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7" r:id="rId2"/>
    <p:sldId id="272" r:id="rId3"/>
    <p:sldId id="286" r:id="rId4"/>
    <p:sldId id="276" r:id="rId5"/>
    <p:sldId id="271" r:id="rId6"/>
    <p:sldId id="277" r:id="rId7"/>
    <p:sldId id="278" r:id="rId8"/>
    <p:sldId id="282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253">
          <p15:clr>
            <a:srgbClr val="A4A3A4"/>
          </p15:clr>
        </p15:guide>
        <p15:guide id="3" orient="horz" pos="3103">
          <p15:clr>
            <a:srgbClr val="A4A3A4"/>
          </p15:clr>
        </p15:guide>
        <p15:guide id="4" orient="horz" pos="3974">
          <p15:clr>
            <a:srgbClr val="A4A3A4"/>
          </p15:clr>
        </p15:guide>
        <p15:guide id="5" orient="horz" pos="4201">
          <p15:clr>
            <a:srgbClr val="A4A3A4"/>
          </p15:clr>
        </p15:guide>
        <p15:guide id="6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1846"/>
    <a:srgbClr val="C88435"/>
    <a:srgbClr val="E5B67E"/>
    <a:srgbClr val="B00D17"/>
    <a:srgbClr val="471111"/>
    <a:srgbClr val="EC1A3A"/>
    <a:srgbClr val="C80000"/>
    <a:srgbClr val="DE0000"/>
    <a:srgbClr val="B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310" autoAdjust="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668" y="90"/>
      </p:cViewPr>
      <p:guideLst>
        <p:guide orient="horz" pos="2160"/>
        <p:guide orient="horz" pos="1253"/>
        <p:guide orient="horz" pos="3103"/>
        <p:guide orient="horz" pos="3974"/>
        <p:guide orient="horz" pos="420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FB36B3-DE52-4CE6-94A8-3E0948B497C2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0733D-96E9-4320-A7AF-3235F6DED5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16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153-7495-4DC5-BFCB-26E02BFA74B9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5557-1D95-43C1-A55C-F7A89D1BF6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86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153-7495-4DC5-BFCB-26E02BFA74B9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5557-1D95-43C1-A55C-F7A89D1BF6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947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153-7495-4DC5-BFCB-26E02BFA74B9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5557-1D95-43C1-A55C-F7A89D1BF6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589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153-7495-4DC5-BFCB-26E02BFA74B9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5557-1D95-43C1-A55C-F7A89D1BF6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69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153-7495-4DC5-BFCB-26E02BFA74B9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5557-1D95-43C1-A55C-F7A89D1BF6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330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153-7495-4DC5-BFCB-26E02BFA74B9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5557-1D95-43C1-A55C-F7A89D1BF6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366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153-7495-4DC5-BFCB-26E02BFA74B9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5557-1D95-43C1-A55C-F7A89D1BF6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116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153-7495-4DC5-BFCB-26E02BFA74B9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5557-1D95-43C1-A55C-F7A89D1BF6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503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153-7495-4DC5-BFCB-26E02BFA74B9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5557-1D95-43C1-A55C-F7A89D1BF6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617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153-7495-4DC5-BFCB-26E02BFA74B9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5557-1D95-43C1-A55C-F7A89D1BF6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191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153-7495-4DC5-BFCB-26E02BFA74B9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F5557-1D95-43C1-A55C-F7A89D1BF6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867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A9153-7495-4DC5-BFCB-26E02BFA74B9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F5557-1D95-43C1-A55C-F7A89D1BF6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86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6628" y="1531946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ln w="1841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07</a:t>
            </a:r>
            <a:r>
              <a:rPr lang="zh-CN" altLang="en-US" sz="3200" dirty="0" smtClean="0">
                <a:ln w="1841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级</a:t>
            </a:r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毕业生晚会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" name="Freeform 16"/>
          <p:cNvSpPr>
            <a:spLocks noEditPoints="1"/>
          </p:cNvSpPr>
          <p:nvPr/>
        </p:nvSpPr>
        <p:spPr bwMode="auto">
          <a:xfrm>
            <a:off x="626628" y="2250346"/>
            <a:ext cx="1250432" cy="1442928"/>
          </a:xfrm>
          <a:custGeom>
            <a:avLst/>
            <a:gdLst>
              <a:gd name="T0" fmla="*/ 334 w 338"/>
              <a:gd name="T1" fmla="*/ 162 h 390"/>
              <a:gd name="T2" fmla="*/ 330 w 338"/>
              <a:gd name="T3" fmla="*/ 181 h 390"/>
              <a:gd name="T4" fmla="*/ 241 w 338"/>
              <a:gd name="T5" fmla="*/ 176 h 390"/>
              <a:gd name="T6" fmla="*/ 20 w 338"/>
              <a:gd name="T7" fmla="*/ 190 h 390"/>
              <a:gd name="T8" fmla="*/ 5 w 338"/>
              <a:gd name="T9" fmla="*/ 170 h 390"/>
              <a:gd name="T10" fmla="*/ 0 w 338"/>
              <a:gd name="T11" fmla="*/ 148 h 390"/>
              <a:gd name="T12" fmla="*/ 22 w 338"/>
              <a:gd name="T13" fmla="*/ 147 h 390"/>
              <a:gd name="T14" fmla="*/ 108 w 338"/>
              <a:gd name="T15" fmla="*/ 144 h 390"/>
              <a:gd name="T16" fmla="*/ 144 w 338"/>
              <a:gd name="T17" fmla="*/ 125 h 390"/>
              <a:gd name="T18" fmla="*/ 94 w 338"/>
              <a:gd name="T19" fmla="*/ 128 h 390"/>
              <a:gd name="T20" fmla="*/ 75 w 338"/>
              <a:gd name="T21" fmla="*/ 133 h 390"/>
              <a:gd name="T22" fmla="*/ 72 w 338"/>
              <a:gd name="T23" fmla="*/ 123 h 390"/>
              <a:gd name="T24" fmla="*/ 66 w 338"/>
              <a:gd name="T25" fmla="*/ 95 h 390"/>
              <a:gd name="T26" fmla="*/ 105 w 338"/>
              <a:gd name="T27" fmla="*/ 90 h 390"/>
              <a:gd name="T28" fmla="*/ 144 w 338"/>
              <a:gd name="T29" fmla="*/ 90 h 390"/>
              <a:gd name="T30" fmla="*/ 78 w 338"/>
              <a:gd name="T31" fmla="*/ 78 h 390"/>
              <a:gd name="T32" fmla="*/ 55 w 338"/>
              <a:gd name="T33" fmla="*/ 83 h 390"/>
              <a:gd name="T34" fmla="*/ 50 w 338"/>
              <a:gd name="T35" fmla="*/ 86 h 390"/>
              <a:gd name="T36" fmla="*/ 39 w 338"/>
              <a:gd name="T37" fmla="*/ 62 h 390"/>
              <a:gd name="T38" fmla="*/ 38 w 338"/>
              <a:gd name="T39" fmla="*/ 39 h 390"/>
              <a:gd name="T40" fmla="*/ 100 w 338"/>
              <a:gd name="T41" fmla="*/ 39 h 390"/>
              <a:gd name="T42" fmla="*/ 144 w 338"/>
              <a:gd name="T43" fmla="*/ 36 h 390"/>
              <a:gd name="T44" fmla="*/ 145 w 338"/>
              <a:gd name="T45" fmla="*/ 1 h 390"/>
              <a:gd name="T46" fmla="*/ 183 w 338"/>
              <a:gd name="T47" fmla="*/ 3 h 390"/>
              <a:gd name="T48" fmla="*/ 191 w 338"/>
              <a:gd name="T49" fmla="*/ 34 h 390"/>
              <a:gd name="T50" fmla="*/ 281 w 338"/>
              <a:gd name="T51" fmla="*/ 34 h 390"/>
              <a:gd name="T52" fmla="*/ 299 w 338"/>
              <a:gd name="T53" fmla="*/ 34 h 390"/>
              <a:gd name="T54" fmla="*/ 299 w 338"/>
              <a:gd name="T55" fmla="*/ 42 h 390"/>
              <a:gd name="T56" fmla="*/ 284 w 338"/>
              <a:gd name="T57" fmla="*/ 76 h 390"/>
              <a:gd name="T58" fmla="*/ 186 w 338"/>
              <a:gd name="T59" fmla="*/ 73 h 390"/>
              <a:gd name="T60" fmla="*/ 225 w 338"/>
              <a:gd name="T61" fmla="*/ 87 h 390"/>
              <a:gd name="T62" fmla="*/ 274 w 338"/>
              <a:gd name="T63" fmla="*/ 89 h 390"/>
              <a:gd name="T64" fmla="*/ 267 w 338"/>
              <a:gd name="T65" fmla="*/ 122 h 390"/>
              <a:gd name="T66" fmla="*/ 261 w 338"/>
              <a:gd name="T67" fmla="*/ 123 h 390"/>
              <a:gd name="T68" fmla="*/ 184 w 338"/>
              <a:gd name="T69" fmla="*/ 140 h 390"/>
              <a:gd name="T70" fmla="*/ 259 w 338"/>
              <a:gd name="T71" fmla="*/ 140 h 390"/>
              <a:gd name="T72" fmla="*/ 327 w 338"/>
              <a:gd name="T73" fmla="*/ 134 h 390"/>
              <a:gd name="T74" fmla="*/ 274 w 338"/>
              <a:gd name="T75" fmla="*/ 200 h 390"/>
              <a:gd name="T76" fmla="*/ 267 w 338"/>
              <a:gd name="T77" fmla="*/ 261 h 390"/>
              <a:gd name="T78" fmla="*/ 263 w 338"/>
              <a:gd name="T79" fmla="*/ 339 h 390"/>
              <a:gd name="T80" fmla="*/ 241 w 338"/>
              <a:gd name="T81" fmla="*/ 386 h 390"/>
              <a:gd name="T82" fmla="*/ 208 w 338"/>
              <a:gd name="T83" fmla="*/ 344 h 390"/>
              <a:gd name="T84" fmla="*/ 217 w 338"/>
              <a:gd name="T85" fmla="*/ 320 h 390"/>
              <a:gd name="T86" fmla="*/ 111 w 338"/>
              <a:gd name="T87" fmla="*/ 320 h 390"/>
              <a:gd name="T88" fmla="*/ 77 w 338"/>
              <a:gd name="T89" fmla="*/ 387 h 390"/>
              <a:gd name="T90" fmla="*/ 49 w 338"/>
              <a:gd name="T91" fmla="*/ 344 h 390"/>
              <a:gd name="T92" fmla="*/ 69 w 338"/>
              <a:gd name="T93" fmla="*/ 309 h 390"/>
              <a:gd name="T94" fmla="*/ 75 w 338"/>
              <a:gd name="T95" fmla="*/ 190 h 390"/>
              <a:gd name="T96" fmla="*/ 109 w 338"/>
              <a:gd name="T97" fmla="*/ 189 h 390"/>
              <a:gd name="T98" fmla="*/ 149 w 338"/>
              <a:gd name="T99" fmla="*/ 189 h 390"/>
              <a:gd name="T100" fmla="*/ 266 w 338"/>
              <a:gd name="T101" fmla="*/ 187 h 390"/>
              <a:gd name="T102" fmla="*/ 116 w 338"/>
              <a:gd name="T103" fmla="*/ 273 h 390"/>
              <a:gd name="T104" fmla="*/ 174 w 338"/>
              <a:gd name="T105" fmla="*/ 284 h 390"/>
              <a:gd name="T106" fmla="*/ 219 w 338"/>
              <a:gd name="T107" fmla="*/ 283 h 390"/>
              <a:gd name="T108" fmla="*/ 116 w 338"/>
              <a:gd name="T109" fmla="*/ 273 h 390"/>
              <a:gd name="T110" fmla="*/ 117 w 338"/>
              <a:gd name="T111" fmla="*/ 240 h 390"/>
              <a:gd name="T112" fmla="*/ 164 w 338"/>
              <a:gd name="T113" fmla="*/ 237 h 390"/>
              <a:gd name="T114" fmla="*/ 208 w 338"/>
              <a:gd name="T115" fmla="*/ 223 h 390"/>
              <a:gd name="T116" fmla="*/ 138 w 338"/>
              <a:gd name="T117" fmla="*/ 226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8" h="390">
                <a:moveTo>
                  <a:pt x="334" y="137"/>
                </a:moveTo>
                <a:cubicBezTo>
                  <a:pt x="338" y="145"/>
                  <a:pt x="338" y="153"/>
                  <a:pt x="334" y="162"/>
                </a:cubicBezTo>
                <a:cubicBezTo>
                  <a:pt x="334" y="163"/>
                  <a:pt x="334" y="165"/>
                  <a:pt x="333" y="169"/>
                </a:cubicBezTo>
                <a:cubicBezTo>
                  <a:pt x="332" y="176"/>
                  <a:pt x="331" y="180"/>
                  <a:pt x="330" y="181"/>
                </a:cubicBezTo>
                <a:cubicBezTo>
                  <a:pt x="329" y="185"/>
                  <a:pt x="326" y="186"/>
                  <a:pt x="320" y="183"/>
                </a:cubicBezTo>
                <a:cubicBezTo>
                  <a:pt x="310" y="179"/>
                  <a:pt x="283" y="176"/>
                  <a:pt x="241" y="176"/>
                </a:cubicBezTo>
                <a:cubicBezTo>
                  <a:pt x="127" y="177"/>
                  <a:pt x="57" y="180"/>
                  <a:pt x="31" y="183"/>
                </a:cubicBezTo>
                <a:cubicBezTo>
                  <a:pt x="25" y="184"/>
                  <a:pt x="21" y="186"/>
                  <a:pt x="20" y="190"/>
                </a:cubicBezTo>
                <a:cubicBezTo>
                  <a:pt x="18" y="195"/>
                  <a:pt x="16" y="195"/>
                  <a:pt x="13" y="190"/>
                </a:cubicBezTo>
                <a:cubicBezTo>
                  <a:pt x="10" y="186"/>
                  <a:pt x="8" y="180"/>
                  <a:pt x="5" y="170"/>
                </a:cubicBezTo>
                <a:cubicBezTo>
                  <a:pt x="4" y="167"/>
                  <a:pt x="3" y="165"/>
                  <a:pt x="3" y="164"/>
                </a:cubicBezTo>
                <a:cubicBezTo>
                  <a:pt x="1" y="157"/>
                  <a:pt x="0" y="151"/>
                  <a:pt x="0" y="148"/>
                </a:cubicBezTo>
                <a:cubicBezTo>
                  <a:pt x="0" y="146"/>
                  <a:pt x="3" y="146"/>
                  <a:pt x="8" y="147"/>
                </a:cubicBezTo>
                <a:cubicBezTo>
                  <a:pt x="12" y="147"/>
                  <a:pt x="17" y="147"/>
                  <a:pt x="22" y="147"/>
                </a:cubicBezTo>
                <a:cubicBezTo>
                  <a:pt x="41" y="147"/>
                  <a:pt x="60" y="146"/>
                  <a:pt x="81" y="144"/>
                </a:cubicBezTo>
                <a:cubicBezTo>
                  <a:pt x="87" y="144"/>
                  <a:pt x="95" y="144"/>
                  <a:pt x="108" y="144"/>
                </a:cubicBezTo>
                <a:cubicBezTo>
                  <a:pt x="124" y="143"/>
                  <a:pt x="135" y="142"/>
                  <a:pt x="144" y="142"/>
                </a:cubicBezTo>
                <a:cubicBezTo>
                  <a:pt x="144" y="136"/>
                  <a:pt x="144" y="130"/>
                  <a:pt x="144" y="125"/>
                </a:cubicBezTo>
                <a:cubicBezTo>
                  <a:pt x="139" y="125"/>
                  <a:pt x="130" y="125"/>
                  <a:pt x="119" y="126"/>
                </a:cubicBezTo>
                <a:cubicBezTo>
                  <a:pt x="107" y="126"/>
                  <a:pt x="99" y="127"/>
                  <a:pt x="94" y="128"/>
                </a:cubicBezTo>
                <a:cubicBezTo>
                  <a:pt x="89" y="128"/>
                  <a:pt x="85" y="130"/>
                  <a:pt x="83" y="134"/>
                </a:cubicBezTo>
                <a:cubicBezTo>
                  <a:pt x="81" y="137"/>
                  <a:pt x="78" y="137"/>
                  <a:pt x="75" y="133"/>
                </a:cubicBezTo>
                <a:cubicBezTo>
                  <a:pt x="74" y="130"/>
                  <a:pt x="74" y="130"/>
                  <a:pt x="74" y="130"/>
                </a:cubicBezTo>
                <a:cubicBezTo>
                  <a:pt x="72" y="127"/>
                  <a:pt x="72" y="125"/>
                  <a:pt x="72" y="123"/>
                </a:cubicBezTo>
                <a:cubicBezTo>
                  <a:pt x="72" y="120"/>
                  <a:pt x="71" y="115"/>
                  <a:pt x="69" y="109"/>
                </a:cubicBezTo>
                <a:cubicBezTo>
                  <a:pt x="68" y="103"/>
                  <a:pt x="67" y="98"/>
                  <a:pt x="66" y="95"/>
                </a:cubicBezTo>
                <a:cubicBezTo>
                  <a:pt x="66" y="93"/>
                  <a:pt x="67" y="92"/>
                  <a:pt x="70" y="92"/>
                </a:cubicBezTo>
                <a:cubicBezTo>
                  <a:pt x="79" y="92"/>
                  <a:pt x="90" y="92"/>
                  <a:pt x="105" y="90"/>
                </a:cubicBezTo>
                <a:cubicBezTo>
                  <a:pt x="118" y="90"/>
                  <a:pt x="129" y="90"/>
                  <a:pt x="136" y="90"/>
                </a:cubicBezTo>
                <a:cubicBezTo>
                  <a:pt x="139" y="90"/>
                  <a:pt x="142" y="90"/>
                  <a:pt x="144" y="90"/>
                </a:cubicBezTo>
                <a:cubicBezTo>
                  <a:pt x="144" y="73"/>
                  <a:pt x="144" y="73"/>
                  <a:pt x="144" y="73"/>
                </a:cubicBezTo>
                <a:cubicBezTo>
                  <a:pt x="128" y="74"/>
                  <a:pt x="106" y="76"/>
                  <a:pt x="78" y="78"/>
                </a:cubicBezTo>
                <a:cubicBezTo>
                  <a:pt x="70" y="79"/>
                  <a:pt x="64" y="80"/>
                  <a:pt x="59" y="80"/>
                </a:cubicBezTo>
                <a:cubicBezTo>
                  <a:pt x="57" y="81"/>
                  <a:pt x="56" y="82"/>
                  <a:pt x="55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0" y="86"/>
                  <a:pt x="50" y="86"/>
                  <a:pt x="50" y="86"/>
                </a:cubicBezTo>
                <a:cubicBezTo>
                  <a:pt x="49" y="86"/>
                  <a:pt x="47" y="85"/>
                  <a:pt x="45" y="83"/>
                </a:cubicBezTo>
                <a:cubicBezTo>
                  <a:pt x="42" y="75"/>
                  <a:pt x="40" y="69"/>
                  <a:pt x="39" y="62"/>
                </a:cubicBezTo>
                <a:cubicBezTo>
                  <a:pt x="39" y="58"/>
                  <a:pt x="39" y="54"/>
                  <a:pt x="39" y="50"/>
                </a:cubicBezTo>
                <a:cubicBezTo>
                  <a:pt x="39" y="45"/>
                  <a:pt x="39" y="41"/>
                  <a:pt x="38" y="39"/>
                </a:cubicBezTo>
                <a:cubicBezTo>
                  <a:pt x="38" y="37"/>
                  <a:pt x="39" y="36"/>
                  <a:pt x="42" y="37"/>
                </a:cubicBezTo>
                <a:cubicBezTo>
                  <a:pt x="55" y="40"/>
                  <a:pt x="74" y="41"/>
                  <a:pt x="100" y="39"/>
                </a:cubicBezTo>
                <a:cubicBezTo>
                  <a:pt x="104" y="38"/>
                  <a:pt x="112" y="37"/>
                  <a:pt x="122" y="37"/>
                </a:cubicBezTo>
                <a:cubicBezTo>
                  <a:pt x="131" y="36"/>
                  <a:pt x="139" y="36"/>
                  <a:pt x="144" y="36"/>
                </a:cubicBezTo>
                <a:cubicBezTo>
                  <a:pt x="143" y="25"/>
                  <a:pt x="142" y="15"/>
                  <a:pt x="142" y="6"/>
                </a:cubicBezTo>
                <a:cubicBezTo>
                  <a:pt x="142" y="3"/>
                  <a:pt x="143" y="1"/>
                  <a:pt x="145" y="1"/>
                </a:cubicBezTo>
                <a:cubicBezTo>
                  <a:pt x="147" y="1"/>
                  <a:pt x="151" y="1"/>
                  <a:pt x="156" y="1"/>
                </a:cubicBezTo>
                <a:cubicBezTo>
                  <a:pt x="169" y="0"/>
                  <a:pt x="178" y="1"/>
                  <a:pt x="183" y="3"/>
                </a:cubicBezTo>
                <a:cubicBezTo>
                  <a:pt x="191" y="6"/>
                  <a:pt x="194" y="12"/>
                  <a:pt x="192" y="22"/>
                </a:cubicBezTo>
                <a:cubicBezTo>
                  <a:pt x="192" y="27"/>
                  <a:pt x="192" y="31"/>
                  <a:pt x="191" y="34"/>
                </a:cubicBezTo>
                <a:cubicBezTo>
                  <a:pt x="207" y="34"/>
                  <a:pt x="223" y="34"/>
                  <a:pt x="238" y="34"/>
                </a:cubicBezTo>
                <a:cubicBezTo>
                  <a:pt x="281" y="34"/>
                  <a:pt x="281" y="34"/>
                  <a:pt x="281" y="34"/>
                </a:cubicBezTo>
                <a:cubicBezTo>
                  <a:pt x="289" y="34"/>
                  <a:pt x="293" y="33"/>
                  <a:pt x="294" y="31"/>
                </a:cubicBezTo>
                <a:cubicBezTo>
                  <a:pt x="297" y="31"/>
                  <a:pt x="299" y="32"/>
                  <a:pt x="299" y="34"/>
                </a:cubicBezTo>
                <a:cubicBezTo>
                  <a:pt x="300" y="35"/>
                  <a:pt x="300" y="37"/>
                  <a:pt x="299" y="39"/>
                </a:cubicBezTo>
                <a:cubicBezTo>
                  <a:pt x="299" y="40"/>
                  <a:pt x="299" y="41"/>
                  <a:pt x="299" y="42"/>
                </a:cubicBezTo>
                <a:cubicBezTo>
                  <a:pt x="297" y="52"/>
                  <a:pt x="295" y="63"/>
                  <a:pt x="292" y="73"/>
                </a:cubicBezTo>
                <a:cubicBezTo>
                  <a:pt x="292" y="75"/>
                  <a:pt x="290" y="76"/>
                  <a:pt x="284" y="76"/>
                </a:cubicBezTo>
                <a:cubicBezTo>
                  <a:pt x="269" y="73"/>
                  <a:pt x="252" y="72"/>
                  <a:pt x="233" y="72"/>
                </a:cubicBezTo>
                <a:cubicBezTo>
                  <a:pt x="219" y="72"/>
                  <a:pt x="204" y="72"/>
                  <a:pt x="186" y="73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225" y="87"/>
                  <a:pt x="225" y="87"/>
                  <a:pt x="225" y="87"/>
                </a:cubicBezTo>
                <a:cubicBezTo>
                  <a:pt x="235" y="88"/>
                  <a:pt x="249" y="88"/>
                  <a:pt x="264" y="86"/>
                </a:cubicBezTo>
                <a:cubicBezTo>
                  <a:pt x="270" y="84"/>
                  <a:pt x="274" y="85"/>
                  <a:pt x="274" y="89"/>
                </a:cubicBezTo>
                <a:cubicBezTo>
                  <a:pt x="274" y="92"/>
                  <a:pt x="274" y="95"/>
                  <a:pt x="274" y="98"/>
                </a:cubicBezTo>
                <a:cubicBezTo>
                  <a:pt x="272" y="106"/>
                  <a:pt x="270" y="113"/>
                  <a:pt x="267" y="122"/>
                </a:cubicBezTo>
                <a:cubicBezTo>
                  <a:pt x="267" y="123"/>
                  <a:pt x="267" y="123"/>
                  <a:pt x="267" y="123"/>
                </a:cubicBezTo>
                <a:cubicBezTo>
                  <a:pt x="266" y="124"/>
                  <a:pt x="264" y="124"/>
                  <a:pt x="261" y="123"/>
                </a:cubicBezTo>
                <a:cubicBezTo>
                  <a:pt x="236" y="122"/>
                  <a:pt x="211" y="122"/>
                  <a:pt x="186" y="122"/>
                </a:cubicBezTo>
                <a:cubicBezTo>
                  <a:pt x="186" y="129"/>
                  <a:pt x="185" y="135"/>
                  <a:pt x="184" y="140"/>
                </a:cubicBezTo>
                <a:cubicBezTo>
                  <a:pt x="205" y="140"/>
                  <a:pt x="224" y="140"/>
                  <a:pt x="239" y="140"/>
                </a:cubicBezTo>
                <a:cubicBezTo>
                  <a:pt x="241" y="140"/>
                  <a:pt x="248" y="140"/>
                  <a:pt x="259" y="140"/>
                </a:cubicBezTo>
                <a:cubicBezTo>
                  <a:pt x="279" y="139"/>
                  <a:pt x="293" y="139"/>
                  <a:pt x="302" y="139"/>
                </a:cubicBezTo>
                <a:cubicBezTo>
                  <a:pt x="311" y="139"/>
                  <a:pt x="319" y="137"/>
                  <a:pt x="327" y="134"/>
                </a:cubicBezTo>
                <a:cubicBezTo>
                  <a:pt x="331" y="131"/>
                  <a:pt x="333" y="132"/>
                  <a:pt x="334" y="137"/>
                </a:cubicBezTo>
                <a:close/>
                <a:moveTo>
                  <a:pt x="274" y="200"/>
                </a:moveTo>
                <a:cubicBezTo>
                  <a:pt x="274" y="203"/>
                  <a:pt x="273" y="208"/>
                  <a:pt x="272" y="215"/>
                </a:cubicBezTo>
                <a:cubicBezTo>
                  <a:pt x="268" y="230"/>
                  <a:pt x="266" y="245"/>
                  <a:pt x="267" y="261"/>
                </a:cubicBezTo>
                <a:cubicBezTo>
                  <a:pt x="268" y="268"/>
                  <a:pt x="267" y="288"/>
                  <a:pt x="264" y="322"/>
                </a:cubicBezTo>
                <a:cubicBezTo>
                  <a:pt x="263" y="330"/>
                  <a:pt x="263" y="336"/>
                  <a:pt x="263" y="339"/>
                </a:cubicBezTo>
                <a:cubicBezTo>
                  <a:pt x="260" y="356"/>
                  <a:pt x="256" y="370"/>
                  <a:pt x="250" y="383"/>
                </a:cubicBezTo>
                <a:cubicBezTo>
                  <a:pt x="247" y="389"/>
                  <a:pt x="244" y="390"/>
                  <a:pt x="241" y="386"/>
                </a:cubicBezTo>
                <a:cubicBezTo>
                  <a:pt x="240" y="385"/>
                  <a:pt x="238" y="383"/>
                  <a:pt x="236" y="381"/>
                </a:cubicBezTo>
                <a:cubicBezTo>
                  <a:pt x="219" y="365"/>
                  <a:pt x="210" y="353"/>
                  <a:pt x="208" y="344"/>
                </a:cubicBezTo>
                <a:cubicBezTo>
                  <a:pt x="206" y="339"/>
                  <a:pt x="206" y="337"/>
                  <a:pt x="209" y="336"/>
                </a:cubicBezTo>
                <a:cubicBezTo>
                  <a:pt x="215" y="336"/>
                  <a:pt x="217" y="331"/>
                  <a:pt x="217" y="320"/>
                </a:cubicBezTo>
                <a:cubicBezTo>
                  <a:pt x="217" y="317"/>
                  <a:pt x="217" y="317"/>
                  <a:pt x="217" y="317"/>
                </a:cubicBezTo>
                <a:cubicBezTo>
                  <a:pt x="169" y="317"/>
                  <a:pt x="134" y="318"/>
                  <a:pt x="111" y="320"/>
                </a:cubicBezTo>
                <a:cubicBezTo>
                  <a:pt x="107" y="338"/>
                  <a:pt x="99" y="359"/>
                  <a:pt x="86" y="384"/>
                </a:cubicBezTo>
                <a:cubicBezTo>
                  <a:pt x="83" y="389"/>
                  <a:pt x="80" y="390"/>
                  <a:pt x="77" y="387"/>
                </a:cubicBezTo>
                <a:cubicBezTo>
                  <a:pt x="75" y="381"/>
                  <a:pt x="70" y="375"/>
                  <a:pt x="64" y="369"/>
                </a:cubicBezTo>
                <a:cubicBezTo>
                  <a:pt x="57" y="359"/>
                  <a:pt x="52" y="351"/>
                  <a:pt x="49" y="344"/>
                </a:cubicBezTo>
                <a:cubicBezTo>
                  <a:pt x="46" y="338"/>
                  <a:pt x="48" y="336"/>
                  <a:pt x="53" y="336"/>
                </a:cubicBezTo>
                <a:cubicBezTo>
                  <a:pt x="62" y="335"/>
                  <a:pt x="67" y="326"/>
                  <a:pt x="69" y="309"/>
                </a:cubicBezTo>
                <a:cubicBezTo>
                  <a:pt x="75" y="271"/>
                  <a:pt x="76" y="234"/>
                  <a:pt x="70" y="198"/>
                </a:cubicBezTo>
                <a:cubicBezTo>
                  <a:pt x="69" y="194"/>
                  <a:pt x="71" y="192"/>
                  <a:pt x="75" y="190"/>
                </a:cubicBezTo>
                <a:cubicBezTo>
                  <a:pt x="77" y="190"/>
                  <a:pt x="81" y="190"/>
                  <a:pt x="88" y="190"/>
                </a:cubicBezTo>
                <a:cubicBezTo>
                  <a:pt x="97" y="189"/>
                  <a:pt x="104" y="189"/>
                  <a:pt x="109" y="189"/>
                </a:cubicBezTo>
                <a:cubicBezTo>
                  <a:pt x="110" y="189"/>
                  <a:pt x="113" y="189"/>
                  <a:pt x="116" y="190"/>
                </a:cubicBezTo>
                <a:cubicBezTo>
                  <a:pt x="127" y="190"/>
                  <a:pt x="138" y="190"/>
                  <a:pt x="149" y="189"/>
                </a:cubicBezTo>
                <a:cubicBezTo>
                  <a:pt x="170" y="187"/>
                  <a:pt x="188" y="186"/>
                  <a:pt x="202" y="186"/>
                </a:cubicBezTo>
                <a:cubicBezTo>
                  <a:pt x="217" y="186"/>
                  <a:pt x="239" y="186"/>
                  <a:pt x="266" y="187"/>
                </a:cubicBezTo>
                <a:cubicBezTo>
                  <a:pt x="273" y="186"/>
                  <a:pt x="276" y="190"/>
                  <a:pt x="274" y="200"/>
                </a:cubicBezTo>
                <a:close/>
                <a:moveTo>
                  <a:pt x="116" y="273"/>
                </a:moveTo>
                <a:cubicBezTo>
                  <a:pt x="116" y="277"/>
                  <a:pt x="116" y="282"/>
                  <a:pt x="116" y="286"/>
                </a:cubicBezTo>
                <a:cubicBezTo>
                  <a:pt x="137" y="287"/>
                  <a:pt x="156" y="286"/>
                  <a:pt x="174" y="284"/>
                </a:cubicBezTo>
                <a:cubicBezTo>
                  <a:pt x="179" y="284"/>
                  <a:pt x="187" y="284"/>
                  <a:pt x="197" y="283"/>
                </a:cubicBezTo>
                <a:cubicBezTo>
                  <a:pt x="206" y="283"/>
                  <a:pt x="214" y="283"/>
                  <a:pt x="219" y="283"/>
                </a:cubicBezTo>
                <a:cubicBezTo>
                  <a:pt x="219" y="272"/>
                  <a:pt x="219" y="272"/>
                  <a:pt x="219" y="272"/>
                </a:cubicBezTo>
                <a:cubicBezTo>
                  <a:pt x="194" y="271"/>
                  <a:pt x="159" y="271"/>
                  <a:pt x="116" y="273"/>
                </a:cubicBezTo>
                <a:close/>
                <a:moveTo>
                  <a:pt x="117" y="228"/>
                </a:moveTo>
                <a:cubicBezTo>
                  <a:pt x="117" y="240"/>
                  <a:pt x="117" y="240"/>
                  <a:pt x="117" y="240"/>
                </a:cubicBezTo>
                <a:cubicBezTo>
                  <a:pt x="127" y="240"/>
                  <a:pt x="140" y="239"/>
                  <a:pt x="156" y="237"/>
                </a:cubicBezTo>
                <a:cubicBezTo>
                  <a:pt x="159" y="237"/>
                  <a:pt x="162" y="237"/>
                  <a:pt x="164" y="237"/>
                </a:cubicBezTo>
                <a:cubicBezTo>
                  <a:pt x="179" y="237"/>
                  <a:pt x="197" y="237"/>
                  <a:pt x="219" y="237"/>
                </a:cubicBezTo>
                <a:cubicBezTo>
                  <a:pt x="220" y="227"/>
                  <a:pt x="216" y="222"/>
                  <a:pt x="208" y="223"/>
                </a:cubicBezTo>
                <a:cubicBezTo>
                  <a:pt x="189" y="223"/>
                  <a:pt x="172" y="224"/>
                  <a:pt x="158" y="225"/>
                </a:cubicBezTo>
                <a:cubicBezTo>
                  <a:pt x="154" y="226"/>
                  <a:pt x="147" y="226"/>
                  <a:pt x="138" y="226"/>
                </a:cubicBezTo>
                <a:cubicBezTo>
                  <a:pt x="128" y="227"/>
                  <a:pt x="121" y="228"/>
                  <a:pt x="117" y="228"/>
                </a:cubicBezTo>
                <a:close/>
              </a:path>
            </a:pathLst>
          </a:custGeom>
          <a:solidFill>
            <a:srgbClr val="5DC2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4" name="Freeform 17"/>
          <p:cNvSpPr>
            <a:spLocks noEditPoints="1"/>
          </p:cNvSpPr>
          <p:nvPr/>
        </p:nvSpPr>
        <p:spPr bwMode="auto">
          <a:xfrm>
            <a:off x="2148478" y="2244086"/>
            <a:ext cx="1363112" cy="1455448"/>
          </a:xfrm>
          <a:custGeom>
            <a:avLst/>
            <a:gdLst>
              <a:gd name="T0" fmla="*/ 193 w 369"/>
              <a:gd name="T1" fmla="*/ 7 h 394"/>
              <a:gd name="T2" fmla="*/ 204 w 369"/>
              <a:gd name="T3" fmla="*/ 44 h 394"/>
              <a:gd name="T4" fmla="*/ 321 w 369"/>
              <a:gd name="T5" fmla="*/ 49 h 394"/>
              <a:gd name="T6" fmla="*/ 314 w 369"/>
              <a:gd name="T7" fmla="*/ 89 h 394"/>
              <a:gd name="T8" fmla="*/ 192 w 369"/>
              <a:gd name="T9" fmla="*/ 88 h 394"/>
              <a:gd name="T10" fmla="*/ 234 w 369"/>
              <a:gd name="T11" fmla="*/ 100 h 394"/>
              <a:gd name="T12" fmla="*/ 296 w 369"/>
              <a:gd name="T13" fmla="*/ 103 h 394"/>
              <a:gd name="T14" fmla="*/ 282 w 369"/>
              <a:gd name="T15" fmla="*/ 144 h 394"/>
              <a:gd name="T16" fmla="*/ 171 w 369"/>
              <a:gd name="T17" fmla="*/ 155 h 394"/>
              <a:gd name="T18" fmla="*/ 318 w 369"/>
              <a:gd name="T19" fmla="*/ 153 h 394"/>
              <a:gd name="T20" fmla="*/ 348 w 369"/>
              <a:gd name="T21" fmla="*/ 157 h 394"/>
              <a:gd name="T22" fmla="*/ 337 w 369"/>
              <a:gd name="T23" fmla="*/ 196 h 394"/>
              <a:gd name="T24" fmla="*/ 328 w 369"/>
              <a:gd name="T25" fmla="*/ 203 h 394"/>
              <a:gd name="T26" fmla="*/ 340 w 369"/>
              <a:gd name="T27" fmla="*/ 247 h 394"/>
              <a:gd name="T28" fmla="*/ 368 w 369"/>
              <a:gd name="T29" fmla="*/ 257 h 394"/>
              <a:gd name="T30" fmla="*/ 311 w 369"/>
              <a:gd name="T31" fmla="*/ 289 h 394"/>
              <a:gd name="T32" fmla="*/ 271 w 369"/>
              <a:gd name="T33" fmla="*/ 296 h 394"/>
              <a:gd name="T34" fmla="*/ 243 w 369"/>
              <a:gd name="T35" fmla="*/ 382 h 394"/>
              <a:gd name="T36" fmla="*/ 115 w 369"/>
              <a:gd name="T37" fmla="*/ 388 h 394"/>
              <a:gd name="T38" fmla="*/ 103 w 369"/>
              <a:gd name="T39" fmla="*/ 377 h 394"/>
              <a:gd name="T40" fmla="*/ 50 w 369"/>
              <a:gd name="T41" fmla="*/ 300 h 394"/>
              <a:gd name="T42" fmla="*/ 25 w 369"/>
              <a:gd name="T43" fmla="*/ 328 h 394"/>
              <a:gd name="T44" fmla="*/ 7 w 369"/>
              <a:gd name="T45" fmla="*/ 292 h 394"/>
              <a:gd name="T46" fmla="*/ 1 w 369"/>
              <a:gd name="T47" fmla="*/ 263 h 394"/>
              <a:gd name="T48" fmla="*/ 87 w 369"/>
              <a:gd name="T49" fmla="*/ 213 h 394"/>
              <a:gd name="T50" fmla="*/ 57 w 369"/>
              <a:gd name="T51" fmla="*/ 208 h 394"/>
              <a:gd name="T52" fmla="*/ 43 w 369"/>
              <a:gd name="T53" fmla="*/ 214 h 394"/>
              <a:gd name="T54" fmla="*/ 36 w 369"/>
              <a:gd name="T55" fmla="*/ 163 h 394"/>
              <a:gd name="T56" fmla="*/ 123 w 369"/>
              <a:gd name="T57" fmla="*/ 158 h 394"/>
              <a:gd name="T58" fmla="*/ 131 w 369"/>
              <a:gd name="T59" fmla="*/ 142 h 394"/>
              <a:gd name="T60" fmla="*/ 82 w 369"/>
              <a:gd name="T61" fmla="*/ 150 h 394"/>
              <a:gd name="T62" fmla="*/ 70 w 369"/>
              <a:gd name="T63" fmla="*/ 107 h 394"/>
              <a:gd name="T64" fmla="*/ 84 w 369"/>
              <a:gd name="T65" fmla="*/ 105 h 394"/>
              <a:gd name="T66" fmla="*/ 146 w 369"/>
              <a:gd name="T67" fmla="*/ 91 h 394"/>
              <a:gd name="T68" fmla="*/ 61 w 369"/>
              <a:gd name="T69" fmla="*/ 105 h 394"/>
              <a:gd name="T70" fmla="*/ 48 w 369"/>
              <a:gd name="T71" fmla="*/ 53 h 394"/>
              <a:gd name="T72" fmla="*/ 68 w 369"/>
              <a:gd name="T73" fmla="*/ 50 h 394"/>
              <a:gd name="T74" fmla="*/ 154 w 369"/>
              <a:gd name="T75" fmla="*/ 46 h 394"/>
              <a:gd name="T76" fmla="*/ 218 w 369"/>
              <a:gd name="T77" fmla="*/ 275 h 394"/>
              <a:gd name="T78" fmla="*/ 221 w 369"/>
              <a:gd name="T79" fmla="*/ 257 h 394"/>
              <a:gd name="T80" fmla="*/ 134 w 369"/>
              <a:gd name="T81" fmla="*/ 277 h 394"/>
              <a:gd name="T82" fmla="*/ 225 w 369"/>
              <a:gd name="T83" fmla="*/ 314 h 394"/>
              <a:gd name="T84" fmla="*/ 134 w 369"/>
              <a:gd name="T85" fmla="*/ 317 h 394"/>
              <a:gd name="T86" fmla="*/ 181 w 369"/>
              <a:gd name="T87" fmla="*/ 335 h 394"/>
              <a:gd name="T88" fmla="*/ 209 w 369"/>
              <a:gd name="T89" fmla="*/ 199 h 394"/>
              <a:gd name="T90" fmla="*/ 148 w 369"/>
              <a:gd name="T91" fmla="*/ 199 h 394"/>
              <a:gd name="T92" fmla="*/ 196 w 369"/>
              <a:gd name="T93" fmla="*/ 213 h 394"/>
              <a:gd name="T94" fmla="*/ 209 w 369"/>
              <a:gd name="T95" fmla="*/ 199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9" h="394">
                <a:moveTo>
                  <a:pt x="164" y="0"/>
                </a:moveTo>
                <a:cubicBezTo>
                  <a:pt x="165" y="0"/>
                  <a:pt x="166" y="0"/>
                  <a:pt x="167" y="0"/>
                </a:cubicBezTo>
                <a:cubicBezTo>
                  <a:pt x="175" y="1"/>
                  <a:pt x="184" y="3"/>
                  <a:pt x="193" y="7"/>
                </a:cubicBezTo>
                <a:cubicBezTo>
                  <a:pt x="205" y="13"/>
                  <a:pt x="209" y="22"/>
                  <a:pt x="207" y="33"/>
                </a:cubicBezTo>
                <a:cubicBezTo>
                  <a:pt x="207" y="34"/>
                  <a:pt x="207" y="35"/>
                  <a:pt x="206" y="36"/>
                </a:cubicBezTo>
                <a:cubicBezTo>
                  <a:pt x="205" y="38"/>
                  <a:pt x="204" y="41"/>
                  <a:pt x="204" y="44"/>
                </a:cubicBezTo>
                <a:cubicBezTo>
                  <a:pt x="230" y="44"/>
                  <a:pt x="256" y="44"/>
                  <a:pt x="281" y="44"/>
                </a:cubicBezTo>
                <a:cubicBezTo>
                  <a:pt x="297" y="44"/>
                  <a:pt x="307" y="44"/>
                  <a:pt x="311" y="42"/>
                </a:cubicBezTo>
                <a:cubicBezTo>
                  <a:pt x="317" y="41"/>
                  <a:pt x="320" y="44"/>
                  <a:pt x="321" y="49"/>
                </a:cubicBezTo>
                <a:cubicBezTo>
                  <a:pt x="321" y="57"/>
                  <a:pt x="321" y="64"/>
                  <a:pt x="320" y="71"/>
                </a:cubicBezTo>
                <a:cubicBezTo>
                  <a:pt x="317" y="77"/>
                  <a:pt x="315" y="82"/>
                  <a:pt x="314" y="86"/>
                </a:cubicBezTo>
                <a:cubicBezTo>
                  <a:pt x="314" y="89"/>
                  <a:pt x="314" y="89"/>
                  <a:pt x="314" y="89"/>
                </a:cubicBezTo>
                <a:cubicBezTo>
                  <a:pt x="313" y="90"/>
                  <a:pt x="311" y="90"/>
                  <a:pt x="309" y="89"/>
                </a:cubicBezTo>
                <a:cubicBezTo>
                  <a:pt x="287" y="87"/>
                  <a:pt x="256" y="86"/>
                  <a:pt x="215" y="86"/>
                </a:cubicBezTo>
                <a:cubicBezTo>
                  <a:pt x="208" y="87"/>
                  <a:pt x="200" y="88"/>
                  <a:pt x="192" y="88"/>
                </a:cubicBezTo>
                <a:cubicBezTo>
                  <a:pt x="192" y="89"/>
                  <a:pt x="191" y="91"/>
                  <a:pt x="190" y="94"/>
                </a:cubicBezTo>
                <a:cubicBezTo>
                  <a:pt x="190" y="96"/>
                  <a:pt x="190" y="98"/>
                  <a:pt x="189" y="100"/>
                </a:cubicBezTo>
                <a:cubicBezTo>
                  <a:pt x="204" y="100"/>
                  <a:pt x="219" y="100"/>
                  <a:pt x="234" y="100"/>
                </a:cubicBezTo>
                <a:cubicBezTo>
                  <a:pt x="253" y="102"/>
                  <a:pt x="271" y="102"/>
                  <a:pt x="289" y="99"/>
                </a:cubicBezTo>
                <a:cubicBezTo>
                  <a:pt x="293" y="98"/>
                  <a:pt x="295" y="98"/>
                  <a:pt x="296" y="99"/>
                </a:cubicBezTo>
                <a:cubicBezTo>
                  <a:pt x="297" y="100"/>
                  <a:pt x="297" y="101"/>
                  <a:pt x="296" y="103"/>
                </a:cubicBezTo>
                <a:cubicBezTo>
                  <a:pt x="296" y="108"/>
                  <a:pt x="295" y="113"/>
                  <a:pt x="293" y="121"/>
                </a:cubicBezTo>
                <a:cubicBezTo>
                  <a:pt x="292" y="129"/>
                  <a:pt x="291" y="135"/>
                  <a:pt x="290" y="139"/>
                </a:cubicBezTo>
                <a:cubicBezTo>
                  <a:pt x="288" y="146"/>
                  <a:pt x="286" y="147"/>
                  <a:pt x="282" y="144"/>
                </a:cubicBezTo>
                <a:cubicBezTo>
                  <a:pt x="281" y="143"/>
                  <a:pt x="279" y="142"/>
                  <a:pt x="275" y="142"/>
                </a:cubicBezTo>
                <a:cubicBezTo>
                  <a:pt x="242" y="140"/>
                  <a:pt x="209" y="140"/>
                  <a:pt x="176" y="141"/>
                </a:cubicBezTo>
                <a:cubicBezTo>
                  <a:pt x="175" y="145"/>
                  <a:pt x="174" y="150"/>
                  <a:pt x="171" y="155"/>
                </a:cubicBezTo>
                <a:cubicBezTo>
                  <a:pt x="195" y="155"/>
                  <a:pt x="219" y="155"/>
                  <a:pt x="242" y="155"/>
                </a:cubicBezTo>
                <a:cubicBezTo>
                  <a:pt x="252" y="156"/>
                  <a:pt x="268" y="156"/>
                  <a:pt x="289" y="155"/>
                </a:cubicBezTo>
                <a:cubicBezTo>
                  <a:pt x="302" y="154"/>
                  <a:pt x="312" y="153"/>
                  <a:pt x="318" y="153"/>
                </a:cubicBezTo>
                <a:cubicBezTo>
                  <a:pt x="328" y="153"/>
                  <a:pt x="335" y="152"/>
                  <a:pt x="340" y="150"/>
                </a:cubicBezTo>
                <a:cubicBezTo>
                  <a:pt x="343" y="149"/>
                  <a:pt x="345" y="149"/>
                  <a:pt x="346" y="150"/>
                </a:cubicBezTo>
                <a:cubicBezTo>
                  <a:pt x="347" y="150"/>
                  <a:pt x="348" y="152"/>
                  <a:pt x="348" y="157"/>
                </a:cubicBezTo>
                <a:cubicBezTo>
                  <a:pt x="347" y="167"/>
                  <a:pt x="345" y="178"/>
                  <a:pt x="342" y="189"/>
                </a:cubicBezTo>
                <a:cubicBezTo>
                  <a:pt x="340" y="191"/>
                  <a:pt x="340" y="191"/>
                  <a:pt x="340" y="191"/>
                </a:cubicBezTo>
                <a:cubicBezTo>
                  <a:pt x="339" y="193"/>
                  <a:pt x="338" y="195"/>
                  <a:pt x="337" y="196"/>
                </a:cubicBezTo>
                <a:cubicBezTo>
                  <a:pt x="337" y="197"/>
                  <a:pt x="337" y="197"/>
                  <a:pt x="337" y="197"/>
                </a:cubicBezTo>
                <a:cubicBezTo>
                  <a:pt x="336" y="198"/>
                  <a:pt x="336" y="199"/>
                  <a:pt x="336" y="200"/>
                </a:cubicBezTo>
                <a:cubicBezTo>
                  <a:pt x="333" y="203"/>
                  <a:pt x="331" y="204"/>
                  <a:pt x="328" y="203"/>
                </a:cubicBezTo>
                <a:cubicBezTo>
                  <a:pt x="317" y="197"/>
                  <a:pt x="299" y="195"/>
                  <a:pt x="271" y="197"/>
                </a:cubicBezTo>
                <a:cubicBezTo>
                  <a:pt x="275" y="198"/>
                  <a:pt x="277" y="200"/>
                  <a:pt x="279" y="203"/>
                </a:cubicBezTo>
                <a:cubicBezTo>
                  <a:pt x="306" y="227"/>
                  <a:pt x="327" y="242"/>
                  <a:pt x="340" y="247"/>
                </a:cubicBezTo>
                <a:cubicBezTo>
                  <a:pt x="349" y="251"/>
                  <a:pt x="356" y="253"/>
                  <a:pt x="362" y="252"/>
                </a:cubicBezTo>
                <a:cubicBezTo>
                  <a:pt x="365" y="251"/>
                  <a:pt x="367" y="251"/>
                  <a:pt x="368" y="252"/>
                </a:cubicBezTo>
                <a:cubicBezTo>
                  <a:pt x="369" y="252"/>
                  <a:pt x="369" y="253"/>
                  <a:pt x="368" y="257"/>
                </a:cubicBezTo>
                <a:cubicBezTo>
                  <a:pt x="358" y="275"/>
                  <a:pt x="347" y="290"/>
                  <a:pt x="337" y="302"/>
                </a:cubicBezTo>
                <a:cubicBezTo>
                  <a:pt x="333" y="306"/>
                  <a:pt x="329" y="306"/>
                  <a:pt x="325" y="302"/>
                </a:cubicBezTo>
                <a:cubicBezTo>
                  <a:pt x="321" y="296"/>
                  <a:pt x="317" y="291"/>
                  <a:pt x="311" y="289"/>
                </a:cubicBezTo>
                <a:cubicBezTo>
                  <a:pt x="303" y="283"/>
                  <a:pt x="295" y="276"/>
                  <a:pt x="287" y="267"/>
                </a:cubicBezTo>
                <a:cubicBezTo>
                  <a:pt x="284" y="263"/>
                  <a:pt x="281" y="260"/>
                  <a:pt x="278" y="257"/>
                </a:cubicBezTo>
                <a:cubicBezTo>
                  <a:pt x="275" y="269"/>
                  <a:pt x="272" y="282"/>
                  <a:pt x="271" y="296"/>
                </a:cubicBezTo>
                <a:cubicBezTo>
                  <a:pt x="271" y="300"/>
                  <a:pt x="271" y="306"/>
                  <a:pt x="270" y="314"/>
                </a:cubicBezTo>
                <a:cubicBezTo>
                  <a:pt x="267" y="347"/>
                  <a:pt x="263" y="367"/>
                  <a:pt x="257" y="375"/>
                </a:cubicBezTo>
                <a:cubicBezTo>
                  <a:pt x="253" y="386"/>
                  <a:pt x="249" y="388"/>
                  <a:pt x="243" y="382"/>
                </a:cubicBezTo>
                <a:cubicBezTo>
                  <a:pt x="241" y="377"/>
                  <a:pt x="237" y="375"/>
                  <a:pt x="229" y="375"/>
                </a:cubicBezTo>
                <a:cubicBezTo>
                  <a:pt x="192" y="373"/>
                  <a:pt x="158" y="374"/>
                  <a:pt x="128" y="377"/>
                </a:cubicBezTo>
                <a:cubicBezTo>
                  <a:pt x="121" y="379"/>
                  <a:pt x="117" y="383"/>
                  <a:pt x="115" y="388"/>
                </a:cubicBezTo>
                <a:cubicBezTo>
                  <a:pt x="114" y="392"/>
                  <a:pt x="113" y="394"/>
                  <a:pt x="112" y="394"/>
                </a:cubicBezTo>
                <a:cubicBezTo>
                  <a:pt x="111" y="394"/>
                  <a:pt x="109" y="392"/>
                  <a:pt x="107" y="388"/>
                </a:cubicBezTo>
                <a:cubicBezTo>
                  <a:pt x="107" y="387"/>
                  <a:pt x="106" y="383"/>
                  <a:pt x="103" y="377"/>
                </a:cubicBezTo>
                <a:cubicBezTo>
                  <a:pt x="101" y="371"/>
                  <a:pt x="99" y="366"/>
                  <a:pt x="98" y="364"/>
                </a:cubicBezTo>
                <a:cubicBezTo>
                  <a:pt x="94" y="350"/>
                  <a:pt x="91" y="317"/>
                  <a:pt x="89" y="266"/>
                </a:cubicBezTo>
                <a:cubicBezTo>
                  <a:pt x="76" y="276"/>
                  <a:pt x="63" y="288"/>
                  <a:pt x="50" y="300"/>
                </a:cubicBezTo>
                <a:cubicBezTo>
                  <a:pt x="49" y="301"/>
                  <a:pt x="46" y="303"/>
                  <a:pt x="43" y="307"/>
                </a:cubicBezTo>
                <a:cubicBezTo>
                  <a:pt x="36" y="313"/>
                  <a:pt x="32" y="318"/>
                  <a:pt x="31" y="322"/>
                </a:cubicBezTo>
                <a:cubicBezTo>
                  <a:pt x="29" y="326"/>
                  <a:pt x="27" y="328"/>
                  <a:pt x="25" y="328"/>
                </a:cubicBezTo>
                <a:cubicBezTo>
                  <a:pt x="22" y="328"/>
                  <a:pt x="21" y="326"/>
                  <a:pt x="20" y="322"/>
                </a:cubicBezTo>
                <a:cubicBezTo>
                  <a:pt x="16" y="309"/>
                  <a:pt x="12" y="299"/>
                  <a:pt x="7" y="294"/>
                </a:cubicBezTo>
                <a:cubicBezTo>
                  <a:pt x="7" y="292"/>
                  <a:pt x="7" y="292"/>
                  <a:pt x="7" y="292"/>
                </a:cubicBezTo>
                <a:cubicBezTo>
                  <a:pt x="2" y="286"/>
                  <a:pt x="0" y="281"/>
                  <a:pt x="1" y="275"/>
                </a:cubicBezTo>
                <a:cubicBezTo>
                  <a:pt x="1" y="272"/>
                  <a:pt x="1" y="270"/>
                  <a:pt x="1" y="267"/>
                </a:cubicBezTo>
                <a:cubicBezTo>
                  <a:pt x="0" y="265"/>
                  <a:pt x="0" y="264"/>
                  <a:pt x="1" y="263"/>
                </a:cubicBezTo>
                <a:cubicBezTo>
                  <a:pt x="2" y="262"/>
                  <a:pt x="4" y="262"/>
                  <a:pt x="6" y="264"/>
                </a:cubicBezTo>
                <a:cubicBezTo>
                  <a:pt x="10" y="266"/>
                  <a:pt x="16" y="265"/>
                  <a:pt x="23" y="261"/>
                </a:cubicBezTo>
                <a:cubicBezTo>
                  <a:pt x="47" y="248"/>
                  <a:pt x="68" y="232"/>
                  <a:pt x="87" y="213"/>
                </a:cubicBezTo>
                <a:cubicBezTo>
                  <a:pt x="90" y="210"/>
                  <a:pt x="93" y="206"/>
                  <a:pt x="95" y="202"/>
                </a:cubicBezTo>
                <a:cubicBezTo>
                  <a:pt x="91" y="202"/>
                  <a:pt x="84" y="203"/>
                  <a:pt x="76" y="205"/>
                </a:cubicBezTo>
                <a:cubicBezTo>
                  <a:pt x="68" y="206"/>
                  <a:pt x="62" y="207"/>
                  <a:pt x="57" y="208"/>
                </a:cubicBezTo>
                <a:cubicBezTo>
                  <a:pt x="52" y="209"/>
                  <a:pt x="50" y="211"/>
                  <a:pt x="50" y="213"/>
                </a:cubicBezTo>
                <a:cubicBezTo>
                  <a:pt x="50" y="216"/>
                  <a:pt x="49" y="217"/>
                  <a:pt x="48" y="217"/>
                </a:cubicBezTo>
                <a:cubicBezTo>
                  <a:pt x="47" y="217"/>
                  <a:pt x="45" y="216"/>
                  <a:pt x="43" y="214"/>
                </a:cubicBezTo>
                <a:cubicBezTo>
                  <a:pt x="38" y="208"/>
                  <a:pt x="35" y="197"/>
                  <a:pt x="34" y="180"/>
                </a:cubicBezTo>
                <a:cubicBezTo>
                  <a:pt x="33" y="174"/>
                  <a:pt x="31" y="170"/>
                  <a:pt x="29" y="167"/>
                </a:cubicBezTo>
                <a:cubicBezTo>
                  <a:pt x="28" y="163"/>
                  <a:pt x="30" y="162"/>
                  <a:pt x="36" y="163"/>
                </a:cubicBezTo>
                <a:cubicBezTo>
                  <a:pt x="38" y="164"/>
                  <a:pt x="43" y="164"/>
                  <a:pt x="53" y="164"/>
                </a:cubicBezTo>
                <a:cubicBezTo>
                  <a:pt x="56" y="164"/>
                  <a:pt x="58" y="164"/>
                  <a:pt x="61" y="164"/>
                </a:cubicBezTo>
                <a:cubicBezTo>
                  <a:pt x="80" y="161"/>
                  <a:pt x="101" y="159"/>
                  <a:pt x="123" y="158"/>
                </a:cubicBezTo>
                <a:cubicBezTo>
                  <a:pt x="125" y="158"/>
                  <a:pt x="125" y="158"/>
                  <a:pt x="125" y="158"/>
                </a:cubicBezTo>
                <a:cubicBezTo>
                  <a:pt x="126" y="156"/>
                  <a:pt x="127" y="153"/>
                  <a:pt x="128" y="149"/>
                </a:cubicBezTo>
                <a:cubicBezTo>
                  <a:pt x="130" y="146"/>
                  <a:pt x="131" y="144"/>
                  <a:pt x="131" y="142"/>
                </a:cubicBezTo>
                <a:cubicBezTo>
                  <a:pt x="129" y="142"/>
                  <a:pt x="126" y="142"/>
                  <a:pt x="123" y="142"/>
                </a:cubicBezTo>
                <a:cubicBezTo>
                  <a:pt x="116" y="145"/>
                  <a:pt x="104" y="146"/>
                  <a:pt x="89" y="146"/>
                </a:cubicBezTo>
                <a:cubicBezTo>
                  <a:pt x="86" y="147"/>
                  <a:pt x="83" y="148"/>
                  <a:pt x="82" y="150"/>
                </a:cubicBezTo>
                <a:cubicBezTo>
                  <a:pt x="82" y="151"/>
                  <a:pt x="82" y="152"/>
                  <a:pt x="81" y="153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70" y="144"/>
                  <a:pt x="68" y="128"/>
                  <a:pt x="70" y="107"/>
                </a:cubicBezTo>
                <a:cubicBezTo>
                  <a:pt x="70" y="104"/>
                  <a:pt x="70" y="103"/>
                  <a:pt x="71" y="103"/>
                </a:cubicBezTo>
                <a:cubicBezTo>
                  <a:pt x="71" y="102"/>
                  <a:pt x="72" y="102"/>
                  <a:pt x="75" y="103"/>
                </a:cubicBezTo>
                <a:cubicBezTo>
                  <a:pt x="78" y="104"/>
                  <a:pt x="81" y="105"/>
                  <a:pt x="84" y="105"/>
                </a:cubicBezTo>
                <a:cubicBezTo>
                  <a:pt x="95" y="106"/>
                  <a:pt x="114" y="106"/>
                  <a:pt x="139" y="103"/>
                </a:cubicBezTo>
                <a:cubicBezTo>
                  <a:pt x="121" y="106"/>
                  <a:pt x="122" y="106"/>
                  <a:pt x="143" y="103"/>
                </a:cubicBezTo>
                <a:cubicBezTo>
                  <a:pt x="146" y="91"/>
                  <a:pt x="146" y="91"/>
                  <a:pt x="146" y="91"/>
                </a:cubicBezTo>
                <a:cubicBezTo>
                  <a:pt x="125" y="91"/>
                  <a:pt x="102" y="92"/>
                  <a:pt x="79" y="96"/>
                </a:cubicBezTo>
                <a:cubicBezTo>
                  <a:pt x="70" y="96"/>
                  <a:pt x="65" y="97"/>
                  <a:pt x="64" y="100"/>
                </a:cubicBezTo>
                <a:cubicBezTo>
                  <a:pt x="64" y="102"/>
                  <a:pt x="63" y="104"/>
                  <a:pt x="61" y="105"/>
                </a:cubicBezTo>
                <a:cubicBezTo>
                  <a:pt x="59" y="105"/>
                  <a:pt x="58" y="104"/>
                  <a:pt x="57" y="102"/>
                </a:cubicBezTo>
                <a:cubicBezTo>
                  <a:pt x="54" y="94"/>
                  <a:pt x="52" y="85"/>
                  <a:pt x="51" y="75"/>
                </a:cubicBezTo>
                <a:cubicBezTo>
                  <a:pt x="51" y="69"/>
                  <a:pt x="50" y="62"/>
                  <a:pt x="48" y="53"/>
                </a:cubicBezTo>
                <a:cubicBezTo>
                  <a:pt x="47" y="52"/>
                  <a:pt x="47" y="51"/>
                  <a:pt x="48" y="50"/>
                </a:cubicBezTo>
                <a:cubicBezTo>
                  <a:pt x="49" y="49"/>
                  <a:pt x="51" y="49"/>
                  <a:pt x="53" y="50"/>
                </a:cubicBezTo>
                <a:cubicBezTo>
                  <a:pt x="57" y="50"/>
                  <a:pt x="62" y="50"/>
                  <a:pt x="68" y="50"/>
                </a:cubicBezTo>
                <a:cubicBezTo>
                  <a:pt x="87" y="50"/>
                  <a:pt x="105" y="50"/>
                  <a:pt x="123" y="49"/>
                </a:cubicBezTo>
                <a:cubicBezTo>
                  <a:pt x="127" y="48"/>
                  <a:pt x="132" y="47"/>
                  <a:pt x="139" y="47"/>
                </a:cubicBezTo>
                <a:cubicBezTo>
                  <a:pt x="146" y="46"/>
                  <a:pt x="151" y="46"/>
                  <a:pt x="154" y="46"/>
                </a:cubicBezTo>
                <a:cubicBezTo>
                  <a:pt x="156" y="32"/>
                  <a:pt x="157" y="19"/>
                  <a:pt x="157" y="7"/>
                </a:cubicBezTo>
                <a:cubicBezTo>
                  <a:pt x="158" y="2"/>
                  <a:pt x="161" y="0"/>
                  <a:pt x="164" y="0"/>
                </a:cubicBezTo>
                <a:close/>
                <a:moveTo>
                  <a:pt x="218" y="275"/>
                </a:moveTo>
                <a:cubicBezTo>
                  <a:pt x="221" y="275"/>
                  <a:pt x="225" y="275"/>
                  <a:pt x="228" y="275"/>
                </a:cubicBezTo>
                <a:cubicBezTo>
                  <a:pt x="228" y="272"/>
                  <a:pt x="228" y="269"/>
                  <a:pt x="228" y="266"/>
                </a:cubicBezTo>
                <a:cubicBezTo>
                  <a:pt x="228" y="260"/>
                  <a:pt x="226" y="257"/>
                  <a:pt x="221" y="257"/>
                </a:cubicBezTo>
                <a:cubicBezTo>
                  <a:pt x="194" y="256"/>
                  <a:pt x="167" y="256"/>
                  <a:pt x="140" y="258"/>
                </a:cubicBezTo>
                <a:cubicBezTo>
                  <a:pt x="136" y="259"/>
                  <a:pt x="134" y="262"/>
                  <a:pt x="134" y="267"/>
                </a:cubicBezTo>
                <a:cubicBezTo>
                  <a:pt x="134" y="271"/>
                  <a:pt x="134" y="274"/>
                  <a:pt x="134" y="277"/>
                </a:cubicBezTo>
                <a:cubicBezTo>
                  <a:pt x="162" y="274"/>
                  <a:pt x="190" y="273"/>
                  <a:pt x="218" y="275"/>
                </a:cubicBezTo>
                <a:close/>
                <a:moveTo>
                  <a:pt x="225" y="324"/>
                </a:moveTo>
                <a:cubicBezTo>
                  <a:pt x="225" y="321"/>
                  <a:pt x="225" y="317"/>
                  <a:pt x="225" y="314"/>
                </a:cubicBezTo>
                <a:cubicBezTo>
                  <a:pt x="217" y="314"/>
                  <a:pt x="206" y="314"/>
                  <a:pt x="192" y="314"/>
                </a:cubicBezTo>
                <a:cubicBezTo>
                  <a:pt x="177" y="315"/>
                  <a:pt x="166" y="316"/>
                  <a:pt x="159" y="316"/>
                </a:cubicBezTo>
                <a:cubicBezTo>
                  <a:pt x="151" y="317"/>
                  <a:pt x="142" y="317"/>
                  <a:pt x="134" y="317"/>
                </a:cubicBezTo>
                <a:cubicBezTo>
                  <a:pt x="135" y="322"/>
                  <a:pt x="136" y="326"/>
                  <a:pt x="136" y="330"/>
                </a:cubicBezTo>
                <a:cubicBezTo>
                  <a:pt x="136" y="335"/>
                  <a:pt x="139" y="337"/>
                  <a:pt x="145" y="336"/>
                </a:cubicBezTo>
                <a:cubicBezTo>
                  <a:pt x="152" y="336"/>
                  <a:pt x="164" y="336"/>
                  <a:pt x="181" y="335"/>
                </a:cubicBezTo>
                <a:cubicBezTo>
                  <a:pt x="197" y="335"/>
                  <a:pt x="209" y="334"/>
                  <a:pt x="215" y="333"/>
                </a:cubicBezTo>
                <a:cubicBezTo>
                  <a:pt x="221" y="333"/>
                  <a:pt x="225" y="330"/>
                  <a:pt x="225" y="324"/>
                </a:cubicBezTo>
                <a:close/>
                <a:moveTo>
                  <a:pt x="209" y="199"/>
                </a:moveTo>
                <a:cubicBezTo>
                  <a:pt x="207" y="197"/>
                  <a:pt x="207" y="197"/>
                  <a:pt x="207" y="197"/>
                </a:cubicBezTo>
                <a:cubicBezTo>
                  <a:pt x="206" y="197"/>
                  <a:pt x="205" y="197"/>
                  <a:pt x="204" y="197"/>
                </a:cubicBezTo>
                <a:cubicBezTo>
                  <a:pt x="186" y="197"/>
                  <a:pt x="167" y="198"/>
                  <a:pt x="148" y="199"/>
                </a:cubicBezTo>
                <a:cubicBezTo>
                  <a:pt x="147" y="200"/>
                  <a:pt x="146" y="202"/>
                  <a:pt x="145" y="205"/>
                </a:cubicBezTo>
                <a:cubicBezTo>
                  <a:pt x="143" y="208"/>
                  <a:pt x="140" y="213"/>
                  <a:pt x="136" y="219"/>
                </a:cubicBezTo>
                <a:cubicBezTo>
                  <a:pt x="150" y="215"/>
                  <a:pt x="170" y="213"/>
                  <a:pt x="196" y="213"/>
                </a:cubicBezTo>
                <a:cubicBezTo>
                  <a:pt x="214" y="213"/>
                  <a:pt x="227" y="213"/>
                  <a:pt x="234" y="214"/>
                </a:cubicBezTo>
                <a:cubicBezTo>
                  <a:pt x="230" y="211"/>
                  <a:pt x="226" y="208"/>
                  <a:pt x="221" y="203"/>
                </a:cubicBezTo>
                <a:cubicBezTo>
                  <a:pt x="218" y="200"/>
                  <a:pt x="214" y="199"/>
                  <a:pt x="209" y="199"/>
                </a:cubicBezTo>
                <a:close/>
              </a:path>
            </a:pathLst>
          </a:custGeom>
          <a:solidFill>
            <a:srgbClr val="ABCD0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5" name="Freeform 25"/>
          <p:cNvSpPr>
            <a:spLocks noEditPoints="1"/>
          </p:cNvSpPr>
          <p:nvPr/>
        </p:nvSpPr>
        <p:spPr bwMode="auto">
          <a:xfrm>
            <a:off x="3783008" y="2347296"/>
            <a:ext cx="1490565" cy="1249028"/>
          </a:xfrm>
          <a:custGeom>
            <a:avLst/>
            <a:gdLst>
              <a:gd name="T0" fmla="*/ 580 w 580"/>
              <a:gd name="T1" fmla="*/ 224 h 486"/>
              <a:gd name="T2" fmla="*/ 580 w 580"/>
              <a:gd name="T3" fmla="*/ 241 h 486"/>
              <a:gd name="T4" fmla="*/ 515 w 580"/>
              <a:gd name="T5" fmla="*/ 395 h 486"/>
              <a:gd name="T6" fmla="*/ 393 w 580"/>
              <a:gd name="T7" fmla="*/ 483 h 486"/>
              <a:gd name="T8" fmla="*/ 388 w 580"/>
              <a:gd name="T9" fmla="*/ 483 h 486"/>
              <a:gd name="T10" fmla="*/ 332 w 580"/>
              <a:gd name="T11" fmla="*/ 446 h 486"/>
              <a:gd name="T12" fmla="*/ 332 w 580"/>
              <a:gd name="T13" fmla="*/ 441 h 486"/>
              <a:gd name="T14" fmla="*/ 510 w 580"/>
              <a:gd name="T15" fmla="*/ 229 h 486"/>
              <a:gd name="T16" fmla="*/ 510 w 580"/>
              <a:gd name="T17" fmla="*/ 217 h 486"/>
              <a:gd name="T18" fmla="*/ 456 w 580"/>
              <a:gd name="T19" fmla="*/ 105 h 486"/>
              <a:gd name="T20" fmla="*/ 354 w 580"/>
              <a:gd name="T21" fmla="*/ 61 h 486"/>
              <a:gd name="T22" fmla="*/ 300 w 580"/>
              <a:gd name="T23" fmla="*/ 239 h 486"/>
              <a:gd name="T24" fmla="*/ 225 w 580"/>
              <a:gd name="T25" fmla="*/ 397 h 486"/>
              <a:gd name="T26" fmla="*/ 147 w 580"/>
              <a:gd name="T27" fmla="*/ 456 h 486"/>
              <a:gd name="T28" fmla="*/ 25 w 580"/>
              <a:gd name="T29" fmla="*/ 373 h 486"/>
              <a:gd name="T30" fmla="*/ 0 w 580"/>
              <a:gd name="T31" fmla="*/ 290 h 486"/>
              <a:gd name="T32" fmla="*/ 0 w 580"/>
              <a:gd name="T33" fmla="*/ 278 h 486"/>
              <a:gd name="T34" fmla="*/ 20 w 580"/>
              <a:gd name="T35" fmla="*/ 198 h 486"/>
              <a:gd name="T36" fmla="*/ 64 w 580"/>
              <a:gd name="T37" fmla="*/ 124 h 486"/>
              <a:gd name="T38" fmla="*/ 195 w 580"/>
              <a:gd name="T39" fmla="*/ 25 h 486"/>
              <a:gd name="T40" fmla="*/ 308 w 580"/>
              <a:gd name="T41" fmla="*/ 0 h 486"/>
              <a:gd name="T42" fmla="*/ 334 w 580"/>
              <a:gd name="T43" fmla="*/ 0 h 486"/>
              <a:gd name="T44" fmla="*/ 512 w 580"/>
              <a:gd name="T45" fmla="*/ 66 h 486"/>
              <a:gd name="T46" fmla="*/ 580 w 580"/>
              <a:gd name="T47" fmla="*/ 224 h 486"/>
              <a:gd name="T48" fmla="*/ 66 w 580"/>
              <a:gd name="T49" fmla="*/ 266 h 486"/>
              <a:gd name="T50" fmla="*/ 66 w 580"/>
              <a:gd name="T51" fmla="*/ 278 h 486"/>
              <a:gd name="T52" fmla="*/ 91 w 580"/>
              <a:gd name="T53" fmla="*/ 353 h 486"/>
              <a:gd name="T54" fmla="*/ 137 w 580"/>
              <a:gd name="T55" fmla="*/ 383 h 486"/>
              <a:gd name="T56" fmla="*/ 178 w 580"/>
              <a:gd name="T57" fmla="*/ 353 h 486"/>
              <a:gd name="T58" fmla="*/ 203 w 580"/>
              <a:gd name="T59" fmla="*/ 310 h 486"/>
              <a:gd name="T60" fmla="*/ 210 w 580"/>
              <a:gd name="T61" fmla="*/ 293 h 486"/>
              <a:gd name="T62" fmla="*/ 293 w 580"/>
              <a:gd name="T63" fmla="*/ 61 h 486"/>
              <a:gd name="T64" fmla="*/ 200 w 580"/>
              <a:gd name="T65" fmla="*/ 85 h 486"/>
              <a:gd name="T66" fmla="*/ 100 w 580"/>
              <a:gd name="T67" fmla="*/ 176 h 486"/>
              <a:gd name="T68" fmla="*/ 66 w 580"/>
              <a:gd name="T69" fmla="*/ 266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80" h="486">
                <a:moveTo>
                  <a:pt x="580" y="224"/>
                </a:moveTo>
                <a:cubicBezTo>
                  <a:pt x="580" y="241"/>
                  <a:pt x="580" y="241"/>
                  <a:pt x="580" y="241"/>
                </a:cubicBezTo>
                <a:cubicBezTo>
                  <a:pt x="580" y="297"/>
                  <a:pt x="558" y="348"/>
                  <a:pt x="515" y="395"/>
                </a:cubicBezTo>
                <a:cubicBezTo>
                  <a:pt x="482" y="434"/>
                  <a:pt x="442" y="463"/>
                  <a:pt x="393" y="483"/>
                </a:cubicBezTo>
                <a:cubicBezTo>
                  <a:pt x="393" y="486"/>
                  <a:pt x="391" y="486"/>
                  <a:pt x="388" y="483"/>
                </a:cubicBezTo>
                <a:cubicBezTo>
                  <a:pt x="372" y="468"/>
                  <a:pt x="353" y="456"/>
                  <a:pt x="332" y="446"/>
                </a:cubicBezTo>
                <a:cubicBezTo>
                  <a:pt x="332" y="441"/>
                  <a:pt x="332" y="441"/>
                  <a:pt x="332" y="441"/>
                </a:cubicBezTo>
                <a:cubicBezTo>
                  <a:pt x="449" y="386"/>
                  <a:pt x="508" y="315"/>
                  <a:pt x="510" y="229"/>
                </a:cubicBezTo>
                <a:cubicBezTo>
                  <a:pt x="510" y="217"/>
                  <a:pt x="510" y="217"/>
                  <a:pt x="510" y="217"/>
                </a:cubicBezTo>
                <a:cubicBezTo>
                  <a:pt x="510" y="178"/>
                  <a:pt x="492" y="141"/>
                  <a:pt x="456" y="105"/>
                </a:cubicBezTo>
                <a:cubicBezTo>
                  <a:pt x="427" y="81"/>
                  <a:pt x="393" y="66"/>
                  <a:pt x="354" y="61"/>
                </a:cubicBezTo>
                <a:cubicBezTo>
                  <a:pt x="339" y="124"/>
                  <a:pt x="321" y="184"/>
                  <a:pt x="300" y="239"/>
                </a:cubicBezTo>
                <a:cubicBezTo>
                  <a:pt x="273" y="307"/>
                  <a:pt x="247" y="360"/>
                  <a:pt x="225" y="397"/>
                </a:cubicBezTo>
                <a:cubicBezTo>
                  <a:pt x="204" y="436"/>
                  <a:pt x="178" y="456"/>
                  <a:pt x="147" y="456"/>
                </a:cubicBezTo>
                <a:cubicBezTo>
                  <a:pt x="98" y="454"/>
                  <a:pt x="57" y="427"/>
                  <a:pt x="25" y="373"/>
                </a:cubicBezTo>
                <a:cubicBezTo>
                  <a:pt x="9" y="344"/>
                  <a:pt x="0" y="316"/>
                  <a:pt x="0" y="290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257"/>
                  <a:pt x="7" y="230"/>
                  <a:pt x="20" y="198"/>
                </a:cubicBezTo>
                <a:cubicBezTo>
                  <a:pt x="35" y="165"/>
                  <a:pt x="49" y="141"/>
                  <a:pt x="64" y="124"/>
                </a:cubicBezTo>
                <a:cubicBezTo>
                  <a:pt x="98" y="77"/>
                  <a:pt x="142" y="44"/>
                  <a:pt x="195" y="25"/>
                </a:cubicBezTo>
                <a:cubicBezTo>
                  <a:pt x="241" y="8"/>
                  <a:pt x="278" y="0"/>
                  <a:pt x="308" y="0"/>
                </a:cubicBezTo>
                <a:cubicBezTo>
                  <a:pt x="334" y="0"/>
                  <a:pt x="334" y="0"/>
                  <a:pt x="334" y="0"/>
                </a:cubicBezTo>
                <a:cubicBezTo>
                  <a:pt x="407" y="0"/>
                  <a:pt x="467" y="22"/>
                  <a:pt x="512" y="66"/>
                </a:cubicBezTo>
                <a:cubicBezTo>
                  <a:pt x="556" y="111"/>
                  <a:pt x="579" y="164"/>
                  <a:pt x="580" y="224"/>
                </a:cubicBezTo>
                <a:close/>
                <a:moveTo>
                  <a:pt x="66" y="266"/>
                </a:moveTo>
                <a:cubicBezTo>
                  <a:pt x="66" y="278"/>
                  <a:pt x="66" y="278"/>
                  <a:pt x="66" y="278"/>
                </a:cubicBezTo>
                <a:cubicBezTo>
                  <a:pt x="66" y="304"/>
                  <a:pt x="74" y="329"/>
                  <a:pt x="91" y="353"/>
                </a:cubicBezTo>
                <a:cubicBezTo>
                  <a:pt x="104" y="373"/>
                  <a:pt x="119" y="383"/>
                  <a:pt x="137" y="383"/>
                </a:cubicBezTo>
                <a:cubicBezTo>
                  <a:pt x="152" y="381"/>
                  <a:pt x="165" y="371"/>
                  <a:pt x="178" y="353"/>
                </a:cubicBezTo>
                <a:cubicBezTo>
                  <a:pt x="185" y="344"/>
                  <a:pt x="193" y="329"/>
                  <a:pt x="203" y="310"/>
                </a:cubicBezTo>
                <a:cubicBezTo>
                  <a:pt x="206" y="302"/>
                  <a:pt x="208" y="296"/>
                  <a:pt x="210" y="293"/>
                </a:cubicBezTo>
                <a:cubicBezTo>
                  <a:pt x="254" y="206"/>
                  <a:pt x="281" y="129"/>
                  <a:pt x="293" y="61"/>
                </a:cubicBezTo>
                <a:cubicBezTo>
                  <a:pt x="259" y="66"/>
                  <a:pt x="228" y="74"/>
                  <a:pt x="200" y="85"/>
                </a:cubicBezTo>
                <a:cubicBezTo>
                  <a:pt x="161" y="108"/>
                  <a:pt x="128" y="138"/>
                  <a:pt x="100" y="176"/>
                </a:cubicBezTo>
                <a:cubicBezTo>
                  <a:pt x="78" y="213"/>
                  <a:pt x="66" y="243"/>
                  <a:pt x="66" y="266"/>
                </a:cubicBezTo>
                <a:close/>
              </a:path>
            </a:pathLst>
          </a:custGeom>
          <a:solidFill>
            <a:srgbClr val="F8C3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5445370" y="2118367"/>
            <a:ext cx="1691585" cy="1760832"/>
          </a:xfrm>
          <a:custGeom>
            <a:avLst/>
            <a:gdLst>
              <a:gd name="T0" fmla="*/ 205 w 217"/>
              <a:gd name="T1" fmla="*/ 193 h 226"/>
              <a:gd name="T2" fmla="*/ 182 w 217"/>
              <a:gd name="T3" fmla="*/ 194 h 226"/>
              <a:gd name="T4" fmla="*/ 179 w 217"/>
              <a:gd name="T5" fmla="*/ 164 h 226"/>
              <a:gd name="T6" fmla="*/ 205 w 217"/>
              <a:gd name="T7" fmla="*/ 169 h 226"/>
              <a:gd name="T8" fmla="*/ 173 w 217"/>
              <a:gd name="T9" fmla="*/ 24 h 226"/>
              <a:gd name="T10" fmla="*/ 165 w 217"/>
              <a:gd name="T11" fmla="*/ 33 h 226"/>
              <a:gd name="T12" fmla="*/ 185 w 217"/>
              <a:gd name="T13" fmla="*/ 26 h 226"/>
              <a:gd name="T14" fmla="*/ 165 w 217"/>
              <a:gd name="T15" fmla="*/ 65 h 226"/>
              <a:gd name="T16" fmla="*/ 182 w 217"/>
              <a:gd name="T17" fmla="*/ 55 h 226"/>
              <a:gd name="T18" fmla="*/ 91 w 217"/>
              <a:gd name="T19" fmla="*/ 169 h 226"/>
              <a:gd name="T20" fmla="*/ 91 w 217"/>
              <a:gd name="T21" fmla="*/ 144 h 226"/>
              <a:gd name="T22" fmla="*/ 119 w 217"/>
              <a:gd name="T23" fmla="*/ 125 h 226"/>
              <a:gd name="T24" fmla="*/ 102 w 217"/>
              <a:gd name="T25" fmla="*/ 127 h 226"/>
              <a:gd name="T26" fmla="*/ 106 w 217"/>
              <a:gd name="T27" fmla="*/ 99 h 226"/>
              <a:gd name="T28" fmla="*/ 106 w 217"/>
              <a:gd name="T29" fmla="*/ 92 h 226"/>
              <a:gd name="T30" fmla="*/ 94 w 217"/>
              <a:gd name="T31" fmla="*/ 7 h 226"/>
              <a:gd name="T32" fmla="*/ 210 w 217"/>
              <a:gd name="T33" fmla="*/ 1 h 226"/>
              <a:gd name="T34" fmla="*/ 193 w 217"/>
              <a:gd name="T35" fmla="*/ 87 h 226"/>
              <a:gd name="T36" fmla="*/ 154 w 217"/>
              <a:gd name="T37" fmla="*/ 136 h 226"/>
              <a:gd name="T38" fmla="*/ 170 w 217"/>
              <a:gd name="T39" fmla="*/ 125 h 226"/>
              <a:gd name="T40" fmla="*/ 199 w 217"/>
              <a:gd name="T41" fmla="*/ 126 h 226"/>
              <a:gd name="T42" fmla="*/ 205 w 217"/>
              <a:gd name="T43" fmla="*/ 164 h 226"/>
              <a:gd name="T44" fmla="*/ 188 w 217"/>
              <a:gd name="T45" fmla="*/ 153 h 226"/>
              <a:gd name="T46" fmla="*/ 161 w 217"/>
              <a:gd name="T47" fmla="*/ 198 h 226"/>
              <a:gd name="T48" fmla="*/ 148 w 217"/>
              <a:gd name="T49" fmla="*/ 226 h 226"/>
              <a:gd name="T50" fmla="*/ 131 w 217"/>
              <a:gd name="T51" fmla="*/ 197 h 226"/>
              <a:gd name="T52" fmla="*/ 138 w 217"/>
              <a:gd name="T53" fmla="*/ 164 h 226"/>
              <a:gd name="T54" fmla="*/ 101 w 217"/>
              <a:gd name="T55" fmla="*/ 173 h 226"/>
              <a:gd name="T56" fmla="*/ 124 w 217"/>
              <a:gd name="T57" fmla="*/ 182 h 226"/>
              <a:gd name="T58" fmla="*/ 100 w 217"/>
              <a:gd name="T59" fmla="*/ 204 h 226"/>
              <a:gd name="T60" fmla="*/ 81 w 217"/>
              <a:gd name="T61" fmla="*/ 192 h 226"/>
              <a:gd name="T62" fmla="*/ 14 w 217"/>
              <a:gd name="T63" fmla="*/ 204 h 226"/>
              <a:gd name="T64" fmla="*/ 0 w 217"/>
              <a:gd name="T65" fmla="*/ 169 h 226"/>
              <a:gd name="T66" fmla="*/ 35 w 217"/>
              <a:gd name="T67" fmla="*/ 161 h 226"/>
              <a:gd name="T68" fmla="*/ 17 w 217"/>
              <a:gd name="T69" fmla="*/ 144 h 226"/>
              <a:gd name="T70" fmla="*/ 35 w 217"/>
              <a:gd name="T71" fmla="*/ 61 h 226"/>
              <a:gd name="T72" fmla="*/ 38 w 217"/>
              <a:gd name="T73" fmla="*/ 11 h 226"/>
              <a:gd name="T74" fmla="*/ 63 w 217"/>
              <a:gd name="T75" fmla="*/ 58 h 226"/>
              <a:gd name="T76" fmla="*/ 85 w 217"/>
              <a:gd name="T77" fmla="*/ 86 h 226"/>
              <a:gd name="T78" fmla="*/ 56 w 217"/>
              <a:gd name="T79" fmla="*/ 157 h 226"/>
              <a:gd name="T80" fmla="*/ 76 w 217"/>
              <a:gd name="T81" fmla="*/ 149 h 226"/>
              <a:gd name="T82" fmla="*/ 33 w 217"/>
              <a:gd name="T83" fmla="*/ 87 h 226"/>
              <a:gd name="T84" fmla="*/ 64 w 217"/>
              <a:gd name="T85" fmla="*/ 87 h 226"/>
              <a:gd name="T86" fmla="*/ 59 w 217"/>
              <a:gd name="T87" fmla="*/ 106 h 226"/>
              <a:gd name="T88" fmla="*/ 64 w 217"/>
              <a:gd name="T89" fmla="*/ 87 h 226"/>
              <a:gd name="T90" fmla="*/ 125 w 217"/>
              <a:gd name="T91" fmla="*/ 26 h 226"/>
              <a:gd name="T92" fmla="*/ 135 w 217"/>
              <a:gd name="T93" fmla="*/ 34 h 226"/>
              <a:gd name="T94" fmla="*/ 136 w 217"/>
              <a:gd name="T95" fmla="*/ 55 h 226"/>
              <a:gd name="T96" fmla="*/ 126 w 217"/>
              <a:gd name="T97" fmla="*/ 66 h 226"/>
              <a:gd name="T98" fmla="*/ 142 w 217"/>
              <a:gd name="T99" fmla="*/ 105 h 226"/>
              <a:gd name="T100" fmla="*/ 161 w 217"/>
              <a:gd name="T101" fmla="*/ 100 h 226"/>
              <a:gd name="T102" fmla="*/ 153 w 217"/>
              <a:gd name="T103" fmla="*/ 85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7" h="226">
                <a:moveTo>
                  <a:pt x="214" y="173"/>
                </a:moveTo>
                <a:cubicBezTo>
                  <a:pt x="214" y="180"/>
                  <a:pt x="214" y="184"/>
                  <a:pt x="213" y="184"/>
                </a:cubicBezTo>
                <a:cubicBezTo>
                  <a:pt x="213" y="185"/>
                  <a:pt x="213" y="186"/>
                  <a:pt x="212" y="187"/>
                </a:cubicBezTo>
                <a:cubicBezTo>
                  <a:pt x="210" y="189"/>
                  <a:pt x="209" y="190"/>
                  <a:pt x="209" y="191"/>
                </a:cubicBezTo>
                <a:cubicBezTo>
                  <a:pt x="209" y="192"/>
                  <a:pt x="207" y="193"/>
                  <a:pt x="205" y="193"/>
                </a:cubicBezTo>
                <a:cubicBezTo>
                  <a:pt x="202" y="193"/>
                  <a:pt x="197" y="194"/>
                  <a:pt x="190" y="197"/>
                </a:cubicBezTo>
                <a:cubicBezTo>
                  <a:pt x="188" y="197"/>
                  <a:pt x="187" y="199"/>
                  <a:pt x="187" y="201"/>
                </a:cubicBezTo>
                <a:cubicBezTo>
                  <a:pt x="187" y="202"/>
                  <a:pt x="186" y="203"/>
                  <a:pt x="186" y="203"/>
                </a:cubicBezTo>
                <a:cubicBezTo>
                  <a:pt x="185" y="203"/>
                  <a:pt x="184" y="202"/>
                  <a:pt x="183" y="201"/>
                </a:cubicBezTo>
                <a:cubicBezTo>
                  <a:pt x="182" y="199"/>
                  <a:pt x="181" y="196"/>
                  <a:pt x="182" y="194"/>
                </a:cubicBezTo>
                <a:cubicBezTo>
                  <a:pt x="182" y="193"/>
                  <a:pt x="182" y="193"/>
                  <a:pt x="182" y="192"/>
                </a:cubicBezTo>
                <a:cubicBezTo>
                  <a:pt x="181" y="191"/>
                  <a:pt x="181" y="190"/>
                  <a:pt x="181" y="189"/>
                </a:cubicBezTo>
                <a:cubicBezTo>
                  <a:pt x="179" y="182"/>
                  <a:pt x="178" y="176"/>
                  <a:pt x="179" y="171"/>
                </a:cubicBezTo>
                <a:cubicBezTo>
                  <a:pt x="179" y="170"/>
                  <a:pt x="179" y="170"/>
                  <a:pt x="179" y="169"/>
                </a:cubicBezTo>
                <a:cubicBezTo>
                  <a:pt x="180" y="167"/>
                  <a:pt x="180" y="166"/>
                  <a:pt x="179" y="164"/>
                </a:cubicBezTo>
                <a:cubicBezTo>
                  <a:pt x="179" y="163"/>
                  <a:pt x="180" y="162"/>
                  <a:pt x="180" y="162"/>
                </a:cubicBezTo>
                <a:cubicBezTo>
                  <a:pt x="181" y="162"/>
                  <a:pt x="182" y="162"/>
                  <a:pt x="183" y="164"/>
                </a:cubicBezTo>
                <a:cubicBezTo>
                  <a:pt x="184" y="165"/>
                  <a:pt x="186" y="167"/>
                  <a:pt x="189" y="167"/>
                </a:cubicBezTo>
                <a:cubicBezTo>
                  <a:pt x="191" y="168"/>
                  <a:pt x="194" y="168"/>
                  <a:pt x="198" y="168"/>
                </a:cubicBezTo>
                <a:cubicBezTo>
                  <a:pt x="201" y="169"/>
                  <a:pt x="203" y="169"/>
                  <a:pt x="205" y="169"/>
                </a:cubicBezTo>
                <a:cubicBezTo>
                  <a:pt x="207" y="169"/>
                  <a:pt x="207" y="169"/>
                  <a:pt x="207" y="169"/>
                </a:cubicBezTo>
                <a:cubicBezTo>
                  <a:pt x="209" y="170"/>
                  <a:pt x="211" y="170"/>
                  <a:pt x="212" y="170"/>
                </a:cubicBezTo>
                <a:cubicBezTo>
                  <a:pt x="214" y="170"/>
                  <a:pt x="215" y="170"/>
                  <a:pt x="214" y="173"/>
                </a:cubicBezTo>
                <a:close/>
                <a:moveTo>
                  <a:pt x="181" y="24"/>
                </a:moveTo>
                <a:cubicBezTo>
                  <a:pt x="178" y="24"/>
                  <a:pt x="176" y="24"/>
                  <a:pt x="173" y="24"/>
                </a:cubicBezTo>
                <a:cubicBezTo>
                  <a:pt x="171" y="24"/>
                  <a:pt x="169" y="24"/>
                  <a:pt x="168" y="24"/>
                </a:cubicBezTo>
                <a:cubicBezTo>
                  <a:pt x="166" y="24"/>
                  <a:pt x="166" y="24"/>
                  <a:pt x="166" y="24"/>
                </a:cubicBezTo>
                <a:cubicBezTo>
                  <a:pt x="166" y="25"/>
                  <a:pt x="166" y="26"/>
                  <a:pt x="165" y="26"/>
                </a:cubicBezTo>
                <a:cubicBezTo>
                  <a:pt x="165" y="27"/>
                  <a:pt x="165" y="28"/>
                  <a:pt x="165" y="29"/>
                </a:cubicBezTo>
                <a:cubicBezTo>
                  <a:pt x="165" y="30"/>
                  <a:pt x="165" y="32"/>
                  <a:pt x="165" y="33"/>
                </a:cubicBezTo>
                <a:cubicBezTo>
                  <a:pt x="167" y="33"/>
                  <a:pt x="168" y="33"/>
                  <a:pt x="170" y="33"/>
                </a:cubicBezTo>
                <a:cubicBezTo>
                  <a:pt x="172" y="33"/>
                  <a:pt x="173" y="33"/>
                  <a:pt x="175" y="33"/>
                </a:cubicBezTo>
                <a:cubicBezTo>
                  <a:pt x="178" y="33"/>
                  <a:pt x="182" y="33"/>
                  <a:pt x="185" y="33"/>
                </a:cubicBezTo>
                <a:cubicBezTo>
                  <a:pt x="185" y="32"/>
                  <a:pt x="185" y="31"/>
                  <a:pt x="185" y="29"/>
                </a:cubicBezTo>
                <a:cubicBezTo>
                  <a:pt x="186" y="28"/>
                  <a:pt x="186" y="27"/>
                  <a:pt x="185" y="26"/>
                </a:cubicBezTo>
                <a:cubicBezTo>
                  <a:pt x="184" y="25"/>
                  <a:pt x="183" y="24"/>
                  <a:pt x="181" y="24"/>
                </a:cubicBezTo>
                <a:close/>
                <a:moveTo>
                  <a:pt x="164" y="54"/>
                </a:moveTo>
                <a:cubicBezTo>
                  <a:pt x="164" y="55"/>
                  <a:pt x="164" y="57"/>
                  <a:pt x="165" y="59"/>
                </a:cubicBezTo>
                <a:cubicBezTo>
                  <a:pt x="165" y="60"/>
                  <a:pt x="165" y="61"/>
                  <a:pt x="165" y="62"/>
                </a:cubicBezTo>
                <a:cubicBezTo>
                  <a:pt x="165" y="63"/>
                  <a:pt x="165" y="64"/>
                  <a:pt x="165" y="65"/>
                </a:cubicBezTo>
                <a:cubicBezTo>
                  <a:pt x="171" y="65"/>
                  <a:pt x="171" y="65"/>
                  <a:pt x="171" y="65"/>
                </a:cubicBezTo>
                <a:cubicBezTo>
                  <a:pt x="177" y="65"/>
                  <a:pt x="177" y="65"/>
                  <a:pt x="177" y="65"/>
                </a:cubicBezTo>
                <a:cubicBezTo>
                  <a:pt x="180" y="65"/>
                  <a:pt x="181" y="64"/>
                  <a:pt x="181" y="62"/>
                </a:cubicBezTo>
                <a:cubicBezTo>
                  <a:pt x="181" y="61"/>
                  <a:pt x="181" y="60"/>
                  <a:pt x="182" y="58"/>
                </a:cubicBezTo>
                <a:cubicBezTo>
                  <a:pt x="182" y="57"/>
                  <a:pt x="182" y="56"/>
                  <a:pt x="182" y="55"/>
                </a:cubicBezTo>
                <a:cubicBezTo>
                  <a:pt x="179" y="55"/>
                  <a:pt x="176" y="55"/>
                  <a:pt x="173" y="54"/>
                </a:cubicBezTo>
                <a:cubicBezTo>
                  <a:pt x="172" y="54"/>
                  <a:pt x="170" y="54"/>
                  <a:pt x="169" y="54"/>
                </a:cubicBezTo>
                <a:cubicBezTo>
                  <a:pt x="167" y="54"/>
                  <a:pt x="166" y="54"/>
                  <a:pt x="164" y="54"/>
                </a:cubicBezTo>
                <a:close/>
                <a:moveTo>
                  <a:pt x="91" y="168"/>
                </a:moveTo>
                <a:cubicBezTo>
                  <a:pt x="91" y="169"/>
                  <a:pt x="91" y="169"/>
                  <a:pt x="91" y="169"/>
                </a:cubicBezTo>
                <a:cubicBezTo>
                  <a:pt x="91" y="169"/>
                  <a:pt x="92" y="170"/>
                  <a:pt x="92" y="170"/>
                </a:cubicBezTo>
                <a:cubicBezTo>
                  <a:pt x="93" y="171"/>
                  <a:pt x="93" y="171"/>
                  <a:pt x="93" y="171"/>
                </a:cubicBezTo>
                <a:cubicBezTo>
                  <a:pt x="94" y="172"/>
                  <a:pt x="95" y="173"/>
                  <a:pt x="96" y="173"/>
                </a:cubicBezTo>
                <a:cubicBezTo>
                  <a:pt x="96" y="172"/>
                  <a:pt x="96" y="172"/>
                  <a:pt x="96" y="171"/>
                </a:cubicBezTo>
                <a:cubicBezTo>
                  <a:pt x="93" y="162"/>
                  <a:pt x="91" y="153"/>
                  <a:pt x="91" y="144"/>
                </a:cubicBezTo>
                <a:cubicBezTo>
                  <a:pt x="89" y="140"/>
                  <a:pt x="91" y="138"/>
                  <a:pt x="95" y="139"/>
                </a:cubicBezTo>
                <a:cubicBezTo>
                  <a:pt x="104" y="139"/>
                  <a:pt x="104" y="139"/>
                  <a:pt x="104" y="139"/>
                </a:cubicBezTo>
                <a:cubicBezTo>
                  <a:pt x="107" y="138"/>
                  <a:pt x="111" y="135"/>
                  <a:pt x="118" y="130"/>
                </a:cubicBezTo>
                <a:cubicBezTo>
                  <a:pt x="122" y="128"/>
                  <a:pt x="125" y="126"/>
                  <a:pt x="128" y="125"/>
                </a:cubicBezTo>
                <a:cubicBezTo>
                  <a:pt x="126" y="125"/>
                  <a:pt x="123" y="125"/>
                  <a:pt x="119" y="125"/>
                </a:cubicBezTo>
                <a:cubicBezTo>
                  <a:pt x="115" y="125"/>
                  <a:pt x="113" y="125"/>
                  <a:pt x="112" y="125"/>
                </a:cubicBezTo>
                <a:cubicBezTo>
                  <a:pt x="111" y="125"/>
                  <a:pt x="111" y="125"/>
                  <a:pt x="111" y="125"/>
                </a:cubicBezTo>
                <a:cubicBezTo>
                  <a:pt x="108" y="126"/>
                  <a:pt x="107" y="127"/>
                  <a:pt x="106" y="128"/>
                </a:cubicBezTo>
                <a:cubicBezTo>
                  <a:pt x="105" y="130"/>
                  <a:pt x="104" y="131"/>
                  <a:pt x="103" y="130"/>
                </a:cubicBezTo>
                <a:cubicBezTo>
                  <a:pt x="102" y="130"/>
                  <a:pt x="102" y="129"/>
                  <a:pt x="102" y="127"/>
                </a:cubicBezTo>
                <a:cubicBezTo>
                  <a:pt x="102" y="127"/>
                  <a:pt x="102" y="125"/>
                  <a:pt x="101" y="122"/>
                </a:cubicBezTo>
                <a:cubicBezTo>
                  <a:pt x="101" y="118"/>
                  <a:pt x="100" y="115"/>
                  <a:pt x="100" y="114"/>
                </a:cubicBezTo>
                <a:cubicBezTo>
                  <a:pt x="100" y="113"/>
                  <a:pt x="101" y="111"/>
                  <a:pt x="101" y="107"/>
                </a:cubicBezTo>
                <a:cubicBezTo>
                  <a:pt x="101" y="104"/>
                  <a:pt x="101" y="102"/>
                  <a:pt x="101" y="101"/>
                </a:cubicBezTo>
                <a:cubicBezTo>
                  <a:pt x="102" y="98"/>
                  <a:pt x="103" y="97"/>
                  <a:pt x="106" y="99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4" y="99"/>
                  <a:pt x="119" y="95"/>
                  <a:pt x="127" y="89"/>
                </a:cubicBezTo>
                <a:cubicBezTo>
                  <a:pt x="129" y="87"/>
                  <a:pt x="130" y="86"/>
                  <a:pt x="132" y="86"/>
                </a:cubicBezTo>
                <a:cubicBezTo>
                  <a:pt x="126" y="86"/>
                  <a:pt x="120" y="86"/>
                  <a:pt x="114" y="88"/>
                </a:cubicBezTo>
                <a:cubicBezTo>
                  <a:pt x="109" y="89"/>
                  <a:pt x="107" y="90"/>
                  <a:pt x="106" y="92"/>
                </a:cubicBezTo>
                <a:cubicBezTo>
                  <a:pt x="105" y="94"/>
                  <a:pt x="105" y="95"/>
                  <a:pt x="104" y="95"/>
                </a:cubicBezTo>
                <a:cubicBezTo>
                  <a:pt x="102" y="92"/>
                  <a:pt x="102" y="92"/>
                  <a:pt x="102" y="92"/>
                </a:cubicBezTo>
                <a:cubicBezTo>
                  <a:pt x="99" y="81"/>
                  <a:pt x="97" y="70"/>
                  <a:pt x="96" y="59"/>
                </a:cubicBezTo>
                <a:cubicBezTo>
                  <a:pt x="96" y="37"/>
                  <a:pt x="96" y="26"/>
                  <a:pt x="95" y="24"/>
                </a:cubicBezTo>
                <a:cubicBezTo>
                  <a:pt x="94" y="17"/>
                  <a:pt x="94" y="12"/>
                  <a:pt x="94" y="7"/>
                </a:cubicBezTo>
                <a:cubicBezTo>
                  <a:pt x="94" y="4"/>
                  <a:pt x="95" y="2"/>
                  <a:pt x="98" y="3"/>
                </a:cubicBezTo>
                <a:cubicBezTo>
                  <a:pt x="105" y="3"/>
                  <a:pt x="115" y="3"/>
                  <a:pt x="130" y="2"/>
                </a:cubicBezTo>
                <a:cubicBezTo>
                  <a:pt x="141" y="1"/>
                  <a:pt x="153" y="0"/>
                  <a:pt x="166" y="0"/>
                </a:cubicBezTo>
                <a:cubicBezTo>
                  <a:pt x="175" y="0"/>
                  <a:pt x="185" y="1"/>
                  <a:pt x="194" y="2"/>
                </a:cubicBezTo>
                <a:cubicBezTo>
                  <a:pt x="201" y="2"/>
                  <a:pt x="206" y="1"/>
                  <a:pt x="210" y="1"/>
                </a:cubicBezTo>
                <a:cubicBezTo>
                  <a:pt x="213" y="0"/>
                  <a:pt x="216" y="1"/>
                  <a:pt x="216" y="6"/>
                </a:cubicBezTo>
                <a:cubicBezTo>
                  <a:pt x="217" y="14"/>
                  <a:pt x="216" y="22"/>
                  <a:pt x="212" y="27"/>
                </a:cubicBezTo>
                <a:cubicBezTo>
                  <a:pt x="209" y="34"/>
                  <a:pt x="207" y="47"/>
                  <a:pt x="206" y="68"/>
                </a:cubicBezTo>
                <a:cubicBezTo>
                  <a:pt x="205" y="75"/>
                  <a:pt x="203" y="81"/>
                  <a:pt x="198" y="86"/>
                </a:cubicBezTo>
                <a:cubicBezTo>
                  <a:pt x="197" y="88"/>
                  <a:pt x="195" y="89"/>
                  <a:pt x="193" y="87"/>
                </a:cubicBezTo>
                <a:cubicBezTo>
                  <a:pt x="191" y="86"/>
                  <a:pt x="187" y="86"/>
                  <a:pt x="183" y="86"/>
                </a:cubicBezTo>
                <a:cubicBezTo>
                  <a:pt x="186" y="87"/>
                  <a:pt x="189" y="89"/>
                  <a:pt x="193" y="91"/>
                </a:cubicBezTo>
                <a:cubicBezTo>
                  <a:pt x="199" y="98"/>
                  <a:pt x="198" y="104"/>
                  <a:pt x="189" y="108"/>
                </a:cubicBezTo>
                <a:cubicBezTo>
                  <a:pt x="174" y="115"/>
                  <a:pt x="158" y="125"/>
                  <a:pt x="141" y="137"/>
                </a:cubicBezTo>
                <a:cubicBezTo>
                  <a:pt x="144" y="136"/>
                  <a:pt x="148" y="136"/>
                  <a:pt x="154" y="136"/>
                </a:cubicBezTo>
                <a:cubicBezTo>
                  <a:pt x="159" y="135"/>
                  <a:pt x="162" y="135"/>
                  <a:pt x="165" y="135"/>
                </a:cubicBezTo>
                <a:cubicBezTo>
                  <a:pt x="166" y="134"/>
                  <a:pt x="168" y="134"/>
                  <a:pt x="170" y="134"/>
                </a:cubicBezTo>
                <a:cubicBezTo>
                  <a:pt x="172" y="133"/>
                  <a:pt x="174" y="133"/>
                  <a:pt x="175" y="133"/>
                </a:cubicBezTo>
                <a:cubicBezTo>
                  <a:pt x="173" y="131"/>
                  <a:pt x="172" y="129"/>
                  <a:pt x="171" y="127"/>
                </a:cubicBezTo>
                <a:cubicBezTo>
                  <a:pt x="169" y="126"/>
                  <a:pt x="169" y="125"/>
                  <a:pt x="170" y="125"/>
                </a:cubicBezTo>
                <a:cubicBezTo>
                  <a:pt x="170" y="125"/>
                  <a:pt x="171" y="124"/>
                  <a:pt x="173" y="124"/>
                </a:cubicBezTo>
                <a:cubicBezTo>
                  <a:pt x="173" y="123"/>
                  <a:pt x="176" y="122"/>
                  <a:pt x="183" y="120"/>
                </a:cubicBezTo>
                <a:cubicBezTo>
                  <a:pt x="185" y="119"/>
                  <a:pt x="186" y="119"/>
                  <a:pt x="187" y="119"/>
                </a:cubicBezTo>
                <a:cubicBezTo>
                  <a:pt x="191" y="118"/>
                  <a:pt x="194" y="119"/>
                  <a:pt x="196" y="123"/>
                </a:cubicBezTo>
                <a:cubicBezTo>
                  <a:pt x="197" y="123"/>
                  <a:pt x="198" y="125"/>
                  <a:pt x="199" y="126"/>
                </a:cubicBezTo>
                <a:cubicBezTo>
                  <a:pt x="201" y="129"/>
                  <a:pt x="202" y="131"/>
                  <a:pt x="202" y="131"/>
                </a:cubicBezTo>
                <a:cubicBezTo>
                  <a:pt x="204" y="134"/>
                  <a:pt x="206" y="139"/>
                  <a:pt x="210" y="146"/>
                </a:cubicBezTo>
                <a:cubicBezTo>
                  <a:pt x="212" y="150"/>
                  <a:pt x="212" y="155"/>
                  <a:pt x="212" y="161"/>
                </a:cubicBezTo>
                <a:cubicBezTo>
                  <a:pt x="213" y="165"/>
                  <a:pt x="212" y="167"/>
                  <a:pt x="208" y="165"/>
                </a:cubicBezTo>
                <a:cubicBezTo>
                  <a:pt x="207" y="165"/>
                  <a:pt x="206" y="164"/>
                  <a:pt x="205" y="164"/>
                </a:cubicBezTo>
                <a:cubicBezTo>
                  <a:pt x="203" y="163"/>
                  <a:pt x="202" y="163"/>
                  <a:pt x="201" y="163"/>
                </a:cubicBezTo>
                <a:cubicBezTo>
                  <a:pt x="200" y="162"/>
                  <a:pt x="199" y="161"/>
                  <a:pt x="198" y="160"/>
                </a:cubicBezTo>
                <a:cubicBezTo>
                  <a:pt x="198" y="159"/>
                  <a:pt x="197" y="158"/>
                  <a:pt x="196" y="158"/>
                </a:cubicBezTo>
                <a:cubicBezTo>
                  <a:pt x="195" y="157"/>
                  <a:pt x="193" y="155"/>
                  <a:pt x="192" y="153"/>
                </a:cubicBezTo>
                <a:cubicBezTo>
                  <a:pt x="191" y="152"/>
                  <a:pt x="190" y="152"/>
                  <a:pt x="188" y="153"/>
                </a:cubicBezTo>
                <a:cubicBezTo>
                  <a:pt x="187" y="153"/>
                  <a:pt x="187" y="153"/>
                  <a:pt x="187" y="153"/>
                </a:cubicBezTo>
                <a:cubicBezTo>
                  <a:pt x="182" y="154"/>
                  <a:pt x="175" y="155"/>
                  <a:pt x="165" y="156"/>
                </a:cubicBezTo>
                <a:cubicBezTo>
                  <a:pt x="165" y="159"/>
                  <a:pt x="165" y="164"/>
                  <a:pt x="164" y="172"/>
                </a:cubicBezTo>
                <a:cubicBezTo>
                  <a:pt x="163" y="178"/>
                  <a:pt x="163" y="182"/>
                  <a:pt x="163" y="184"/>
                </a:cubicBezTo>
                <a:cubicBezTo>
                  <a:pt x="163" y="188"/>
                  <a:pt x="162" y="192"/>
                  <a:pt x="161" y="198"/>
                </a:cubicBezTo>
                <a:cubicBezTo>
                  <a:pt x="160" y="201"/>
                  <a:pt x="159" y="203"/>
                  <a:pt x="159" y="204"/>
                </a:cubicBezTo>
                <a:cubicBezTo>
                  <a:pt x="157" y="210"/>
                  <a:pt x="155" y="214"/>
                  <a:pt x="154" y="217"/>
                </a:cubicBezTo>
                <a:cubicBezTo>
                  <a:pt x="154" y="217"/>
                  <a:pt x="153" y="218"/>
                  <a:pt x="153" y="219"/>
                </a:cubicBezTo>
                <a:cubicBezTo>
                  <a:pt x="151" y="220"/>
                  <a:pt x="150" y="222"/>
                  <a:pt x="150" y="224"/>
                </a:cubicBezTo>
                <a:cubicBezTo>
                  <a:pt x="149" y="226"/>
                  <a:pt x="148" y="226"/>
                  <a:pt x="148" y="226"/>
                </a:cubicBezTo>
                <a:cubicBezTo>
                  <a:pt x="147" y="226"/>
                  <a:pt x="146" y="226"/>
                  <a:pt x="145" y="224"/>
                </a:cubicBezTo>
                <a:cubicBezTo>
                  <a:pt x="144" y="223"/>
                  <a:pt x="143" y="221"/>
                  <a:pt x="140" y="219"/>
                </a:cubicBezTo>
                <a:cubicBezTo>
                  <a:pt x="134" y="210"/>
                  <a:pt x="134" y="210"/>
                  <a:pt x="134" y="210"/>
                </a:cubicBezTo>
                <a:cubicBezTo>
                  <a:pt x="134" y="209"/>
                  <a:pt x="133" y="208"/>
                  <a:pt x="133" y="206"/>
                </a:cubicBezTo>
                <a:cubicBezTo>
                  <a:pt x="132" y="201"/>
                  <a:pt x="131" y="198"/>
                  <a:pt x="131" y="197"/>
                </a:cubicBezTo>
                <a:cubicBezTo>
                  <a:pt x="129" y="196"/>
                  <a:pt x="129" y="195"/>
                  <a:pt x="130" y="194"/>
                </a:cubicBezTo>
                <a:cubicBezTo>
                  <a:pt x="130" y="193"/>
                  <a:pt x="131" y="193"/>
                  <a:pt x="133" y="193"/>
                </a:cubicBezTo>
                <a:cubicBezTo>
                  <a:pt x="134" y="193"/>
                  <a:pt x="136" y="191"/>
                  <a:pt x="136" y="187"/>
                </a:cubicBezTo>
                <a:cubicBezTo>
                  <a:pt x="136" y="186"/>
                  <a:pt x="137" y="184"/>
                  <a:pt x="137" y="183"/>
                </a:cubicBezTo>
                <a:cubicBezTo>
                  <a:pt x="138" y="176"/>
                  <a:pt x="138" y="170"/>
                  <a:pt x="138" y="164"/>
                </a:cubicBezTo>
                <a:cubicBezTo>
                  <a:pt x="138" y="160"/>
                  <a:pt x="138" y="160"/>
                  <a:pt x="138" y="160"/>
                </a:cubicBezTo>
                <a:cubicBezTo>
                  <a:pt x="133" y="160"/>
                  <a:pt x="126" y="162"/>
                  <a:pt x="117" y="164"/>
                </a:cubicBezTo>
                <a:cubicBezTo>
                  <a:pt x="113" y="165"/>
                  <a:pt x="110" y="165"/>
                  <a:pt x="109" y="165"/>
                </a:cubicBezTo>
                <a:cubicBezTo>
                  <a:pt x="104" y="165"/>
                  <a:pt x="102" y="167"/>
                  <a:pt x="101" y="170"/>
                </a:cubicBezTo>
                <a:cubicBezTo>
                  <a:pt x="101" y="171"/>
                  <a:pt x="101" y="172"/>
                  <a:pt x="101" y="173"/>
                </a:cubicBezTo>
                <a:cubicBezTo>
                  <a:pt x="104" y="172"/>
                  <a:pt x="108" y="172"/>
                  <a:pt x="115" y="171"/>
                </a:cubicBezTo>
                <a:cubicBezTo>
                  <a:pt x="114" y="171"/>
                  <a:pt x="115" y="171"/>
                  <a:pt x="120" y="170"/>
                </a:cubicBezTo>
                <a:cubicBezTo>
                  <a:pt x="123" y="169"/>
                  <a:pt x="125" y="170"/>
                  <a:pt x="125" y="173"/>
                </a:cubicBezTo>
                <a:cubicBezTo>
                  <a:pt x="125" y="175"/>
                  <a:pt x="125" y="177"/>
                  <a:pt x="124" y="180"/>
                </a:cubicBezTo>
                <a:cubicBezTo>
                  <a:pt x="124" y="182"/>
                  <a:pt x="124" y="182"/>
                  <a:pt x="124" y="182"/>
                </a:cubicBezTo>
                <a:cubicBezTo>
                  <a:pt x="122" y="183"/>
                  <a:pt x="121" y="186"/>
                  <a:pt x="121" y="190"/>
                </a:cubicBezTo>
                <a:cubicBezTo>
                  <a:pt x="122" y="192"/>
                  <a:pt x="120" y="194"/>
                  <a:pt x="116" y="195"/>
                </a:cubicBezTo>
                <a:cubicBezTo>
                  <a:pt x="116" y="195"/>
                  <a:pt x="115" y="196"/>
                  <a:pt x="113" y="197"/>
                </a:cubicBezTo>
                <a:cubicBezTo>
                  <a:pt x="110" y="198"/>
                  <a:pt x="108" y="199"/>
                  <a:pt x="108" y="199"/>
                </a:cubicBezTo>
                <a:cubicBezTo>
                  <a:pt x="103" y="199"/>
                  <a:pt x="101" y="201"/>
                  <a:pt x="100" y="204"/>
                </a:cubicBezTo>
                <a:cubicBezTo>
                  <a:pt x="100" y="206"/>
                  <a:pt x="99" y="207"/>
                  <a:pt x="98" y="207"/>
                </a:cubicBezTo>
                <a:cubicBezTo>
                  <a:pt x="98" y="207"/>
                  <a:pt x="97" y="206"/>
                  <a:pt x="96" y="204"/>
                </a:cubicBezTo>
                <a:cubicBezTo>
                  <a:pt x="91" y="194"/>
                  <a:pt x="89" y="186"/>
                  <a:pt x="89" y="182"/>
                </a:cubicBezTo>
                <a:cubicBezTo>
                  <a:pt x="89" y="180"/>
                  <a:pt x="89" y="179"/>
                  <a:pt x="89" y="177"/>
                </a:cubicBezTo>
                <a:cubicBezTo>
                  <a:pt x="88" y="182"/>
                  <a:pt x="85" y="187"/>
                  <a:pt x="81" y="192"/>
                </a:cubicBezTo>
                <a:cubicBezTo>
                  <a:pt x="79" y="194"/>
                  <a:pt x="77" y="194"/>
                  <a:pt x="75" y="193"/>
                </a:cubicBezTo>
                <a:cubicBezTo>
                  <a:pt x="71" y="189"/>
                  <a:pt x="68" y="183"/>
                  <a:pt x="66" y="175"/>
                </a:cubicBezTo>
                <a:cubicBezTo>
                  <a:pt x="63" y="176"/>
                  <a:pt x="56" y="179"/>
                  <a:pt x="46" y="183"/>
                </a:cubicBezTo>
                <a:cubicBezTo>
                  <a:pt x="37" y="188"/>
                  <a:pt x="30" y="191"/>
                  <a:pt x="26" y="193"/>
                </a:cubicBezTo>
                <a:cubicBezTo>
                  <a:pt x="18" y="194"/>
                  <a:pt x="14" y="198"/>
                  <a:pt x="14" y="204"/>
                </a:cubicBezTo>
                <a:cubicBezTo>
                  <a:pt x="13" y="206"/>
                  <a:pt x="12" y="206"/>
                  <a:pt x="12" y="206"/>
                </a:cubicBezTo>
                <a:cubicBezTo>
                  <a:pt x="11" y="206"/>
                  <a:pt x="10" y="206"/>
                  <a:pt x="9" y="204"/>
                </a:cubicBezTo>
                <a:cubicBezTo>
                  <a:pt x="4" y="195"/>
                  <a:pt x="2" y="188"/>
                  <a:pt x="2" y="183"/>
                </a:cubicBezTo>
                <a:cubicBezTo>
                  <a:pt x="2" y="181"/>
                  <a:pt x="2" y="178"/>
                  <a:pt x="1" y="176"/>
                </a:cubicBezTo>
                <a:cubicBezTo>
                  <a:pt x="1" y="173"/>
                  <a:pt x="1" y="170"/>
                  <a:pt x="0" y="169"/>
                </a:cubicBezTo>
                <a:cubicBezTo>
                  <a:pt x="0" y="168"/>
                  <a:pt x="0" y="167"/>
                  <a:pt x="1" y="166"/>
                </a:cubicBezTo>
                <a:cubicBezTo>
                  <a:pt x="2" y="166"/>
                  <a:pt x="3" y="166"/>
                  <a:pt x="3" y="167"/>
                </a:cubicBezTo>
                <a:cubicBezTo>
                  <a:pt x="8" y="169"/>
                  <a:pt x="16" y="168"/>
                  <a:pt x="26" y="165"/>
                </a:cubicBezTo>
                <a:cubicBezTo>
                  <a:pt x="29" y="164"/>
                  <a:pt x="32" y="164"/>
                  <a:pt x="35" y="164"/>
                </a:cubicBezTo>
                <a:cubicBezTo>
                  <a:pt x="35" y="161"/>
                  <a:pt x="35" y="161"/>
                  <a:pt x="35" y="161"/>
                </a:cubicBezTo>
                <a:cubicBezTo>
                  <a:pt x="35" y="153"/>
                  <a:pt x="35" y="144"/>
                  <a:pt x="35" y="134"/>
                </a:cubicBezTo>
                <a:cubicBezTo>
                  <a:pt x="31" y="135"/>
                  <a:pt x="27" y="136"/>
                  <a:pt x="23" y="136"/>
                </a:cubicBezTo>
                <a:cubicBezTo>
                  <a:pt x="21" y="136"/>
                  <a:pt x="20" y="137"/>
                  <a:pt x="19" y="139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42"/>
                  <a:pt x="19" y="144"/>
                  <a:pt x="17" y="144"/>
                </a:cubicBezTo>
                <a:cubicBezTo>
                  <a:pt x="17" y="144"/>
                  <a:pt x="16" y="142"/>
                  <a:pt x="16" y="140"/>
                </a:cubicBezTo>
                <a:cubicBezTo>
                  <a:pt x="11" y="127"/>
                  <a:pt x="9" y="112"/>
                  <a:pt x="9" y="95"/>
                </a:cubicBezTo>
                <a:cubicBezTo>
                  <a:pt x="9" y="86"/>
                  <a:pt x="8" y="76"/>
                  <a:pt x="5" y="67"/>
                </a:cubicBezTo>
                <a:cubicBezTo>
                  <a:pt x="4" y="63"/>
                  <a:pt x="7" y="61"/>
                  <a:pt x="12" y="62"/>
                </a:cubicBezTo>
                <a:cubicBezTo>
                  <a:pt x="19" y="63"/>
                  <a:pt x="27" y="63"/>
                  <a:pt x="35" y="61"/>
                </a:cubicBezTo>
                <a:cubicBezTo>
                  <a:pt x="36" y="60"/>
                  <a:pt x="37" y="60"/>
                  <a:pt x="37" y="60"/>
                </a:cubicBezTo>
                <a:cubicBezTo>
                  <a:pt x="37" y="47"/>
                  <a:pt x="37" y="39"/>
                  <a:pt x="37" y="34"/>
                </a:cubicBezTo>
                <a:cubicBezTo>
                  <a:pt x="37" y="32"/>
                  <a:pt x="37" y="28"/>
                  <a:pt x="37" y="25"/>
                </a:cubicBezTo>
                <a:cubicBezTo>
                  <a:pt x="37" y="20"/>
                  <a:pt x="36" y="17"/>
                  <a:pt x="36" y="14"/>
                </a:cubicBezTo>
                <a:cubicBezTo>
                  <a:pt x="35" y="12"/>
                  <a:pt x="36" y="11"/>
                  <a:pt x="38" y="11"/>
                </a:cubicBezTo>
                <a:cubicBezTo>
                  <a:pt x="42" y="12"/>
                  <a:pt x="46" y="12"/>
                  <a:pt x="53" y="11"/>
                </a:cubicBezTo>
                <a:cubicBezTo>
                  <a:pt x="56" y="11"/>
                  <a:pt x="59" y="12"/>
                  <a:pt x="61" y="16"/>
                </a:cubicBezTo>
                <a:cubicBezTo>
                  <a:pt x="63" y="19"/>
                  <a:pt x="63" y="23"/>
                  <a:pt x="62" y="29"/>
                </a:cubicBezTo>
                <a:cubicBezTo>
                  <a:pt x="60" y="40"/>
                  <a:pt x="59" y="50"/>
                  <a:pt x="58" y="58"/>
                </a:cubicBezTo>
                <a:cubicBezTo>
                  <a:pt x="60" y="58"/>
                  <a:pt x="61" y="58"/>
                  <a:pt x="63" y="58"/>
                </a:cubicBezTo>
                <a:cubicBezTo>
                  <a:pt x="66" y="59"/>
                  <a:pt x="67" y="59"/>
                  <a:pt x="68" y="59"/>
                </a:cubicBezTo>
                <a:cubicBezTo>
                  <a:pt x="74" y="59"/>
                  <a:pt x="78" y="59"/>
                  <a:pt x="81" y="59"/>
                </a:cubicBezTo>
                <a:cubicBezTo>
                  <a:pt x="84" y="58"/>
                  <a:pt x="86" y="57"/>
                  <a:pt x="87" y="58"/>
                </a:cubicBezTo>
                <a:cubicBezTo>
                  <a:pt x="88" y="59"/>
                  <a:pt x="88" y="60"/>
                  <a:pt x="88" y="63"/>
                </a:cubicBezTo>
                <a:cubicBezTo>
                  <a:pt x="88" y="71"/>
                  <a:pt x="87" y="79"/>
                  <a:pt x="85" y="86"/>
                </a:cubicBezTo>
                <a:cubicBezTo>
                  <a:pt x="84" y="92"/>
                  <a:pt x="83" y="98"/>
                  <a:pt x="82" y="105"/>
                </a:cubicBezTo>
                <a:cubicBezTo>
                  <a:pt x="82" y="114"/>
                  <a:pt x="80" y="121"/>
                  <a:pt x="77" y="127"/>
                </a:cubicBezTo>
                <a:cubicBezTo>
                  <a:pt x="76" y="130"/>
                  <a:pt x="74" y="131"/>
                  <a:pt x="72" y="131"/>
                </a:cubicBezTo>
                <a:cubicBezTo>
                  <a:pt x="67" y="131"/>
                  <a:pt x="62" y="130"/>
                  <a:pt x="56" y="130"/>
                </a:cubicBezTo>
                <a:cubicBezTo>
                  <a:pt x="56" y="140"/>
                  <a:pt x="56" y="149"/>
                  <a:pt x="56" y="157"/>
                </a:cubicBezTo>
                <a:cubicBezTo>
                  <a:pt x="58" y="157"/>
                  <a:pt x="60" y="157"/>
                  <a:pt x="62" y="156"/>
                </a:cubicBezTo>
                <a:cubicBezTo>
                  <a:pt x="61" y="157"/>
                  <a:pt x="62" y="156"/>
                  <a:pt x="64" y="155"/>
                </a:cubicBezTo>
                <a:cubicBezTo>
                  <a:pt x="63" y="151"/>
                  <a:pt x="63" y="148"/>
                  <a:pt x="64" y="144"/>
                </a:cubicBezTo>
                <a:cubicBezTo>
                  <a:pt x="64" y="143"/>
                  <a:pt x="65" y="142"/>
                  <a:pt x="66" y="142"/>
                </a:cubicBezTo>
                <a:cubicBezTo>
                  <a:pt x="71" y="143"/>
                  <a:pt x="75" y="145"/>
                  <a:pt x="76" y="149"/>
                </a:cubicBezTo>
                <a:cubicBezTo>
                  <a:pt x="80" y="156"/>
                  <a:pt x="84" y="160"/>
                  <a:pt x="90" y="164"/>
                </a:cubicBezTo>
                <a:cubicBezTo>
                  <a:pt x="91" y="164"/>
                  <a:pt x="91" y="166"/>
                  <a:pt x="91" y="168"/>
                </a:cubicBezTo>
                <a:close/>
                <a:moveTo>
                  <a:pt x="37" y="109"/>
                </a:moveTo>
                <a:cubicBezTo>
                  <a:pt x="37" y="102"/>
                  <a:pt x="37" y="94"/>
                  <a:pt x="37" y="86"/>
                </a:cubicBezTo>
                <a:cubicBezTo>
                  <a:pt x="36" y="86"/>
                  <a:pt x="35" y="87"/>
                  <a:pt x="33" y="87"/>
                </a:cubicBezTo>
                <a:cubicBezTo>
                  <a:pt x="30" y="87"/>
                  <a:pt x="29" y="89"/>
                  <a:pt x="29" y="91"/>
                </a:cubicBezTo>
                <a:cubicBezTo>
                  <a:pt x="29" y="96"/>
                  <a:pt x="29" y="100"/>
                  <a:pt x="30" y="105"/>
                </a:cubicBezTo>
                <a:cubicBezTo>
                  <a:pt x="30" y="108"/>
                  <a:pt x="32" y="109"/>
                  <a:pt x="34" y="109"/>
                </a:cubicBezTo>
                <a:cubicBezTo>
                  <a:pt x="35" y="109"/>
                  <a:pt x="36" y="109"/>
                  <a:pt x="37" y="109"/>
                </a:cubicBezTo>
                <a:close/>
                <a:moveTo>
                  <a:pt x="64" y="87"/>
                </a:moveTo>
                <a:cubicBezTo>
                  <a:pt x="64" y="85"/>
                  <a:pt x="63" y="84"/>
                  <a:pt x="61" y="84"/>
                </a:cubicBezTo>
                <a:cubicBezTo>
                  <a:pt x="57" y="84"/>
                  <a:pt x="57" y="84"/>
                  <a:pt x="57" y="84"/>
                </a:cubicBezTo>
                <a:cubicBezTo>
                  <a:pt x="57" y="87"/>
                  <a:pt x="57" y="91"/>
                  <a:pt x="57" y="95"/>
                </a:cubicBezTo>
                <a:cubicBezTo>
                  <a:pt x="57" y="99"/>
                  <a:pt x="57" y="103"/>
                  <a:pt x="56" y="106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60" y="106"/>
                  <a:pt x="61" y="106"/>
                  <a:pt x="62" y="106"/>
                </a:cubicBezTo>
                <a:cubicBezTo>
                  <a:pt x="62" y="106"/>
                  <a:pt x="63" y="105"/>
                  <a:pt x="63" y="105"/>
                </a:cubicBezTo>
                <a:cubicBezTo>
                  <a:pt x="64" y="104"/>
                  <a:pt x="64" y="102"/>
                  <a:pt x="64" y="100"/>
                </a:cubicBezTo>
                <a:cubicBezTo>
                  <a:pt x="64" y="98"/>
                  <a:pt x="64" y="95"/>
                  <a:pt x="64" y="93"/>
                </a:cubicBezTo>
                <a:cubicBezTo>
                  <a:pt x="64" y="91"/>
                  <a:pt x="64" y="89"/>
                  <a:pt x="64" y="87"/>
                </a:cubicBezTo>
                <a:close/>
                <a:moveTo>
                  <a:pt x="141" y="34"/>
                </a:moveTo>
                <a:cubicBezTo>
                  <a:pt x="141" y="32"/>
                  <a:pt x="141" y="30"/>
                  <a:pt x="141" y="29"/>
                </a:cubicBezTo>
                <a:cubicBezTo>
                  <a:pt x="141" y="27"/>
                  <a:pt x="141" y="26"/>
                  <a:pt x="141" y="25"/>
                </a:cubicBezTo>
                <a:cubicBezTo>
                  <a:pt x="138" y="25"/>
                  <a:pt x="135" y="25"/>
                  <a:pt x="132" y="25"/>
                </a:cubicBezTo>
                <a:cubicBezTo>
                  <a:pt x="129" y="25"/>
                  <a:pt x="127" y="25"/>
                  <a:pt x="125" y="26"/>
                </a:cubicBezTo>
                <a:cubicBezTo>
                  <a:pt x="122" y="27"/>
                  <a:pt x="121" y="28"/>
                  <a:pt x="121" y="29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1" y="35"/>
                  <a:pt x="121" y="35"/>
                  <a:pt x="121" y="35"/>
                </a:cubicBezTo>
                <a:cubicBezTo>
                  <a:pt x="123" y="35"/>
                  <a:pt x="126" y="35"/>
                  <a:pt x="129" y="34"/>
                </a:cubicBezTo>
                <a:cubicBezTo>
                  <a:pt x="131" y="34"/>
                  <a:pt x="133" y="34"/>
                  <a:pt x="135" y="34"/>
                </a:cubicBezTo>
                <a:cubicBezTo>
                  <a:pt x="137" y="34"/>
                  <a:pt x="139" y="34"/>
                  <a:pt x="141" y="34"/>
                </a:cubicBezTo>
                <a:close/>
                <a:moveTo>
                  <a:pt x="140" y="65"/>
                </a:moveTo>
                <a:cubicBezTo>
                  <a:pt x="140" y="63"/>
                  <a:pt x="141" y="62"/>
                  <a:pt x="141" y="60"/>
                </a:cubicBezTo>
                <a:cubicBezTo>
                  <a:pt x="141" y="57"/>
                  <a:pt x="141" y="56"/>
                  <a:pt x="141" y="55"/>
                </a:cubicBezTo>
                <a:cubicBezTo>
                  <a:pt x="140" y="55"/>
                  <a:pt x="138" y="55"/>
                  <a:pt x="136" y="55"/>
                </a:cubicBezTo>
                <a:cubicBezTo>
                  <a:pt x="134" y="55"/>
                  <a:pt x="132" y="56"/>
                  <a:pt x="130" y="56"/>
                </a:cubicBezTo>
                <a:cubicBezTo>
                  <a:pt x="126" y="56"/>
                  <a:pt x="123" y="56"/>
                  <a:pt x="122" y="56"/>
                </a:cubicBezTo>
                <a:cubicBezTo>
                  <a:pt x="122" y="58"/>
                  <a:pt x="122" y="59"/>
                  <a:pt x="122" y="60"/>
                </a:cubicBezTo>
                <a:cubicBezTo>
                  <a:pt x="122" y="62"/>
                  <a:pt x="122" y="63"/>
                  <a:pt x="122" y="64"/>
                </a:cubicBezTo>
                <a:cubicBezTo>
                  <a:pt x="122" y="66"/>
                  <a:pt x="123" y="66"/>
                  <a:pt x="126" y="66"/>
                </a:cubicBezTo>
                <a:cubicBezTo>
                  <a:pt x="128" y="66"/>
                  <a:pt x="130" y="65"/>
                  <a:pt x="134" y="65"/>
                </a:cubicBezTo>
                <a:cubicBezTo>
                  <a:pt x="137" y="65"/>
                  <a:pt x="139" y="65"/>
                  <a:pt x="140" y="65"/>
                </a:cubicBezTo>
                <a:close/>
                <a:moveTo>
                  <a:pt x="152" y="96"/>
                </a:moveTo>
                <a:cubicBezTo>
                  <a:pt x="148" y="98"/>
                  <a:pt x="142" y="101"/>
                  <a:pt x="135" y="105"/>
                </a:cubicBezTo>
                <a:cubicBezTo>
                  <a:pt x="137" y="105"/>
                  <a:pt x="140" y="105"/>
                  <a:pt x="142" y="105"/>
                </a:cubicBezTo>
                <a:cubicBezTo>
                  <a:pt x="145" y="105"/>
                  <a:pt x="147" y="105"/>
                  <a:pt x="149" y="105"/>
                </a:cubicBezTo>
                <a:cubicBezTo>
                  <a:pt x="150" y="105"/>
                  <a:pt x="150" y="105"/>
                  <a:pt x="150" y="105"/>
                </a:cubicBezTo>
                <a:cubicBezTo>
                  <a:pt x="151" y="106"/>
                  <a:pt x="152" y="106"/>
                  <a:pt x="153" y="106"/>
                </a:cubicBezTo>
                <a:cubicBezTo>
                  <a:pt x="154" y="106"/>
                  <a:pt x="155" y="105"/>
                  <a:pt x="157" y="103"/>
                </a:cubicBezTo>
                <a:cubicBezTo>
                  <a:pt x="159" y="101"/>
                  <a:pt x="160" y="100"/>
                  <a:pt x="161" y="100"/>
                </a:cubicBezTo>
                <a:cubicBezTo>
                  <a:pt x="166" y="96"/>
                  <a:pt x="169" y="93"/>
                  <a:pt x="171" y="91"/>
                </a:cubicBezTo>
                <a:cubicBezTo>
                  <a:pt x="174" y="89"/>
                  <a:pt x="175" y="87"/>
                  <a:pt x="175" y="86"/>
                </a:cubicBezTo>
                <a:cubicBezTo>
                  <a:pt x="175" y="86"/>
                  <a:pt x="175" y="86"/>
                  <a:pt x="175" y="86"/>
                </a:cubicBezTo>
                <a:cubicBezTo>
                  <a:pt x="172" y="85"/>
                  <a:pt x="168" y="85"/>
                  <a:pt x="164" y="85"/>
                </a:cubicBezTo>
                <a:cubicBezTo>
                  <a:pt x="160" y="85"/>
                  <a:pt x="156" y="85"/>
                  <a:pt x="153" y="85"/>
                </a:cubicBezTo>
                <a:cubicBezTo>
                  <a:pt x="154" y="86"/>
                  <a:pt x="154" y="86"/>
                  <a:pt x="154" y="86"/>
                </a:cubicBezTo>
                <a:cubicBezTo>
                  <a:pt x="154" y="86"/>
                  <a:pt x="154" y="86"/>
                  <a:pt x="154" y="86"/>
                </a:cubicBezTo>
                <a:cubicBezTo>
                  <a:pt x="156" y="90"/>
                  <a:pt x="155" y="93"/>
                  <a:pt x="152" y="96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 noChangeAspect="1" noEditPoints="1"/>
          </p:cNvSpPr>
          <p:nvPr/>
        </p:nvSpPr>
        <p:spPr bwMode="auto">
          <a:xfrm>
            <a:off x="7275787" y="2244086"/>
            <a:ext cx="1370197" cy="1440000"/>
          </a:xfrm>
          <a:custGeom>
            <a:avLst/>
            <a:gdLst>
              <a:gd name="T0" fmla="*/ 171 w 224"/>
              <a:gd name="T1" fmla="*/ 105 h 236"/>
              <a:gd name="T2" fmla="*/ 178 w 224"/>
              <a:gd name="T3" fmla="*/ 129 h 236"/>
              <a:gd name="T4" fmla="*/ 187 w 224"/>
              <a:gd name="T5" fmla="*/ 129 h 236"/>
              <a:gd name="T6" fmla="*/ 178 w 224"/>
              <a:gd name="T7" fmla="*/ 110 h 236"/>
              <a:gd name="T8" fmla="*/ 183 w 224"/>
              <a:gd name="T9" fmla="*/ 103 h 236"/>
              <a:gd name="T10" fmla="*/ 123 w 224"/>
              <a:gd name="T11" fmla="*/ 122 h 236"/>
              <a:gd name="T12" fmla="*/ 132 w 224"/>
              <a:gd name="T13" fmla="*/ 153 h 236"/>
              <a:gd name="T14" fmla="*/ 135 w 224"/>
              <a:gd name="T15" fmla="*/ 168 h 236"/>
              <a:gd name="T16" fmla="*/ 144 w 224"/>
              <a:gd name="T17" fmla="*/ 104 h 236"/>
              <a:gd name="T18" fmla="*/ 125 w 224"/>
              <a:gd name="T19" fmla="*/ 110 h 236"/>
              <a:gd name="T20" fmla="*/ 121 w 224"/>
              <a:gd name="T21" fmla="*/ 108 h 236"/>
              <a:gd name="T22" fmla="*/ 109 w 224"/>
              <a:gd name="T23" fmla="*/ 100 h 236"/>
              <a:gd name="T24" fmla="*/ 102 w 224"/>
              <a:gd name="T25" fmla="*/ 95 h 236"/>
              <a:gd name="T26" fmla="*/ 71 w 224"/>
              <a:gd name="T27" fmla="*/ 82 h 236"/>
              <a:gd name="T28" fmla="*/ 59 w 224"/>
              <a:gd name="T29" fmla="*/ 103 h 236"/>
              <a:gd name="T30" fmla="*/ 97 w 224"/>
              <a:gd name="T31" fmla="*/ 132 h 236"/>
              <a:gd name="T32" fmla="*/ 90 w 224"/>
              <a:gd name="T33" fmla="*/ 194 h 236"/>
              <a:gd name="T34" fmla="*/ 138 w 224"/>
              <a:gd name="T35" fmla="*/ 2 h 236"/>
              <a:gd name="T36" fmla="*/ 156 w 224"/>
              <a:gd name="T37" fmla="*/ 26 h 236"/>
              <a:gd name="T38" fmla="*/ 153 w 224"/>
              <a:gd name="T39" fmla="*/ 35 h 236"/>
              <a:gd name="T40" fmla="*/ 221 w 224"/>
              <a:gd name="T41" fmla="*/ 30 h 236"/>
              <a:gd name="T42" fmla="*/ 219 w 224"/>
              <a:gd name="T43" fmla="*/ 63 h 236"/>
              <a:gd name="T44" fmla="*/ 202 w 224"/>
              <a:gd name="T45" fmla="*/ 60 h 236"/>
              <a:gd name="T46" fmla="*/ 124 w 224"/>
              <a:gd name="T47" fmla="*/ 81 h 236"/>
              <a:gd name="T48" fmla="*/ 188 w 224"/>
              <a:gd name="T49" fmla="*/ 77 h 236"/>
              <a:gd name="T50" fmla="*/ 194 w 224"/>
              <a:gd name="T51" fmla="*/ 130 h 236"/>
              <a:gd name="T52" fmla="*/ 209 w 224"/>
              <a:gd name="T53" fmla="*/ 144 h 236"/>
              <a:gd name="T54" fmla="*/ 207 w 224"/>
              <a:gd name="T55" fmla="*/ 155 h 236"/>
              <a:gd name="T56" fmla="*/ 180 w 224"/>
              <a:gd name="T57" fmla="*/ 155 h 236"/>
              <a:gd name="T58" fmla="*/ 168 w 224"/>
              <a:gd name="T59" fmla="*/ 185 h 236"/>
              <a:gd name="T60" fmla="*/ 219 w 224"/>
              <a:gd name="T61" fmla="*/ 198 h 236"/>
              <a:gd name="T62" fmla="*/ 208 w 224"/>
              <a:gd name="T63" fmla="*/ 233 h 236"/>
              <a:gd name="T64" fmla="*/ 194 w 224"/>
              <a:gd name="T65" fmla="*/ 227 h 236"/>
              <a:gd name="T66" fmla="*/ 114 w 224"/>
              <a:gd name="T67" fmla="*/ 203 h 236"/>
              <a:gd name="T68" fmla="*/ 99 w 224"/>
              <a:gd name="T69" fmla="*/ 223 h 236"/>
              <a:gd name="T70" fmla="*/ 83 w 224"/>
              <a:gd name="T71" fmla="*/ 203 h 236"/>
              <a:gd name="T72" fmla="*/ 73 w 224"/>
              <a:gd name="T73" fmla="*/ 220 h 236"/>
              <a:gd name="T74" fmla="*/ 58 w 224"/>
              <a:gd name="T75" fmla="*/ 187 h 236"/>
              <a:gd name="T76" fmla="*/ 66 w 224"/>
              <a:gd name="T77" fmla="*/ 128 h 236"/>
              <a:gd name="T78" fmla="*/ 38 w 224"/>
              <a:gd name="T79" fmla="*/ 185 h 236"/>
              <a:gd name="T80" fmla="*/ 23 w 224"/>
              <a:gd name="T81" fmla="*/ 217 h 236"/>
              <a:gd name="T82" fmla="*/ 0 w 224"/>
              <a:gd name="T83" fmla="*/ 192 h 236"/>
              <a:gd name="T84" fmla="*/ 33 w 224"/>
              <a:gd name="T85" fmla="*/ 85 h 236"/>
              <a:gd name="T86" fmla="*/ 14 w 224"/>
              <a:gd name="T87" fmla="*/ 93 h 236"/>
              <a:gd name="T88" fmla="*/ 9 w 224"/>
              <a:gd name="T89" fmla="*/ 59 h 236"/>
              <a:gd name="T90" fmla="*/ 44 w 224"/>
              <a:gd name="T91" fmla="*/ 56 h 236"/>
              <a:gd name="T92" fmla="*/ 46 w 224"/>
              <a:gd name="T93" fmla="*/ 14 h 236"/>
              <a:gd name="T94" fmla="*/ 72 w 224"/>
              <a:gd name="T95" fmla="*/ 55 h 236"/>
              <a:gd name="T96" fmla="*/ 104 w 224"/>
              <a:gd name="T97" fmla="*/ 60 h 236"/>
              <a:gd name="T98" fmla="*/ 133 w 224"/>
              <a:gd name="T99" fmla="*/ 5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4" h="236">
                <a:moveTo>
                  <a:pt x="181" y="103"/>
                </a:moveTo>
                <a:cubicBezTo>
                  <a:pt x="178" y="103"/>
                  <a:pt x="175" y="103"/>
                  <a:pt x="172" y="103"/>
                </a:cubicBezTo>
                <a:cubicBezTo>
                  <a:pt x="171" y="105"/>
                  <a:pt x="171" y="105"/>
                  <a:pt x="171" y="105"/>
                </a:cubicBezTo>
                <a:cubicBezTo>
                  <a:pt x="170" y="107"/>
                  <a:pt x="170" y="111"/>
                  <a:pt x="170" y="117"/>
                </a:cubicBezTo>
                <a:cubicBezTo>
                  <a:pt x="170" y="123"/>
                  <a:pt x="169" y="127"/>
                  <a:pt x="169" y="129"/>
                </a:cubicBezTo>
                <a:cubicBezTo>
                  <a:pt x="172" y="129"/>
                  <a:pt x="175" y="129"/>
                  <a:pt x="178" y="129"/>
                </a:cubicBezTo>
                <a:cubicBezTo>
                  <a:pt x="181" y="130"/>
                  <a:pt x="183" y="130"/>
                  <a:pt x="186" y="130"/>
                </a:cubicBezTo>
                <a:cubicBezTo>
                  <a:pt x="187" y="130"/>
                  <a:pt x="188" y="130"/>
                  <a:pt x="188" y="130"/>
                </a:cubicBezTo>
                <a:cubicBezTo>
                  <a:pt x="188" y="129"/>
                  <a:pt x="188" y="129"/>
                  <a:pt x="187" y="129"/>
                </a:cubicBezTo>
                <a:cubicBezTo>
                  <a:pt x="187" y="129"/>
                  <a:pt x="186" y="127"/>
                  <a:pt x="184" y="125"/>
                </a:cubicBezTo>
                <a:cubicBezTo>
                  <a:pt x="181" y="120"/>
                  <a:pt x="179" y="116"/>
                  <a:pt x="179" y="113"/>
                </a:cubicBezTo>
                <a:cubicBezTo>
                  <a:pt x="178" y="112"/>
                  <a:pt x="178" y="111"/>
                  <a:pt x="178" y="110"/>
                </a:cubicBezTo>
                <a:cubicBezTo>
                  <a:pt x="180" y="110"/>
                  <a:pt x="180" y="110"/>
                  <a:pt x="180" y="110"/>
                </a:cubicBezTo>
                <a:cubicBezTo>
                  <a:pt x="181" y="110"/>
                  <a:pt x="182" y="109"/>
                  <a:pt x="183" y="105"/>
                </a:cubicBezTo>
                <a:cubicBezTo>
                  <a:pt x="184" y="104"/>
                  <a:pt x="184" y="103"/>
                  <a:pt x="183" y="103"/>
                </a:cubicBezTo>
                <a:cubicBezTo>
                  <a:pt x="183" y="103"/>
                  <a:pt x="183" y="103"/>
                  <a:pt x="181" y="103"/>
                </a:cubicBezTo>
                <a:close/>
                <a:moveTo>
                  <a:pt x="119" y="120"/>
                </a:moveTo>
                <a:cubicBezTo>
                  <a:pt x="123" y="122"/>
                  <a:pt x="123" y="122"/>
                  <a:pt x="123" y="122"/>
                </a:cubicBezTo>
                <a:cubicBezTo>
                  <a:pt x="126" y="123"/>
                  <a:pt x="129" y="124"/>
                  <a:pt x="131" y="125"/>
                </a:cubicBezTo>
                <a:cubicBezTo>
                  <a:pt x="136" y="128"/>
                  <a:pt x="138" y="133"/>
                  <a:pt x="136" y="140"/>
                </a:cubicBezTo>
                <a:cubicBezTo>
                  <a:pt x="135" y="143"/>
                  <a:pt x="133" y="147"/>
                  <a:pt x="132" y="153"/>
                </a:cubicBezTo>
                <a:cubicBezTo>
                  <a:pt x="131" y="157"/>
                  <a:pt x="131" y="159"/>
                  <a:pt x="130" y="161"/>
                </a:cubicBezTo>
                <a:cubicBezTo>
                  <a:pt x="130" y="162"/>
                  <a:pt x="129" y="164"/>
                  <a:pt x="129" y="165"/>
                </a:cubicBezTo>
                <a:cubicBezTo>
                  <a:pt x="131" y="166"/>
                  <a:pt x="132" y="167"/>
                  <a:pt x="135" y="168"/>
                </a:cubicBezTo>
                <a:cubicBezTo>
                  <a:pt x="139" y="169"/>
                  <a:pt x="142" y="171"/>
                  <a:pt x="144" y="172"/>
                </a:cubicBezTo>
                <a:cubicBezTo>
                  <a:pt x="144" y="161"/>
                  <a:pt x="144" y="149"/>
                  <a:pt x="144" y="137"/>
                </a:cubicBezTo>
                <a:cubicBezTo>
                  <a:pt x="144" y="126"/>
                  <a:pt x="144" y="115"/>
                  <a:pt x="144" y="104"/>
                </a:cubicBezTo>
                <a:cubicBezTo>
                  <a:pt x="143" y="104"/>
                  <a:pt x="141" y="105"/>
                  <a:pt x="139" y="105"/>
                </a:cubicBezTo>
                <a:cubicBezTo>
                  <a:pt x="136" y="105"/>
                  <a:pt x="134" y="106"/>
                  <a:pt x="133" y="106"/>
                </a:cubicBezTo>
                <a:cubicBezTo>
                  <a:pt x="127" y="107"/>
                  <a:pt x="125" y="108"/>
                  <a:pt x="125" y="110"/>
                </a:cubicBezTo>
                <a:cubicBezTo>
                  <a:pt x="125" y="113"/>
                  <a:pt x="125" y="114"/>
                  <a:pt x="124" y="114"/>
                </a:cubicBezTo>
                <a:cubicBezTo>
                  <a:pt x="123" y="114"/>
                  <a:pt x="122" y="113"/>
                  <a:pt x="122" y="110"/>
                </a:cubicBezTo>
                <a:cubicBezTo>
                  <a:pt x="122" y="110"/>
                  <a:pt x="121" y="109"/>
                  <a:pt x="121" y="108"/>
                </a:cubicBezTo>
                <a:cubicBezTo>
                  <a:pt x="121" y="106"/>
                  <a:pt x="120" y="104"/>
                  <a:pt x="118" y="101"/>
                </a:cubicBezTo>
                <a:cubicBezTo>
                  <a:pt x="116" y="97"/>
                  <a:pt x="115" y="94"/>
                  <a:pt x="115" y="90"/>
                </a:cubicBezTo>
                <a:cubicBezTo>
                  <a:pt x="112" y="93"/>
                  <a:pt x="111" y="96"/>
                  <a:pt x="109" y="100"/>
                </a:cubicBezTo>
                <a:cubicBezTo>
                  <a:pt x="109" y="101"/>
                  <a:pt x="108" y="102"/>
                  <a:pt x="107" y="102"/>
                </a:cubicBezTo>
                <a:cubicBezTo>
                  <a:pt x="107" y="102"/>
                  <a:pt x="107" y="102"/>
                  <a:pt x="105" y="101"/>
                </a:cubicBezTo>
                <a:cubicBezTo>
                  <a:pt x="105" y="99"/>
                  <a:pt x="104" y="97"/>
                  <a:pt x="102" y="95"/>
                </a:cubicBezTo>
                <a:cubicBezTo>
                  <a:pt x="99" y="90"/>
                  <a:pt x="97" y="86"/>
                  <a:pt x="96" y="83"/>
                </a:cubicBezTo>
                <a:cubicBezTo>
                  <a:pt x="95" y="83"/>
                  <a:pt x="95" y="83"/>
                  <a:pt x="95" y="83"/>
                </a:cubicBezTo>
                <a:cubicBezTo>
                  <a:pt x="89" y="81"/>
                  <a:pt x="81" y="80"/>
                  <a:pt x="71" y="82"/>
                </a:cubicBezTo>
                <a:cubicBezTo>
                  <a:pt x="68" y="82"/>
                  <a:pt x="65" y="82"/>
                  <a:pt x="62" y="83"/>
                </a:cubicBezTo>
                <a:cubicBezTo>
                  <a:pt x="60" y="87"/>
                  <a:pt x="60" y="92"/>
                  <a:pt x="60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70" y="103"/>
                  <a:pt x="80" y="103"/>
                  <a:pt x="91" y="102"/>
                </a:cubicBezTo>
                <a:cubicBezTo>
                  <a:pt x="98" y="100"/>
                  <a:pt x="101" y="103"/>
                  <a:pt x="100" y="109"/>
                </a:cubicBezTo>
                <a:cubicBezTo>
                  <a:pt x="99" y="114"/>
                  <a:pt x="98" y="121"/>
                  <a:pt x="97" y="132"/>
                </a:cubicBezTo>
                <a:cubicBezTo>
                  <a:pt x="96" y="140"/>
                  <a:pt x="95" y="145"/>
                  <a:pt x="94" y="149"/>
                </a:cubicBezTo>
                <a:cubicBezTo>
                  <a:pt x="92" y="165"/>
                  <a:pt x="88" y="181"/>
                  <a:pt x="85" y="197"/>
                </a:cubicBezTo>
                <a:cubicBezTo>
                  <a:pt x="86" y="198"/>
                  <a:pt x="88" y="197"/>
                  <a:pt x="90" y="194"/>
                </a:cubicBezTo>
                <a:cubicBezTo>
                  <a:pt x="105" y="174"/>
                  <a:pt x="112" y="151"/>
                  <a:pt x="111" y="127"/>
                </a:cubicBezTo>
                <a:cubicBezTo>
                  <a:pt x="110" y="121"/>
                  <a:pt x="112" y="118"/>
                  <a:pt x="119" y="120"/>
                </a:cubicBezTo>
                <a:close/>
                <a:moveTo>
                  <a:pt x="138" y="2"/>
                </a:moveTo>
                <a:cubicBezTo>
                  <a:pt x="147" y="4"/>
                  <a:pt x="153" y="5"/>
                  <a:pt x="156" y="6"/>
                </a:cubicBezTo>
                <a:cubicBezTo>
                  <a:pt x="161" y="9"/>
                  <a:pt x="163" y="13"/>
                  <a:pt x="161" y="18"/>
                </a:cubicBezTo>
                <a:cubicBezTo>
                  <a:pt x="159" y="20"/>
                  <a:pt x="157" y="23"/>
                  <a:pt x="156" y="26"/>
                </a:cubicBezTo>
                <a:cubicBezTo>
                  <a:pt x="155" y="28"/>
                  <a:pt x="155" y="30"/>
                  <a:pt x="154" y="30"/>
                </a:cubicBezTo>
                <a:cubicBezTo>
                  <a:pt x="154" y="31"/>
                  <a:pt x="154" y="32"/>
                  <a:pt x="153" y="33"/>
                </a:cubicBezTo>
                <a:cubicBezTo>
                  <a:pt x="153" y="35"/>
                  <a:pt x="153" y="35"/>
                  <a:pt x="153" y="35"/>
                </a:cubicBezTo>
                <a:cubicBezTo>
                  <a:pt x="161" y="34"/>
                  <a:pt x="174" y="34"/>
                  <a:pt x="190" y="33"/>
                </a:cubicBezTo>
                <a:cubicBezTo>
                  <a:pt x="198" y="32"/>
                  <a:pt x="205" y="32"/>
                  <a:pt x="209" y="32"/>
                </a:cubicBezTo>
                <a:cubicBezTo>
                  <a:pt x="215" y="32"/>
                  <a:pt x="219" y="32"/>
                  <a:pt x="221" y="30"/>
                </a:cubicBezTo>
                <a:cubicBezTo>
                  <a:pt x="222" y="29"/>
                  <a:pt x="222" y="29"/>
                  <a:pt x="222" y="29"/>
                </a:cubicBezTo>
                <a:cubicBezTo>
                  <a:pt x="223" y="29"/>
                  <a:pt x="223" y="30"/>
                  <a:pt x="223" y="32"/>
                </a:cubicBezTo>
                <a:cubicBezTo>
                  <a:pt x="223" y="44"/>
                  <a:pt x="221" y="54"/>
                  <a:pt x="219" y="63"/>
                </a:cubicBezTo>
                <a:cubicBezTo>
                  <a:pt x="218" y="64"/>
                  <a:pt x="217" y="64"/>
                  <a:pt x="217" y="64"/>
                </a:cubicBezTo>
                <a:cubicBezTo>
                  <a:pt x="217" y="65"/>
                  <a:pt x="216" y="65"/>
                  <a:pt x="215" y="64"/>
                </a:cubicBezTo>
                <a:cubicBezTo>
                  <a:pt x="210" y="61"/>
                  <a:pt x="205" y="60"/>
                  <a:pt x="202" y="60"/>
                </a:cubicBezTo>
                <a:cubicBezTo>
                  <a:pt x="174" y="60"/>
                  <a:pt x="152" y="61"/>
                  <a:pt x="138" y="63"/>
                </a:cubicBezTo>
                <a:cubicBezTo>
                  <a:pt x="137" y="64"/>
                  <a:pt x="137" y="64"/>
                  <a:pt x="137" y="64"/>
                </a:cubicBezTo>
                <a:cubicBezTo>
                  <a:pt x="133" y="69"/>
                  <a:pt x="129" y="75"/>
                  <a:pt x="124" y="81"/>
                </a:cubicBezTo>
                <a:cubicBezTo>
                  <a:pt x="125" y="81"/>
                  <a:pt x="128" y="80"/>
                  <a:pt x="132" y="80"/>
                </a:cubicBezTo>
                <a:cubicBezTo>
                  <a:pt x="147" y="78"/>
                  <a:pt x="161" y="77"/>
                  <a:pt x="176" y="77"/>
                </a:cubicBezTo>
                <a:cubicBezTo>
                  <a:pt x="178" y="77"/>
                  <a:pt x="183" y="77"/>
                  <a:pt x="188" y="77"/>
                </a:cubicBezTo>
                <a:cubicBezTo>
                  <a:pt x="197" y="77"/>
                  <a:pt x="204" y="77"/>
                  <a:pt x="210" y="77"/>
                </a:cubicBezTo>
                <a:cubicBezTo>
                  <a:pt x="216" y="76"/>
                  <a:pt x="219" y="78"/>
                  <a:pt x="218" y="85"/>
                </a:cubicBezTo>
                <a:cubicBezTo>
                  <a:pt x="215" y="98"/>
                  <a:pt x="207" y="113"/>
                  <a:pt x="194" y="130"/>
                </a:cubicBezTo>
                <a:cubicBezTo>
                  <a:pt x="198" y="130"/>
                  <a:pt x="202" y="130"/>
                  <a:pt x="205" y="129"/>
                </a:cubicBezTo>
                <a:cubicBezTo>
                  <a:pt x="208" y="129"/>
                  <a:pt x="209" y="129"/>
                  <a:pt x="210" y="131"/>
                </a:cubicBezTo>
                <a:cubicBezTo>
                  <a:pt x="211" y="136"/>
                  <a:pt x="211" y="140"/>
                  <a:pt x="209" y="144"/>
                </a:cubicBezTo>
                <a:cubicBezTo>
                  <a:pt x="209" y="146"/>
                  <a:pt x="208" y="147"/>
                  <a:pt x="208" y="149"/>
                </a:cubicBezTo>
                <a:cubicBezTo>
                  <a:pt x="208" y="151"/>
                  <a:pt x="207" y="153"/>
                  <a:pt x="207" y="154"/>
                </a:cubicBezTo>
                <a:cubicBezTo>
                  <a:pt x="207" y="155"/>
                  <a:pt x="207" y="155"/>
                  <a:pt x="207" y="155"/>
                </a:cubicBezTo>
                <a:cubicBezTo>
                  <a:pt x="207" y="157"/>
                  <a:pt x="205" y="158"/>
                  <a:pt x="203" y="157"/>
                </a:cubicBezTo>
                <a:cubicBezTo>
                  <a:pt x="198" y="155"/>
                  <a:pt x="194" y="155"/>
                  <a:pt x="189" y="155"/>
                </a:cubicBezTo>
                <a:cubicBezTo>
                  <a:pt x="187" y="155"/>
                  <a:pt x="184" y="155"/>
                  <a:pt x="180" y="155"/>
                </a:cubicBezTo>
                <a:cubicBezTo>
                  <a:pt x="175" y="155"/>
                  <a:pt x="172" y="156"/>
                  <a:pt x="169" y="156"/>
                </a:cubicBezTo>
                <a:cubicBezTo>
                  <a:pt x="169" y="165"/>
                  <a:pt x="169" y="174"/>
                  <a:pt x="169" y="182"/>
                </a:cubicBezTo>
                <a:cubicBezTo>
                  <a:pt x="169" y="184"/>
                  <a:pt x="169" y="185"/>
                  <a:pt x="168" y="185"/>
                </a:cubicBezTo>
                <a:cubicBezTo>
                  <a:pt x="169" y="186"/>
                  <a:pt x="170" y="187"/>
                  <a:pt x="171" y="187"/>
                </a:cubicBezTo>
                <a:cubicBezTo>
                  <a:pt x="173" y="188"/>
                  <a:pt x="176" y="189"/>
                  <a:pt x="179" y="190"/>
                </a:cubicBezTo>
                <a:cubicBezTo>
                  <a:pt x="196" y="198"/>
                  <a:pt x="210" y="201"/>
                  <a:pt x="219" y="198"/>
                </a:cubicBezTo>
                <a:cubicBezTo>
                  <a:pt x="221" y="197"/>
                  <a:pt x="223" y="197"/>
                  <a:pt x="223" y="197"/>
                </a:cubicBezTo>
                <a:cubicBezTo>
                  <a:pt x="224" y="197"/>
                  <a:pt x="224" y="199"/>
                  <a:pt x="222" y="201"/>
                </a:cubicBezTo>
                <a:cubicBezTo>
                  <a:pt x="220" y="213"/>
                  <a:pt x="215" y="224"/>
                  <a:pt x="208" y="233"/>
                </a:cubicBezTo>
                <a:cubicBezTo>
                  <a:pt x="206" y="236"/>
                  <a:pt x="203" y="236"/>
                  <a:pt x="202" y="232"/>
                </a:cubicBezTo>
                <a:cubicBezTo>
                  <a:pt x="201" y="231"/>
                  <a:pt x="199" y="229"/>
                  <a:pt x="196" y="228"/>
                </a:cubicBezTo>
                <a:cubicBezTo>
                  <a:pt x="195" y="227"/>
                  <a:pt x="195" y="227"/>
                  <a:pt x="194" y="227"/>
                </a:cubicBezTo>
                <a:cubicBezTo>
                  <a:pt x="174" y="220"/>
                  <a:pt x="155" y="211"/>
                  <a:pt x="138" y="201"/>
                </a:cubicBezTo>
                <a:cubicBezTo>
                  <a:pt x="130" y="194"/>
                  <a:pt x="125" y="190"/>
                  <a:pt x="121" y="189"/>
                </a:cubicBezTo>
                <a:cubicBezTo>
                  <a:pt x="119" y="192"/>
                  <a:pt x="117" y="197"/>
                  <a:pt x="114" y="203"/>
                </a:cubicBezTo>
                <a:cubicBezTo>
                  <a:pt x="110" y="210"/>
                  <a:pt x="107" y="216"/>
                  <a:pt x="105" y="222"/>
                </a:cubicBezTo>
                <a:cubicBezTo>
                  <a:pt x="104" y="225"/>
                  <a:pt x="103" y="226"/>
                  <a:pt x="102" y="226"/>
                </a:cubicBezTo>
                <a:cubicBezTo>
                  <a:pt x="100" y="226"/>
                  <a:pt x="99" y="225"/>
                  <a:pt x="99" y="223"/>
                </a:cubicBezTo>
                <a:cubicBezTo>
                  <a:pt x="98" y="223"/>
                  <a:pt x="98" y="222"/>
                  <a:pt x="98" y="221"/>
                </a:cubicBezTo>
                <a:cubicBezTo>
                  <a:pt x="95" y="218"/>
                  <a:pt x="93" y="215"/>
                  <a:pt x="90" y="213"/>
                </a:cubicBezTo>
                <a:cubicBezTo>
                  <a:pt x="86" y="210"/>
                  <a:pt x="83" y="207"/>
                  <a:pt x="83" y="203"/>
                </a:cubicBezTo>
                <a:cubicBezTo>
                  <a:pt x="82" y="203"/>
                  <a:pt x="81" y="204"/>
                  <a:pt x="81" y="206"/>
                </a:cubicBezTo>
                <a:cubicBezTo>
                  <a:pt x="80" y="207"/>
                  <a:pt x="79" y="211"/>
                  <a:pt x="76" y="216"/>
                </a:cubicBezTo>
                <a:cubicBezTo>
                  <a:pt x="75" y="218"/>
                  <a:pt x="74" y="220"/>
                  <a:pt x="73" y="220"/>
                </a:cubicBezTo>
                <a:cubicBezTo>
                  <a:pt x="73" y="220"/>
                  <a:pt x="71" y="218"/>
                  <a:pt x="69" y="216"/>
                </a:cubicBezTo>
                <a:cubicBezTo>
                  <a:pt x="64" y="209"/>
                  <a:pt x="60" y="201"/>
                  <a:pt x="56" y="193"/>
                </a:cubicBezTo>
                <a:cubicBezTo>
                  <a:pt x="54" y="190"/>
                  <a:pt x="55" y="188"/>
                  <a:pt x="58" y="187"/>
                </a:cubicBezTo>
                <a:cubicBezTo>
                  <a:pt x="60" y="188"/>
                  <a:pt x="62" y="185"/>
                  <a:pt x="64" y="179"/>
                </a:cubicBezTo>
                <a:cubicBezTo>
                  <a:pt x="66" y="168"/>
                  <a:pt x="68" y="153"/>
                  <a:pt x="69" y="133"/>
                </a:cubicBezTo>
                <a:cubicBezTo>
                  <a:pt x="70" y="130"/>
                  <a:pt x="69" y="129"/>
                  <a:pt x="66" y="128"/>
                </a:cubicBezTo>
                <a:cubicBezTo>
                  <a:pt x="62" y="128"/>
                  <a:pt x="59" y="128"/>
                  <a:pt x="56" y="128"/>
                </a:cubicBezTo>
                <a:cubicBezTo>
                  <a:pt x="52" y="152"/>
                  <a:pt x="46" y="169"/>
                  <a:pt x="40" y="181"/>
                </a:cubicBezTo>
                <a:cubicBezTo>
                  <a:pt x="40" y="181"/>
                  <a:pt x="39" y="183"/>
                  <a:pt x="38" y="185"/>
                </a:cubicBezTo>
                <a:cubicBezTo>
                  <a:pt x="36" y="189"/>
                  <a:pt x="35" y="192"/>
                  <a:pt x="34" y="195"/>
                </a:cubicBezTo>
                <a:cubicBezTo>
                  <a:pt x="33" y="200"/>
                  <a:pt x="30" y="204"/>
                  <a:pt x="27" y="207"/>
                </a:cubicBezTo>
                <a:cubicBezTo>
                  <a:pt x="24" y="210"/>
                  <a:pt x="23" y="213"/>
                  <a:pt x="23" y="217"/>
                </a:cubicBezTo>
                <a:cubicBezTo>
                  <a:pt x="23" y="220"/>
                  <a:pt x="22" y="222"/>
                  <a:pt x="21" y="222"/>
                </a:cubicBezTo>
                <a:cubicBezTo>
                  <a:pt x="20" y="222"/>
                  <a:pt x="18" y="221"/>
                  <a:pt x="15" y="219"/>
                </a:cubicBezTo>
                <a:cubicBezTo>
                  <a:pt x="9" y="212"/>
                  <a:pt x="4" y="203"/>
                  <a:pt x="0" y="192"/>
                </a:cubicBezTo>
                <a:cubicBezTo>
                  <a:pt x="0" y="189"/>
                  <a:pt x="1" y="188"/>
                  <a:pt x="3" y="189"/>
                </a:cubicBezTo>
                <a:cubicBezTo>
                  <a:pt x="5" y="190"/>
                  <a:pt x="8" y="188"/>
                  <a:pt x="11" y="183"/>
                </a:cubicBezTo>
                <a:cubicBezTo>
                  <a:pt x="26" y="155"/>
                  <a:pt x="33" y="122"/>
                  <a:pt x="33" y="85"/>
                </a:cubicBezTo>
                <a:cubicBezTo>
                  <a:pt x="30" y="85"/>
                  <a:pt x="27" y="86"/>
                  <a:pt x="23" y="86"/>
                </a:cubicBezTo>
                <a:cubicBezTo>
                  <a:pt x="18" y="86"/>
                  <a:pt x="16" y="87"/>
                  <a:pt x="16" y="89"/>
                </a:cubicBezTo>
                <a:cubicBezTo>
                  <a:pt x="15" y="92"/>
                  <a:pt x="15" y="93"/>
                  <a:pt x="14" y="93"/>
                </a:cubicBezTo>
                <a:cubicBezTo>
                  <a:pt x="14" y="93"/>
                  <a:pt x="13" y="91"/>
                  <a:pt x="11" y="88"/>
                </a:cubicBezTo>
                <a:cubicBezTo>
                  <a:pt x="9" y="83"/>
                  <a:pt x="8" y="73"/>
                  <a:pt x="8" y="61"/>
                </a:cubicBezTo>
                <a:cubicBezTo>
                  <a:pt x="8" y="59"/>
                  <a:pt x="8" y="58"/>
                  <a:pt x="9" y="59"/>
                </a:cubicBezTo>
                <a:cubicBezTo>
                  <a:pt x="11" y="59"/>
                  <a:pt x="14" y="58"/>
                  <a:pt x="16" y="58"/>
                </a:cubicBezTo>
                <a:cubicBezTo>
                  <a:pt x="19" y="58"/>
                  <a:pt x="27" y="57"/>
                  <a:pt x="39" y="56"/>
                </a:cubicBezTo>
                <a:cubicBezTo>
                  <a:pt x="38" y="57"/>
                  <a:pt x="39" y="57"/>
                  <a:pt x="44" y="56"/>
                </a:cubicBezTo>
                <a:cubicBezTo>
                  <a:pt x="44" y="43"/>
                  <a:pt x="44" y="30"/>
                  <a:pt x="43" y="17"/>
                </a:cubicBezTo>
                <a:cubicBezTo>
                  <a:pt x="42" y="16"/>
                  <a:pt x="42" y="15"/>
                  <a:pt x="43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50" y="14"/>
                  <a:pt x="54" y="14"/>
                  <a:pt x="58" y="14"/>
                </a:cubicBezTo>
                <a:cubicBezTo>
                  <a:pt x="71" y="13"/>
                  <a:pt x="77" y="18"/>
                  <a:pt x="74" y="30"/>
                </a:cubicBezTo>
                <a:cubicBezTo>
                  <a:pt x="73" y="38"/>
                  <a:pt x="72" y="46"/>
                  <a:pt x="72" y="55"/>
                </a:cubicBezTo>
                <a:cubicBezTo>
                  <a:pt x="75" y="55"/>
                  <a:pt x="79" y="55"/>
                  <a:pt x="85" y="54"/>
                </a:cubicBezTo>
                <a:cubicBezTo>
                  <a:pt x="90" y="54"/>
                  <a:pt x="94" y="54"/>
                  <a:pt x="96" y="53"/>
                </a:cubicBezTo>
                <a:cubicBezTo>
                  <a:pt x="101" y="52"/>
                  <a:pt x="104" y="55"/>
                  <a:pt x="104" y="60"/>
                </a:cubicBezTo>
                <a:cubicBezTo>
                  <a:pt x="104" y="62"/>
                  <a:pt x="104" y="64"/>
                  <a:pt x="104" y="65"/>
                </a:cubicBezTo>
                <a:cubicBezTo>
                  <a:pt x="107" y="60"/>
                  <a:pt x="111" y="55"/>
                  <a:pt x="115" y="49"/>
                </a:cubicBezTo>
                <a:cubicBezTo>
                  <a:pt x="126" y="32"/>
                  <a:pt x="132" y="17"/>
                  <a:pt x="133" y="5"/>
                </a:cubicBezTo>
                <a:cubicBezTo>
                  <a:pt x="134" y="1"/>
                  <a:pt x="135" y="0"/>
                  <a:pt x="138" y="2"/>
                </a:cubicBezTo>
                <a:close/>
              </a:path>
            </a:pathLst>
          </a:custGeom>
          <a:solidFill>
            <a:srgbClr val="E95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9" name="矩形 8"/>
          <p:cNvSpPr/>
          <p:nvPr/>
        </p:nvSpPr>
        <p:spPr>
          <a:xfrm>
            <a:off x="869923" y="4284156"/>
            <a:ext cx="2557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一千个日夜的上下求索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00095" y="4602455"/>
            <a:ext cx="2557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一千个日夜的春华秋实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30267" y="492075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满载着知识的硕果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534654" y="523905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我们即将离开母校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739040" y="555735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开始新的征程</a:t>
            </a:r>
          </a:p>
        </p:txBody>
      </p:sp>
    </p:spTree>
    <p:extLst>
      <p:ext uri="{BB962C8B-B14F-4D97-AF65-F5344CB8AC3E}">
        <p14:creationId xmlns:p14="http://schemas.microsoft.com/office/powerpoint/2010/main" val="352888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000">
        <p14:gallery dir="l"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84111" y="3345577"/>
            <a:ext cx="9312222" cy="166846"/>
            <a:chOff x="-87993" y="2796503"/>
            <a:chExt cx="9312222" cy="166846"/>
          </a:xfrm>
        </p:grpSpPr>
        <p:sp>
          <p:nvSpPr>
            <p:cNvPr id="1183" name="Freeform 194"/>
            <p:cNvSpPr>
              <a:spLocks/>
            </p:cNvSpPr>
            <p:nvPr/>
          </p:nvSpPr>
          <p:spPr bwMode="auto">
            <a:xfrm>
              <a:off x="2260690" y="2796503"/>
              <a:ext cx="128343" cy="166846"/>
            </a:xfrm>
            <a:custGeom>
              <a:avLst/>
              <a:gdLst>
                <a:gd name="T0" fmla="*/ 4 w 62"/>
                <a:gd name="T1" fmla="*/ 0 h 81"/>
                <a:gd name="T2" fmla="*/ 3 w 62"/>
                <a:gd name="T3" fmla="*/ 4 h 81"/>
                <a:gd name="T4" fmla="*/ 2 w 62"/>
                <a:gd name="T5" fmla="*/ 81 h 81"/>
                <a:gd name="T6" fmla="*/ 62 w 62"/>
                <a:gd name="T7" fmla="*/ 81 h 81"/>
                <a:gd name="T8" fmla="*/ 62 w 62"/>
                <a:gd name="T9" fmla="*/ 0 h 81"/>
                <a:gd name="T10" fmla="*/ 4 w 6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81">
                  <a:moveTo>
                    <a:pt x="4" y="0"/>
                  </a:moveTo>
                  <a:cubicBezTo>
                    <a:pt x="4" y="1"/>
                    <a:pt x="4" y="3"/>
                    <a:pt x="3" y="4"/>
                  </a:cubicBezTo>
                  <a:cubicBezTo>
                    <a:pt x="3" y="26"/>
                    <a:pt x="0" y="56"/>
                    <a:pt x="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4" name="Freeform 195"/>
            <p:cNvSpPr>
              <a:spLocks/>
            </p:cNvSpPr>
            <p:nvPr/>
          </p:nvSpPr>
          <p:spPr bwMode="auto">
            <a:xfrm>
              <a:off x="2132346" y="2796503"/>
              <a:ext cx="157679" cy="166846"/>
            </a:xfrm>
            <a:custGeom>
              <a:avLst/>
              <a:gdLst>
                <a:gd name="T0" fmla="*/ 3 w 77"/>
                <a:gd name="T1" fmla="*/ 0 h 81"/>
                <a:gd name="T2" fmla="*/ 3 w 77"/>
                <a:gd name="T3" fmla="*/ 6 h 81"/>
                <a:gd name="T4" fmla="*/ 1 w 77"/>
                <a:gd name="T5" fmla="*/ 81 h 81"/>
                <a:gd name="T6" fmla="*/ 75 w 77"/>
                <a:gd name="T7" fmla="*/ 81 h 81"/>
                <a:gd name="T8" fmla="*/ 77 w 77"/>
                <a:gd name="T9" fmla="*/ 40 h 81"/>
                <a:gd name="T10" fmla="*/ 76 w 77"/>
                <a:gd name="T11" fmla="*/ 6 h 81"/>
                <a:gd name="T12" fmla="*/ 76 w 77"/>
                <a:gd name="T13" fmla="*/ 0 h 81"/>
                <a:gd name="T14" fmla="*/ 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3" y="0"/>
                  </a:moveTo>
                  <a:cubicBezTo>
                    <a:pt x="3" y="2"/>
                    <a:pt x="3" y="4"/>
                    <a:pt x="3" y="6"/>
                  </a:cubicBezTo>
                  <a:cubicBezTo>
                    <a:pt x="2" y="28"/>
                    <a:pt x="0" y="56"/>
                    <a:pt x="1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67"/>
                    <a:pt x="77" y="53"/>
                    <a:pt x="77" y="40"/>
                  </a:cubicBezTo>
                  <a:cubicBezTo>
                    <a:pt x="77" y="28"/>
                    <a:pt x="75" y="16"/>
                    <a:pt x="76" y="6"/>
                  </a:cubicBezTo>
                  <a:cubicBezTo>
                    <a:pt x="76" y="4"/>
                    <a:pt x="76" y="2"/>
                    <a:pt x="76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5" name="Freeform 196"/>
            <p:cNvSpPr>
              <a:spLocks/>
            </p:cNvSpPr>
            <p:nvPr/>
          </p:nvSpPr>
          <p:spPr bwMode="auto">
            <a:xfrm>
              <a:off x="1866492" y="2796503"/>
              <a:ext cx="161346" cy="166846"/>
            </a:xfrm>
            <a:custGeom>
              <a:avLst/>
              <a:gdLst>
                <a:gd name="T0" fmla="*/ 4 w 78"/>
                <a:gd name="T1" fmla="*/ 0 h 81"/>
                <a:gd name="T2" fmla="*/ 4 w 78"/>
                <a:gd name="T3" fmla="*/ 3 h 81"/>
                <a:gd name="T4" fmla="*/ 2 w 78"/>
                <a:gd name="T5" fmla="*/ 81 h 81"/>
                <a:gd name="T6" fmla="*/ 75 w 78"/>
                <a:gd name="T7" fmla="*/ 81 h 81"/>
                <a:gd name="T8" fmla="*/ 78 w 78"/>
                <a:gd name="T9" fmla="*/ 37 h 81"/>
                <a:gd name="T10" fmla="*/ 77 w 78"/>
                <a:gd name="T11" fmla="*/ 3 h 81"/>
                <a:gd name="T12" fmla="*/ 77 w 78"/>
                <a:gd name="T13" fmla="*/ 0 h 81"/>
                <a:gd name="T14" fmla="*/ 4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4" y="0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7" y="66"/>
                    <a:pt x="77" y="51"/>
                    <a:pt x="78" y="37"/>
                  </a:cubicBezTo>
                  <a:cubicBezTo>
                    <a:pt x="78" y="25"/>
                    <a:pt x="76" y="13"/>
                    <a:pt x="77" y="3"/>
                  </a:cubicBezTo>
                  <a:cubicBezTo>
                    <a:pt x="77" y="2"/>
                    <a:pt x="77" y="1"/>
                    <a:pt x="77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6" name="Freeform 197"/>
            <p:cNvSpPr>
              <a:spLocks/>
            </p:cNvSpPr>
            <p:nvPr/>
          </p:nvSpPr>
          <p:spPr bwMode="auto">
            <a:xfrm>
              <a:off x="1595137" y="2796503"/>
              <a:ext cx="161346" cy="166846"/>
            </a:xfrm>
            <a:custGeom>
              <a:avLst/>
              <a:gdLst>
                <a:gd name="T0" fmla="*/ 4 w 78"/>
                <a:gd name="T1" fmla="*/ 0 h 81"/>
                <a:gd name="T2" fmla="*/ 4 w 78"/>
                <a:gd name="T3" fmla="*/ 3 h 81"/>
                <a:gd name="T4" fmla="*/ 2 w 78"/>
                <a:gd name="T5" fmla="*/ 81 h 81"/>
                <a:gd name="T6" fmla="*/ 75 w 78"/>
                <a:gd name="T7" fmla="*/ 81 h 81"/>
                <a:gd name="T8" fmla="*/ 77 w 78"/>
                <a:gd name="T9" fmla="*/ 37 h 81"/>
                <a:gd name="T10" fmla="*/ 77 w 78"/>
                <a:gd name="T11" fmla="*/ 3 h 81"/>
                <a:gd name="T12" fmla="*/ 77 w 78"/>
                <a:gd name="T13" fmla="*/ 0 h 81"/>
                <a:gd name="T14" fmla="*/ 4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4" y="0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7" y="66"/>
                    <a:pt x="77" y="51"/>
                    <a:pt x="77" y="37"/>
                  </a:cubicBezTo>
                  <a:cubicBezTo>
                    <a:pt x="78" y="26"/>
                    <a:pt x="76" y="14"/>
                    <a:pt x="77" y="3"/>
                  </a:cubicBezTo>
                  <a:cubicBezTo>
                    <a:pt x="77" y="2"/>
                    <a:pt x="77" y="1"/>
                    <a:pt x="77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7" name="Freeform 198"/>
            <p:cNvSpPr>
              <a:spLocks/>
            </p:cNvSpPr>
            <p:nvPr/>
          </p:nvSpPr>
          <p:spPr bwMode="auto">
            <a:xfrm>
              <a:off x="2004003" y="2796503"/>
              <a:ext cx="148512" cy="166846"/>
            </a:xfrm>
            <a:custGeom>
              <a:avLst/>
              <a:gdLst>
                <a:gd name="T0" fmla="*/ 0 w 72"/>
                <a:gd name="T1" fmla="*/ 0 h 81"/>
                <a:gd name="T2" fmla="*/ 4 w 72"/>
                <a:gd name="T3" fmla="*/ 81 h 81"/>
                <a:gd name="T4" fmla="*/ 71 w 72"/>
                <a:gd name="T5" fmla="*/ 81 h 81"/>
                <a:gd name="T6" fmla="*/ 72 w 72"/>
                <a:gd name="T7" fmla="*/ 0 h 81"/>
                <a:gd name="T8" fmla="*/ 0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0" y="0"/>
                  </a:moveTo>
                  <a:cubicBezTo>
                    <a:pt x="0" y="23"/>
                    <a:pt x="3" y="58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41"/>
                    <a:pt x="72" y="16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8" name="Freeform 199"/>
            <p:cNvSpPr>
              <a:spLocks/>
            </p:cNvSpPr>
            <p:nvPr/>
          </p:nvSpPr>
          <p:spPr bwMode="auto">
            <a:xfrm>
              <a:off x="1732649" y="2796503"/>
              <a:ext cx="148512" cy="166846"/>
            </a:xfrm>
            <a:custGeom>
              <a:avLst/>
              <a:gdLst>
                <a:gd name="T0" fmla="*/ 0 w 72"/>
                <a:gd name="T1" fmla="*/ 0 h 81"/>
                <a:gd name="T2" fmla="*/ 4 w 72"/>
                <a:gd name="T3" fmla="*/ 81 h 81"/>
                <a:gd name="T4" fmla="*/ 71 w 72"/>
                <a:gd name="T5" fmla="*/ 81 h 81"/>
                <a:gd name="T6" fmla="*/ 72 w 72"/>
                <a:gd name="T7" fmla="*/ 0 h 81"/>
                <a:gd name="T8" fmla="*/ 0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0" y="0"/>
                  </a:moveTo>
                  <a:cubicBezTo>
                    <a:pt x="0" y="23"/>
                    <a:pt x="3" y="59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41"/>
                    <a:pt x="72" y="16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9" name="Freeform 200"/>
            <p:cNvSpPr>
              <a:spLocks/>
            </p:cNvSpPr>
            <p:nvPr/>
          </p:nvSpPr>
          <p:spPr bwMode="auto">
            <a:xfrm>
              <a:off x="1554801" y="2796503"/>
              <a:ext cx="62338" cy="166846"/>
            </a:xfrm>
            <a:custGeom>
              <a:avLst/>
              <a:gdLst>
                <a:gd name="T0" fmla="*/ 29 w 30"/>
                <a:gd name="T1" fmla="*/ 81 h 81"/>
                <a:gd name="T2" fmla="*/ 30 w 30"/>
                <a:gd name="T3" fmla="*/ 0 h 81"/>
                <a:gd name="T4" fmla="*/ 0 w 30"/>
                <a:gd name="T5" fmla="*/ 0 h 81"/>
                <a:gd name="T6" fmla="*/ 1 w 30"/>
                <a:gd name="T7" fmla="*/ 81 h 81"/>
                <a:gd name="T8" fmla="*/ 29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29" y="81"/>
                  </a:moveTo>
                  <a:cubicBezTo>
                    <a:pt x="28" y="40"/>
                    <a:pt x="30" y="15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81"/>
                    <a:pt x="1" y="81"/>
                    <a:pt x="1" y="81"/>
                  </a:cubicBezTo>
                  <a:lnTo>
                    <a:pt x="29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0" name="Freeform 201"/>
            <p:cNvSpPr>
              <a:spLocks/>
            </p:cNvSpPr>
            <p:nvPr/>
          </p:nvSpPr>
          <p:spPr bwMode="auto">
            <a:xfrm>
              <a:off x="2482539" y="2796503"/>
              <a:ext cx="150345" cy="166846"/>
            </a:xfrm>
            <a:custGeom>
              <a:avLst/>
              <a:gdLst>
                <a:gd name="T0" fmla="*/ 1 w 73"/>
                <a:gd name="T1" fmla="*/ 0 h 81"/>
                <a:gd name="T2" fmla="*/ 4 w 73"/>
                <a:gd name="T3" fmla="*/ 81 h 81"/>
                <a:gd name="T4" fmla="*/ 71 w 73"/>
                <a:gd name="T5" fmla="*/ 81 h 81"/>
                <a:gd name="T6" fmla="*/ 73 w 73"/>
                <a:gd name="T7" fmla="*/ 0 h 81"/>
                <a:gd name="T8" fmla="*/ 1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1" y="0"/>
                  </a:moveTo>
                  <a:cubicBezTo>
                    <a:pt x="0" y="19"/>
                    <a:pt x="3" y="56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7"/>
                    <a:pt x="73" y="13"/>
                    <a:pt x="7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1" name="Freeform 202"/>
            <p:cNvSpPr>
              <a:spLocks/>
            </p:cNvSpPr>
            <p:nvPr/>
          </p:nvSpPr>
          <p:spPr bwMode="auto">
            <a:xfrm>
              <a:off x="3124256" y="2796503"/>
              <a:ext cx="69672" cy="166846"/>
            </a:xfrm>
            <a:custGeom>
              <a:avLst/>
              <a:gdLst>
                <a:gd name="T0" fmla="*/ 3 w 34"/>
                <a:gd name="T1" fmla="*/ 0 h 81"/>
                <a:gd name="T2" fmla="*/ 3 w 34"/>
                <a:gd name="T3" fmla="*/ 8 h 81"/>
                <a:gd name="T4" fmla="*/ 1 w 34"/>
                <a:gd name="T5" fmla="*/ 81 h 81"/>
                <a:gd name="T6" fmla="*/ 34 w 34"/>
                <a:gd name="T7" fmla="*/ 81 h 81"/>
                <a:gd name="T8" fmla="*/ 34 w 34"/>
                <a:gd name="T9" fmla="*/ 0 h 81"/>
                <a:gd name="T10" fmla="*/ 3 w 34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81">
                  <a:moveTo>
                    <a:pt x="3" y="0"/>
                  </a:moveTo>
                  <a:cubicBezTo>
                    <a:pt x="3" y="3"/>
                    <a:pt x="3" y="6"/>
                    <a:pt x="3" y="8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2" name="Freeform 203"/>
            <p:cNvSpPr>
              <a:spLocks/>
            </p:cNvSpPr>
            <p:nvPr/>
          </p:nvSpPr>
          <p:spPr bwMode="auto">
            <a:xfrm>
              <a:off x="2863902" y="2796503"/>
              <a:ext cx="157679" cy="166846"/>
            </a:xfrm>
            <a:custGeom>
              <a:avLst/>
              <a:gdLst>
                <a:gd name="T0" fmla="*/ 3 w 76"/>
                <a:gd name="T1" fmla="*/ 0 h 81"/>
                <a:gd name="T2" fmla="*/ 3 w 76"/>
                <a:gd name="T3" fmla="*/ 12 h 81"/>
                <a:gd name="T4" fmla="*/ 1 w 76"/>
                <a:gd name="T5" fmla="*/ 81 h 81"/>
                <a:gd name="T6" fmla="*/ 74 w 76"/>
                <a:gd name="T7" fmla="*/ 81 h 81"/>
                <a:gd name="T8" fmla="*/ 76 w 76"/>
                <a:gd name="T9" fmla="*/ 44 h 81"/>
                <a:gd name="T10" fmla="*/ 75 w 76"/>
                <a:gd name="T11" fmla="*/ 12 h 81"/>
                <a:gd name="T12" fmla="*/ 74 w 76"/>
                <a:gd name="T13" fmla="*/ 0 h 81"/>
                <a:gd name="T14" fmla="*/ 3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3" y="0"/>
                  </a:moveTo>
                  <a:cubicBezTo>
                    <a:pt x="3" y="4"/>
                    <a:pt x="3" y="8"/>
                    <a:pt x="3" y="12"/>
                  </a:cubicBezTo>
                  <a:cubicBezTo>
                    <a:pt x="2" y="32"/>
                    <a:pt x="0" y="58"/>
                    <a:pt x="1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68"/>
                    <a:pt x="76" y="56"/>
                    <a:pt x="76" y="44"/>
                  </a:cubicBezTo>
                  <a:cubicBezTo>
                    <a:pt x="76" y="33"/>
                    <a:pt x="74" y="22"/>
                    <a:pt x="75" y="12"/>
                  </a:cubicBezTo>
                  <a:cubicBezTo>
                    <a:pt x="76" y="7"/>
                    <a:pt x="75" y="4"/>
                    <a:pt x="74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3" name="Freeform 204"/>
            <p:cNvSpPr>
              <a:spLocks/>
            </p:cNvSpPr>
            <p:nvPr/>
          </p:nvSpPr>
          <p:spPr bwMode="auto">
            <a:xfrm>
              <a:off x="2618217" y="2796503"/>
              <a:ext cx="154012" cy="166846"/>
            </a:xfrm>
            <a:custGeom>
              <a:avLst/>
              <a:gdLst>
                <a:gd name="T0" fmla="*/ 3 w 75"/>
                <a:gd name="T1" fmla="*/ 0 h 81"/>
                <a:gd name="T2" fmla="*/ 2 w 75"/>
                <a:gd name="T3" fmla="*/ 13 h 81"/>
                <a:gd name="T4" fmla="*/ 0 w 75"/>
                <a:gd name="T5" fmla="*/ 81 h 81"/>
                <a:gd name="T6" fmla="*/ 74 w 75"/>
                <a:gd name="T7" fmla="*/ 81 h 81"/>
                <a:gd name="T8" fmla="*/ 75 w 75"/>
                <a:gd name="T9" fmla="*/ 45 h 81"/>
                <a:gd name="T10" fmla="*/ 75 w 75"/>
                <a:gd name="T11" fmla="*/ 13 h 81"/>
                <a:gd name="T12" fmla="*/ 73 w 75"/>
                <a:gd name="T13" fmla="*/ 0 h 81"/>
                <a:gd name="T14" fmla="*/ 3 w 75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1">
                  <a:moveTo>
                    <a:pt x="3" y="0"/>
                  </a:moveTo>
                  <a:cubicBezTo>
                    <a:pt x="3" y="4"/>
                    <a:pt x="2" y="9"/>
                    <a:pt x="2" y="13"/>
                  </a:cubicBezTo>
                  <a:cubicBezTo>
                    <a:pt x="2" y="33"/>
                    <a:pt x="0" y="58"/>
                    <a:pt x="0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69"/>
                    <a:pt x="75" y="57"/>
                    <a:pt x="75" y="45"/>
                  </a:cubicBezTo>
                  <a:cubicBezTo>
                    <a:pt x="75" y="34"/>
                    <a:pt x="74" y="23"/>
                    <a:pt x="75" y="13"/>
                  </a:cubicBezTo>
                  <a:cubicBezTo>
                    <a:pt x="75" y="8"/>
                    <a:pt x="74" y="4"/>
                    <a:pt x="73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4" name="Freeform 205"/>
            <p:cNvSpPr>
              <a:spLocks/>
            </p:cNvSpPr>
            <p:nvPr/>
          </p:nvSpPr>
          <p:spPr bwMode="auto">
            <a:xfrm>
              <a:off x="2383532" y="2796503"/>
              <a:ext cx="124676" cy="166846"/>
            </a:xfrm>
            <a:custGeom>
              <a:avLst/>
              <a:gdLst>
                <a:gd name="T0" fmla="*/ 0 w 60"/>
                <a:gd name="T1" fmla="*/ 0 h 81"/>
                <a:gd name="T2" fmla="*/ 0 w 60"/>
                <a:gd name="T3" fmla="*/ 81 h 81"/>
                <a:gd name="T4" fmla="*/ 59 w 60"/>
                <a:gd name="T5" fmla="*/ 81 h 81"/>
                <a:gd name="T6" fmla="*/ 60 w 60"/>
                <a:gd name="T7" fmla="*/ 45 h 81"/>
                <a:gd name="T8" fmla="*/ 59 w 60"/>
                <a:gd name="T9" fmla="*/ 13 h 81"/>
                <a:gd name="T10" fmla="*/ 58 w 60"/>
                <a:gd name="T11" fmla="*/ 0 h 81"/>
                <a:gd name="T12" fmla="*/ 0 w 6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60" y="69"/>
                    <a:pt x="60" y="57"/>
                    <a:pt x="60" y="45"/>
                  </a:cubicBezTo>
                  <a:cubicBezTo>
                    <a:pt x="60" y="34"/>
                    <a:pt x="58" y="23"/>
                    <a:pt x="59" y="13"/>
                  </a:cubicBezTo>
                  <a:cubicBezTo>
                    <a:pt x="60" y="8"/>
                    <a:pt x="59" y="4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5" name="Freeform 206"/>
            <p:cNvSpPr>
              <a:spLocks/>
            </p:cNvSpPr>
            <p:nvPr/>
          </p:nvSpPr>
          <p:spPr bwMode="auto">
            <a:xfrm>
              <a:off x="2994080" y="2796503"/>
              <a:ext cx="150345" cy="166846"/>
            </a:xfrm>
            <a:custGeom>
              <a:avLst/>
              <a:gdLst>
                <a:gd name="T0" fmla="*/ 1 w 73"/>
                <a:gd name="T1" fmla="*/ 0 h 81"/>
                <a:gd name="T2" fmla="*/ 4 w 73"/>
                <a:gd name="T3" fmla="*/ 81 h 81"/>
                <a:gd name="T4" fmla="*/ 71 w 73"/>
                <a:gd name="T5" fmla="*/ 81 h 81"/>
                <a:gd name="T6" fmla="*/ 73 w 73"/>
                <a:gd name="T7" fmla="*/ 0 h 81"/>
                <a:gd name="T8" fmla="*/ 1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1" y="0"/>
                  </a:moveTo>
                  <a:cubicBezTo>
                    <a:pt x="0" y="18"/>
                    <a:pt x="3" y="56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7"/>
                    <a:pt x="73" y="13"/>
                    <a:pt x="7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207"/>
            <p:cNvSpPr>
              <a:spLocks/>
            </p:cNvSpPr>
            <p:nvPr/>
          </p:nvSpPr>
          <p:spPr bwMode="auto">
            <a:xfrm>
              <a:off x="2737393" y="2796503"/>
              <a:ext cx="148512" cy="166846"/>
            </a:xfrm>
            <a:custGeom>
              <a:avLst/>
              <a:gdLst>
                <a:gd name="T0" fmla="*/ 1 w 72"/>
                <a:gd name="T1" fmla="*/ 0 h 81"/>
                <a:gd name="T2" fmla="*/ 4 w 72"/>
                <a:gd name="T3" fmla="*/ 81 h 81"/>
                <a:gd name="T4" fmla="*/ 71 w 72"/>
                <a:gd name="T5" fmla="*/ 81 h 81"/>
                <a:gd name="T6" fmla="*/ 72 w 72"/>
                <a:gd name="T7" fmla="*/ 0 h 81"/>
                <a:gd name="T8" fmla="*/ 1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1" y="0"/>
                  </a:moveTo>
                  <a:cubicBezTo>
                    <a:pt x="0" y="18"/>
                    <a:pt x="3" y="56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7"/>
                    <a:pt x="72" y="13"/>
                    <a:pt x="72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208"/>
            <p:cNvSpPr>
              <a:spLocks/>
            </p:cNvSpPr>
            <p:nvPr/>
          </p:nvSpPr>
          <p:spPr bwMode="auto">
            <a:xfrm>
              <a:off x="627062" y="2796503"/>
              <a:ext cx="126510" cy="166846"/>
            </a:xfrm>
            <a:custGeom>
              <a:avLst/>
              <a:gdLst>
                <a:gd name="T0" fmla="*/ 3 w 62"/>
                <a:gd name="T1" fmla="*/ 0 h 81"/>
                <a:gd name="T2" fmla="*/ 3 w 62"/>
                <a:gd name="T3" fmla="*/ 0 h 81"/>
                <a:gd name="T4" fmla="*/ 2 w 62"/>
                <a:gd name="T5" fmla="*/ 81 h 81"/>
                <a:gd name="T6" fmla="*/ 62 w 62"/>
                <a:gd name="T7" fmla="*/ 81 h 81"/>
                <a:gd name="T8" fmla="*/ 62 w 62"/>
                <a:gd name="T9" fmla="*/ 0 h 81"/>
                <a:gd name="T10" fmla="*/ 3 w 6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81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24"/>
                    <a:pt x="0" y="55"/>
                    <a:pt x="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209"/>
            <p:cNvSpPr>
              <a:spLocks/>
            </p:cNvSpPr>
            <p:nvPr/>
          </p:nvSpPr>
          <p:spPr bwMode="auto">
            <a:xfrm>
              <a:off x="495052" y="2796503"/>
              <a:ext cx="159513" cy="166846"/>
            </a:xfrm>
            <a:custGeom>
              <a:avLst/>
              <a:gdLst>
                <a:gd name="T0" fmla="*/ 3 w 78"/>
                <a:gd name="T1" fmla="*/ 0 h 81"/>
                <a:gd name="T2" fmla="*/ 3 w 78"/>
                <a:gd name="T3" fmla="*/ 2 h 81"/>
                <a:gd name="T4" fmla="*/ 1 w 78"/>
                <a:gd name="T5" fmla="*/ 81 h 81"/>
                <a:gd name="T6" fmla="*/ 76 w 78"/>
                <a:gd name="T7" fmla="*/ 81 h 81"/>
                <a:gd name="T8" fmla="*/ 78 w 78"/>
                <a:gd name="T9" fmla="*/ 36 h 81"/>
                <a:gd name="T10" fmla="*/ 77 w 78"/>
                <a:gd name="T11" fmla="*/ 2 h 81"/>
                <a:gd name="T12" fmla="*/ 77 w 78"/>
                <a:gd name="T13" fmla="*/ 0 h 81"/>
                <a:gd name="T14" fmla="*/ 3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5"/>
                    <a:pt x="0" y="55"/>
                    <a:pt x="1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7" y="66"/>
                    <a:pt x="78" y="51"/>
                    <a:pt x="78" y="36"/>
                  </a:cubicBezTo>
                  <a:cubicBezTo>
                    <a:pt x="78" y="24"/>
                    <a:pt x="76" y="12"/>
                    <a:pt x="77" y="2"/>
                  </a:cubicBezTo>
                  <a:cubicBezTo>
                    <a:pt x="77" y="1"/>
                    <a:pt x="77" y="1"/>
                    <a:pt x="7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210"/>
            <p:cNvSpPr>
              <a:spLocks/>
            </p:cNvSpPr>
            <p:nvPr/>
          </p:nvSpPr>
          <p:spPr bwMode="auto">
            <a:xfrm>
              <a:off x="225532" y="2796503"/>
              <a:ext cx="163180" cy="166846"/>
            </a:xfrm>
            <a:custGeom>
              <a:avLst/>
              <a:gdLst>
                <a:gd name="T0" fmla="*/ 4 w 79"/>
                <a:gd name="T1" fmla="*/ 0 h 81"/>
                <a:gd name="T2" fmla="*/ 3 w 79"/>
                <a:gd name="T3" fmla="*/ 81 h 81"/>
                <a:gd name="T4" fmla="*/ 76 w 79"/>
                <a:gd name="T5" fmla="*/ 81 h 81"/>
                <a:gd name="T6" fmla="*/ 79 w 79"/>
                <a:gd name="T7" fmla="*/ 33 h 81"/>
                <a:gd name="T8" fmla="*/ 78 w 79"/>
                <a:gd name="T9" fmla="*/ 0 h 81"/>
                <a:gd name="T10" fmla="*/ 4 w 79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1">
                  <a:moveTo>
                    <a:pt x="4" y="0"/>
                  </a:moveTo>
                  <a:cubicBezTo>
                    <a:pt x="3" y="24"/>
                    <a:pt x="0" y="55"/>
                    <a:pt x="3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8" y="65"/>
                    <a:pt x="79" y="49"/>
                    <a:pt x="79" y="33"/>
                  </a:cubicBezTo>
                  <a:cubicBezTo>
                    <a:pt x="79" y="22"/>
                    <a:pt x="77" y="10"/>
                    <a:pt x="78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211"/>
            <p:cNvSpPr>
              <a:spLocks/>
            </p:cNvSpPr>
            <p:nvPr/>
          </p:nvSpPr>
          <p:spPr bwMode="auto">
            <a:xfrm>
              <a:off x="-47657" y="2796503"/>
              <a:ext cx="161346" cy="166846"/>
            </a:xfrm>
            <a:custGeom>
              <a:avLst/>
              <a:gdLst>
                <a:gd name="T0" fmla="*/ 3 w 78"/>
                <a:gd name="T1" fmla="*/ 0 h 81"/>
                <a:gd name="T2" fmla="*/ 2 w 78"/>
                <a:gd name="T3" fmla="*/ 81 h 81"/>
                <a:gd name="T4" fmla="*/ 76 w 78"/>
                <a:gd name="T5" fmla="*/ 81 h 81"/>
                <a:gd name="T6" fmla="*/ 78 w 78"/>
                <a:gd name="T7" fmla="*/ 33 h 81"/>
                <a:gd name="T8" fmla="*/ 77 w 78"/>
                <a:gd name="T9" fmla="*/ 0 h 81"/>
                <a:gd name="T10" fmla="*/ 3 w 7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1">
                  <a:moveTo>
                    <a:pt x="3" y="0"/>
                  </a:moveTo>
                  <a:cubicBezTo>
                    <a:pt x="3" y="24"/>
                    <a:pt x="0" y="55"/>
                    <a:pt x="2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7" y="65"/>
                    <a:pt x="78" y="49"/>
                    <a:pt x="78" y="33"/>
                  </a:cubicBezTo>
                  <a:cubicBezTo>
                    <a:pt x="78" y="22"/>
                    <a:pt x="76" y="10"/>
                    <a:pt x="7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212"/>
            <p:cNvSpPr>
              <a:spLocks/>
            </p:cNvSpPr>
            <p:nvPr/>
          </p:nvSpPr>
          <p:spPr bwMode="auto">
            <a:xfrm>
              <a:off x="366709" y="2796503"/>
              <a:ext cx="148512" cy="166846"/>
            </a:xfrm>
            <a:custGeom>
              <a:avLst/>
              <a:gdLst>
                <a:gd name="T0" fmla="*/ 0 w 73"/>
                <a:gd name="T1" fmla="*/ 0 h 81"/>
                <a:gd name="T2" fmla="*/ 4 w 73"/>
                <a:gd name="T3" fmla="*/ 81 h 81"/>
                <a:gd name="T4" fmla="*/ 72 w 73"/>
                <a:gd name="T5" fmla="*/ 81 h 81"/>
                <a:gd name="T6" fmla="*/ 73 w 73"/>
                <a:gd name="T7" fmla="*/ 0 h 81"/>
                <a:gd name="T8" fmla="*/ 0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0" y="0"/>
                  </a:moveTo>
                  <a:cubicBezTo>
                    <a:pt x="1" y="24"/>
                    <a:pt x="3" y="60"/>
                    <a:pt x="4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1" y="42"/>
                    <a:pt x="72" y="16"/>
                    <a:pt x="7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213"/>
            <p:cNvSpPr>
              <a:spLocks/>
            </p:cNvSpPr>
            <p:nvPr/>
          </p:nvSpPr>
          <p:spPr bwMode="auto">
            <a:xfrm>
              <a:off x="93522" y="2796503"/>
              <a:ext cx="148512" cy="166846"/>
            </a:xfrm>
            <a:custGeom>
              <a:avLst/>
              <a:gdLst>
                <a:gd name="T0" fmla="*/ 0 w 73"/>
                <a:gd name="T1" fmla="*/ 0 h 81"/>
                <a:gd name="T2" fmla="*/ 3 w 73"/>
                <a:gd name="T3" fmla="*/ 81 h 81"/>
                <a:gd name="T4" fmla="*/ 72 w 73"/>
                <a:gd name="T5" fmla="*/ 81 h 81"/>
                <a:gd name="T6" fmla="*/ 73 w 73"/>
                <a:gd name="T7" fmla="*/ 0 h 81"/>
                <a:gd name="T8" fmla="*/ 0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0" y="0"/>
                  </a:moveTo>
                  <a:cubicBezTo>
                    <a:pt x="0" y="25"/>
                    <a:pt x="3" y="60"/>
                    <a:pt x="3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0" y="42"/>
                    <a:pt x="72" y="17"/>
                    <a:pt x="7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214"/>
            <p:cNvSpPr>
              <a:spLocks/>
            </p:cNvSpPr>
            <p:nvPr/>
          </p:nvSpPr>
          <p:spPr bwMode="auto">
            <a:xfrm>
              <a:off x="-87993" y="2796503"/>
              <a:ext cx="62338" cy="166846"/>
            </a:xfrm>
            <a:custGeom>
              <a:avLst/>
              <a:gdLst>
                <a:gd name="T0" fmla="*/ 29 w 30"/>
                <a:gd name="T1" fmla="*/ 81 h 81"/>
                <a:gd name="T2" fmla="*/ 30 w 30"/>
                <a:gd name="T3" fmla="*/ 0 h 81"/>
                <a:gd name="T4" fmla="*/ 0 w 30"/>
                <a:gd name="T5" fmla="*/ 0 h 81"/>
                <a:gd name="T6" fmla="*/ 0 w 30"/>
                <a:gd name="T7" fmla="*/ 81 h 81"/>
                <a:gd name="T8" fmla="*/ 29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29" y="81"/>
                  </a:moveTo>
                  <a:cubicBezTo>
                    <a:pt x="27" y="41"/>
                    <a:pt x="29" y="16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29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Freeform 215"/>
            <p:cNvSpPr>
              <a:spLocks/>
            </p:cNvSpPr>
            <p:nvPr/>
          </p:nvSpPr>
          <p:spPr bwMode="auto">
            <a:xfrm>
              <a:off x="852580" y="2796503"/>
              <a:ext cx="150345" cy="166846"/>
            </a:xfrm>
            <a:custGeom>
              <a:avLst/>
              <a:gdLst>
                <a:gd name="T0" fmla="*/ 0 w 73"/>
                <a:gd name="T1" fmla="*/ 0 h 81"/>
                <a:gd name="T2" fmla="*/ 3 w 73"/>
                <a:gd name="T3" fmla="*/ 81 h 81"/>
                <a:gd name="T4" fmla="*/ 71 w 73"/>
                <a:gd name="T5" fmla="*/ 81 h 81"/>
                <a:gd name="T6" fmla="*/ 73 w 73"/>
                <a:gd name="T7" fmla="*/ 0 h 81"/>
                <a:gd name="T8" fmla="*/ 0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0" y="0"/>
                  </a:moveTo>
                  <a:cubicBezTo>
                    <a:pt x="0" y="21"/>
                    <a:pt x="3" y="58"/>
                    <a:pt x="3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9"/>
                    <a:pt x="72" y="14"/>
                    <a:pt x="7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Freeform 216"/>
            <p:cNvSpPr>
              <a:spLocks/>
            </p:cNvSpPr>
            <p:nvPr/>
          </p:nvSpPr>
          <p:spPr bwMode="auto">
            <a:xfrm>
              <a:off x="1497964" y="2796503"/>
              <a:ext cx="71506" cy="166846"/>
            </a:xfrm>
            <a:custGeom>
              <a:avLst/>
              <a:gdLst>
                <a:gd name="T0" fmla="*/ 3 w 35"/>
                <a:gd name="T1" fmla="*/ 0 h 81"/>
                <a:gd name="T2" fmla="*/ 3 w 35"/>
                <a:gd name="T3" fmla="*/ 4 h 81"/>
                <a:gd name="T4" fmla="*/ 2 w 35"/>
                <a:gd name="T5" fmla="*/ 81 h 81"/>
                <a:gd name="T6" fmla="*/ 35 w 35"/>
                <a:gd name="T7" fmla="*/ 81 h 81"/>
                <a:gd name="T8" fmla="*/ 35 w 35"/>
                <a:gd name="T9" fmla="*/ 0 h 81"/>
                <a:gd name="T10" fmla="*/ 3 w 3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1">
                  <a:moveTo>
                    <a:pt x="3" y="0"/>
                  </a:moveTo>
                  <a:cubicBezTo>
                    <a:pt x="3" y="1"/>
                    <a:pt x="3" y="3"/>
                    <a:pt x="3" y="4"/>
                  </a:cubicBezTo>
                  <a:cubicBezTo>
                    <a:pt x="3" y="27"/>
                    <a:pt x="0" y="56"/>
                    <a:pt x="2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Freeform 217"/>
            <p:cNvSpPr>
              <a:spLocks/>
            </p:cNvSpPr>
            <p:nvPr/>
          </p:nvSpPr>
          <p:spPr bwMode="auto">
            <a:xfrm>
              <a:off x="1235776" y="2796503"/>
              <a:ext cx="159513" cy="166846"/>
            </a:xfrm>
            <a:custGeom>
              <a:avLst/>
              <a:gdLst>
                <a:gd name="T0" fmla="*/ 3 w 77"/>
                <a:gd name="T1" fmla="*/ 0 h 81"/>
                <a:gd name="T2" fmla="*/ 3 w 77"/>
                <a:gd name="T3" fmla="*/ 7 h 81"/>
                <a:gd name="T4" fmla="*/ 1 w 77"/>
                <a:gd name="T5" fmla="*/ 81 h 81"/>
                <a:gd name="T6" fmla="*/ 75 w 77"/>
                <a:gd name="T7" fmla="*/ 81 h 81"/>
                <a:gd name="T8" fmla="*/ 77 w 77"/>
                <a:gd name="T9" fmla="*/ 40 h 81"/>
                <a:gd name="T10" fmla="*/ 76 w 77"/>
                <a:gd name="T11" fmla="*/ 7 h 81"/>
                <a:gd name="T12" fmla="*/ 76 w 77"/>
                <a:gd name="T13" fmla="*/ 0 h 81"/>
                <a:gd name="T14" fmla="*/ 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3" y="0"/>
                  </a:moveTo>
                  <a:cubicBezTo>
                    <a:pt x="3" y="2"/>
                    <a:pt x="3" y="5"/>
                    <a:pt x="3" y="7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67"/>
                    <a:pt x="77" y="53"/>
                    <a:pt x="77" y="40"/>
                  </a:cubicBezTo>
                  <a:cubicBezTo>
                    <a:pt x="77" y="29"/>
                    <a:pt x="75" y="18"/>
                    <a:pt x="76" y="7"/>
                  </a:cubicBezTo>
                  <a:cubicBezTo>
                    <a:pt x="76" y="5"/>
                    <a:pt x="76" y="2"/>
                    <a:pt x="76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Freeform 218"/>
            <p:cNvSpPr>
              <a:spLocks/>
            </p:cNvSpPr>
            <p:nvPr/>
          </p:nvSpPr>
          <p:spPr bwMode="auto">
            <a:xfrm>
              <a:off x="986424" y="2796503"/>
              <a:ext cx="157679" cy="166846"/>
            </a:xfrm>
            <a:custGeom>
              <a:avLst/>
              <a:gdLst>
                <a:gd name="T0" fmla="*/ 3 w 77"/>
                <a:gd name="T1" fmla="*/ 0 h 81"/>
                <a:gd name="T2" fmla="*/ 3 w 77"/>
                <a:gd name="T3" fmla="*/ 9 h 81"/>
                <a:gd name="T4" fmla="*/ 1 w 77"/>
                <a:gd name="T5" fmla="*/ 81 h 81"/>
                <a:gd name="T6" fmla="*/ 75 w 77"/>
                <a:gd name="T7" fmla="*/ 81 h 81"/>
                <a:gd name="T8" fmla="*/ 77 w 77"/>
                <a:gd name="T9" fmla="*/ 41 h 81"/>
                <a:gd name="T10" fmla="*/ 76 w 77"/>
                <a:gd name="T11" fmla="*/ 9 h 81"/>
                <a:gd name="T12" fmla="*/ 76 w 77"/>
                <a:gd name="T13" fmla="*/ 0 h 81"/>
                <a:gd name="T14" fmla="*/ 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3" y="0"/>
                  </a:moveTo>
                  <a:cubicBezTo>
                    <a:pt x="3" y="3"/>
                    <a:pt x="3" y="6"/>
                    <a:pt x="3" y="9"/>
                  </a:cubicBezTo>
                  <a:cubicBezTo>
                    <a:pt x="2" y="30"/>
                    <a:pt x="0" y="57"/>
                    <a:pt x="1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67"/>
                    <a:pt x="77" y="54"/>
                    <a:pt x="77" y="41"/>
                  </a:cubicBezTo>
                  <a:cubicBezTo>
                    <a:pt x="77" y="30"/>
                    <a:pt x="75" y="19"/>
                    <a:pt x="76" y="9"/>
                  </a:cubicBezTo>
                  <a:cubicBezTo>
                    <a:pt x="76" y="6"/>
                    <a:pt x="76" y="3"/>
                    <a:pt x="76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Freeform 219"/>
            <p:cNvSpPr>
              <a:spLocks/>
            </p:cNvSpPr>
            <p:nvPr/>
          </p:nvSpPr>
          <p:spPr bwMode="auto">
            <a:xfrm>
              <a:off x="751739" y="2796503"/>
              <a:ext cx="122843" cy="166846"/>
            </a:xfrm>
            <a:custGeom>
              <a:avLst/>
              <a:gdLst>
                <a:gd name="T0" fmla="*/ 0 w 60"/>
                <a:gd name="T1" fmla="*/ 0 h 81"/>
                <a:gd name="T2" fmla="*/ 0 w 60"/>
                <a:gd name="T3" fmla="*/ 81 h 81"/>
                <a:gd name="T4" fmla="*/ 58 w 60"/>
                <a:gd name="T5" fmla="*/ 81 h 81"/>
                <a:gd name="T6" fmla="*/ 60 w 60"/>
                <a:gd name="T7" fmla="*/ 41 h 81"/>
                <a:gd name="T8" fmla="*/ 59 w 60"/>
                <a:gd name="T9" fmla="*/ 9 h 81"/>
                <a:gd name="T10" fmla="*/ 59 w 60"/>
                <a:gd name="T11" fmla="*/ 0 h 81"/>
                <a:gd name="T12" fmla="*/ 0 w 6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9" y="68"/>
                    <a:pt x="60" y="54"/>
                    <a:pt x="60" y="41"/>
                  </a:cubicBezTo>
                  <a:cubicBezTo>
                    <a:pt x="60" y="30"/>
                    <a:pt x="58" y="19"/>
                    <a:pt x="59" y="9"/>
                  </a:cubicBezTo>
                  <a:cubicBezTo>
                    <a:pt x="60" y="6"/>
                    <a:pt x="59" y="3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0" name="Freeform 220"/>
            <p:cNvSpPr>
              <a:spLocks/>
            </p:cNvSpPr>
            <p:nvPr/>
          </p:nvSpPr>
          <p:spPr bwMode="auto">
            <a:xfrm>
              <a:off x="1367786" y="2796503"/>
              <a:ext cx="150345" cy="166846"/>
            </a:xfrm>
            <a:custGeom>
              <a:avLst/>
              <a:gdLst>
                <a:gd name="T0" fmla="*/ 1 w 73"/>
                <a:gd name="T1" fmla="*/ 0 h 81"/>
                <a:gd name="T2" fmla="*/ 4 w 73"/>
                <a:gd name="T3" fmla="*/ 81 h 81"/>
                <a:gd name="T4" fmla="*/ 72 w 73"/>
                <a:gd name="T5" fmla="*/ 81 h 81"/>
                <a:gd name="T6" fmla="*/ 73 w 73"/>
                <a:gd name="T7" fmla="*/ 0 h 81"/>
                <a:gd name="T8" fmla="*/ 1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1" y="39"/>
                    <a:pt x="73" y="14"/>
                    <a:pt x="7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1" name="Freeform 221"/>
            <p:cNvSpPr>
              <a:spLocks/>
            </p:cNvSpPr>
            <p:nvPr/>
          </p:nvSpPr>
          <p:spPr bwMode="auto">
            <a:xfrm>
              <a:off x="1107433" y="2796503"/>
              <a:ext cx="152179" cy="166846"/>
            </a:xfrm>
            <a:custGeom>
              <a:avLst/>
              <a:gdLst>
                <a:gd name="T0" fmla="*/ 1 w 74"/>
                <a:gd name="T1" fmla="*/ 0 h 81"/>
                <a:gd name="T2" fmla="*/ 4 w 74"/>
                <a:gd name="T3" fmla="*/ 81 h 81"/>
                <a:gd name="T4" fmla="*/ 72 w 74"/>
                <a:gd name="T5" fmla="*/ 81 h 81"/>
                <a:gd name="T6" fmla="*/ 74 w 74"/>
                <a:gd name="T7" fmla="*/ 0 h 81"/>
                <a:gd name="T8" fmla="*/ 1 w 74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1">
                  <a:moveTo>
                    <a:pt x="1" y="0"/>
                  </a:moveTo>
                  <a:cubicBezTo>
                    <a:pt x="0" y="21"/>
                    <a:pt x="3" y="57"/>
                    <a:pt x="4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1" y="39"/>
                    <a:pt x="73" y="14"/>
                    <a:pt x="74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Freeform 222"/>
            <p:cNvSpPr>
              <a:spLocks/>
            </p:cNvSpPr>
            <p:nvPr/>
          </p:nvSpPr>
          <p:spPr bwMode="auto">
            <a:xfrm>
              <a:off x="3808143" y="2796503"/>
              <a:ext cx="99008" cy="166846"/>
            </a:xfrm>
            <a:custGeom>
              <a:avLst/>
              <a:gdLst>
                <a:gd name="T0" fmla="*/ 46 w 49"/>
                <a:gd name="T1" fmla="*/ 0 h 81"/>
                <a:gd name="T2" fmla="*/ 47 w 49"/>
                <a:gd name="T3" fmla="*/ 4 h 81"/>
                <a:gd name="T4" fmla="*/ 48 w 49"/>
                <a:gd name="T5" fmla="*/ 81 h 81"/>
                <a:gd name="T6" fmla="*/ 0 w 49"/>
                <a:gd name="T7" fmla="*/ 81 h 81"/>
                <a:gd name="T8" fmla="*/ 0 w 49"/>
                <a:gd name="T9" fmla="*/ 0 h 81"/>
                <a:gd name="T10" fmla="*/ 46 w 49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81">
                  <a:moveTo>
                    <a:pt x="46" y="0"/>
                  </a:moveTo>
                  <a:cubicBezTo>
                    <a:pt x="47" y="1"/>
                    <a:pt x="47" y="3"/>
                    <a:pt x="47" y="4"/>
                  </a:cubicBezTo>
                  <a:cubicBezTo>
                    <a:pt x="47" y="26"/>
                    <a:pt x="49" y="56"/>
                    <a:pt x="48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Freeform 223"/>
            <p:cNvSpPr>
              <a:spLocks/>
            </p:cNvSpPr>
            <p:nvPr/>
          </p:nvSpPr>
          <p:spPr bwMode="auto">
            <a:xfrm>
              <a:off x="3885149" y="2796503"/>
              <a:ext cx="126510" cy="166846"/>
            </a:xfrm>
            <a:custGeom>
              <a:avLst/>
              <a:gdLst>
                <a:gd name="T0" fmla="*/ 59 w 62"/>
                <a:gd name="T1" fmla="*/ 0 h 81"/>
                <a:gd name="T2" fmla="*/ 60 w 62"/>
                <a:gd name="T3" fmla="*/ 6 h 81"/>
                <a:gd name="T4" fmla="*/ 61 w 62"/>
                <a:gd name="T5" fmla="*/ 81 h 81"/>
                <a:gd name="T6" fmla="*/ 2 w 62"/>
                <a:gd name="T7" fmla="*/ 81 h 81"/>
                <a:gd name="T8" fmla="*/ 0 w 62"/>
                <a:gd name="T9" fmla="*/ 40 h 81"/>
                <a:gd name="T10" fmla="*/ 1 w 62"/>
                <a:gd name="T11" fmla="*/ 6 h 81"/>
                <a:gd name="T12" fmla="*/ 1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59" y="2"/>
                    <a:pt x="60" y="4"/>
                    <a:pt x="60" y="6"/>
                  </a:cubicBezTo>
                  <a:cubicBezTo>
                    <a:pt x="60" y="28"/>
                    <a:pt x="62" y="56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3"/>
                    <a:pt x="0" y="40"/>
                  </a:cubicBezTo>
                  <a:cubicBezTo>
                    <a:pt x="0" y="28"/>
                    <a:pt x="1" y="16"/>
                    <a:pt x="1" y="6"/>
                  </a:cubicBezTo>
                  <a:cubicBezTo>
                    <a:pt x="1" y="4"/>
                    <a:pt x="1" y="2"/>
                    <a:pt x="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Freeform 224"/>
            <p:cNvSpPr>
              <a:spLocks/>
            </p:cNvSpPr>
            <p:nvPr/>
          </p:nvSpPr>
          <p:spPr bwMode="auto">
            <a:xfrm>
              <a:off x="4095998" y="2796503"/>
              <a:ext cx="130177" cy="166846"/>
            </a:xfrm>
            <a:custGeom>
              <a:avLst/>
              <a:gdLst>
                <a:gd name="T0" fmla="*/ 60 w 63"/>
                <a:gd name="T1" fmla="*/ 0 h 81"/>
                <a:gd name="T2" fmla="*/ 60 w 63"/>
                <a:gd name="T3" fmla="*/ 3 h 81"/>
                <a:gd name="T4" fmla="*/ 61 w 63"/>
                <a:gd name="T5" fmla="*/ 81 h 81"/>
                <a:gd name="T6" fmla="*/ 2 w 63"/>
                <a:gd name="T7" fmla="*/ 81 h 81"/>
                <a:gd name="T8" fmla="*/ 0 w 63"/>
                <a:gd name="T9" fmla="*/ 37 h 81"/>
                <a:gd name="T10" fmla="*/ 1 w 63"/>
                <a:gd name="T11" fmla="*/ 3 h 81"/>
                <a:gd name="T12" fmla="*/ 1 w 63"/>
                <a:gd name="T13" fmla="*/ 0 h 81"/>
                <a:gd name="T14" fmla="*/ 60 w 63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0" y="26"/>
                    <a:pt x="63" y="55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1" y="51"/>
                    <a:pt x="0" y="37"/>
                  </a:cubicBezTo>
                  <a:cubicBezTo>
                    <a:pt x="0" y="25"/>
                    <a:pt x="2" y="13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Freeform 225"/>
            <p:cNvSpPr>
              <a:spLocks/>
            </p:cNvSpPr>
            <p:nvPr/>
          </p:nvSpPr>
          <p:spPr bwMode="auto">
            <a:xfrm>
              <a:off x="4316015" y="2796503"/>
              <a:ext cx="128343" cy="166846"/>
            </a:xfrm>
            <a:custGeom>
              <a:avLst/>
              <a:gdLst>
                <a:gd name="T0" fmla="*/ 59 w 62"/>
                <a:gd name="T1" fmla="*/ 0 h 81"/>
                <a:gd name="T2" fmla="*/ 59 w 62"/>
                <a:gd name="T3" fmla="*/ 3 h 81"/>
                <a:gd name="T4" fmla="*/ 60 w 62"/>
                <a:gd name="T5" fmla="*/ 81 h 81"/>
                <a:gd name="T6" fmla="*/ 1 w 62"/>
                <a:gd name="T7" fmla="*/ 81 h 81"/>
                <a:gd name="T8" fmla="*/ 0 w 62"/>
                <a:gd name="T9" fmla="*/ 37 h 81"/>
                <a:gd name="T10" fmla="*/ 0 w 62"/>
                <a:gd name="T11" fmla="*/ 3 h 81"/>
                <a:gd name="T12" fmla="*/ 0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59" y="3"/>
                    <a:pt x="59" y="3"/>
                    <a:pt x="59" y="3"/>
                  </a:cubicBezTo>
                  <a:cubicBezTo>
                    <a:pt x="60" y="26"/>
                    <a:pt x="62" y="55"/>
                    <a:pt x="6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6"/>
                    <a:pt x="0" y="51"/>
                    <a:pt x="0" y="37"/>
                  </a:cubicBezTo>
                  <a:cubicBezTo>
                    <a:pt x="0" y="26"/>
                    <a:pt x="1" y="14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Freeform 226"/>
            <p:cNvSpPr>
              <a:spLocks/>
            </p:cNvSpPr>
            <p:nvPr/>
          </p:nvSpPr>
          <p:spPr bwMode="auto">
            <a:xfrm>
              <a:off x="3996990" y="2796503"/>
              <a:ext cx="117342" cy="166846"/>
            </a:xfrm>
            <a:custGeom>
              <a:avLst/>
              <a:gdLst>
                <a:gd name="T0" fmla="*/ 58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58" y="23"/>
                    <a:pt x="56" y="58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0" y="16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227"/>
            <p:cNvSpPr>
              <a:spLocks/>
            </p:cNvSpPr>
            <p:nvPr/>
          </p:nvSpPr>
          <p:spPr bwMode="auto">
            <a:xfrm>
              <a:off x="4213340" y="2796503"/>
              <a:ext cx="119176" cy="166846"/>
            </a:xfrm>
            <a:custGeom>
              <a:avLst/>
              <a:gdLst>
                <a:gd name="T0" fmla="*/ 58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58" y="23"/>
                    <a:pt x="56" y="59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0" y="16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228"/>
            <p:cNvSpPr>
              <a:spLocks/>
            </p:cNvSpPr>
            <p:nvPr/>
          </p:nvSpPr>
          <p:spPr bwMode="auto">
            <a:xfrm>
              <a:off x="4427857" y="2796503"/>
              <a:ext cx="49504" cy="166846"/>
            </a:xfrm>
            <a:custGeom>
              <a:avLst/>
              <a:gdLst>
                <a:gd name="T0" fmla="*/ 1 w 24"/>
                <a:gd name="T1" fmla="*/ 81 h 81"/>
                <a:gd name="T2" fmla="*/ 0 w 24"/>
                <a:gd name="T3" fmla="*/ 0 h 81"/>
                <a:gd name="T4" fmla="*/ 24 w 24"/>
                <a:gd name="T5" fmla="*/ 0 h 81"/>
                <a:gd name="T6" fmla="*/ 24 w 24"/>
                <a:gd name="T7" fmla="*/ 81 h 81"/>
                <a:gd name="T8" fmla="*/ 1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1" y="81"/>
                  </a:moveTo>
                  <a:cubicBezTo>
                    <a:pt x="2" y="40"/>
                    <a:pt x="0" y="15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81"/>
                    <a:pt x="24" y="81"/>
                    <a:pt x="24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229"/>
            <p:cNvSpPr>
              <a:spLocks/>
            </p:cNvSpPr>
            <p:nvPr/>
          </p:nvSpPr>
          <p:spPr bwMode="auto">
            <a:xfrm>
              <a:off x="3610127" y="2796503"/>
              <a:ext cx="119176" cy="166846"/>
            </a:xfrm>
            <a:custGeom>
              <a:avLst/>
              <a:gdLst>
                <a:gd name="T0" fmla="*/ 57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7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7" y="0"/>
                  </a:moveTo>
                  <a:cubicBezTo>
                    <a:pt x="58" y="19"/>
                    <a:pt x="56" y="56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230"/>
            <p:cNvSpPr>
              <a:spLocks/>
            </p:cNvSpPr>
            <p:nvPr/>
          </p:nvSpPr>
          <p:spPr bwMode="auto">
            <a:xfrm>
              <a:off x="3159092" y="2796503"/>
              <a:ext cx="56838" cy="166846"/>
            </a:xfrm>
            <a:custGeom>
              <a:avLst/>
              <a:gdLst>
                <a:gd name="T0" fmla="*/ 25 w 28"/>
                <a:gd name="T1" fmla="*/ 0 h 81"/>
                <a:gd name="T2" fmla="*/ 25 w 28"/>
                <a:gd name="T3" fmla="*/ 8 h 81"/>
                <a:gd name="T4" fmla="*/ 27 w 28"/>
                <a:gd name="T5" fmla="*/ 81 h 81"/>
                <a:gd name="T6" fmla="*/ 0 w 28"/>
                <a:gd name="T7" fmla="*/ 81 h 81"/>
                <a:gd name="T8" fmla="*/ 0 w 28"/>
                <a:gd name="T9" fmla="*/ 0 h 81"/>
                <a:gd name="T10" fmla="*/ 25 w 2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1">
                  <a:moveTo>
                    <a:pt x="25" y="0"/>
                  </a:moveTo>
                  <a:cubicBezTo>
                    <a:pt x="25" y="3"/>
                    <a:pt x="25" y="6"/>
                    <a:pt x="25" y="8"/>
                  </a:cubicBezTo>
                  <a:cubicBezTo>
                    <a:pt x="26" y="29"/>
                    <a:pt x="28" y="57"/>
                    <a:pt x="27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231"/>
            <p:cNvSpPr>
              <a:spLocks/>
            </p:cNvSpPr>
            <p:nvPr/>
          </p:nvSpPr>
          <p:spPr bwMode="auto">
            <a:xfrm>
              <a:off x="3298437" y="2796503"/>
              <a:ext cx="124676" cy="166846"/>
            </a:xfrm>
            <a:custGeom>
              <a:avLst/>
              <a:gdLst>
                <a:gd name="T0" fmla="*/ 58 w 61"/>
                <a:gd name="T1" fmla="*/ 0 h 81"/>
                <a:gd name="T2" fmla="*/ 58 w 61"/>
                <a:gd name="T3" fmla="*/ 12 h 81"/>
                <a:gd name="T4" fmla="*/ 60 w 61"/>
                <a:gd name="T5" fmla="*/ 81 h 81"/>
                <a:gd name="T6" fmla="*/ 1 w 61"/>
                <a:gd name="T7" fmla="*/ 81 h 81"/>
                <a:gd name="T8" fmla="*/ 0 w 61"/>
                <a:gd name="T9" fmla="*/ 44 h 81"/>
                <a:gd name="T10" fmla="*/ 0 w 61"/>
                <a:gd name="T11" fmla="*/ 12 h 81"/>
                <a:gd name="T12" fmla="*/ 1 w 61"/>
                <a:gd name="T13" fmla="*/ 0 h 81"/>
                <a:gd name="T14" fmla="*/ 58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58" y="0"/>
                  </a:moveTo>
                  <a:cubicBezTo>
                    <a:pt x="58" y="4"/>
                    <a:pt x="58" y="8"/>
                    <a:pt x="58" y="12"/>
                  </a:cubicBezTo>
                  <a:cubicBezTo>
                    <a:pt x="59" y="32"/>
                    <a:pt x="61" y="58"/>
                    <a:pt x="6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8"/>
                    <a:pt x="0" y="56"/>
                    <a:pt x="0" y="44"/>
                  </a:cubicBezTo>
                  <a:cubicBezTo>
                    <a:pt x="0" y="33"/>
                    <a:pt x="1" y="22"/>
                    <a:pt x="0" y="12"/>
                  </a:cubicBezTo>
                  <a:cubicBezTo>
                    <a:pt x="0" y="7"/>
                    <a:pt x="0" y="4"/>
                    <a:pt x="1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232"/>
            <p:cNvSpPr>
              <a:spLocks/>
            </p:cNvSpPr>
            <p:nvPr/>
          </p:nvSpPr>
          <p:spPr bwMode="auto">
            <a:xfrm>
              <a:off x="3496452" y="2796503"/>
              <a:ext cx="126510" cy="166846"/>
            </a:xfrm>
            <a:custGeom>
              <a:avLst/>
              <a:gdLst>
                <a:gd name="T0" fmla="*/ 58 w 61"/>
                <a:gd name="T1" fmla="*/ 0 h 81"/>
                <a:gd name="T2" fmla="*/ 59 w 61"/>
                <a:gd name="T3" fmla="*/ 13 h 81"/>
                <a:gd name="T4" fmla="*/ 60 w 61"/>
                <a:gd name="T5" fmla="*/ 81 h 81"/>
                <a:gd name="T6" fmla="*/ 1 w 61"/>
                <a:gd name="T7" fmla="*/ 81 h 81"/>
                <a:gd name="T8" fmla="*/ 0 w 61"/>
                <a:gd name="T9" fmla="*/ 45 h 81"/>
                <a:gd name="T10" fmla="*/ 0 w 61"/>
                <a:gd name="T11" fmla="*/ 13 h 81"/>
                <a:gd name="T12" fmla="*/ 1 w 61"/>
                <a:gd name="T13" fmla="*/ 0 h 81"/>
                <a:gd name="T14" fmla="*/ 58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58" y="0"/>
                  </a:moveTo>
                  <a:cubicBezTo>
                    <a:pt x="58" y="4"/>
                    <a:pt x="58" y="9"/>
                    <a:pt x="59" y="13"/>
                  </a:cubicBezTo>
                  <a:cubicBezTo>
                    <a:pt x="59" y="33"/>
                    <a:pt x="61" y="58"/>
                    <a:pt x="6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7"/>
                    <a:pt x="0" y="45"/>
                  </a:cubicBezTo>
                  <a:cubicBezTo>
                    <a:pt x="0" y="34"/>
                    <a:pt x="1" y="23"/>
                    <a:pt x="0" y="13"/>
                  </a:cubicBezTo>
                  <a:cubicBezTo>
                    <a:pt x="0" y="8"/>
                    <a:pt x="1" y="4"/>
                    <a:pt x="1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Freeform 233"/>
            <p:cNvSpPr>
              <a:spLocks/>
            </p:cNvSpPr>
            <p:nvPr/>
          </p:nvSpPr>
          <p:spPr bwMode="auto">
            <a:xfrm>
              <a:off x="3710968" y="2796503"/>
              <a:ext cx="99008" cy="166846"/>
            </a:xfrm>
            <a:custGeom>
              <a:avLst/>
              <a:gdLst>
                <a:gd name="T0" fmla="*/ 48 w 48"/>
                <a:gd name="T1" fmla="*/ 0 h 81"/>
                <a:gd name="T2" fmla="*/ 48 w 48"/>
                <a:gd name="T3" fmla="*/ 81 h 81"/>
                <a:gd name="T4" fmla="*/ 1 w 48"/>
                <a:gd name="T5" fmla="*/ 81 h 81"/>
                <a:gd name="T6" fmla="*/ 0 w 48"/>
                <a:gd name="T7" fmla="*/ 45 h 81"/>
                <a:gd name="T8" fmla="*/ 0 w 48"/>
                <a:gd name="T9" fmla="*/ 13 h 81"/>
                <a:gd name="T10" fmla="*/ 2 w 48"/>
                <a:gd name="T11" fmla="*/ 0 h 81"/>
                <a:gd name="T12" fmla="*/ 48 w 4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1">
                  <a:moveTo>
                    <a:pt x="48" y="0"/>
                  </a:moveTo>
                  <a:cubicBezTo>
                    <a:pt x="48" y="81"/>
                    <a:pt x="48" y="81"/>
                    <a:pt x="48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7"/>
                    <a:pt x="0" y="45"/>
                  </a:cubicBezTo>
                  <a:cubicBezTo>
                    <a:pt x="0" y="34"/>
                    <a:pt x="1" y="23"/>
                    <a:pt x="0" y="13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Freeform 234"/>
            <p:cNvSpPr>
              <a:spLocks/>
            </p:cNvSpPr>
            <p:nvPr/>
          </p:nvSpPr>
          <p:spPr bwMode="auto">
            <a:xfrm>
              <a:off x="3199429" y="2796503"/>
              <a:ext cx="119176" cy="166846"/>
            </a:xfrm>
            <a:custGeom>
              <a:avLst/>
              <a:gdLst>
                <a:gd name="T0" fmla="*/ 57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7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7" y="0"/>
                  </a:moveTo>
                  <a:cubicBezTo>
                    <a:pt x="58" y="18"/>
                    <a:pt x="56" y="56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Freeform 235"/>
            <p:cNvSpPr>
              <a:spLocks/>
            </p:cNvSpPr>
            <p:nvPr/>
          </p:nvSpPr>
          <p:spPr bwMode="auto">
            <a:xfrm>
              <a:off x="3404778" y="2796503"/>
              <a:ext cx="121009" cy="166846"/>
            </a:xfrm>
            <a:custGeom>
              <a:avLst/>
              <a:gdLst>
                <a:gd name="T0" fmla="*/ 58 w 59"/>
                <a:gd name="T1" fmla="*/ 0 h 81"/>
                <a:gd name="T2" fmla="*/ 56 w 59"/>
                <a:gd name="T3" fmla="*/ 81 h 81"/>
                <a:gd name="T4" fmla="*/ 2 w 59"/>
                <a:gd name="T5" fmla="*/ 81 h 81"/>
                <a:gd name="T6" fmla="*/ 0 w 59"/>
                <a:gd name="T7" fmla="*/ 0 h 81"/>
                <a:gd name="T8" fmla="*/ 58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8" y="0"/>
                  </a:moveTo>
                  <a:cubicBezTo>
                    <a:pt x="59" y="18"/>
                    <a:pt x="57" y="56"/>
                    <a:pt x="5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Freeform 236"/>
            <p:cNvSpPr>
              <a:spLocks/>
            </p:cNvSpPr>
            <p:nvPr/>
          </p:nvSpPr>
          <p:spPr bwMode="auto">
            <a:xfrm>
              <a:off x="5120911" y="2796503"/>
              <a:ext cx="102675" cy="166846"/>
            </a:xfrm>
            <a:custGeom>
              <a:avLst/>
              <a:gdLst>
                <a:gd name="T0" fmla="*/ 47 w 50"/>
                <a:gd name="T1" fmla="*/ 0 h 81"/>
                <a:gd name="T2" fmla="*/ 47 w 50"/>
                <a:gd name="T3" fmla="*/ 0 h 81"/>
                <a:gd name="T4" fmla="*/ 49 w 50"/>
                <a:gd name="T5" fmla="*/ 81 h 81"/>
                <a:gd name="T6" fmla="*/ 0 w 50"/>
                <a:gd name="T7" fmla="*/ 81 h 81"/>
                <a:gd name="T8" fmla="*/ 0 w 50"/>
                <a:gd name="T9" fmla="*/ 0 h 81"/>
                <a:gd name="T10" fmla="*/ 47 w 50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81"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8" y="24"/>
                    <a:pt x="50" y="55"/>
                    <a:pt x="4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Freeform 237"/>
            <p:cNvSpPr>
              <a:spLocks/>
            </p:cNvSpPr>
            <p:nvPr/>
          </p:nvSpPr>
          <p:spPr bwMode="auto">
            <a:xfrm>
              <a:off x="5201584" y="2796503"/>
              <a:ext cx="128343" cy="166846"/>
            </a:xfrm>
            <a:custGeom>
              <a:avLst/>
              <a:gdLst>
                <a:gd name="T0" fmla="*/ 60 w 63"/>
                <a:gd name="T1" fmla="*/ 0 h 81"/>
                <a:gd name="T2" fmla="*/ 60 w 63"/>
                <a:gd name="T3" fmla="*/ 2 h 81"/>
                <a:gd name="T4" fmla="*/ 61 w 63"/>
                <a:gd name="T5" fmla="*/ 81 h 81"/>
                <a:gd name="T6" fmla="*/ 1 w 63"/>
                <a:gd name="T7" fmla="*/ 81 h 81"/>
                <a:gd name="T8" fmla="*/ 0 w 63"/>
                <a:gd name="T9" fmla="*/ 36 h 81"/>
                <a:gd name="T10" fmla="*/ 0 w 63"/>
                <a:gd name="T11" fmla="*/ 2 h 81"/>
                <a:gd name="T12" fmla="*/ 0 w 63"/>
                <a:gd name="T13" fmla="*/ 0 h 81"/>
                <a:gd name="T14" fmla="*/ 60 w 63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60" y="25"/>
                    <a:pt x="63" y="55"/>
                    <a:pt x="61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6"/>
                    <a:pt x="0" y="51"/>
                    <a:pt x="0" y="36"/>
                  </a:cubicBezTo>
                  <a:cubicBezTo>
                    <a:pt x="0" y="24"/>
                    <a:pt x="1" y="1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Freeform 238"/>
            <p:cNvSpPr>
              <a:spLocks/>
            </p:cNvSpPr>
            <p:nvPr/>
          </p:nvSpPr>
          <p:spPr bwMode="auto">
            <a:xfrm>
              <a:off x="5414267" y="2796503"/>
              <a:ext cx="130177" cy="166846"/>
            </a:xfrm>
            <a:custGeom>
              <a:avLst/>
              <a:gdLst>
                <a:gd name="T0" fmla="*/ 61 w 63"/>
                <a:gd name="T1" fmla="*/ 0 h 81"/>
                <a:gd name="T2" fmla="*/ 62 w 63"/>
                <a:gd name="T3" fmla="*/ 81 h 81"/>
                <a:gd name="T4" fmla="*/ 2 w 63"/>
                <a:gd name="T5" fmla="*/ 81 h 81"/>
                <a:gd name="T6" fmla="*/ 0 w 63"/>
                <a:gd name="T7" fmla="*/ 33 h 81"/>
                <a:gd name="T8" fmla="*/ 1 w 63"/>
                <a:gd name="T9" fmla="*/ 0 h 81"/>
                <a:gd name="T10" fmla="*/ 61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61" y="0"/>
                  </a:moveTo>
                  <a:cubicBezTo>
                    <a:pt x="61" y="24"/>
                    <a:pt x="63" y="55"/>
                    <a:pt x="6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2" y="10"/>
                    <a:pt x="1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239"/>
            <p:cNvSpPr>
              <a:spLocks/>
            </p:cNvSpPr>
            <p:nvPr/>
          </p:nvSpPr>
          <p:spPr bwMode="auto">
            <a:xfrm>
              <a:off x="5636117" y="2796503"/>
              <a:ext cx="130177" cy="166846"/>
            </a:xfrm>
            <a:custGeom>
              <a:avLst/>
              <a:gdLst>
                <a:gd name="T0" fmla="*/ 60 w 63"/>
                <a:gd name="T1" fmla="*/ 0 h 81"/>
                <a:gd name="T2" fmla="*/ 61 w 63"/>
                <a:gd name="T3" fmla="*/ 81 h 81"/>
                <a:gd name="T4" fmla="*/ 2 w 63"/>
                <a:gd name="T5" fmla="*/ 81 h 81"/>
                <a:gd name="T6" fmla="*/ 0 w 63"/>
                <a:gd name="T7" fmla="*/ 33 h 81"/>
                <a:gd name="T8" fmla="*/ 1 w 63"/>
                <a:gd name="T9" fmla="*/ 0 h 81"/>
                <a:gd name="T10" fmla="*/ 60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1" y="24"/>
                    <a:pt x="63" y="55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0"/>
                    <a:pt x="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Freeform 240"/>
            <p:cNvSpPr>
              <a:spLocks/>
            </p:cNvSpPr>
            <p:nvPr/>
          </p:nvSpPr>
          <p:spPr bwMode="auto">
            <a:xfrm>
              <a:off x="5311593" y="2796503"/>
              <a:ext cx="121009" cy="166846"/>
            </a:xfrm>
            <a:custGeom>
              <a:avLst/>
              <a:gdLst>
                <a:gd name="T0" fmla="*/ 59 w 59"/>
                <a:gd name="T1" fmla="*/ 0 h 81"/>
                <a:gd name="T2" fmla="*/ 56 w 59"/>
                <a:gd name="T3" fmla="*/ 81 h 81"/>
                <a:gd name="T4" fmla="*/ 1 w 59"/>
                <a:gd name="T5" fmla="*/ 81 h 81"/>
                <a:gd name="T6" fmla="*/ 0 w 59"/>
                <a:gd name="T7" fmla="*/ 0 h 81"/>
                <a:gd name="T8" fmla="*/ 59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0"/>
                  </a:moveTo>
                  <a:cubicBezTo>
                    <a:pt x="59" y="24"/>
                    <a:pt x="56" y="60"/>
                    <a:pt x="56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6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Freeform 241"/>
            <p:cNvSpPr>
              <a:spLocks/>
            </p:cNvSpPr>
            <p:nvPr/>
          </p:nvSpPr>
          <p:spPr bwMode="auto">
            <a:xfrm>
              <a:off x="5533442" y="2796503"/>
              <a:ext cx="119176" cy="166846"/>
            </a:xfrm>
            <a:custGeom>
              <a:avLst/>
              <a:gdLst>
                <a:gd name="T0" fmla="*/ 58 w 58"/>
                <a:gd name="T1" fmla="*/ 0 h 81"/>
                <a:gd name="T2" fmla="*/ 55 w 58"/>
                <a:gd name="T3" fmla="*/ 81 h 81"/>
                <a:gd name="T4" fmla="*/ 0 w 58"/>
                <a:gd name="T5" fmla="*/ 81 h 81"/>
                <a:gd name="T6" fmla="*/ 0 w 58"/>
                <a:gd name="T7" fmla="*/ 0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58" y="25"/>
                    <a:pt x="56" y="60"/>
                    <a:pt x="5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" y="42"/>
                    <a:pt x="0" y="17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2" name="Freeform 242"/>
            <p:cNvSpPr>
              <a:spLocks/>
            </p:cNvSpPr>
            <p:nvPr/>
          </p:nvSpPr>
          <p:spPr bwMode="auto">
            <a:xfrm>
              <a:off x="5749793" y="2796503"/>
              <a:ext cx="49504" cy="166846"/>
            </a:xfrm>
            <a:custGeom>
              <a:avLst/>
              <a:gdLst>
                <a:gd name="T0" fmla="*/ 1 w 24"/>
                <a:gd name="T1" fmla="*/ 81 h 81"/>
                <a:gd name="T2" fmla="*/ 0 w 24"/>
                <a:gd name="T3" fmla="*/ 0 h 81"/>
                <a:gd name="T4" fmla="*/ 24 w 24"/>
                <a:gd name="T5" fmla="*/ 0 h 81"/>
                <a:gd name="T6" fmla="*/ 24 w 24"/>
                <a:gd name="T7" fmla="*/ 81 h 81"/>
                <a:gd name="T8" fmla="*/ 1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1" y="81"/>
                  </a:moveTo>
                  <a:cubicBezTo>
                    <a:pt x="2" y="41"/>
                    <a:pt x="0" y="16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81"/>
                    <a:pt x="24" y="81"/>
                    <a:pt x="24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3" name="Freeform 243"/>
            <p:cNvSpPr>
              <a:spLocks/>
            </p:cNvSpPr>
            <p:nvPr/>
          </p:nvSpPr>
          <p:spPr bwMode="auto">
            <a:xfrm>
              <a:off x="4922896" y="2796503"/>
              <a:ext cx="121009" cy="166846"/>
            </a:xfrm>
            <a:custGeom>
              <a:avLst/>
              <a:gdLst>
                <a:gd name="T0" fmla="*/ 58 w 59"/>
                <a:gd name="T1" fmla="*/ 0 h 81"/>
                <a:gd name="T2" fmla="*/ 56 w 59"/>
                <a:gd name="T3" fmla="*/ 81 h 81"/>
                <a:gd name="T4" fmla="*/ 1 w 59"/>
                <a:gd name="T5" fmla="*/ 81 h 81"/>
                <a:gd name="T6" fmla="*/ 0 w 59"/>
                <a:gd name="T7" fmla="*/ 0 h 81"/>
                <a:gd name="T8" fmla="*/ 58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8" y="0"/>
                  </a:moveTo>
                  <a:cubicBezTo>
                    <a:pt x="59" y="21"/>
                    <a:pt x="56" y="58"/>
                    <a:pt x="56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0" y="14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Freeform 244"/>
            <p:cNvSpPr>
              <a:spLocks/>
            </p:cNvSpPr>
            <p:nvPr/>
          </p:nvSpPr>
          <p:spPr bwMode="auto">
            <a:xfrm>
              <a:off x="4466360" y="2796503"/>
              <a:ext cx="56838" cy="166846"/>
            </a:xfrm>
            <a:custGeom>
              <a:avLst/>
              <a:gdLst>
                <a:gd name="T0" fmla="*/ 25 w 28"/>
                <a:gd name="T1" fmla="*/ 0 h 81"/>
                <a:gd name="T2" fmla="*/ 25 w 28"/>
                <a:gd name="T3" fmla="*/ 4 h 81"/>
                <a:gd name="T4" fmla="*/ 26 w 28"/>
                <a:gd name="T5" fmla="*/ 81 h 81"/>
                <a:gd name="T6" fmla="*/ 0 w 28"/>
                <a:gd name="T7" fmla="*/ 81 h 81"/>
                <a:gd name="T8" fmla="*/ 0 w 28"/>
                <a:gd name="T9" fmla="*/ 0 h 81"/>
                <a:gd name="T10" fmla="*/ 25 w 2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1">
                  <a:moveTo>
                    <a:pt x="25" y="0"/>
                  </a:moveTo>
                  <a:cubicBezTo>
                    <a:pt x="25" y="1"/>
                    <a:pt x="25" y="3"/>
                    <a:pt x="25" y="4"/>
                  </a:cubicBezTo>
                  <a:cubicBezTo>
                    <a:pt x="26" y="27"/>
                    <a:pt x="28" y="56"/>
                    <a:pt x="26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Freeform 245"/>
            <p:cNvSpPr>
              <a:spLocks/>
            </p:cNvSpPr>
            <p:nvPr/>
          </p:nvSpPr>
          <p:spPr bwMode="auto">
            <a:xfrm>
              <a:off x="4605704" y="2796503"/>
              <a:ext cx="128343" cy="166846"/>
            </a:xfrm>
            <a:custGeom>
              <a:avLst/>
              <a:gdLst>
                <a:gd name="T0" fmla="*/ 59 w 62"/>
                <a:gd name="T1" fmla="*/ 0 h 81"/>
                <a:gd name="T2" fmla="*/ 59 w 62"/>
                <a:gd name="T3" fmla="*/ 7 h 81"/>
                <a:gd name="T4" fmla="*/ 61 w 62"/>
                <a:gd name="T5" fmla="*/ 81 h 81"/>
                <a:gd name="T6" fmla="*/ 2 w 62"/>
                <a:gd name="T7" fmla="*/ 81 h 81"/>
                <a:gd name="T8" fmla="*/ 0 w 62"/>
                <a:gd name="T9" fmla="*/ 40 h 81"/>
                <a:gd name="T10" fmla="*/ 1 w 62"/>
                <a:gd name="T11" fmla="*/ 7 h 81"/>
                <a:gd name="T12" fmla="*/ 1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59" y="2"/>
                    <a:pt x="59" y="5"/>
                    <a:pt x="59" y="7"/>
                  </a:cubicBezTo>
                  <a:cubicBezTo>
                    <a:pt x="60" y="29"/>
                    <a:pt x="62" y="57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3"/>
                    <a:pt x="0" y="40"/>
                  </a:cubicBezTo>
                  <a:cubicBezTo>
                    <a:pt x="0" y="29"/>
                    <a:pt x="1" y="18"/>
                    <a:pt x="1" y="7"/>
                  </a:cubicBezTo>
                  <a:cubicBezTo>
                    <a:pt x="0" y="5"/>
                    <a:pt x="1" y="2"/>
                    <a:pt x="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Freeform 246"/>
            <p:cNvSpPr>
              <a:spLocks/>
            </p:cNvSpPr>
            <p:nvPr/>
          </p:nvSpPr>
          <p:spPr bwMode="auto">
            <a:xfrm>
              <a:off x="4807386" y="2796503"/>
              <a:ext cx="126510" cy="166846"/>
            </a:xfrm>
            <a:custGeom>
              <a:avLst/>
              <a:gdLst>
                <a:gd name="T0" fmla="*/ 59 w 62"/>
                <a:gd name="T1" fmla="*/ 0 h 81"/>
                <a:gd name="T2" fmla="*/ 60 w 62"/>
                <a:gd name="T3" fmla="*/ 9 h 81"/>
                <a:gd name="T4" fmla="*/ 61 w 62"/>
                <a:gd name="T5" fmla="*/ 81 h 81"/>
                <a:gd name="T6" fmla="*/ 2 w 62"/>
                <a:gd name="T7" fmla="*/ 81 h 81"/>
                <a:gd name="T8" fmla="*/ 0 w 62"/>
                <a:gd name="T9" fmla="*/ 41 h 81"/>
                <a:gd name="T10" fmla="*/ 1 w 62"/>
                <a:gd name="T11" fmla="*/ 9 h 81"/>
                <a:gd name="T12" fmla="*/ 1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60" y="3"/>
                    <a:pt x="60" y="6"/>
                    <a:pt x="60" y="9"/>
                  </a:cubicBezTo>
                  <a:cubicBezTo>
                    <a:pt x="60" y="30"/>
                    <a:pt x="62" y="57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247"/>
            <p:cNvSpPr>
              <a:spLocks/>
            </p:cNvSpPr>
            <p:nvPr/>
          </p:nvSpPr>
          <p:spPr bwMode="auto">
            <a:xfrm>
              <a:off x="5023736" y="2796503"/>
              <a:ext cx="99008" cy="166846"/>
            </a:xfrm>
            <a:custGeom>
              <a:avLst/>
              <a:gdLst>
                <a:gd name="T0" fmla="*/ 49 w 49"/>
                <a:gd name="T1" fmla="*/ 0 h 81"/>
                <a:gd name="T2" fmla="*/ 49 w 49"/>
                <a:gd name="T3" fmla="*/ 81 h 81"/>
                <a:gd name="T4" fmla="*/ 2 w 49"/>
                <a:gd name="T5" fmla="*/ 81 h 81"/>
                <a:gd name="T6" fmla="*/ 0 w 49"/>
                <a:gd name="T7" fmla="*/ 41 h 81"/>
                <a:gd name="T8" fmla="*/ 1 w 49"/>
                <a:gd name="T9" fmla="*/ 9 h 81"/>
                <a:gd name="T10" fmla="*/ 1 w 49"/>
                <a:gd name="T11" fmla="*/ 0 h 81"/>
                <a:gd name="T12" fmla="*/ 49 w 49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81">
                  <a:moveTo>
                    <a:pt x="49" y="0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1" y="0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248"/>
            <p:cNvSpPr>
              <a:spLocks/>
            </p:cNvSpPr>
            <p:nvPr/>
          </p:nvSpPr>
          <p:spPr bwMode="auto">
            <a:xfrm>
              <a:off x="4504863" y="2796503"/>
              <a:ext cx="121009" cy="166846"/>
            </a:xfrm>
            <a:custGeom>
              <a:avLst/>
              <a:gdLst>
                <a:gd name="T0" fmla="*/ 59 w 59"/>
                <a:gd name="T1" fmla="*/ 0 h 81"/>
                <a:gd name="T2" fmla="*/ 56 w 59"/>
                <a:gd name="T3" fmla="*/ 81 h 81"/>
                <a:gd name="T4" fmla="*/ 1 w 59"/>
                <a:gd name="T5" fmla="*/ 81 h 81"/>
                <a:gd name="T6" fmla="*/ 0 w 59"/>
                <a:gd name="T7" fmla="*/ 0 h 81"/>
                <a:gd name="T8" fmla="*/ 59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0"/>
                  </a:moveTo>
                  <a:cubicBezTo>
                    <a:pt x="59" y="21"/>
                    <a:pt x="57" y="58"/>
                    <a:pt x="56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1" y="14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249"/>
            <p:cNvSpPr>
              <a:spLocks/>
            </p:cNvSpPr>
            <p:nvPr/>
          </p:nvSpPr>
          <p:spPr bwMode="auto">
            <a:xfrm>
              <a:off x="4715712" y="2796503"/>
              <a:ext cx="121009" cy="166846"/>
            </a:xfrm>
            <a:custGeom>
              <a:avLst/>
              <a:gdLst>
                <a:gd name="T0" fmla="*/ 59 w 59"/>
                <a:gd name="T1" fmla="*/ 0 h 81"/>
                <a:gd name="T2" fmla="*/ 56 w 59"/>
                <a:gd name="T3" fmla="*/ 81 h 81"/>
                <a:gd name="T4" fmla="*/ 2 w 59"/>
                <a:gd name="T5" fmla="*/ 81 h 81"/>
                <a:gd name="T6" fmla="*/ 0 w 59"/>
                <a:gd name="T7" fmla="*/ 0 h 81"/>
                <a:gd name="T8" fmla="*/ 59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0"/>
                  </a:moveTo>
                  <a:cubicBezTo>
                    <a:pt x="59" y="21"/>
                    <a:pt x="57" y="57"/>
                    <a:pt x="5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1" y="14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250"/>
            <p:cNvSpPr>
              <a:spLocks/>
            </p:cNvSpPr>
            <p:nvPr/>
          </p:nvSpPr>
          <p:spPr bwMode="auto">
            <a:xfrm>
              <a:off x="8243319" y="2796503"/>
              <a:ext cx="132010" cy="166846"/>
            </a:xfrm>
            <a:custGeom>
              <a:avLst/>
              <a:gdLst>
                <a:gd name="T0" fmla="*/ 3 w 65"/>
                <a:gd name="T1" fmla="*/ 0 h 81"/>
                <a:gd name="T2" fmla="*/ 3 w 65"/>
                <a:gd name="T3" fmla="*/ 4 h 81"/>
                <a:gd name="T4" fmla="*/ 1 w 65"/>
                <a:gd name="T5" fmla="*/ 81 h 81"/>
                <a:gd name="T6" fmla="*/ 65 w 65"/>
                <a:gd name="T7" fmla="*/ 81 h 81"/>
                <a:gd name="T8" fmla="*/ 65 w 65"/>
                <a:gd name="T9" fmla="*/ 0 h 81"/>
                <a:gd name="T10" fmla="*/ 3 w 6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81">
                  <a:moveTo>
                    <a:pt x="3" y="0"/>
                  </a:moveTo>
                  <a:cubicBezTo>
                    <a:pt x="3" y="1"/>
                    <a:pt x="3" y="3"/>
                    <a:pt x="3" y="4"/>
                  </a:cubicBezTo>
                  <a:cubicBezTo>
                    <a:pt x="2" y="26"/>
                    <a:pt x="0" y="56"/>
                    <a:pt x="1" y="81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Freeform 251"/>
            <p:cNvSpPr>
              <a:spLocks/>
            </p:cNvSpPr>
            <p:nvPr/>
          </p:nvSpPr>
          <p:spPr bwMode="auto">
            <a:xfrm>
              <a:off x="8105809" y="2796503"/>
              <a:ext cx="165013" cy="166846"/>
            </a:xfrm>
            <a:custGeom>
              <a:avLst/>
              <a:gdLst>
                <a:gd name="T0" fmla="*/ 4 w 81"/>
                <a:gd name="T1" fmla="*/ 0 h 81"/>
                <a:gd name="T2" fmla="*/ 3 w 81"/>
                <a:gd name="T3" fmla="*/ 6 h 81"/>
                <a:gd name="T4" fmla="*/ 1 w 81"/>
                <a:gd name="T5" fmla="*/ 81 h 81"/>
                <a:gd name="T6" fmla="*/ 79 w 81"/>
                <a:gd name="T7" fmla="*/ 81 h 81"/>
                <a:gd name="T8" fmla="*/ 81 w 81"/>
                <a:gd name="T9" fmla="*/ 40 h 81"/>
                <a:gd name="T10" fmla="*/ 80 w 81"/>
                <a:gd name="T11" fmla="*/ 6 h 81"/>
                <a:gd name="T12" fmla="*/ 80 w 81"/>
                <a:gd name="T13" fmla="*/ 0 h 81"/>
                <a:gd name="T14" fmla="*/ 4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4" y="0"/>
                  </a:moveTo>
                  <a:cubicBezTo>
                    <a:pt x="3" y="2"/>
                    <a:pt x="3" y="4"/>
                    <a:pt x="3" y="6"/>
                  </a:cubicBezTo>
                  <a:cubicBezTo>
                    <a:pt x="3" y="28"/>
                    <a:pt x="0" y="56"/>
                    <a:pt x="1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1" y="67"/>
                    <a:pt x="81" y="53"/>
                    <a:pt x="81" y="40"/>
                  </a:cubicBezTo>
                  <a:cubicBezTo>
                    <a:pt x="81" y="28"/>
                    <a:pt x="79" y="16"/>
                    <a:pt x="80" y="6"/>
                  </a:cubicBezTo>
                  <a:cubicBezTo>
                    <a:pt x="81" y="4"/>
                    <a:pt x="81" y="2"/>
                    <a:pt x="8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Freeform 252"/>
            <p:cNvSpPr>
              <a:spLocks/>
            </p:cNvSpPr>
            <p:nvPr/>
          </p:nvSpPr>
          <p:spPr bwMode="auto">
            <a:xfrm>
              <a:off x="7825287" y="2796503"/>
              <a:ext cx="168680" cy="166846"/>
            </a:xfrm>
            <a:custGeom>
              <a:avLst/>
              <a:gdLst>
                <a:gd name="T0" fmla="*/ 4 w 82"/>
                <a:gd name="T1" fmla="*/ 0 h 81"/>
                <a:gd name="T2" fmla="*/ 4 w 82"/>
                <a:gd name="T3" fmla="*/ 3 h 81"/>
                <a:gd name="T4" fmla="*/ 2 w 82"/>
                <a:gd name="T5" fmla="*/ 81 h 81"/>
                <a:gd name="T6" fmla="*/ 80 w 82"/>
                <a:gd name="T7" fmla="*/ 81 h 81"/>
                <a:gd name="T8" fmla="*/ 82 w 82"/>
                <a:gd name="T9" fmla="*/ 37 h 81"/>
                <a:gd name="T10" fmla="*/ 81 w 82"/>
                <a:gd name="T11" fmla="*/ 3 h 81"/>
                <a:gd name="T12" fmla="*/ 81 w 82"/>
                <a:gd name="T13" fmla="*/ 0 h 81"/>
                <a:gd name="T14" fmla="*/ 4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4" y="0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1" y="66"/>
                    <a:pt x="82" y="51"/>
                    <a:pt x="82" y="37"/>
                  </a:cubicBezTo>
                  <a:cubicBezTo>
                    <a:pt x="82" y="25"/>
                    <a:pt x="80" y="13"/>
                    <a:pt x="81" y="3"/>
                  </a:cubicBezTo>
                  <a:cubicBezTo>
                    <a:pt x="81" y="2"/>
                    <a:pt x="81" y="1"/>
                    <a:pt x="81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253"/>
            <p:cNvSpPr>
              <a:spLocks/>
            </p:cNvSpPr>
            <p:nvPr/>
          </p:nvSpPr>
          <p:spPr bwMode="auto">
            <a:xfrm>
              <a:off x="7541099" y="2796503"/>
              <a:ext cx="165013" cy="166846"/>
            </a:xfrm>
            <a:custGeom>
              <a:avLst/>
              <a:gdLst>
                <a:gd name="T0" fmla="*/ 4 w 81"/>
                <a:gd name="T1" fmla="*/ 0 h 81"/>
                <a:gd name="T2" fmla="*/ 3 w 81"/>
                <a:gd name="T3" fmla="*/ 3 h 81"/>
                <a:gd name="T4" fmla="*/ 2 w 81"/>
                <a:gd name="T5" fmla="*/ 81 h 81"/>
                <a:gd name="T6" fmla="*/ 79 w 81"/>
                <a:gd name="T7" fmla="*/ 81 h 81"/>
                <a:gd name="T8" fmla="*/ 81 w 81"/>
                <a:gd name="T9" fmla="*/ 37 h 81"/>
                <a:gd name="T10" fmla="*/ 81 w 81"/>
                <a:gd name="T11" fmla="*/ 3 h 81"/>
                <a:gd name="T12" fmla="*/ 81 w 81"/>
                <a:gd name="T13" fmla="*/ 0 h 81"/>
                <a:gd name="T14" fmla="*/ 4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4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1" y="66"/>
                    <a:pt x="81" y="51"/>
                    <a:pt x="81" y="37"/>
                  </a:cubicBezTo>
                  <a:cubicBezTo>
                    <a:pt x="81" y="26"/>
                    <a:pt x="80" y="14"/>
                    <a:pt x="81" y="3"/>
                  </a:cubicBezTo>
                  <a:cubicBezTo>
                    <a:pt x="81" y="2"/>
                    <a:pt x="81" y="1"/>
                    <a:pt x="81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Freeform 254"/>
            <p:cNvSpPr>
              <a:spLocks/>
            </p:cNvSpPr>
            <p:nvPr/>
          </p:nvSpPr>
          <p:spPr bwMode="auto">
            <a:xfrm>
              <a:off x="7971965" y="2796503"/>
              <a:ext cx="155846" cy="166846"/>
            </a:xfrm>
            <a:custGeom>
              <a:avLst/>
              <a:gdLst>
                <a:gd name="T0" fmla="*/ 0 w 76"/>
                <a:gd name="T1" fmla="*/ 0 h 81"/>
                <a:gd name="T2" fmla="*/ 3 w 76"/>
                <a:gd name="T3" fmla="*/ 81 h 81"/>
                <a:gd name="T4" fmla="*/ 75 w 76"/>
                <a:gd name="T5" fmla="*/ 81 h 81"/>
                <a:gd name="T6" fmla="*/ 76 w 76"/>
                <a:gd name="T7" fmla="*/ 0 h 81"/>
                <a:gd name="T8" fmla="*/ 0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0" y="0"/>
                  </a:moveTo>
                  <a:cubicBezTo>
                    <a:pt x="0" y="23"/>
                    <a:pt x="3" y="58"/>
                    <a:pt x="3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41"/>
                    <a:pt x="75" y="16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Freeform 255"/>
            <p:cNvSpPr>
              <a:spLocks/>
            </p:cNvSpPr>
            <p:nvPr/>
          </p:nvSpPr>
          <p:spPr bwMode="auto">
            <a:xfrm>
              <a:off x="7684110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1" y="23"/>
                    <a:pt x="3" y="59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4" y="41"/>
                    <a:pt x="76" y="16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256"/>
            <p:cNvSpPr>
              <a:spLocks/>
            </p:cNvSpPr>
            <p:nvPr/>
          </p:nvSpPr>
          <p:spPr bwMode="auto">
            <a:xfrm>
              <a:off x="7497095" y="2796503"/>
              <a:ext cx="64172" cy="166846"/>
            </a:xfrm>
            <a:custGeom>
              <a:avLst/>
              <a:gdLst>
                <a:gd name="T0" fmla="*/ 30 w 31"/>
                <a:gd name="T1" fmla="*/ 81 h 81"/>
                <a:gd name="T2" fmla="*/ 31 w 31"/>
                <a:gd name="T3" fmla="*/ 0 h 81"/>
                <a:gd name="T4" fmla="*/ 0 w 31"/>
                <a:gd name="T5" fmla="*/ 0 h 81"/>
                <a:gd name="T6" fmla="*/ 0 w 31"/>
                <a:gd name="T7" fmla="*/ 81 h 81"/>
                <a:gd name="T8" fmla="*/ 30 w 31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81">
                  <a:moveTo>
                    <a:pt x="30" y="81"/>
                  </a:moveTo>
                  <a:cubicBezTo>
                    <a:pt x="29" y="40"/>
                    <a:pt x="31" y="15"/>
                    <a:pt x="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0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Freeform 257"/>
            <p:cNvSpPr>
              <a:spLocks/>
            </p:cNvSpPr>
            <p:nvPr/>
          </p:nvSpPr>
          <p:spPr bwMode="auto">
            <a:xfrm>
              <a:off x="8476171" y="2796503"/>
              <a:ext cx="155846" cy="166846"/>
            </a:xfrm>
            <a:custGeom>
              <a:avLst/>
              <a:gdLst>
                <a:gd name="T0" fmla="*/ 1 w 76"/>
                <a:gd name="T1" fmla="*/ 0 h 81"/>
                <a:gd name="T2" fmla="*/ 4 w 76"/>
                <a:gd name="T3" fmla="*/ 81 h 81"/>
                <a:gd name="T4" fmla="*/ 75 w 76"/>
                <a:gd name="T5" fmla="*/ 81 h 81"/>
                <a:gd name="T6" fmla="*/ 76 w 76"/>
                <a:gd name="T7" fmla="*/ 0 h 81"/>
                <a:gd name="T8" fmla="*/ 1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1" y="0"/>
                  </a:moveTo>
                  <a:cubicBezTo>
                    <a:pt x="0" y="19"/>
                    <a:pt x="3" y="56"/>
                    <a:pt x="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7"/>
                    <a:pt x="76" y="13"/>
                    <a:pt x="76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Freeform 258"/>
            <p:cNvSpPr>
              <a:spLocks/>
            </p:cNvSpPr>
            <p:nvPr/>
          </p:nvSpPr>
          <p:spPr bwMode="auto">
            <a:xfrm>
              <a:off x="9150890" y="2796503"/>
              <a:ext cx="73339" cy="166846"/>
            </a:xfrm>
            <a:custGeom>
              <a:avLst/>
              <a:gdLst>
                <a:gd name="T0" fmla="*/ 4 w 36"/>
                <a:gd name="T1" fmla="*/ 0 h 81"/>
                <a:gd name="T2" fmla="*/ 4 w 36"/>
                <a:gd name="T3" fmla="*/ 8 h 81"/>
                <a:gd name="T4" fmla="*/ 2 w 36"/>
                <a:gd name="T5" fmla="*/ 81 h 81"/>
                <a:gd name="T6" fmla="*/ 36 w 36"/>
                <a:gd name="T7" fmla="*/ 81 h 81"/>
                <a:gd name="T8" fmla="*/ 36 w 36"/>
                <a:gd name="T9" fmla="*/ 0 h 81"/>
                <a:gd name="T10" fmla="*/ 4 w 3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81">
                  <a:moveTo>
                    <a:pt x="4" y="0"/>
                  </a:moveTo>
                  <a:cubicBezTo>
                    <a:pt x="4" y="3"/>
                    <a:pt x="4" y="6"/>
                    <a:pt x="4" y="8"/>
                  </a:cubicBezTo>
                  <a:cubicBezTo>
                    <a:pt x="3" y="29"/>
                    <a:pt x="0" y="57"/>
                    <a:pt x="2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259"/>
            <p:cNvSpPr>
              <a:spLocks/>
            </p:cNvSpPr>
            <p:nvPr/>
          </p:nvSpPr>
          <p:spPr bwMode="auto">
            <a:xfrm>
              <a:off x="8879536" y="2796503"/>
              <a:ext cx="163180" cy="166846"/>
            </a:xfrm>
            <a:custGeom>
              <a:avLst/>
              <a:gdLst>
                <a:gd name="T0" fmla="*/ 3 w 80"/>
                <a:gd name="T1" fmla="*/ 0 h 81"/>
                <a:gd name="T2" fmla="*/ 3 w 80"/>
                <a:gd name="T3" fmla="*/ 12 h 81"/>
                <a:gd name="T4" fmla="*/ 1 w 80"/>
                <a:gd name="T5" fmla="*/ 81 h 81"/>
                <a:gd name="T6" fmla="*/ 78 w 80"/>
                <a:gd name="T7" fmla="*/ 81 h 81"/>
                <a:gd name="T8" fmla="*/ 80 w 80"/>
                <a:gd name="T9" fmla="*/ 44 h 81"/>
                <a:gd name="T10" fmla="*/ 79 w 80"/>
                <a:gd name="T11" fmla="*/ 12 h 81"/>
                <a:gd name="T12" fmla="*/ 78 w 80"/>
                <a:gd name="T13" fmla="*/ 0 h 81"/>
                <a:gd name="T14" fmla="*/ 3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3" y="0"/>
                  </a:moveTo>
                  <a:cubicBezTo>
                    <a:pt x="3" y="4"/>
                    <a:pt x="3" y="8"/>
                    <a:pt x="3" y="12"/>
                  </a:cubicBezTo>
                  <a:cubicBezTo>
                    <a:pt x="2" y="32"/>
                    <a:pt x="0" y="58"/>
                    <a:pt x="1" y="8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79" y="68"/>
                    <a:pt x="80" y="56"/>
                    <a:pt x="80" y="44"/>
                  </a:cubicBezTo>
                  <a:cubicBezTo>
                    <a:pt x="80" y="33"/>
                    <a:pt x="78" y="22"/>
                    <a:pt x="79" y="12"/>
                  </a:cubicBezTo>
                  <a:cubicBezTo>
                    <a:pt x="80" y="7"/>
                    <a:pt x="79" y="4"/>
                    <a:pt x="78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Freeform 260"/>
            <p:cNvSpPr>
              <a:spLocks/>
            </p:cNvSpPr>
            <p:nvPr/>
          </p:nvSpPr>
          <p:spPr bwMode="auto">
            <a:xfrm>
              <a:off x="8619182" y="2796503"/>
              <a:ext cx="163180" cy="166846"/>
            </a:xfrm>
            <a:custGeom>
              <a:avLst/>
              <a:gdLst>
                <a:gd name="T0" fmla="*/ 3 w 80"/>
                <a:gd name="T1" fmla="*/ 0 h 81"/>
                <a:gd name="T2" fmla="*/ 3 w 80"/>
                <a:gd name="T3" fmla="*/ 13 h 81"/>
                <a:gd name="T4" fmla="*/ 1 w 80"/>
                <a:gd name="T5" fmla="*/ 81 h 81"/>
                <a:gd name="T6" fmla="*/ 78 w 80"/>
                <a:gd name="T7" fmla="*/ 81 h 81"/>
                <a:gd name="T8" fmla="*/ 80 w 80"/>
                <a:gd name="T9" fmla="*/ 45 h 81"/>
                <a:gd name="T10" fmla="*/ 79 w 80"/>
                <a:gd name="T11" fmla="*/ 13 h 81"/>
                <a:gd name="T12" fmla="*/ 77 w 80"/>
                <a:gd name="T13" fmla="*/ 0 h 81"/>
                <a:gd name="T14" fmla="*/ 3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3" y="0"/>
                  </a:moveTo>
                  <a:cubicBezTo>
                    <a:pt x="3" y="4"/>
                    <a:pt x="3" y="9"/>
                    <a:pt x="3" y="13"/>
                  </a:cubicBezTo>
                  <a:cubicBezTo>
                    <a:pt x="2" y="33"/>
                    <a:pt x="0" y="58"/>
                    <a:pt x="1" y="8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79" y="69"/>
                    <a:pt x="80" y="57"/>
                    <a:pt x="80" y="45"/>
                  </a:cubicBezTo>
                  <a:cubicBezTo>
                    <a:pt x="80" y="34"/>
                    <a:pt x="78" y="23"/>
                    <a:pt x="79" y="13"/>
                  </a:cubicBezTo>
                  <a:cubicBezTo>
                    <a:pt x="79" y="8"/>
                    <a:pt x="79" y="4"/>
                    <a:pt x="7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Freeform 261"/>
            <p:cNvSpPr>
              <a:spLocks/>
            </p:cNvSpPr>
            <p:nvPr/>
          </p:nvSpPr>
          <p:spPr bwMode="auto">
            <a:xfrm>
              <a:off x="8371662" y="2796503"/>
              <a:ext cx="130177" cy="166846"/>
            </a:xfrm>
            <a:custGeom>
              <a:avLst/>
              <a:gdLst>
                <a:gd name="T0" fmla="*/ 0 w 63"/>
                <a:gd name="T1" fmla="*/ 0 h 81"/>
                <a:gd name="T2" fmla="*/ 0 w 63"/>
                <a:gd name="T3" fmla="*/ 81 h 81"/>
                <a:gd name="T4" fmla="*/ 62 w 63"/>
                <a:gd name="T5" fmla="*/ 81 h 81"/>
                <a:gd name="T6" fmla="*/ 63 w 63"/>
                <a:gd name="T7" fmla="*/ 45 h 81"/>
                <a:gd name="T8" fmla="*/ 62 w 63"/>
                <a:gd name="T9" fmla="*/ 13 h 81"/>
                <a:gd name="T10" fmla="*/ 61 w 63"/>
                <a:gd name="T11" fmla="*/ 0 h 81"/>
                <a:gd name="T12" fmla="*/ 0 w 63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3" y="69"/>
                    <a:pt x="63" y="57"/>
                    <a:pt x="63" y="45"/>
                  </a:cubicBezTo>
                  <a:cubicBezTo>
                    <a:pt x="63" y="34"/>
                    <a:pt x="61" y="23"/>
                    <a:pt x="62" y="13"/>
                  </a:cubicBezTo>
                  <a:cubicBezTo>
                    <a:pt x="63" y="8"/>
                    <a:pt x="62" y="4"/>
                    <a:pt x="6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262"/>
            <p:cNvSpPr>
              <a:spLocks/>
            </p:cNvSpPr>
            <p:nvPr/>
          </p:nvSpPr>
          <p:spPr bwMode="auto">
            <a:xfrm>
              <a:off x="9015213" y="2796503"/>
              <a:ext cx="157679" cy="166846"/>
            </a:xfrm>
            <a:custGeom>
              <a:avLst/>
              <a:gdLst>
                <a:gd name="T0" fmla="*/ 2 w 77"/>
                <a:gd name="T1" fmla="*/ 0 h 81"/>
                <a:gd name="T2" fmla="*/ 5 w 77"/>
                <a:gd name="T3" fmla="*/ 81 h 81"/>
                <a:gd name="T4" fmla="*/ 75 w 77"/>
                <a:gd name="T5" fmla="*/ 81 h 81"/>
                <a:gd name="T6" fmla="*/ 77 w 77"/>
                <a:gd name="T7" fmla="*/ 0 h 81"/>
                <a:gd name="T8" fmla="*/ 2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2" y="0"/>
                  </a:moveTo>
                  <a:cubicBezTo>
                    <a:pt x="0" y="18"/>
                    <a:pt x="3" y="56"/>
                    <a:pt x="5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7"/>
                    <a:pt x="77" y="13"/>
                    <a:pt x="77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Freeform 263"/>
            <p:cNvSpPr>
              <a:spLocks/>
            </p:cNvSpPr>
            <p:nvPr/>
          </p:nvSpPr>
          <p:spPr bwMode="auto">
            <a:xfrm>
              <a:off x="8743858" y="2796503"/>
              <a:ext cx="157679" cy="166846"/>
            </a:xfrm>
            <a:custGeom>
              <a:avLst/>
              <a:gdLst>
                <a:gd name="T0" fmla="*/ 1 w 77"/>
                <a:gd name="T1" fmla="*/ 0 h 81"/>
                <a:gd name="T2" fmla="*/ 4 w 77"/>
                <a:gd name="T3" fmla="*/ 81 h 81"/>
                <a:gd name="T4" fmla="*/ 75 w 77"/>
                <a:gd name="T5" fmla="*/ 81 h 81"/>
                <a:gd name="T6" fmla="*/ 77 w 77"/>
                <a:gd name="T7" fmla="*/ 0 h 81"/>
                <a:gd name="T8" fmla="*/ 1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1" y="0"/>
                  </a:moveTo>
                  <a:cubicBezTo>
                    <a:pt x="0" y="18"/>
                    <a:pt x="3" y="56"/>
                    <a:pt x="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7"/>
                    <a:pt x="77" y="13"/>
                    <a:pt x="77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Freeform 264"/>
            <p:cNvSpPr>
              <a:spLocks/>
            </p:cNvSpPr>
            <p:nvPr/>
          </p:nvSpPr>
          <p:spPr bwMode="auto">
            <a:xfrm>
              <a:off x="6516185" y="2796503"/>
              <a:ext cx="135677" cy="166846"/>
            </a:xfrm>
            <a:custGeom>
              <a:avLst/>
              <a:gdLst>
                <a:gd name="T0" fmla="*/ 4 w 66"/>
                <a:gd name="T1" fmla="*/ 0 h 81"/>
                <a:gd name="T2" fmla="*/ 4 w 66"/>
                <a:gd name="T3" fmla="*/ 0 h 81"/>
                <a:gd name="T4" fmla="*/ 2 w 66"/>
                <a:gd name="T5" fmla="*/ 81 h 81"/>
                <a:gd name="T6" fmla="*/ 66 w 66"/>
                <a:gd name="T7" fmla="*/ 81 h 81"/>
                <a:gd name="T8" fmla="*/ 66 w 66"/>
                <a:gd name="T9" fmla="*/ 0 h 81"/>
                <a:gd name="T10" fmla="*/ 4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24"/>
                    <a:pt x="0" y="55"/>
                    <a:pt x="2" y="81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265"/>
            <p:cNvSpPr>
              <a:spLocks/>
            </p:cNvSpPr>
            <p:nvPr/>
          </p:nvSpPr>
          <p:spPr bwMode="auto">
            <a:xfrm>
              <a:off x="6378675" y="2796503"/>
              <a:ext cx="166847" cy="166846"/>
            </a:xfrm>
            <a:custGeom>
              <a:avLst/>
              <a:gdLst>
                <a:gd name="T0" fmla="*/ 3 w 82"/>
                <a:gd name="T1" fmla="*/ 0 h 81"/>
                <a:gd name="T2" fmla="*/ 3 w 82"/>
                <a:gd name="T3" fmla="*/ 2 h 81"/>
                <a:gd name="T4" fmla="*/ 1 w 82"/>
                <a:gd name="T5" fmla="*/ 81 h 81"/>
                <a:gd name="T6" fmla="*/ 80 w 82"/>
                <a:gd name="T7" fmla="*/ 81 h 81"/>
                <a:gd name="T8" fmla="*/ 82 w 82"/>
                <a:gd name="T9" fmla="*/ 36 h 81"/>
                <a:gd name="T10" fmla="*/ 81 w 82"/>
                <a:gd name="T11" fmla="*/ 2 h 81"/>
                <a:gd name="T12" fmla="*/ 81 w 82"/>
                <a:gd name="T13" fmla="*/ 0 h 81"/>
                <a:gd name="T14" fmla="*/ 3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5"/>
                    <a:pt x="0" y="55"/>
                    <a:pt x="1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1" y="66"/>
                    <a:pt x="82" y="51"/>
                    <a:pt x="82" y="36"/>
                  </a:cubicBezTo>
                  <a:cubicBezTo>
                    <a:pt x="82" y="24"/>
                    <a:pt x="80" y="12"/>
                    <a:pt x="81" y="2"/>
                  </a:cubicBezTo>
                  <a:cubicBezTo>
                    <a:pt x="81" y="1"/>
                    <a:pt x="81" y="1"/>
                    <a:pt x="81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Freeform 266"/>
            <p:cNvSpPr>
              <a:spLocks/>
            </p:cNvSpPr>
            <p:nvPr/>
          </p:nvSpPr>
          <p:spPr bwMode="auto">
            <a:xfrm>
              <a:off x="6094486" y="2796503"/>
              <a:ext cx="170514" cy="166846"/>
            </a:xfrm>
            <a:custGeom>
              <a:avLst/>
              <a:gdLst>
                <a:gd name="T0" fmla="*/ 4 w 83"/>
                <a:gd name="T1" fmla="*/ 0 h 81"/>
                <a:gd name="T2" fmla="*/ 3 w 83"/>
                <a:gd name="T3" fmla="*/ 81 h 81"/>
                <a:gd name="T4" fmla="*/ 80 w 83"/>
                <a:gd name="T5" fmla="*/ 81 h 81"/>
                <a:gd name="T6" fmla="*/ 83 w 83"/>
                <a:gd name="T7" fmla="*/ 33 h 81"/>
                <a:gd name="T8" fmla="*/ 82 w 83"/>
                <a:gd name="T9" fmla="*/ 0 h 81"/>
                <a:gd name="T10" fmla="*/ 4 w 8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1">
                  <a:moveTo>
                    <a:pt x="4" y="0"/>
                  </a:moveTo>
                  <a:cubicBezTo>
                    <a:pt x="3" y="24"/>
                    <a:pt x="0" y="55"/>
                    <a:pt x="3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2" y="65"/>
                    <a:pt x="83" y="49"/>
                    <a:pt x="83" y="33"/>
                  </a:cubicBezTo>
                  <a:cubicBezTo>
                    <a:pt x="83" y="22"/>
                    <a:pt x="81" y="10"/>
                    <a:pt x="8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Freeform 267"/>
            <p:cNvSpPr>
              <a:spLocks/>
            </p:cNvSpPr>
            <p:nvPr/>
          </p:nvSpPr>
          <p:spPr bwMode="auto">
            <a:xfrm>
              <a:off x="5804797" y="2796503"/>
              <a:ext cx="170514" cy="166846"/>
            </a:xfrm>
            <a:custGeom>
              <a:avLst/>
              <a:gdLst>
                <a:gd name="T0" fmla="*/ 4 w 83"/>
                <a:gd name="T1" fmla="*/ 0 h 81"/>
                <a:gd name="T2" fmla="*/ 3 w 83"/>
                <a:gd name="T3" fmla="*/ 81 h 81"/>
                <a:gd name="T4" fmla="*/ 80 w 83"/>
                <a:gd name="T5" fmla="*/ 81 h 81"/>
                <a:gd name="T6" fmla="*/ 83 w 83"/>
                <a:gd name="T7" fmla="*/ 33 h 81"/>
                <a:gd name="T8" fmla="*/ 82 w 83"/>
                <a:gd name="T9" fmla="*/ 0 h 81"/>
                <a:gd name="T10" fmla="*/ 4 w 8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1">
                  <a:moveTo>
                    <a:pt x="4" y="0"/>
                  </a:moveTo>
                  <a:cubicBezTo>
                    <a:pt x="3" y="24"/>
                    <a:pt x="0" y="55"/>
                    <a:pt x="3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2" y="65"/>
                    <a:pt x="83" y="49"/>
                    <a:pt x="83" y="33"/>
                  </a:cubicBezTo>
                  <a:cubicBezTo>
                    <a:pt x="83" y="22"/>
                    <a:pt x="81" y="10"/>
                    <a:pt x="8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268"/>
            <p:cNvSpPr>
              <a:spLocks/>
            </p:cNvSpPr>
            <p:nvPr/>
          </p:nvSpPr>
          <p:spPr bwMode="auto">
            <a:xfrm>
              <a:off x="6242998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0" y="24"/>
                    <a:pt x="3" y="60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42"/>
                    <a:pt x="76" y="16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Freeform 269"/>
            <p:cNvSpPr>
              <a:spLocks/>
            </p:cNvSpPr>
            <p:nvPr/>
          </p:nvSpPr>
          <p:spPr bwMode="auto">
            <a:xfrm>
              <a:off x="5953309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0" y="25"/>
                    <a:pt x="3" y="60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42"/>
                    <a:pt x="76" y="17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Freeform 270"/>
            <p:cNvSpPr>
              <a:spLocks/>
            </p:cNvSpPr>
            <p:nvPr/>
          </p:nvSpPr>
          <p:spPr bwMode="auto">
            <a:xfrm>
              <a:off x="5762627" y="2796503"/>
              <a:ext cx="66005" cy="166846"/>
            </a:xfrm>
            <a:custGeom>
              <a:avLst/>
              <a:gdLst>
                <a:gd name="T0" fmla="*/ 31 w 32"/>
                <a:gd name="T1" fmla="*/ 81 h 81"/>
                <a:gd name="T2" fmla="*/ 32 w 32"/>
                <a:gd name="T3" fmla="*/ 0 h 81"/>
                <a:gd name="T4" fmla="*/ 0 w 32"/>
                <a:gd name="T5" fmla="*/ 0 h 81"/>
                <a:gd name="T6" fmla="*/ 0 w 32"/>
                <a:gd name="T7" fmla="*/ 81 h 81"/>
                <a:gd name="T8" fmla="*/ 31 w 32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1">
                  <a:moveTo>
                    <a:pt x="31" y="81"/>
                  </a:moveTo>
                  <a:cubicBezTo>
                    <a:pt x="29" y="41"/>
                    <a:pt x="31" y="16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271"/>
            <p:cNvSpPr>
              <a:spLocks/>
            </p:cNvSpPr>
            <p:nvPr/>
          </p:nvSpPr>
          <p:spPr bwMode="auto">
            <a:xfrm>
              <a:off x="6754537" y="2796503"/>
              <a:ext cx="157679" cy="166846"/>
            </a:xfrm>
            <a:custGeom>
              <a:avLst/>
              <a:gdLst>
                <a:gd name="T0" fmla="*/ 1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1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4" y="39"/>
                    <a:pt x="77" y="14"/>
                    <a:pt x="77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Freeform 272"/>
            <p:cNvSpPr>
              <a:spLocks/>
            </p:cNvSpPr>
            <p:nvPr/>
          </p:nvSpPr>
          <p:spPr bwMode="auto">
            <a:xfrm>
              <a:off x="7434757" y="2796503"/>
              <a:ext cx="77006" cy="166846"/>
            </a:xfrm>
            <a:custGeom>
              <a:avLst/>
              <a:gdLst>
                <a:gd name="T0" fmla="*/ 4 w 37"/>
                <a:gd name="T1" fmla="*/ 0 h 81"/>
                <a:gd name="T2" fmla="*/ 3 w 37"/>
                <a:gd name="T3" fmla="*/ 4 h 81"/>
                <a:gd name="T4" fmla="*/ 2 w 37"/>
                <a:gd name="T5" fmla="*/ 81 h 81"/>
                <a:gd name="T6" fmla="*/ 37 w 37"/>
                <a:gd name="T7" fmla="*/ 81 h 81"/>
                <a:gd name="T8" fmla="*/ 36 w 37"/>
                <a:gd name="T9" fmla="*/ 0 h 81"/>
                <a:gd name="T10" fmla="*/ 4 w 37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1">
                  <a:moveTo>
                    <a:pt x="4" y="0"/>
                  </a:moveTo>
                  <a:cubicBezTo>
                    <a:pt x="4" y="1"/>
                    <a:pt x="3" y="3"/>
                    <a:pt x="3" y="4"/>
                  </a:cubicBezTo>
                  <a:cubicBezTo>
                    <a:pt x="3" y="27"/>
                    <a:pt x="0" y="56"/>
                    <a:pt x="2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Freeform 273"/>
            <p:cNvSpPr>
              <a:spLocks/>
            </p:cNvSpPr>
            <p:nvPr/>
          </p:nvSpPr>
          <p:spPr bwMode="auto">
            <a:xfrm>
              <a:off x="7159736" y="2796503"/>
              <a:ext cx="166847" cy="166846"/>
            </a:xfrm>
            <a:custGeom>
              <a:avLst/>
              <a:gdLst>
                <a:gd name="T0" fmla="*/ 3 w 81"/>
                <a:gd name="T1" fmla="*/ 0 h 81"/>
                <a:gd name="T2" fmla="*/ 3 w 81"/>
                <a:gd name="T3" fmla="*/ 7 h 81"/>
                <a:gd name="T4" fmla="*/ 1 w 81"/>
                <a:gd name="T5" fmla="*/ 81 h 81"/>
                <a:gd name="T6" fmla="*/ 79 w 81"/>
                <a:gd name="T7" fmla="*/ 81 h 81"/>
                <a:gd name="T8" fmla="*/ 81 w 81"/>
                <a:gd name="T9" fmla="*/ 40 h 81"/>
                <a:gd name="T10" fmla="*/ 80 w 81"/>
                <a:gd name="T11" fmla="*/ 7 h 81"/>
                <a:gd name="T12" fmla="*/ 80 w 81"/>
                <a:gd name="T13" fmla="*/ 0 h 81"/>
                <a:gd name="T14" fmla="*/ 3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3" y="0"/>
                  </a:moveTo>
                  <a:cubicBezTo>
                    <a:pt x="3" y="2"/>
                    <a:pt x="3" y="5"/>
                    <a:pt x="3" y="7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0" y="67"/>
                    <a:pt x="81" y="53"/>
                    <a:pt x="81" y="40"/>
                  </a:cubicBezTo>
                  <a:cubicBezTo>
                    <a:pt x="81" y="29"/>
                    <a:pt x="79" y="18"/>
                    <a:pt x="80" y="7"/>
                  </a:cubicBezTo>
                  <a:cubicBezTo>
                    <a:pt x="81" y="5"/>
                    <a:pt x="80" y="2"/>
                    <a:pt x="8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274"/>
            <p:cNvSpPr>
              <a:spLocks/>
            </p:cNvSpPr>
            <p:nvPr/>
          </p:nvSpPr>
          <p:spPr bwMode="auto">
            <a:xfrm>
              <a:off x="6895715" y="2796503"/>
              <a:ext cx="166847" cy="166846"/>
            </a:xfrm>
            <a:custGeom>
              <a:avLst/>
              <a:gdLst>
                <a:gd name="T0" fmla="*/ 4 w 81"/>
                <a:gd name="T1" fmla="*/ 0 h 81"/>
                <a:gd name="T2" fmla="*/ 3 w 81"/>
                <a:gd name="T3" fmla="*/ 9 h 81"/>
                <a:gd name="T4" fmla="*/ 2 w 81"/>
                <a:gd name="T5" fmla="*/ 81 h 81"/>
                <a:gd name="T6" fmla="*/ 79 w 81"/>
                <a:gd name="T7" fmla="*/ 81 h 81"/>
                <a:gd name="T8" fmla="*/ 81 w 81"/>
                <a:gd name="T9" fmla="*/ 41 h 81"/>
                <a:gd name="T10" fmla="*/ 81 w 81"/>
                <a:gd name="T11" fmla="*/ 9 h 81"/>
                <a:gd name="T12" fmla="*/ 80 w 81"/>
                <a:gd name="T13" fmla="*/ 0 h 81"/>
                <a:gd name="T14" fmla="*/ 4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4" y="0"/>
                  </a:moveTo>
                  <a:cubicBezTo>
                    <a:pt x="4" y="3"/>
                    <a:pt x="3" y="6"/>
                    <a:pt x="3" y="9"/>
                  </a:cubicBezTo>
                  <a:cubicBezTo>
                    <a:pt x="3" y="30"/>
                    <a:pt x="0" y="57"/>
                    <a:pt x="2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1" y="67"/>
                    <a:pt x="81" y="54"/>
                    <a:pt x="81" y="41"/>
                  </a:cubicBezTo>
                  <a:cubicBezTo>
                    <a:pt x="81" y="30"/>
                    <a:pt x="80" y="19"/>
                    <a:pt x="81" y="9"/>
                  </a:cubicBezTo>
                  <a:cubicBezTo>
                    <a:pt x="81" y="6"/>
                    <a:pt x="81" y="3"/>
                    <a:pt x="8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275"/>
            <p:cNvSpPr>
              <a:spLocks/>
            </p:cNvSpPr>
            <p:nvPr/>
          </p:nvSpPr>
          <p:spPr bwMode="auto">
            <a:xfrm>
              <a:off x="6648196" y="2796503"/>
              <a:ext cx="130177" cy="166846"/>
            </a:xfrm>
            <a:custGeom>
              <a:avLst/>
              <a:gdLst>
                <a:gd name="T0" fmla="*/ 0 w 63"/>
                <a:gd name="T1" fmla="*/ 0 h 81"/>
                <a:gd name="T2" fmla="*/ 0 w 63"/>
                <a:gd name="T3" fmla="*/ 81 h 81"/>
                <a:gd name="T4" fmla="*/ 61 w 63"/>
                <a:gd name="T5" fmla="*/ 81 h 81"/>
                <a:gd name="T6" fmla="*/ 63 w 63"/>
                <a:gd name="T7" fmla="*/ 41 h 81"/>
                <a:gd name="T8" fmla="*/ 63 w 63"/>
                <a:gd name="T9" fmla="*/ 9 h 81"/>
                <a:gd name="T10" fmla="*/ 62 w 63"/>
                <a:gd name="T11" fmla="*/ 0 h 81"/>
                <a:gd name="T12" fmla="*/ 0 w 63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3" y="68"/>
                    <a:pt x="63" y="54"/>
                    <a:pt x="63" y="41"/>
                  </a:cubicBezTo>
                  <a:cubicBezTo>
                    <a:pt x="63" y="30"/>
                    <a:pt x="62" y="19"/>
                    <a:pt x="63" y="9"/>
                  </a:cubicBezTo>
                  <a:cubicBezTo>
                    <a:pt x="63" y="6"/>
                    <a:pt x="63" y="3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276"/>
            <p:cNvSpPr>
              <a:spLocks/>
            </p:cNvSpPr>
            <p:nvPr/>
          </p:nvSpPr>
          <p:spPr bwMode="auto">
            <a:xfrm>
              <a:off x="7300913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5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9"/>
                    <a:pt x="76" y="14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277"/>
            <p:cNvSpPr>
              <a:spLocks/>
            </p:cNvSpPr>
            <p:nvPr/>
          </p:nvSpPr>
          <p:spPr bwMode="auto">
            <a:xfrm>
              <a:off x="7024059" y="2796503"/>
              <a:ext cx="159513" cy="166846"/>
            </a:xfrm>
            <a:custGeom>
              <a:avLst/>
              <a:gdLst>
                <a:gd name="T0" fmla="*/ 1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1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1" y="0"/>
                  </a:moveTo>
                  <a:cubicBezTo>
                    <a:pt x="0" y="21"/>
                    <a:pt x="3" y="57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4" y="39"/>
                    <a:pt x="77" y="14"/>
                    <a:pt x="77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85027" y="3345577"/>
            <a:ext cx="9314055" cy="166846"/>
            <a:chOff x="-82061" y="3894652"/>
            <a:chExt cx="9314055" cy="166846"/>
          </a:xfrm>
        </p:grpSpPr>
        <p:sp>
          <p:nvSpPr>
            <p:cNvPr id="1268" name="Freeform 278"/>
            <p:cNvSpPr>
              <a:spLocks/>
            </p:cNvSpPr>
            <p:nvPr/>
          </p:nvSpPr>
          <p:spPr bwMode="auto">
            <a:xfrm>
              <a:off x="6754969" y="3894652"/>
              <a:ext cx="126510" cy="166846"/>
            </a:xfrm>
            <a:custGeom>
              <a:avLst/>
              <a:gdLst>
                <a:gd name="T0" fmla="*/ 58 w 61"/>
                <a:gd name="T1" fmla="*/ 0 h 81"/>
                <a:gd name="T2" fmla="*/ 58 w 61"/>
                <a:gd name="T3" fmla="*/ 4 h 81"/>
                <a:gd name="T4" fmla="*/ 60 w 61"/>
                <a:gd name="T5" fmla="*/ 81 h 81"/>
                <a:gd name="T6" fmla="*/ 0 w 61"/>
                <a:gd name="T7" fmla="*/ 81 h 81"/>
                <a:gd name="T8" fmla="*/ 0 w 61"/>
                <a:gd name="T9" fmla="*/ 0 h 81"/>
                <a:gd name="T10" fmla="*/ 58 w 6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1">
                  <a:moveTo>
                    <a:pt x="58" y="0"/>
                  </a:moveTo>
                  <a:cubicBezTo>
                    <a:pt x="58" y="2"/>
                    <a:pt x="58" y="3"/>
                    <a:pt x="58" y="4"/>
                  </a:cubicBezTo>
                  <a:cubicBezTo>
                    <a:pt x="59" y="27"/>
                    <a:pt x="61" y="56"/>
                    <a:pt x="6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Freeform 279"/>
            <p:cNvSpPr>
              <a:spLocks/>
            </p:cNvSpPr>
            <p:nvPr/>
          </p:nvSpPr>
          <p:spPr bwMode="auto">
            <a:xfrm>
              <a:off x="6853977" y="3894652"/>
              <a:ext cx="155846" cy="166846"/>
            </a:xfrm>
            <a:custGeom>
              <a:avLst/>
              <a:gdLst>
                <a:gd name="T0" fmla="*/ 73 w 76"/>
                <a:gd name="T1" fmla="*/ 0 h 81"/>
                <a:gd name="T2" fmla="*/ 73 w 76"/>
                <a:gd name="T3" fmla="*/ 6 h 81"/>
                <a:gd name="T4" fmla="*/ 75 w 76"/>
                <a:gd name="T5" fmla="*/ 81 h 81"/>
                <a:gd name="T6" fmla="*/ 1 w 76"/>
                <a:gd name="T7" fmla="*/ 81 h 81"/>
                <a:gd name="T8" fmla="*/ 0 w 76"/>
                <a:gd name="T9" fmla="*/ 40 h 81"/>
                <a:gd name="T10" fmla="*/ 0 w 76"/>
                <a:gd name="T11" fmla="*/ 6 h 81"/>
                <a:gd name="T12" fmla="*/ 0 w 76"/>
                <a:gd name="T13" fmla="*/ 0 h 81"/>
                <a:gd name="T14" fmla="*/ 73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73" y="0"/>
                  </a:moveTo>
                  <a:cubicBezTo>
                    <a:pt x="73" y="2"/>
                    <a:pt x="73" y="4"/>
                    <a:pt x="73" y="6"/>
                  </a:cubicBezTo>
                  <a:cubicBezTo>
                    <a:pt x="74" y="28"/>
                    <a:pt x="76" y="56"/>
                    <a:pt x="7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7"/>
                    <a:pt x="0" y="54"/>
                    <a:pt x="0" y="40"/>
                  </a:cubicBezTo>
                  <a:cubicBezTo>
                    <a:pt x="0" y="29"/>
                    <a:pt x="1" y="17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280"/>
            <p:cNvSpPr>
              <a:spLocks/>
            </p:cNvSpPr>
            <p:nvPr/>
          </p:nvSpPr>
          <p:spPr bwMode="auto">
            <a:xfrm>
              <a:off x="7116163" y="3894652"/>
              <a:ext cx="159513" cy="166846"/>
            </a:xfrm>
            <a:custGeom>
              <a:avLst/>
              <a:gdLst>
                <a:gd name="T0" fmla="*/ 74 w 77"/>
                <a:gd name="T1" fmla="*/ 0 h 81"/>
                <a:gd name="T2" fmla="*/ 74 w 77"/>
                <a:gd name="T3" fmla="*/ 3 h 81"/>
                <a:gd name="T4" fmla="*/ 76 w 77"/>
                <a:gd name="T5" fmla="*/ 81 h 81"/>
                <a:gd name="T6" fmla="*/ 2 w 77"/>
                <a:gd name="T7" fmla="*/ 81 h 81"/>
                <a:gd name="T8" fmla="*/ 0 w 77"/>
                <a:gd name="T9" fmla="*/ 37 h 81"/>
                <a:gd name="T10" fmla="*/ 1 w 77"/>
                <a:gd name="T11" fmla="*/ 3 h 81"/>
                <a:gd name="T12" fmla="*/ 1 w 77"/>
                <a:gd name="T13" fmla="*/ 0 h 81"/>
                <a:gd name="T14" fmla="*/ 74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4" y="0"/>
                  </a:moveTo>
                  <a:cubicBezTo>
                    <a:pt x="74" y="3"/>
                    <a:pt x="74" y="3"/>
                    <a:pt x="74" y="3"/>
                  </a:cubicBezTo>
                  <a:cubicBezTo>
                    <a:pt x="75" y="26"/>
                    <a:pt x="77" y="56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1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Freeform 281"/>
            <p:cNvSpPr>
              <a:spLocks/>
            </p:cNvSpPr>
            <p:nvPr/>
          </p:nvSpPr>
          <p:spPr bwMode="auto">
            <a:xfrm>
              <a:off x="7387518" y="3894652"/>
              <a:ext cx="159513" cy="166846"/>
            </a:xfrm>
            <a:custGeom>
              <a:avLst/>
              <a:gdLst>
                <a:gd name="T0" fmla="*/ 74 w 77"/>
                <a:gd name="T1" fmla="*/ 0 h 81"/>
                <a:gd name="T2" fmla="*/ 74 w 77"/>
                <a:gd name="T3" fmla="*/ 3 h 81"/>
                <a:gd name="T4" fmla="*/ 76 w 77"/>
                <a:gd name="T5" fmla="*/ 81 h 81"/>
                <a:gd name="T6" fmla="*/ 2 w 77"/>
                <a:gd name="T7" fmla="*/ 81 h 81"/>
                <a:gd name="T8" fmla="*/ 0 w 77"/>
                <a:gd name="T9" fmla="*/ 37 h 81"/>
                <a:gd name="T10" fmla="*/ 1 w 77"/>
                <a:gd name="T11" fmla="*/ 3 h 81"/>
                <a:gd name="T12" fmla="*/ 1 w 77"/>
                <a:gd name="T13" fmla="*/ 0 h 81"/>
                <a:gd name="T14" fmla="*/ 74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4" y="0"/>
                  </a:moveTo>
                  <a:cubicBezTo>
                    <a:pt x="74" y="3"/>
                    <a:pt x="74" y="3"/>
                    <a:pt x="74" y="3"/>
                  </a:cubicBezTo>
                  <a:cubicBezTo>
                    <a:pt x="75" y="26"/>
                    <a:pt x="77" y="56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2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Freeform 282"/>
            <p:cNvSpPr>
              <a:spLocks/>
            </p:cNvSpPr>
            <p:nvPr/>
          </p:nvSpPr>
          <p:spPr bwMode="auto">
            <a:xfrm>
              <a:off x="6989654" y="3894652"/>
              <a:ext cx="148512" cy="166846"/>
            </a:xfrm>
            <a:custGeom>
              <a:avLst/>
              <a:gdLst>
                <a:gd name="T0" fmla="*/ 72 w 72"/>
                <a:gd name="T1" fmla="*/ 0 h 81"/>
                <a:gd name="T2" fmla="*/ 69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2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2" y="0"/>
                  </a:moveTo>
                  <a:cubicBezTo>
                    <a:pt x="72" y="23"/>
                    <a:pt x="70" y="58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1" y="16"/>
                    <a:pt x="0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283"/>
            <p:cNvSpPr>
              <a:spLocks/>
            </p:cNvSpPr>
            <p:nvPr/>
          </p:nvSpPr>
          <p:spPr bwMode="auto">
            <a:xfrm>
              <a:off x="7261009" y="3894652"/>
              <a:ext cx="148512" cy="166846"/>
            </a:xfrm>
            <a:custGeom>
              <a:avLst/>
              <a:gdLst>
                <a:gd name="T0" fmla="*/ 72 w 72"/>
                <a:gd name="T1" fmla="*/ 0 h 81"/>
                <a:gd name="T2" fmla="*/ 69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2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2" y="0"/>
                  </a:moveTo>
                  <a:cubicBezTo>
                    <a:pt x="72" y="23"/>
                    <a:pt x="70" y="59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1" y="16"/>
                    <a:pt x="0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Freeform 284"/>
            <p:cNvSpPr>
              <a:spLocks/>
            </p:cNvSpPr>
            <p:nvPr/>
          </p:nvSpPr>
          <p:spPr bwMode="auto">
            <a:xfrm>
              <a:off x="7525029" y="3894652"/>
              <a:ext cx="62338" cy="166846"/>
            </a:xfrm>
            <a:custGeom>
              <a:avLst/>
              <a:gdLst>
                <a:gd name="T0" fmla="*/ 2 w 30"/>
                <a:gd name="T1" fmla="*/ 81 h 81"/>
                <a:gd name="T2" fmla="*/ 0 w 30"/>
                <a:gd name="T3" fmla="*/ 0 h 81"/>
                <a:gd name="T4" fmla="*/ 30 w 30"/>
                <a:gd name="T5" fmla="*/ 0 h 81"/>
                <a:gd name="T6" fmla="*/ 30 w 30"/>
                <a:gd name="T7" fmla="*/ 81 h 81"/>
                <a:gd name="T8" fmla="*/ 2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2" y="81"/>
                  </a:moveTo>
                  <a:cubicBezTo>
                    <a:pt x="3" y="40"/>
                    <a:pt x="1" y="15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81"/>
                    <a:pt x="30" y="81"/>
                    <a:pt x="30" y="81"/>
                  </a:cubicBezTo>
                  <a:lnTo>
                    <a:pt x="2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Freeform 285"/>
            <p:cNvSpPr>
              <a:spLocks/>
            </p:cNvSpPr>
            <p:nvPr/>
          </p:nvSpPr>
          <p:spPr bwMode="auto">
            <a:xfrm>
              <a:off x="6511117" y="3894652"/>
              <a:ext cx="148512" cy="166846"/>
            </a:xfrm>
            <a:custGeom>
              <a:avLst/>
              <a:gdLst>
                <a:gd name="T0" fmla="*/ 71 w 72"/>
                <a:gd name="T1" fmla="*/ 0 h 81"/>
                <a:gd name="T2" fmla="*/ 68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1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1" y="0"/>
                  </a:moveTo>
                  <a:cubicBezTo>
                    <a:pt x="72" y="19"/>
                    <a:pt x="69" y="56"/>
                    <a:pt x="68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286"/>
            <p:cNvSpPr>
              <a:spLocks/>
            </p:cNvSpPr>
            <p:nvPr/>
          </p:nvSpPr>
          <p:spPr bwMode="auto">
            <a:xfrm>
              <a:off x="5950073" y="3894652"/>
              <a:ext cx="69672" cy="166846"/>
            </a:xfrm>
            <a:custGeom>
              <a:avLst/>
              <a:gdLst>
                <a:gd name="T0" fmla="*/ 31 w 34"/>
                <a:gd name="T1" fmla="*/ 0 h 81"/>
                <a:gd name="T2" fmla="*/ 31 w 34"/>
                <a:gd name="T3" fmla="*/ 8 h 81"/>
                <a:gd name="T4" fmla="*/ 33 w 34"/>
                <a:gd name="T5" fmla="*/ 81 h 81"/>
                <a:gd name="T6" fmla="*/ 0 w 34"/>
                <a:gd name="T7" fmla="*/ 81 h 81"/>
                <a:gd name="T8" fmla="*/ 0 w 34"/>
                <a:gd name="T9" fmla="*/ 0 h 81"/>
                <a:gd name="T10" fmla="*/ 31 w 34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81">
                  <a:moveTo>
                    <a:pt x="31" y="0"/>
                  </a:moveTo>
                  <a:cubicBezTo>
                    <a:pt x="31" y="3"/>
                    <a:pt x="31" y="6"/>
                    <a:pt x="31" y="8"/>
                  </a:cubicBezTo>
                  <a:cubicBezTo>
                    <a:pt x="31" y="30"/>
                    <a:pt x="34" y="57"/>
                    <a:pt x="33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Freeform 287"/>
            <p:cNvSpPr>
              <a:spLocks/>
            </p:cNvSpPr>
            <p:nvPr/>
          </p:nvSpPr>
          <p:spPr bwMode="auto">
            <a:xfrm>
              <a:off x="6122420" y="3894652"/>
              <a:ext cx="157679" cy="166846"/>
            </a:xfrm>
            <a:custGeom>
              <a:avLst/>
              <a:gdLst>
                <a:gd name="T0" fmla="*/ 72 w 76"/>
                <a:gd name="T1" fmla="*/ 0 h 81"/>
                <a:gd name="T2" fmla="*/ 73 w 76"/>
                <a:gd name="T3" fmla="*/ 12 h 81"/>
                <a:gd name="T4" fmla="*/ 75 w 76"/>
                <a:gd name="T5" fmla="*/ 81 h 81"/>
                <a:gd name="T6" fmla="*/ 1 w 76"/>
                <a:gd name="T7" fmla="*/ 81 h 81"/>
                <a:gd name="T8" fmla="*/ 0 w 76"/>
                <a:gd name="T9" fmla="*/ 44 h 81"/>
                <a:gd name="T10" fmla="*/ 0 w 76"/>
                <a:gd name="T11" fmla="*/ 12 h 81"/>
                <a:gd name="T12" fmla="*/ 2 w 76"/>
                <a:gd name="T13" fmla="*/ 0 h 81"/>
                <a:gd name="T14" fmla="*/ 72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72" y="0"/>
                  </a:moveTo>
                  <a:cubicBezTo>
                    <a:pt x="72" y="4"/>
                    <a:pt x="73" y="8"/>
                    <a:pt x="73" y="12"/>
                  </a:cubicBezTo>
                  <a:cubicBezTo>
                    <a:pt x="73" y="32"/>
                    <a:pt x="76" y="58"/>
                    <a:pt x="7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6"/>
                    <a:pt x="0" y="44"/>
                  </a:cubicBezTo>
                  <a:cubicBezTo>
                    <a:pt x="0" y="33"/>
                    <a:pt x="1" y="22"/>
                    <a:pt x="0" y="12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Freeform 288"/>
            <p:cNvSpPr>
              <a:spLocks/>
            </p:cNvSpPr>
            <p:nvPr/>
          </p:nvSpPr>
          <p:spPr bwMode="auto">
            <a:xfrm>
              <a:off x="6369939" y="3894652"/>
              <a:ext cx="155846" cy="166846"/>
            </a:xfrm>
            <a:custGeom>
              <a:avLst/>
              <a:gdLst>
                <a:gd name="T0" fmla="*/ 73 w 76"/>
                <a:gd name="T1" fmla="*/ 0 h 81"/>
                <a:gd name="T2" fmla="*/ 73 w 76"/>
                <a:gd name="T3" fmla="*/ 13 h 81"/>
                <a:gd name="T4" fmla="*/ 75 w 76"/>
                <a:gd name="T5" fmla="*/ 81 h 81"/>
                <a:gd name="T6" fmla="*/ 2 w 76"/>
                <a:gd name="T7" fmla="*/ 81 h 81"/>
                <a:gd name="T8" fmla="*/ 0 w 76"/>
                <a:gd name="T9" fmla="*/ 45 h 81"/>
                <a:gd name="T10" fmla="*/ 1 w 76"/>
                <a:gd name="T11" fmla="*/ 13 h 81"/>
                <a:gd name="T12" fmla="*/ 2 w 76"/>
                <a:gd name="T13" fmla="*/ 0 h 81"/>
                <a:gd name="T14" fmla="*/ 73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73" y="0"/>
                  </a:moveTo>
                  <a:cubicBezTo>
                    <a:pt x="73" y="4"/>
                    <a:pt x="73" y="9"/>
                    <a:pt x="73" y="13"/>
                  </a:cubicBezTo>
                  <a:cubicBezTo>
                    <a:pt x="74" y="33"/>
                    <a:pt x="76" y="58"/>
                    <a:pt x="75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9"/>
                    <a:pt x="0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289"/>
            <p:cNvSpPr>
              <a:spLocks/>
            </p:cNvSpPr>
            <p:nvPr/>
          </p:nvSpPr>
          <p:spPr bwMode="auto">
            <a:xfrm>
              <a:off x="6633960" y="3894652"/>
              <a:ext cx="122843" cy="166846"/>
            </a:xfrm>
            <a:custGeom>
              <a:avLst/>
              <a:gdLst>
                <a:gd name="T0" fmla="*/ 60 w 60"/>
                <a:gd name="T1" fmla="*/ 0 h 81"/>
                <a:gd name="T2" fmla="*/ 60 w 60"/>
                <a:gd name="T3" fmla="*/ 81 h 81"/>
                <a:gd name="T4" fmla="*/ 2 w 60"/>
                <a:gd name="T5" fmla="*/ 81 h 81"/>
                <a:gd name="T6" fmla="*/ 0 w 60"/>
                <a:gd name="T7" fmla="*/ 45 h 81"/>
                <a:gd name="T8" fmla="*/ 1 w 60"/>
                <a:gd name="T9" fmla="*/ 13 h 81"/>
                <a:gd name="T10" fmla="*/ 3 w 60"/>
                <a:gd name="T11" fmla="*/ 0 h 81"/>
                <a:gd name="T12" fmla="*/ 60 w 6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1">
                  <a:moveTo>
                    <a:pt x="60" y="0"/>
                  </a:moveTo>
                  <a:cubicBezTo>
                    <a:pt x="60" y="81"/>
                    <a:pt x="60" y="81"/>
                    <a:pt x="6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9"/>
                    <a:pt x="1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1" y="8"/>
                    <a:pt x="2" y="4"/>
                    <a:pt x="3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Freeform 290"/>
            <p:cNvSpPr>
              <a:spLocks/>
            </p:cNvSpPr>
            <p:nvPr/>
          </p:nvSpPr>
          <p:spPr bwMode="auto">
            <a:xfrm>
              <a:off x="5999577" y="3894652"/>
              <a:ext cx="148512" cy="166846"/>
            </a:xfrm>
            <a:custGeom>
              <a:avLst/>
              <a:gdLst>
                <a:gd name="T0" fmla="*/ 71 w 72"/>
                <a:gd name="T1" fmla="*/ 0 h 81"/>
                <a:gd name="T2" fmla="*/ 68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1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1" y="0"/>
                  </a:moveTo>
                  <a:cubicBezTo>
                    <a:pt x="72" y="19"/>
                    <a:pt x="70" y="56"/>
                    <a:pt x="68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Freeform 291"/>
            <p:cNvSpPr>
              <a:spLocks/>
            </p:cNvSpPr>
            <p:nvPr/>
          </p:nvSpPr>
          <p:spPr bwMode="auto">
            <a:xfrm>
              <a:off x="6256264" y="3894652"/>
              <a:ext cx="150345" cy="166846"/>
            </a:xfrm>
            <a:custGeom>
              <a:avLst/>
              <a:gdLst>
                <a:gd name="T0" fmla="*/ 72 w 73"/>
                <a:gd name="T1" fmla="*/ 0 h 81"/>
                <a:gd name="T2" fmla="*/ 69 w 73"/>
                <a:gd name="T3" fmla="*/ 81 h 81"/>
                <a:gd name="T4" fmla="*/ 2 w 73"/>
                <a:gd name="T5" fmla="*/ 81 h 81"/>
                <a:gd name="T6" fmla="*/ 0 w 73"/>
                <a:gd name="T7" fmla="*/ 0 h 81"/>
                <a:gd name="T8" fmla="*/ 72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2" y="0"/>
                  </a:moveTo>
                  <a:cubicBezTo>
                    <a:pt x="73" y="19"/>
                    <a:pt x="70" y="56"/>
                    <a:pt x="6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292"/>
            <p:cNvSpPr>
              <a:spLocks/>
            </p:cNvSpPr>
            <p:nvPr/>
          </p:nvSpPr>
          <p:spPr bwMode="auto">
            <a:xfrm>
              <a:off x="8388595" y="3894652"/>
              <a:ext cx="128343" cy="166846"/>
            </a:xfrm>
            <a:custGeom>
              <a:avLst/>
              <a:gdLst>
                <a:gd name="T0" fmla="*/ 60 w 63"/>
                <a:gd name="T1" fmla="*/ 0 h 81"/>
                <a:gd name="T2" fmla="*/ 60 w 63"/>
                <a:gd name="T3" fmla="*/ 0 h 81"/>
                <a:gd name="T4" fmla="*/ 61 w 63"/>
                <a:gd name="T5" fmla="*/ 81 h 81"/>
                <a:gd name="T6" fmla="*/ 0 w 63"/>
                <a:gd name="T7" fmla="*/ 81 h 81"/>
                <a:gd name="T8" fmla="*/ 0 w 63"/>
                <a:gd name="T9" fmla="*/ 0 h 81"/>
                <a:gd name="T10" fmla="*/ 60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0" y="24"/>
                    <a:pt x="63" y="55"/>
                    <a:pt x="61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Freeform 293"/>
            <p:cNvSpPr>
              <a:spLocks/>
            </p:cNvSpPr>
            <p:nvPr/>
          </p:nvSpPr>
          <p:spPr bwMode="auto">
            <a:xfrm>
              <a:off x="8489437" y="3894652"/>
              <a:ext cx="159513" cy="166846"/>
            </a:xfrm>
            <a:custGeom>
              <a:avLst/>
              <a:gdLst>
                <a:gd name="T0" fmla="*/ 75 w 78"/>
                <a:gd name="T1" fmla="*/ 0 h 81"/>
                <a:gd name="T2" fmla="*/ 75 w 78"/>
                <a:gd name="T3" fmla="*/ 2 h 81"/>
                <a:gd name="T4" fmla="*/ 76 w 78"/>
                <a:gd name="T5" fmla="*/ 81 h 81"/>
                <a:gd name="T6" fmla="*/ 2 w 78"/>
                <a:gd name="T7" fmla="*/ 81 h 81"/>
                <a:gd name="T8" fmla="*/ 0 w 78"/>
                <a:gd name="T9" fmla="*/ 36 h 81"/>
                <a:gd name="T10" fmla="*/ 1 w 78"/>
                <a:gd name="T11" fmla="*/ 2 h 81"/>
                <a:gd name="T12" fmla="*/ 1 w 78"/>
                <a:gd name="T13" fmla="*/ 0 h 81"/>
                <a:gd name="T14" fmla="*/ 75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75" y="0"/>
                  </a:moveTo>
                  <a:cubicBezTo>
                    <a:pt x="75" y="2"/>
                    <a:pt x="75" y="2"/>
                    <a:pt x="75" y="2"/>
                  </a:cubicBezTo>
                  <a:cubicBezTo>
                    <a:pt x="75" y="25"/>
                    <a:pt x="78" y="55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1"/>
                    <a:pt x="0" y="36"/>
                  </a:cubicBezTo>
                  <a:cubicBezTo>
                    <a:pt x="0" y="25"/>
                    <a:pt x="2" y="13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Freeform 294"/>
            <p:cNvSpPr>
              <a:spLocks/>
            </p:cNvSpPr>
            <p:nvPr/>
          </p:nvSpPr>
          <p:spPr bwMode="auto">
            <a:xfrm>
              <a:off x="8755290" y="3894652"/>
              <a:ext cx="161346" cy="166846"/>
            </a:xfrm>
            <a:custGeom>
              <a:avLst/>
              <a:gdLst>
                <a:gd name="T0" fmla="*/ 75 w 78"/>
                <a:gd name="T1" fmla="*/ 0 h 81"/>
                <a:gd name="T2" fmla="*/ 76 w 78"/>
                <a:gd name="T3" fmla="*/ 81 h 81"/>
                <a:gd name="T4" fmla="*/ 2 w 78"/>
                <a:gd name="T5" fmla="*/ 81 h 81"/>
                <a:gd name="T6" fmla="*/ 0 w 78"/>
                <a:gd name="T7" fmla="*/ 33 h 81"/>
                <a:gd name="T8" fmla="*/ 1 w 78"/>
                <a:gd name="T9" fmla="*/ 0 h 81"/>
                <a:gd name="T10" fmla="*/ 75 w 7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1">
                  <a:moveTo>
                    <a:pt x="75" y="0"/>
                  </a:moveTo>
                  <a:cubicBezTo>
                    <a:pt x="75" y="24"/>
                    <a:pt x="78" y="55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1"/>
                    <a:pt x="1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295"/>
            <p:cNvSpPr>
              <a:spLocks/>
            </p:cNvSpPr>
            <p:nvPr/>
          </p:nvSpPr>
          <p:spPr bwMode="auto">
            <a:xfrm>
              <a:off x="9028479" y="3894652"/>
              <a:ext cx="163180" cy="166846"/>
            </a:xfrm>
            <a:custGeom>
              <a:avLst/>
              <a:gdLst>
                <a:gd name="T0" fmla="*/ 75 w 79"/>
                <a:gd name="T1" fmla="*/ 0 h 81"/>
                <a:gd name="T2" fmla="*/ 77 w 79"/>
                <a:gd name="T3" fmla="*/ 81 h 81"/>
                <a:gd name="T4" fmla="*/ 3 w 79"/>
                <a:gd name="T5" fmla="*/ 81 h 81"/>
                <a:gd name="T6" fmla="*/ 0 w 79"/>
                <a:gd name="T7" fmla="*/ 33 h 81"/>
                <a:gd name="T8" fmla="*/ 1 w 79"/>
                <a:gd name="T9" fmla="*/ 0 h 81"/>
                <a:gd name="T10" fmla="*/ 75 w 79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1">
                  <a:moveTo>
                    <a:pt x="75" y="0"/>
                  </a:moveTo>
                  <a:cubicBezTo>
                    <a:pt x="76" y="24"/>
                    <a:pt x="79" y="55"/>
                    <a:pt x="77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1" y="65"/>
                    <a:pt x="1" y="49"/>
                    <a:pt x="0" y="33"/>
                  </a:cubicBezTo>
                  <a:cubicBezTo>
                    <a:pt x="0" y="22"/>
                    <a:pt x="2" y="11"/>
                    <a:pt x="1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Freeform 296"/>
            <p:cNvSpPr>
              <a:spLocks/>
            </p:cNvSpPr>
            <p:nvPr/>
          </p:nvSpPr>
          <p:spPr bwMode="auto">
            <a:xfrm>
              <a:off x="8626947" y="3894652"/>
              <a:ext cx="148512" cy="166846"/>
            </a:xfrm>
            <a:custGeom>
              <a:avLst/>
              <a:gdLst>
                <a:gd name="T0" fmla="*/ 73 w 73"/>
                <a:gd name="T1" fmla="*/ 0 h 81"/>
                <a:gd name="T2" fmla="*/ 70 w 73"/>
                <a:gd name="T3" fmla="*/ 81 h 81"/>
                <a:gd name="T4" fmla="*/ 1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4"/>
                    <a:pt x="70" y="60"/>
                    <a:pt x="7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42"/>
                    <a:pt x="1" y="17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Freeform 297"/>
            <p:cNvSpPr>
              <a:spLocks/>
            </p:cNvSpPr>
            <p:nvPr/>
          </p:nvSpPr>
          <p:spPr bwMode="auto">
            <a:xfrm>
              <a:off x="8901968" y="3894652"/>
              <a:ext cx="148512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1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5"/>
                    <a:pt x="70" y="61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7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298"/>
            <p:cNvSpPr>
              <a:spLocks/>
            </p:cNvSpPr>
            <p:nvPr/>
          </p:nvSpPr>
          <p:spPr bwMode="auto">
            <a:xfrm>
              <a:off x="9169656" y="3894652"/>
              <a:ext cx="62338" cy="166846"/>
            </a:xfrm>
            <a:custGeom>
              <a:avLst/>
              <a:gdLst>
                <a:gd name="T0" fmla="*/ 1 w 30"/>
                <a:gd name="T1" fmla="*/ 81 h 81"/>
                <a:gd name="T2" fmla="*/ 0 w 30"/>
                <a:gd name="T3" fmla="*/ 0 h 81"/>
                <a:gd name="T4" fmla="*/ 30 w 30"/>
                <a:gd name="T5" fmla="*/ 0 h 81"/>
                <a:gd name="T6" fmla="*/ 30 w 30"/>
                <a:gd name="T7" fmla="*/ 81 h 81"/>
                <a:gd name="T8" fmla="*/ 1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1" y="81"/>
                  </a:moveTo>
                  <a:cubicBezTo>
                    <a:pt x="2" y="41"/>
                    <a:pt x="1" y="16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81"/>
                    <a:pt x="30" y="81"/>
                    <a:pt x="30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Freeform 299"/>
            <p:cNvSpPr>
              <a:spLocks/>
            </p:cNvSpPr>
            <p:nvPr/>
          </p:nvSpPr>
          <p:spPr bwMode="auto">
            <a:xfrm>
              <a:off x="8141077" y="3894652"/>
              <a:ext cx="150345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1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1"/>
                    <a:pt x="70" y="58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39"/>
                    <a:pt x="1" y="15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Freeform 300"/>
            <p:cNvSpPr>
              <a:spLocks/>
            </p:cNvSpPr>
            <p:nvPr/>
          </p:nvSpPr>
          <p:spPr bwMode="auto">
            <a:xfrm>
              <a:off x="7574532" y="3894652"/>
              <a:ext cx="71506" cy="166846"/>
            </a:xfrm>
            <a:custGeom>
              <a:avLst/>
              <a:gdLst>
                <a:gd name="T0" fmla="*/ 31 w 35"/>
                <a:gd name="T1" fmla="*/ 0 h 81"/>
                <a:gd name="T2" fmla="*/ 31 w 35"/>
                <a:gd name="T3" fmla="*/ 4 h 81"/>
                <a:gd name="T4" fmla="*/ 33 w 35"/>
                <a:gd name="T5" fmla="*/ 81 h 81"/>
                <a:gd name="T6" fmla="*/ 0 w 35"/>
                <a:gd name="T7" fmla="*/ 81 h 81"/>
                <a:gd name="T8" fmla="*/ 0 w 35"/>
                <a:gd name="T9" fmla="*/ 0 h 81"/>
                <a:gd name="T10" fmla="*/ 31 w 3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1">
                  <a:moveTo>
                    <a:pt x="31" y="0"/>
                  </a:moveTo>
                  <a:cubicBezTo>
                    <a:pt x="31" y="2"/>
                    <a:pt x="31" y="3"/>
                    <a:pt x="31" y="4"/>
                  </a:cubicBezTo>
                  <a:cubicBezTo>
                    <a:pt x="32" y="27"/>
                    <a:pt x="35" y="56"/>
                    <a:pt x="33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301"/>
            <p:cNvSpPr>
              <a:spLocks/>
            </p:cNvSpPr>
            <p:nvPr/>
          </p:nvSpPr>
          <p:spPr bwMode="auto">
            <a:xfrm>
              <a:off x="7748713" y="3894652"/>
              <a:ext cx="159513" cy="166846"/>
            </a:xfrm>
            <a:custGeom>
              <a:avLst/>
              <a:gdLst>
                <a:gd name="T0" fmla="*/ 73 w 77"/>
                <a:gd name="T1" fmla="*/ 0 h 81"/>
                <a:gd name="T2" fmla="*/ 74 w 77"/>
                <a:gd name="T3" fmla="*/ 8 h 81"/>
                <a:gd name="T4" fmla="*/ 75 w 77"/>
                <a:gd name="T5" fmla="*/ 81 h 81"/>
                <a:gd name="T6" fmla="*/ 2 w 77"/>
                <a:gd name="T7" fmla="*/ 81 h 81"/>
                <a:gd name="T8" fmla="*/ 0 w 77"/>
                <a:gd name="T9" fmla="*/ 40 h 81"/>
                <a:gd name="T10" fmla="*/ 0 w 77"/>
                <a:gd name="T11" fmla="*/ 8 h 81"/>
                <a:gd name="T12" fmla="*/ 1 w 77"/>
                <a:gd name="T13" fmla="*/ 0 h 81"/>
                <a:gd name="T14" fmla="*/ 7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3" y="0"/>
                  </a:moveTo>
                  <a:cubicBezTo>
                    <a:pt x="74" y="3"/>
                    <a:pt x="74" y="5"/>
                    <a:pt x="74" y="8"/>
                  </a:cubicBezTo>
                  <a:cubicBezTo>
                    <a:pt x="74" y="29"/>
                    <a:pt x="77" y="57"/>
                    <a:pt x="75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67"/>
                    <a:pt x="0" y="53"/>
                    <a:pt x="0" y="40"/>
                  </a:cubicBezTo>
                  <a:cubicBezTo>
                    <a:pt x="0" y="29"/>
                    <a:pt x="1" y="18"/>
                    <a:pt x="0" y="8"/>
                  </a:cubicBezTo>
                  <a:cubicBezTo>
                    <a:pt x="0" y="5"/>
                    <a:pt x="0" y="3"/>
                    <a:pt x="1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302"/>
            <p:cNvSpPr>
              <a:spLocks/>
            </p:cNvSpPr>
            <p:nvPr/>
          </p:nvSpPr>
          <p:spPr bwMode="auto">
            <a:xfrm>
              <a:off x="7999899" y="3894652"/>
              <a:ext cx="157679" cy="166846"/>
            </a:xfrm>
            <a:custGeom>
              <a:avLst/>
              <a:gdLst>
                <a:gd name="T0" fmla="*/ 73 w 77"/>
                <a:gd name="T1" fmla="*/ 0 h 81"/>
                <a:gd name="T2" fmla="*/ 74 w 77"/>
                <a:gd name="T3" fmla="*/ 9 h 81"/>
                <a:gd name="T4" fmla="*/ 75 w 77"/>
                <a:gd name="T5" fmla="*/ 81 h 81"/>
                <a:gd name="T6" fmla="*/ 2 w 77"/>
                <a:gd name="T7" fmla="*/ 81 h 81"/>
                <a:gd name="T8" fmla="*/ 0 w 77"/>
                <a:gd name="T9" fmla="*/ 41 h 81"/>
                <a:gd name="T10" fmla="*/ 0 w 77"/>
                <a:gd name="T11" fmla="*/ 9 h 81"/>
                <a:gd name="T12" fmla="*/ 1 w 77"/>
                <a:gd name="T13" fmla="*/ 0 h 81"/>
                <a:gd name="T14" fmla="*/ 7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3" y="0"/>
                  </a:moveTo>
                  <a:cubicBezTo>
                    <a:pt x="73" y="3"/>
                    <a:pt x="74" y="6"/>
                    <a:pt x="74" y="9"/>
                  </a:cubicBezTo>
                  <a:cubicBezTo>
                    <a:pt x="74" y="30"/>
                    <a:pt x="77" y="57"/>
                    <a:pt x="75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68"/>
                    <a:pt x="0" y="54"/>
                    <a:pt x="0" y="41"/>
                  </a:cubicBezTo>
                  <a:cubicBezTo>
                    <a:pt x="0" y="30"/>
                    <a:pt x="1" y="19"/>
                    <a:pt x="0" y="9"/>
                  </a:cubicBezTo>
                  <a:cubicBezTo>
                    <a:pt x="0" y="6"/>
                    <a:pt x="0" y="3"/>
                    <a:pt x="1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303"/>
            <p:cNvSpPr>
              <a:spLocks/>
            </p:cNvSpPr>
            <p:nvPr/>
          </p:nvSpPr>
          <p:spPr bwMode="auto">
            <a:xfrm>
              <a:off x="8267586" y="3894652"/>
              <a:ext cx="124676" cy="166846"/>
            </a:xfrm>
            <a:custGeom>
              <a:avLst/>
              <a:gdLst>
                <a:gd name="T0" fmla="*/ 61 w 61"/>
                <a:gd name="T1" fmla="*/ 0 h 81"/>
                <a:gd name="T2" fmla="*/ 61 w 61"/>
                <a:gd name="T3" fmla="*/ 81 h 81"/>
                <a:gd name="T4" fmla="*/ 2 w 61"/>
                <a:gd name="T5" fmla="*/ 81 h 81"/>
                <a:gd name="T6" fmla="*/ 1 w 61"/>
                <a:gd name="T7" fmla="*/ 41 h 81"/>
                <a:gd name="T8" fmla="*/ 1 w 61"/>
                <a:gd name="T9" fmla="*/ 9 h 81"/>
                <a:gd name="T10" fmla="*/ 2 w 61"/>
                <a:gd name="T11" fmla="*/ 0 h 81"/>
                <a:gd name="T12" fmla="*/ 61 w 61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81">
                  <a:moveTo>
                    <a:pt x="61" y="0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1" y="54"/>
                    <a:pt x="1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2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304"/>
            <p:cNvSpPr>
              <a:spLocks/>
            </p:cNvSpPr>
            <p:nvPr/>
          </p:nvSpPr>
          <p:spPr bwMode="auto">
            <a:xfrm>
              <a:off x="7624037" y="3894652"/>
              <a:ext cx="150345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2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1"/>
                    <a:pt x="70" y="58"/>
                    <a:pt x="6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1" y="14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5" name="Freeform 305"/>
            <p:cNvSpPr>
              <a:spLocks/>
            </p:cNvSpPr>
            <p:nvPr/>
          </p:nvSpPr>
          <p:spPr bwMode="auto">
            <a:xfrm>
              <a:off x="7884390" y="3894652"/>
              <a:ext cx="150345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2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1"/>
                    <a:pt x="70" y="58"/>
                    <a:pt x="6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0" y="14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6" name="Freeform 306"/>
            <p:cNvSpPr>
              <a:spLocks/>
            </p:cNvSpPr>
            <p:nvPr/>
          </p:nvSpPr>
          <p:spPr bwMode="auto">
            <a:xfrm>
              <a:off x="5233185" y="3894652"/>
              <a:ext cx="102675" cy="166846"/>
            </a:xfrm>
            <a:custGeom>
              <a:avLst/>
              <a:gdLst>
                <a:gd name="T0" fmla="*/ 3 w 50"/>
                <a:gd name="T1" fmla="*/ 0 h 81"/>
                <a:gd name="T2" fmla="*/ 3 w 50"/>
                <a:gd name="T3" fmla="*/ 4 h 81"/>
                <a:gd name="T4" fmla="*/ 2 w 50"/>
                <a:gd name="T5" fmla="*/ 81 h 81"/>
                <a:gd name="T6" fmla="*/ 50 w 50"/>
                <a:gd name="T7" fmla="*/ 81 h 81"/>
                <a:gd name="T8" fmla="*/ 50 w 50"/>
                <a:gd name="T9" fmla="*/ 0 h 81"/>
                <a:gd name="T10" fmla="*/ 3 w 50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81">
                  <a:moveTo>
                    <a:pt x="3" y="0"/>
                  </a:moveTo>
                  <a:cubicBezTo>
                    <a:pt x="3" y="2"/>
                    <a:pt x="3" y="3"/>
                    <a:pt x="3" y="4"/>
                  </a:cubicBezTo>
                  <a:cubicBezTo>
                    <a:pt x="2" y="27"/>
                    <a:pt x="0" y="56"/>
                    <a:pt x="2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7" name="Freeform 307"/>
            <p:cNvSpPr>
              <a:spLocks/>
            </p:cNvSpPr>
            <p:nvPr/>
          </p:nvSpPr>
          <p:spPr bwMode="auto">
            <a:xfrm>
              <a:off x="5132343" y="3894652"/>
              <a:ext cx="126510" cy="166846"/>
            </a:xfrm>
            <a:custGeom>
              <a:avLst/>
              <a:gdLst>
                <a:gd name="T0" fmla="*/ 2 w 62"/>
                <a:gd name="T1" fmla="*/ 0 h 81"/>
                <a:gd name="T2" fmla="*/ 2 w 62"/>
                <a:gd name="T3" fmla="*/ 6 h 81"/>
                <a:gd name="T4" fmla="*/ 1 w 62"/>
                <a:gd name="T5" fmla="*/ 81 h 81"/>
                <a:gd name="T6" fmla="*/ 60 w 62"/>
                <a:gd name="T7" fmla="*/ 81 h 81"/>
                <a:gd name="T8" fmla="*/ 61 w 62"/>
                <a:gd name="T9" fmla="*/ 40 h 81"/>
                <a:gd name="T10" fmla="*/ 61 w 62"/>
                <a:gd name="T11" fmla="*/ 6 h 81"/>
                <a:gd name="T12" fmla="*/ 61 w 62"/>
                <a:gd name="T13" fmla="*/ 0 h 81"/>
                <a:gd name="T14" fmla="*/ 2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2" y="0"/>
                  </a:moveTo>
                  <a:cubicBezTo>
                    <a:pt x="2" y="2"/>
                    <a:pt x="2" y="4"/>
                    <a:pt x="2" y="6"/>
                  </a:cubicBezTo>
                  <a:cubicBezTo>
                    <a:pt x="2" y="28"/>
                    <a:pt x="0" y="56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1" y="67"/>
                    <a:pt x="61" y="54"/>
                    <a:pt x="61" y="40"/>
                  </a:cubicBezTo>
                  <a:cubicBezTo>
                    <a:pt x="62" y="29"/>
                    <a:pt x="60" y="17"/>
                    <a:pt x="61" y="6"/>
                  </a:cubicBezTo>
                  <a:cubicBezTo>
                    <a:pt x="61" y="4"/>
                    <a:pt x="61" y="2"/>
                    <a:pt x="61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8" name="Freeform 308"/>
            <p:cNvSpPr>
              <a:spLocks/>
            </p:cNvSpPr>
            <p:nvPr/>
          </p:nvSpPr>
          <p:spPr bwMode="auto">
            <a:xfrm>
              <a:off x="4917827" y="3894652"/>
              <a:ext cx="126510" cy="166846"/>
            </a:xfrm>
            <a:custGeom>
              <a:avLst/>
              <a:gdLst>
                <a:gd name="T0" fmla="*/ 3 w 62"/>
                <a:gd name="T1" fmla="*/ 0 h 81"/>
                <a:gd name="T2" fmla="*/ 3 w 62"/>
                <a:gd name="T3" fmla="*/ 3 h 81"/>
                <a:gd name="T4" fmla="*/ 1 w 62"/>
                <a:gd name="T5" fmla="*/ 81 h 81"/>
                <a:gd name="T6" fmla="*/ 60 w 62"/>
                <a:gd name="T7" fmla="*/ 81 h 81"/>
                <a:gd name="T8" fmla="*/ 62 w 62"/>
                <a:gd name="T9" fmla="*/ 37 h 81"/>
                <a:gd name="T10" fmla="*/ 61 w 62"/>
                <a:gd name="T11" fmla="*/ 3 h 81"/>
                <a:gd name="T12" fmla="*/ 62 w 62"/>
                <a:gd name="T13" fmla="*/ 0 h 81"/>
                <a:gd name="T14" fmla="*/ 3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3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2" y="26"/>
                    <a:pt x="0" y="56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2" y="66"/>
                    <a:pt x="62" y="51"/>
                    <a:pt x="62" y="37"/>
                  </a:cubicBezTo>
                  <a:cubicBezTo>
                    <a:pt x="62" y="26"/>
                    <a:pt x="61" y="14"/>
                    <a:pt x="61" y="3"/>
                  </a:cubicBezTo>
                  <a:cubicBezTo>
                    <a:pt x="62" y="2"/>
                    <a:pt x="62" y="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9" name="Freeform 309"/>
            <p:cNvSpPr>
              <a:spLocks/>
            </p:cNvSpPr>
            <p:nvPr/>
          </p:nvSpPr>
          <p:spPr bwMode="auto">
            <a:xfrm>
              <a:off x="4699643" y="3894652"/>
              <a:ext cx="128343" cy="166846"/>
            </a:xfrm>
            <a:custGeom>
              <a:avLst/>
              <a:gdLst>
                <a:gd name="T0" fmla="*/ 2 w 62"/>
                <a:gd name="T1" fmla="*/ 0 h 81"/>
                <a:gd name="T2" fmla="*/ 2 w 62"/>
                <a:gd name="T3" fmla="*/ 3 h 81"/>
                <a:gd name="T4" fmla="*/ 1 w 62"/>
                <a:gd name="T5" fmla="*/ 81 h 81"/>
                <a:gd name="T6" fmla="*/ 60 w 62"/>
                <a:gd name="T7" fmla="*/ 81 h 81"/>
                <a:gd name="T8" fmla="*/ 62 w 62"/>
                <a:gd name="T9" fmla="*/ 37 h 81"/>
                <a:gd name="T10" fmla="*/ 61 w 62"/>
                <a:gd name="T11" fmla="*/ 3 h 81"/>
                <a:gd name="T12" fmla="*/ 61 w 62"/>
                <a:gd name="T13" fmla="*/ 0 h 81"/>
                <a:gd name="T14" fmla="*/ 2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2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26"/>
                    <a:pt x="0" y="56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1" y="66"/>
                    <a:pt x="62" y="52"/>
                    <a:pt x="62" y="37"/>
                  </a:cubicBezTo>
                  <a:cubicBezTo>
                    <a:pt x="62" y="26"/>
                    <a:pt x="60" y="14"/>
                    <a:pt x="61" y="3"/>
                  </a:cubicBezTo>
                  <a:cubicBezTo>
                    <a:pt x="61" y="2"/>
                    <a:pt x="61" y="1"/>
                    <a:pt x="61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0" name="Freeform 310"/>
            <p:cNvSpPr>
              <a:spLocks/>
            </p:cNvSpPr>
            <p:nvPr/>
          </p:nvSpPr>
          <p:spPr bwMode="auto">
            <a:xfrm>
              <a:off x="5029668" y="3894652"/>
              <a:ext cx="117342" cy="166846"/>
            </a:xfrm>
            <a:custGeom>
              <a:avLst/>
              <a:gdLst>
                <a:gd name="T0" fmla="*/ 0 w 58"/>
                <a:gd name="T1" fmla="*/ 0 h 81"/>
                <a:gd name="T2" fmla="*/ 3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0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0" y="0"/>
                  </a:moveTo>
                  <a:cubicBezTo>
                    <a:pt x="0" y="23"/>
                    <a:pt x="2" y="58"/>
                    <a:pt x="3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41"/>
                    <a:pt x="57" y="16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1" name="Freeform 311"/>
            <p:cNvSpPr>
              <a:spLocks/>
            </p:cNvSpPr>
            <p:nvPr/>
          </p:nvSpPr>
          <p:spPr bwMode="auto">
            <a:xfrm>
              <a:off x="4811485" y="3894652"/>
              <a:ext cx="119176" cy="166846"/>
            </a:xfrm>
            <a:custGeom>
              <a:avLst/>
              <a:gdLst>
                <a:gd name="T0" fmla="*/ 0 w 58"/>
                <a:gd name="T1" fmla="*/ 0 h 81"/>
                <a:gd name="T2" fmla="*/ 2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0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0" y="0"/>
                  </a:moveTo>
                  <a:cubicBezTo>
                    <a:pt x="0" y="23"/>
                    <a:pt x="2" y="59"/>
                    <a:pt x="2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41"/>
                    <a:pt x="57" y="16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2" name="Freeform 312"/>
            <p:cNvSpPr>
              <a:spLocks/>
            </p:cNvSpPr>
            <p:nvPr/>
          </p:nvSpPr>
          <p:spPr bwMode="auto">
            <a:xfrm>
              <a:off x="4666640" y="3894652"/>
              <a:ext cx="49504" cy="166846"/>
            </a:xfrm>
            <a:custGeom>
              <a:avLst/>
              <a:gdLst>
                <a:gd name="T0" fmla="*/ 23 w 24"/>
                <a:gd name="T1" fmla="*/ 81 h 81"/>
                <a:gd name="T2" fmla="*/ 24 w 24"/>
                <a:gd name="T3" fmla="*/ 0 h 81"/>
                <a:gd name="T4" fmla="*/ 0 w 24"/>
                <a:gd name="T5" fmla="*/ 0 h 81"/>
                <a:gd name="T6" fmla="*/ 0 w 24"/>
                <a:gd name="T7" fmla="*/ 81 h 81"/>
                <a:gd name="T8" fmla="*/ 23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23" y="81"/>
                  </a:moveTo>
                  <a:cubicBezTo>
                    <a:pt x="22" y="40"/>
                    <a:pt x="23" y="15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23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3" name="Freeform 313"/>
            <p:cNvSpPr>
              <a:spLocks/>
            </p:cNvSpPr>
            <p:nvPr/>
          </p:nvSpPr>
          <p:spPr bwMode="auto">
            <a:xfrm>
              <a:off x="5412865" y="3894652"/>
              <a:ext cx="121009" cy="166846"/>
            </a:xfrm>
            <a:custGeom>
              <a:avLst/>
              <a:gdLst>
                <a:gd name="T0" fmla="*/ 1 w 59"/>
                <a:gd name="T1" fmla="*/ 0 h 81"/>
                <a:gd name="T2" fmla="*/ 4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1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1" y="0"/>
                  </a:moveTo>
                  <a:cubicBezTo>
                    <a:pt x="0" y="19"/>
                    <a:pt x="3" y="56"/>
                    <a:pt x="4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7"/>
                    <a:pt x="59" y="13"/>
                    <a:pt x="5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4" name="Freeform 314"/>
            <p:cNvSpPr>
              <a:spLocks/>
            </p:cNvSpPr>
            <p:nvPr/>
          </p:nvSpPr>
          <p:spPr bwMode="auto">
            <a:xfrm>
              <a:off x="5928071" y="3894652"/>
              <a:ext cx="55004" cy="166846"/>
            </a:xfrm>
            <a:custGeom>
              <a:avLst/>
              <a:gdLst>
                <a:gd name="T0" fmla="*/ 3 w 27"/>
                <a:gd name="T1" fmla="*/ 0 h 81"/>
                <a:gd name="T2" fmla="*/ 2 w 27"/>
                <a:gd name="T3" fmla="*/ 8 h 81"/>
                <a:gd name="T4" fmla="*/ 1 w 27"/>
                <a:gd name="T5" fmla="*/ 81 h 81"/>
                <a:gd name="T6" fmla="*/ 27 w 27"/>
                <a:gd name="T7" fmla="*/ 81 h 81"/>
                <a:gd name="T8" fmla="*/ 27 w 27"/>
                <a:gd name="T9" fmla="*/ 0 h 81"/>
                <a:gd name="T10" fmla="*/ 3 w 27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81">
                  <a:moveTo>
                    <a:pt x="3" y="0"/>
                  </a:moveTo>
                  <a:cubicBezTo>
                    <a:pt x="2" y="3"/>
                    <a:pt x="2" y="6"/>
                    <a:pt x="2" y="8"/>
                  </a:cubicBezTo>
                  <a:cubicBezTo>
                    <a:pt x="2" y="30"/>
                    <a:pt x="0" y="57"/>
                    <a:pt x="1" y="81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5" name="Freeform 315"/>
            <p:cNvSpPr>
              <a:spLocks/>
            </p:cNvSpPr>
            <p:nvPr/>
          </p:nvSpPr>
          <p:spPr bwMode="auto">
            <a:xfrm>
              <a:off x="5720889" y="3894652"/>
              <a:ext cx="124676" cy="166846"/>
            </a:xfrm>
            <a:custGeom>
              <a:avLst/>
              <a:gdLst>
                <a:gd name="T0" fmla="*/ 3 w 61"/>
                <a:gd name="T1" fmla="*/ 0 h 81"/>
                <a:gd name="T2" fmla="*/ 2 w 61"/>
                <a:gd name="T3" fmla="*/ 12 h 81"/>
                <a:gd name="T4" fmla="*/ 1 w 61"/>
                <a:gd name="T5" fmla="*/ 81 h 81"/>
                <a:gd name="T6" fmla="*/ 60 w 61"/>
                <a:gd name="T7" fmla="*/ 81 h 81"/>
                <a:gd name="T8" fmla="*/ 61 w 61"/>
                <a:gd name="T9" fmla="*/ 44 h 81"/>
                <a:gd name="T10" fmla="*/ 60 w 61"/>
                <a:gd name="T11" fmla="*/ 12 h 81"/>
                <a:gd name="T12" fmla="*/ 59 w 61"/>
                <a:gd name="T13" fmla="*/ 0 h 81"/>
                <a:gd name="T14" fmla="*/ 3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3" y="0"/>
                  </a:moveTo>
                  <a:cubicBezTo>
                    <a:pt x="2" y="4"/>
                    <a:pt x="2" y="8"/>
                    <a:pt x="2" y="12"/>
                  </a:cubicBezTo>
                  <a:cubicBezTo>
                    <a:pt x="2" y="32"/>
                    <a:pt x="0" y="58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0" y="69"/>
                    <a:pt x="61" y="56"/>
                    <a:pt x="61" y="44"/>
                  </a:cubicBezTo>
                  <a:cubicBezTo>
                    <a:pt x="61" y="33"/>
                    <a:pt x="60" y="22"/>
                    <a:pt x="60" y="12"/>
                  </a:cubicBezTo>
                  <a:cubicBezTo>
                    <a:pt x="61" y="8"/>
                    <a:pt x="60" y="4"/>
                    <a:pt x="59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6" name="Freeform 316"/>
            <p:cNvSpPr>
              <a:spLocks/>
            </p:cNvSpPr>
            <p:nvPr/>
          </p:nvSpPr>
          <p:spPr bwMode="auto">
            <a:xfrm>
              <a:off x="5521040" y="3894652"/>
              <a:ext cx="126510" cy="166846"/>
            </a:xfrm>
            <a:custGeom>
              <a:avLst/>
              <a:gdLst>
                <a:gd name="T0" fmla="*/ 3 w 61"/>
                <a:gd name="T1" fmla="*/ 0 h 81"/>
                <a:gd name="T2" fmla="*/ 2 w 61"/>
                <a:gd name="T3" fmla="*/ 13 h 81"/>
                <a:gd name="T4" fmla="*/ 1 w 61"/>
                <a:gd name="T5" fmla="*/ 81 h 81"/>
                <a:gd name="T6" fmla="*/ 60 w 61"/>
                <a:gd name="T7" fmla="*/ 81 h 81"/>
                <a:gd name="T8" fmla="*/ 61 w 61"/>
                <a:gd name="T9" fmla="*/ 45 h 81"/>
                <a:gd name="T10" fmla="*/ 60 w 61"/>
                <a:gd name="T11" fmla="*/ 13 h 81"/>
                <a:gd name="T12" fmla="*/ 59 w 61"/>
                <a:gd name="T13" fmla="*/ 0 h 81"/>
                <a:gd name="T14" fmla="*/ 3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3" y="0"/>
                  </a:moveTo>
                  <a:cubicBezTo>
                    <a:pt x="2" y="4"/>
                    <a:pt x="2" y="9"/>
                    <a:pt x="2" y="13"/>
                  </a:cubicBezTo>
                  <a:cubicBezTo>
                    <a:pt x="2" y="33"/>
                    <a:pt x="0" y="58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0" y="69"/>
                    <a:pt x="61" y="57"/>
                    <a:pt x="61" y="45"/>
                  </a:cubicBezTo>
                  <a:cubicBezTo>
                    <a:pt x="61" y="34"/>
                    <a:pt x="60" y="23"/>
                    <a:pt x="60" y="13"/>
                  </a:cubicBezTo>
                  <a:cubicBezTo>
                    <a:pt x="61" y="8"/>
                    <a:pt x="60" y="4"/>
                    <a:pt x="59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7" name="Freeform 317"/>
            <p:cNvSpPr>
              <a:spLocks/>
            </p:cNvSpPr>
            <p:nvPr/>
          </p:nvSpPr>
          <p:spPr bwMode="auto">
            <a:xfrm>
              <a:off x="5334025" y="3894652"/>
              <a:ext cx="99008" cy="166846"/>
            </a:xfrm>
            <a:custGeom>
              <a:avLst/>
              <a:gdLst>
                <a:gd name="T0" fmla="*/ 0 w 48"/>
                <a:gd name="T1" fmla="*/ 0 h 81"/>
                <a:gd name="T2" fmla="*/ 0 w 48"/>
                <a:gd name="T3" fmla="*/ 81 h 81"/>
                <a:gd name="T4" fmla="*/ 47 w 48"/>
                <a:gd name="T5" fmla="*/ 81 h 81"/>
                <a:gd name="T6" fmla="*/ 48 w 48"/>
                <a:gd name="T7" fmla="*/ 45 h 81"/>
                <a:gd name="T8" fmla="*/ 47 w 48"/>
                <a:gd name="T9" fmla="*/ 13 h 81"/>
                <a:gd name="T10" fmla="*/ 46 w 48"/>
                <a:gd name="T11" fmla="*/ 0 h 81"/>
                <a:gd name="T12" fmla="*/ 0 w 4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69"/>
                    <a:pt x="48" y="57"/>
                    <a:pt x="48" y="45"/>
                  </a:cubicBezTo>
                  <a:cubicBezTo>
                    <a:pt x="48" y="34"/>
                    <a:pt x="46" y="23"/>
                    <a:pt x="47" y="13"/>
                  </a:cubicBezTo>
                  <a:cubicBezTo>
                    <a:pt x="48" y="8"/>
                    <a:pt x="47" y="4"/>
                    <a:pt x="4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8" name="Freeform 318"/>
            <p:cNvSpPr>
              <a:spLocks/>
            </p:cNvSpPr>
            <p:nvPr/>
          </p:nvSpPr>
          <p:spPr bwMode="auto">
            <a:xfrm>
              <a:off x="5825397" y="3894652"/>
              <a:ext cx="119176" cy="166846"/>
            </a:xfrm>
            <a:custGeom>
              <a:avLst/>
              <a:gdLst>
                <a:gd name="T0" fmla="*/ 0 w 58"/>
                <a:gd name="T1" fmla="*/ 0 h 81"/>
                <a:gd name="T2" fmla="*/ 3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0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0" y="0"/>
                  </a:moveTo>
                  <a:cubicBezTo>
                    <a:pt x="0" y="19"/>
                    <a:pt x="2" y="56"/>
                    <a:pt x="3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37"/>
                    <a:pt x="58" y="13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9" name="Freeform 319"/>
            <p:cNvSpPr>
              <a:spLocks/>
            </p:cNvSpPr>
            <p:nvPr/>
          </p:nvSpPr>
          <p:spPr bwMode="auto">
            <a:xfrm>
              <a:off x="5618215" y="3894652"/>
              <a:ext cx="119176" cy="166846"/>
            </a:xfrm>
            <a:custGeom>
              <a:avLst/>
              <a:gdLst>
                <a:gd name="T0" fmla="*/ 1 w 58"/>
                <a:gd name="T1" fmla="*/ 0 h 81"/>
                <a:gd name="T2" fmla="*/ 3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1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1" y="0"/>
                  </a:moveTo>
                  <a:cubicBezTo>
                    <a:pt x="0" y="19"/>
                    <a:pt x="2" y="56"/>
                    <a:pt x="3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37"/>
                    <a:pt x="58" y="13"/>
                    <a:pt x="58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0" name="Freeform 320"/>
            <p:cNvSpPr>
              <a:spLocks/>
            </p:cNvSpPr>
            <p:nvPr/>
          </p:nvSpPr>
          <p:spPr bwMode="auto">
            <a:xfrm>
              <a:off x="3918582" y="3894652"/>
              <a:ext cx="104509" cy="166846"/>
            </a:xfrm>
            <a:custGeom>
              <a:avLst/>
              <a:gdLst>
                <a:gd name="T0" fmla="*/ 3 w 51"/>
                <a:gd name="T1" fmla="*/ 0 h 81"/>
                <a:gd name="T2" fmla="*/ 3 w 51"/>
                <a:gd name="T3" fmla="*/ 0 h 81"/>
                <a:gd name="T4" fmla="*/ 2 w 51"/>
                <a:gd name="T5" fmla="*/ 81 h 81"/>
                <a:gd name="T6" fmla="*/ 51 w 51"/>
                <a:gd name="T7" fmla="*/ 81 h 81"/>
                <a:gd name="T8" fmla="*/ 51 w 51"/>
                <a:gd name="T9" fmla="*/ 0 h 81"/>
                <a:gd name="T10" fmla="*/ 3 w 5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24"/>
                    <a:pt x="0" y="55"/>
                    <a:pt x="2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1" name="Freeform 321"/>
            <p:cNvSpPr>
              <a:spLocks/>
            </p:cNvSpPr>
            <p:nvPr/>
          </p:nvSpPr>
          <p:spPr bwMode="auto">
            <a:xfrm>
              <a:off x="3814075" y="3894652"/>
              <a:ext cx="128343" cy="166846"/>
            </a:xfrm>
            <a:custGeom>
              <a:avLst/>
              <a:gdLst>
                <a:gd name="T0" fmla="*/ 3 w 63"/>
                <a:gd name="T1" fmla="*/ 0 h 81"/>
                <a:gd name="T2" fmla="*/ 3 w 63"/>
                <a:gd name="T3" fmla="*/ 2 h 81"/>
                <a:gd name="T4" fmla="*/ 1 w 63"/>
                <a:gd name="T5" fmla="*/ 81 h 81"/>
                <a:gd name="T6" fmla="*/ 61 w 63"/>
                <a:gd name="T7" fmla="*/ 81 h 81"/>
                <a:gd name="T8" fmla="*/ 63 w 63"/>
                <a:gd name="T9" fmla="*/ 36 h 81"/>
                <a:gd name="T10" fmla="*/ 62 w 63"/>
                <a:gd name="T11" fmla="*/ 2 h 81"/>
                <a:gd name="T12" fmla="*/ 62 w 63"/>
                <a:gd name="T13" fmla="*/ 0 h 81"/>
                <a:gd name="T14" fmla="*/ 3 w 63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5"/>
                    <a:pt x="0" y="55"/>
                    <a:pt x="1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2" y="66"/>
                    <a:pt x="63" y="51"/>
                    <a:pt x="63" y="36"/>
                  </a:cubicBezTo>
                  <a:cubicBezTo>
                    <a:pt x="63" y="25"/>
                    <a:pt x="61" y="13"/>
                    <a:pt x="62" y="2"/>
                  </a:cubicBezTo>
                  <a:cubicBezTo>
                    <a:pt x="62" y="1"/>
                    <a:pt x="62" y="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2" name="Freeform 322"/>
            <p:cNvSpPr>
              <a:spLocks/>
            </p:cNvSpPr>
            <p:nvPr/>
          </p:nvSpPr>
          <p:spPr bwMode="auto">
            <a:xfrm>
              <a:off x="3597725" y="3894652"/>
              <a:ext cx="128343" cy="166846"/>
            </a:xfrm>
            <a:custGeom>
              <a:avLst/>
              <a:gdLst>
                <a:gd name="T0" fmla="*/ 3 w 63"/>
                <a:gd name="T1" fmla="*/ 0 h 81"/>
                <a:gd name="T2" fmla="*/ 2 w 63"/>
                <a:gd name="T3" fmla="*/ 81 h 81"/>
                <a:gd name="T4" fmla="*/ 61 w 63"/>
                <a:gd name="T5" fmla="*/ 81 h 81"/>
                <a:gd name="T6" fmla="*/ 63 w 63"/>
                <a:gd name="T7" fmla="*/ 33 h 81"/>
                <a:gd name="T8" fmla="*/ 62 w 63"/>
                <a:gd name="T9" fmla="*/ 0 h 81"/>
                <a:gd name="T10" fmla="*/ 3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3" y="0"/>
                  </a:moveTo>
                  <a:cubicBezTo>
                    <a:pt x="2" y="24"/>
                    <a:pt x="0" y="55"/>
                    <a:pt x="2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3" y="65"/>
                    <a:pt x="63" y="49"/>
                    <a:pt x="63" y="33"/>
                  </a:cubicBezTo>
                  <a:cubicBezTo>
                    <a:pt x="63" y="22"/>
                    <a:pt x="62" y="1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3" name="Freeform 323"/>
            <p:cNvSpPr>
              <a:spLocks/>
            </p:cNvSpPr>
            <p:nvPr/>
          </p:nvSpPr>
          <p:spPr bwMode="auto">
            <a:xfrm>
              <a:off x="3377708" y="3894652"/>
              <a:ext cx="130177" cy="166846"/>
            </a:xfrm>
            <a:custGeom>
              <a:avLst/>
              <a:gdLst>
                <a:gd name="T0" fmla="*/ 3 w 63"/>
                <a:gd name="T1" fmla="*/ 0 h 81"/>
                <a:gd name="T2" fmla="*/ 1 w 63"/>
                <a:gd name="T3" fmla="*/ 81 h 81"/>
                <a:gd name="T4" fmla="*/ 61 w 63"/>
                <a:gd name="T5" fmla="*/ 81 h 81"/>
                <a:gd name="T6" fmla="*/ 63 w 63"/>
                <a:gd name="T7" fmla="*/ 33 h 81"/>
                <a:gd name="T8" fmla="*/ 62 w 63"/>
                <a:gd name="T9" fmla="*/ 0 h 81"/>
                <a:gd name="T10" fmla="*/ 3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3" y="0"/>
                  </a:moveTo>
                  <a:cubicBezTo>
                    <a:pt x="2" y="24"/>
                    <a:pt x="0" y="55"/>
                    <a:pt x="1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2" y="65"/>
                    <a:pt x="63" y="49"/>
                    <a:pt x="63" y="33"/>
                  </a:cubicBezTo>
                  <a:cubicBezTo>
                    <a:pt x="63" y="22"/>
                    <a:pt x="61" y="1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4" name="Freeform 324"/>
            <p:cNvSpPr>
              <a:spLocks/>
            </p:cNvSpPr>
            <p:nvPr/>
          </p:nvSpPr>
          <p:spPr bwMode="auto">
            <a:xfrm>
              <a:off x="3711400" y="3894652"/>
              <a:ext cx="121009" cy="166846"/>
            </a:xfrm>
            <a:custGeom>
              <a:avLst/>
              <a:gdLst>
                <a:gd name="T0" fmla="*/ 0 w 59"/>
                <a:gd name="T1" fmla="*/ 0 h 81"/>
                <a:gd name="T2" fmla="*/ 3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0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0" y="0"/>
                  </a:moveTo>
                  <a:cubicBezTo>
                    <a:pt x="0" y="24"/>
                    <a:pt x="2" y="60"/>
                    <a:pt x="3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42"/>
                    <a:pt x="58" y="17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5" name="Freeform 325"/>
            <p:cNvSpPr>
              <a:spLocks/>
            </p:cNvSpPr>
            <p:nvPr/>
          </p:nvSpPr>
          <p:spPr bwMode="auto">
            <a:xfrm>
              <a:off x="3489549" y="3894652"/>
              <a:ext cx="121009" cy="166846"/>
            </a:xfrm>
            <a:custGeom>
              <a:avLst/>
              <a:gdLst>
                <a:gd name="T0" fmla="*/ 0 w 59"/>
                <a:gd name="T1" fmla="*/ 0 h 81"/>
                <a:gd name="T2" fmla="*/ 3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0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0" y="0"/>
                  </a:moveTo>
                  <a:cubicBezTo>
                    <a:pt x="1" y="25"/>
                    <a:pt x="3" y="61"/>
                    <a:pt x="3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42"/>
                    <a:pt x="58" y="17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6" name="Freeform 326"/>
            <p:cNvSpPr>
              <a:spLocks/>
            </p:cNvSpPr>
            <p:nvPr/>
          </p:nvSpPr>
          <p:spPr bwMode="auto">
            <a:xfrm>
              <a:off x="3344705" y="3894652"/>
              <a:ext cx="49504" cy="166846"/>
            </a:xfrm>
            <a:custGeom>
              <a:avLst/>
              <a:gdLst>
                <a:gd name="T0" fmla="*/ 23 w 24"/>
                <a:gd name="T1" fmla="*/ 81 h 81"/>
                <a:gd name="T2" fmla="*/ 24 w 24"/>
                <a:gd name="T3" fmla="*/ 0 h 81"/>
                <a:gd name="T4" fmla="*/ 0 w 24"/>
                <a:gd name="T5" fmla="*/ 0 h 81"/>
                <a:gd name="T6" fmla="*/ 0 w 24"/>
                <a:gd name="T7" fmla="*/ 81 h 81"/>
                <a:gd name="T8" fmla="*/ 23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23" y="81"/>
                  </a:moveTo>
                  <a:cubicBezTo>
                    <a:pt x="22" y="41"/>
                    <a:pt x="23" y="16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23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7" name="Freeform 327"/>
            <p:cNvSpPr>
              <a:spLocks/>
            </p:cNvSpPr>
            <p:nvPr/>
          </p:nvSpPr>
          <p:spPr bwMode="auto">
            <a:xfrm>
              <a:off x="4100097" y="3894652"/>
              <a:ext cx="121009" cy="166846"/>
            </a:xfrm>
            <a:custGeom>
              <a:avLst/>
              <a:gdLst>
                <a:gd name="T0" fmla="*/ 0 w 59"/>
                <a:gd name="T1" fmla="*/ 0 h 81"/>
                <a:gd name="T2" fmla="*/ 3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0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0" y="0"/>
                  </a:moveTo>
                  <a:cubicBezTo>
                    <a:pt x="0" y="21"/>
                    <a:pt x="2" y="58"/>
                    <a:pt x="3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9"/>
                    <a:pt x="58" y="15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8" name="Freeform 328"/>
            <p:cNvSpPr>
              <a:spLocks/>
            </p:cNvSpPr>
            <p:nvPr/>
          </p:nvSpPr>
          <p:spPr bwMode="auto">
            <a:xfrm>
              <a:off x="4620804" y="3894652"/>
              <a:ext cx="56838" cy="166846"/>
            </a:xfrm>
            <a:custGeom>
              <a:avLst/>
              <a:gdLst>
                <a:gd name="T0" fmla="*/ 3 w 28"/>
                <a:gd name="T1" fmla="*/ 0 h 81"/>
                <a:gd name="T2" fmla="*/ 3 w 28"/>
                <a:gd name="T3" fmla="*/ 4 h 81"/>
                <a:gd name="T4" fmla="*/ 1 w 28"/>
                <a:gd name="T5" fmla="*/ 81 h 81"/>
                <a:gd name="T6" fmla="*/ 28 w 28"/>
                <a:gd name="T7" fmla="*/ 81 h 81"/>
                <a:gd name="T8" fmla="*/ 28 w 28"/>
                <a:gd name="T9" fmla="*/ 0 h 81"/>
                <a:gd name="T10" fmla="*/ 3 w 2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1">
                  <a:moveTo>
                    <a:pt x="3" y="0"/>
                  </a:moveTo>
                  <a:cubicBezTo>
                    <a:pt x="3" y="2"/>
                    <a:pt x="3" y="3"/>
                    <a:pt x="3" y="4"/>
                  </a:cubicBezTo>
                  <a:cubicBezTo>
                    <a:pt x="2" y="27"/>
                    <a:pt x="0" y="56"/>
                    <a:pt x="1" y="81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9" name="Freeform 329"/>
            <p:cNvSpPr>
              <a:spLocks/>
            </p:cNvSpPr>
            <p:nvPr/>
          </p:nvSpPr>
          <p:spPr bwMode="auto">
            <a:xfrm>
              <a:off x="4409954" y="3894652"/>
              <a:ext cx="128343" cy="166846"/>
            </a:xfrm>
            <a:custGeom>
              <a:avLst/>
              <a:gdLst>
                <a:gd name="T0" fmla="*/ 2 w 62"/>
                <a:gd name="T1" fmla="*/ 0 h 81"/>
                <a:gd name="T2" fmla="*/ 2 w 62"/>
                <a:gd name="T3" fmla="*/ 8 h 81"/>
                <a:gd name="T4" fmla="*/ 1 w 62"/>
                <a:gd name="T5" fmla="*/ 81 h 81"/>
                <a:gd name="T6" fmla="*/ 60 w 62"/>
                <a:gd name="T7" fmla="*/ 81 h 81"/>
                <a:gd name="T8" fmla="*/ 62 w 62"/>
                <a:gd name="T9" fmla="*/ 40 h 81"/>
                <a:gd name="T10" fmla="*/ 61 w 62"/>
                <a:gd name="T11" fmla="*/ 8 h 81"/>
                <a:gd name="T12" fmla="*/ 61 w 62"/>
                <a:gd name="T13" fmla="*/ 0 h 81"/>
                <a:gd name="T14" fmla="*/ 2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2" y="0"/>
                  </a:moveTo>
                  <a:cubicBezTo>
                    <a:pt x="2" y="3"/>
                    <a:pt x="2" y="5"/>
                    <a:pt x="2" y="8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1" y="67"/>
                    <a:pt x="62" y="53"/>
                    <a:pt x="62" y="40"/>
                  </a:cubicBezTo>
                  <a:cubicBezTo>
                    <a:pt x="62" y="29"/>
                    <a:pt x="60" y="18"/>
                    <a:pt x="61" y="8"/>
                  </a:cubicBezTo>
                  <a:cubicBezTo>
                    <a:pt x="61" y="5"/>
                    <a:pt x="61" y="3"/>
                    <a:pt x="61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0" name="Freeform 330"/>
            <p:cNvSpPr>
              <a:spLocks/>
            </p:cNvSpPr>
            <p:nvPr/>
          </p:nvSpPr>
          <p:spPr bwMode="auto">
            <a:xfrm>
              <a:off x="4208271" y="3894652"/>
              <a:ext cx="126510" cy="166846"/>
            </a:xfrm>
            <a:custGeom>
              <a:avLst/>
              <a:gdLst>
                <a:gd name="T0" fmla="*/ 3 w 62"/>
                <a:gd name="T1" fmla="*/ 0 h 81"/>
                <a:gd name="T2" fmla="*/ 3 w 62"/>
                <a:gd name="T3" fmla="*/ 9 h 81"/>
                <a:gd name="T4" fmla="*/ 2 w 62"/>
                <a:gd name="T5" fmla="*/ 81 h 81"/>
                <a:gd name="T6" fmla="*/ 61 w 62"/>
                <a:gd name="T7" fmla="*/ 81 h 81"/>
                <a:gd name="T8" fmla="*/ 62 w 62"/>
                <a:gd name="T9" fmla="*/ 41 h 81"/>
                <a:gd name="T10" fmla="*/ 62 w 62"/>
                <a:gd name="T11" fmla="*/ 9 h 81"/>
                <a:gd name="T12" fmla="*/ 61 w 62"/>
                <a:gd name="T13" fmla="*/ 0 h 81"/>
                <a:gd name="T14" fmla="*/ 3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3" y="0"/>
                  </a:moveTo>
                  <a:cubicBezTo>
                    <a:pt x="3" y="3"/>
                    <a:pt x="3" y="6"/>
                    <a:pt x="3" y="9"/>
                  </a:cubicBezTo>
                  <a:cubicBezTo>
                    <a:pt x="2" y="30"/>
                    <a:pt x="0" y="57"/>
                    <a:pt x="2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2" y="68"/>
                    <a:pt x="62" y="54"/>
                    <a:pt x="62" y="41"/>
                  </a:cubicBezTo>
                  <a:cubicBezTo>
                    <a:pt x="62" y="30"/>
                    <a:pt x="61" y="19"/>
                    <a:pt x="62" y="9"/>
                  </a:cubicBezTo>
                  <a:cubicBezTo>
                    <a:pt x="62" y="6"/>
                    <a:pt x="62" y="3"/>
                    <a:pt x="61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1" name="Freeform 331"/>
            <p:cNvSpPr>
              <a:spLocks/>
            </p:cNvSpPr>
            <p:nvPr/>
          </p:nvSpPr>
          <p:spPr bwMode="auto">
            <a:xfrm>
              <a:off x="4021257" y="3894652"/>
              <a:ext cx="97175" cy="166846"/>
            </a:xfrm>
            <a:custGeom>
              <a:avLst/>
              <a:gdLst>
                <a:gd name="T0" fmla="*/ 0 w 48"/>
                <a:gd name="T1" fmla="*/ 0 h 81"/>
                <a:gd name="T2" fmla="*/ 0 w 48"/>
                <a:gd name="T3" fmla="*/ 81 h 81"/>
                <a:gd name="T4" fmla="*/ 47 w 48"/>
                <a:gd name="T5" fmla="*/ 81 h 81"/>
                <a:gd name="T6" fmla="*/ 48 w 48"/>
                <a:gd name="T7" fmla="*/ 41 h 81"/>
                <a:gd name="T8" fmla="*/ 48 w 48"/>
                <a:gd name="T9" fmla="*/ 9 h 81"/>
                <a:gd name="T10" fmla="*/ 47 w 48"/>
                <a:gd name="T11" fmla="*/ 0 h 81"/>
                <a:gd name="T12" fmla="*/ 0 w 4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8" y="68"/>
                    <a:pt x="48" y="54"/>
                    <a:pt x="48" y="41"/>
                  </a:cubicBezTo>
                  <a:cubicBezTo>
                    <a:pt x="48" y="30"/>
                    <a:pt x="47" y="19"/>
                    <a:pt x="48" y="9"/>
                  </a:cubicBezTo>
                  <a:cubicBezTo>
                    <a:pt x="48" y="6"/>
                    <a:pt x="48" y="3"/>
                    <a:pt x="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2" name="Freeform 332"/>
            <p:cNvSpPr>
              <a:spLocks/>
            </p:cNvSpPr>
            <p:nvPr/>
          </p:nvSpPr>
          <p:spPr bwMode="auto">
            <a:xfrm>
              <a:off x="4516295" y="3894652"/>
              <a:ext cx="121009" cy="166846"/>
            </a:xfrm>
            <a:custGeom>
              <a:avLst/>
              <a:gdLst>
                <a:gd name="T0" fmla="*/ 1 w 59"/>
                <a:gd name="T1" fmla="*/ 0 h 81"/>
                <a:gd name="T2" fmla="*/ 4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1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9"/>
                    <a:pt x="59" y="14"/>
                    <a:pt x="5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3" name="Freeform 333"/>
            <p:cNvSpPr>
              <a:spLocks/>
            </p:cNvSpPr>
            <p:nvPr/>
          </p:nvSpPr>
          <p:spPr bwMode="auto">
            <a:xfrm>
              <a:off x="4305446" y="3894652"/>
              <a:ext cx="121009" cy="166846"/>
            </a:xfrm>
            <a:custGeom>
              <a:avLst/>
              <a:gdLst>
                <a:gd name="T0" fmla="*/ 1 w 59"/>
                <a:gd name="T1" fmla="*/ 0 h 81"/>
                <a:gd name="T2" fmla="*/ 4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1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9"/>
                    <a:pt x="59" y="14"/>
                    <a:pt x="5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4" name="Freeform 334"/>
            <p:cNvSpPr>
              <a:spLocks/>
            </p:cNvSpPr>
            <p:nvPr/>
          </p:nvSpPr>
          <p:spPr bwMode="auto">
            <a:xfrm>
              <a:off x="768672" y="3894652"/>
              <a:ext cx="132010" cy="166846"/>
            </a:xfrm>
            <a:custGeom>
              <a:avLst/>
              <a:gdLst>
                <a:gd name="T0" fmla="*/ 61 w 65"/>
                <a:gd name="T1" fmla="*/ 0 h 81"/>
                <a:gd name="T2" fmla="*/ 61 w 65"/>
                <a:gd name="T3" fmla="*/ 4 h 81"/>
                <a:gd name="T4" fmla="*/ 63 w 65"/>
                <a:gd name="T5" fmla="*/ 81 h 81"/>
                <a:gd name="T6" fmla="*/ 0 w 65"/>
                <a:gd name="T7" fmla="*/ 81 h 81"/>
                <a:gd name="T8" fmla="*/ 0 w 65"/>
                <a:gd name="T9" fmla="*/ 0 h 81"/>
                <a:gd name="T10" fmla="*/ 61 w 6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81">
                  <a:moveTo>
                    <a:pt x="61" y="0"/>
                  </a:moveTo>
                  <a:cubicBezTo>
                    <a:pt x="61" y="2"/>
                    <a:pt x="61" y="3"/>
                    <a:pt x="61" y="4"/>
                  </a:cubicBezTo>
                  <a:cubicBezTo>
                    <a:pt x="62" y="27"/>
                    <a:pt x="65" y="56"/>
                    <a:pt x="63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5" name="Freeform 335"/>
            <p:cNvSpPr>
              <a:spLocks/>
            </p:cNvSpPr>
            <p:nvPr/>
          </p:nvSpPr>
          <p:spPr bwMode="auto">
            <a:xfrm>
              <a:off x="871346" y="3894652"/>
              <a:ext cx="165013" cy="166846"/>
            </a:xfrm>
            <a:custGeom>
              <a:avLst/>
              <a:gdLst>
                <a:gd name="T0" fmla="*/ 78 w 81"/>
                <a:gd name="T1" fmla="*/ 0 h 81"/>
                <a:gd name="T2" fmla="*/ 78 w 81"/>
                <a:gd name="T3" fmla="*/ 6 h 81"/>
                <a:gd name="T4" fmla="*/ 80 w 81"/>
                <a:gd name="T5" fmla="*/ 81 h 81"/>
                <a:gd name="T6" fmla="*/ 2 w 81"/>
                <a:gd name="T7" fmla="*/ 81 h 81"/>
                <a:gd name="T8" fmla="*/ 0 w 81"/>
                <a:gd name="T9" fmla="*/ 40 h 81"/>
                <a:gd name="T10" fmla="*/ 1 w 81"/>
                <a:gd name="T11" fmla="*/ 6 h 81"/>
                <a:gd name="T12" fmla="*/ 1 w 81"/>
                <a:gd name="T13" fmla="*/ 0 h 81"/>
                <a:gd name="T14" fmla="*/ 78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78" y="0"/>
                  </a:moveTo>
                  <a:cubicBezTo>
                    <a:pt x="78" y="2"/>
                    <a:pt x="78" y="4"/>
                    <a:pt x="78" y="6"/>
                  </a:cubicBezTo>
                  <a:cubicBezTo>
                    <a:pt x="79" y="28"/>
                    <a:pt x="81" y="56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4"/>
                    <a:pt x="0" y="40"/>
                  </a:cubicBezTo>
                  <a:cubicBezTo>
                    <a:pt x="0" y="29"/>
                    <a:pt x="2" y="17"/>
                    <a:pt x="1" y="6"/>
                  </a:cubicBezTo>
                  <a:cubicBezTo>
                    <a:pt x="1" y="4"/>
                    <a:pt x="1" y="2"/>
                    <a:pt x="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6" name="Freeform 336"/>
            <p:cNvSpPr>
              <a:spLocks/>
            </p:cNvSpPr>
            <p:nvPr/>
          </p:nvSpPr>
          <p:spPr bwMode="auto">
            <a:xfrm>
              <a:off x="1150034" y="3894652"/>
              <a:ext cx="166847" cy="166846"/>
            </a:xfrm>
            <a:custGeom>
              <a:avLst/>
              <a:gdLst>
                <a:gd name="T0" fmla="*/ 78 w 81"/>
                <a:gd name="T1" fmla="*/ 0 h 81"/>
                <a:gd name="T2" fmla="*/ 78 w 81"/>
                <a:gd name="T3" fmla="*/ 3 h 81"/>
                <a:gd name="T4" fmla="*/ 80 w 81"/>
                <a:gd name="T5" fmla="*/ 81 h 81"/>
                <a:gd name="T6" fmla="*/ 2 w 81"/>
                <a:gd name="T7" fmla="*/ 81 h 81"/>
                <a:gd name="T8" fmla="*/ 0 w 81"/>
                <a:gd name="T9" fmla="*/ 37 h 81"/>
                <a:gd name="T10" fmla="*/ 1 w 81"/>
                <a:gd name="T11" fmla="*/ 3 h 81"/>
                <a:gd name="T12" fmla="*/ 1 w 81"/>
                <a:gd name="T13" fmla="*/ 0 h 81"/>
                <a:gd name="T14" fmla="*/ 78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78" y="0"/>
                  </a:moveTo>
                  <a:cubicBezTo>
                    <a:pt x="78" y="3"/>
                    <a:pt x="78" y="3"/>
                    <a:pt x="78" y="3"/>
                  </a:cubicBezTo>
                  <a:cubicBezTo>
                    <a:pt x="79" y="26"/>
                    <a:pt x="81" y="56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1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7" name="Freeform 337"/>
            <p:cNvSpPr>
              <a:spLocks/>
            </p:cNvSpPr>
            <p:nvPr/>
          </p:nvSpPr>
          <p:spPr bwMode="auto">
            <a:xfrm>
              <a:off x="1436057" y="3894652"/>
              <a:ext cx="166847" cy="166846"/>
            </a:xfrm>
            <a:custGeom>
              <a:avLst/>
              <a:gdLst>
                <a:gd name="T0" fmla="*/ 78 w 82"/>
                <a:gd name="T1" fmla="*/ 0 h 81"/>
                <a:gd name="T2" fmla="*/ 78 w 82"/>
                <a:gd name="T3" fmla="*/ 3 h 81"/>
                <a:gd name="T4" fmla="*/ 80 w 82"/>
                <a:gd name="T5" fmla="*/ 81 h 81"/>
                <a:gd name="T6" fmla="*/ 2 w 82"/>
                <a:gd name="T7" fmla="*/ 81 h 81"/>
                <a:gd name="T8" fmla="*/ 0 w 82"/>
                <a:gd name="T9" fmla="*/ 37 h 81"/>
                <a:gd name="T10" fmla="*/ 1 w 82"/>
                <a:gd name="T11" fmla="*/ 3 h 81"/>
                <a:gd name="T12" fmla="*/ 1 w 82"/>
                <a:gd name="T13" fmla="*/ 0 h 81"/>
                <a:gd name="T14" fmla="*/ 78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78" y="0"/>
                  </a:moveTo>
                  <a:cubicBezTo>
                    <a:pt x="78" y="3"/>
                    <a:pt x="78" y="3"/>
                    <a:pt x="78" y="3"/>
                  </a:cubicBezTo>
                  <a:cubicBezTo>
                    <a:pt x="79" y="26"/>
                    <a:pt x="82" y="56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2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8" name="Freeform 338"/>
            <p:cNvSpPr>
              <a:spLocks/>
            </p:cNvSpPr>
            <p:nvPr/>
          </p:nvSpPr>
          <p:spPr bwMode="auto">
            <a:xfrm>
              <a:off x="1014357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2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7" y="23"/>
                    <a:pt x="74" y="58"/>
                    <a:pt x="7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41"/>
                    <a:pt x="1" y="16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9" name="Freeform 339"/>
            <p:cNvSpPr>
              <a:spLocks/>
            </p:cNvSpPr>
            <p:nvPr/>
          </p:nvSpPr>
          <p:spPr bwMode="auto">
            <a:xfrm>
              <a:off x="1302213" y="3894652"/>
              <a:ext cx="155846" cy="166846"/>
            </a:xfrm>
            <a:custGeom>
              <a:avLst/>
              <a:gdLst>
                <a:gd name="T0" fmla="*/ 76 w 76"/>
                <a:gd name="T1" fmla="*/ 0 h 81"/>
                <a:gd name="T2" fmla="*/ 72 w 76"/>
                <a:gd name="T3" fmla="*/ 81 h 81"/>
                <a:gd name="T4" fmla="*/ 1 w 76"/>
                <a:gd name="T5" fmla="*/ 81 h 81"/>
                <a:gd name="T6" fmla="*/ 0 w 76"/>
                <a:gd name="T7" fmla="*/ 0 h 81"/>
                <a:gd name="T8" fmla="*/ 76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76" y="0"/>
                  </a:moveTo>
                  <a:cubicBezTo>
                    <a:pt x="76" y="23"/>
                    <a:pt x="73" y="59"/>
                    <a:pt x="72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1" y="16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0" name="Freeform 340"/>
            <p:cNvSpPr>
              <a:spLocks/>
            </p:cNvSpPr>
            <p:nvPr/>
          </p:nvSpPr>
          <p:spPr bwMode="auto">
            <a:xfrm>
              <a:off x="1580902" y="3894652"/>
              <a:ext cx="66005" cy="166846"/>
            </a:xfrm>
            <a:custGeom>
              <a:avLst/>
              <a:gdLst>
                <a:gd name="T0" fmla="*/ 2 w 32"/>
                <a:gd name="T1" fmla="*/ 81 h 81"/>
                <a:gd name="T2" fmla="*/ 0 w 32"/>
                <a:gd name="T3" fmla="*/ 0 h 81"/>
                <a:gd name="T4" fmla="*/ 32 w 32"/>
                <a:gd name="T5" fmla="*/ 0 h 81"/>
                <a:gd name="T6" fmla="*/ 31 w 32"/>
                <a:gd name="T7" fmla="*/ 81 h 81"/>
                <a:gd name="T8" fmla="*/ 2 w 32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1">
                  <a:moveTo>
                    <a:pt x="2" y="81"/>
                  </a:moveTo>
                  <a:cubicBezTo>
                    <a:pt x="3" y="40"/>
                    <a:pt x="1" y="15"/>
                    <a:pt x="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81"/>
                    <a:pt x="31" y="81"/>
                    <a:pt x="31" y="81"/>
                  </a:cubicBezTo>
                  <a:lnTo>
                    <a:pt x="2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1" name="Freeform 341"/>
            <p:cNvSpPr>
              <a:spLocks/>
            </p:cNvSpPr>
            <p:nvPr/>
          </p:nvSpPr>
          <p:spPr bwMode="auto">
            <a:xfrm>
              <a:off x="510152" y="3894652"/>
              <a:ext cx="157679" cy="166846"/>
            </a:xfrm>
            <a:custGeom>
              <a:avLst/>
              <a:gdLst>
                <a:gd name="T0" fmla="*/ 76 w 77"/>
                <a:gd name="T1" fmla="*/ 0 h 81"/>
                <a:gd name="T2" fmla="*/ 73 w 77"/>
                <a:gd name="T3" fmla="*/ 81 h 81"/>
                <a:gd name="T4" fmla="*/ 2 w 77"/>
                <a:gd name="T5" fmla="*/ 81 h 81"/>
                <a:gd name="T6" fmla="*/ 0 w 77"/>
                <a:gd name="T7" fmla="*/ 0 h 81"/>
                <a:gd name="T8" fmla="*/ 76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6" y="0"/>
                  </a:moveTo>
                  <a:cubicBezTo>
                    <a:pt x="77" y="19"/>
                    <a:pt x="74" y="56"/>
                    <a:pt x="7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2" name="Freeform 342"/>
            <p:cNvSpPr>
              <a:spLocks/>
            </p:cNvSpPr>
            <p:nvPr/>
          </p:nvSpPr>
          <p:spPr bwMode="auto">
            <a:xfrm>
              <a:off x="-82061" y="3894652"/>
              <a:ext cx="73339" cy="166846"/>
            </a:xfrm>
            <a:custGeom>
              <a:avLst/>
              <a:gdLst>
                <a:gd name="T0" fmla="*/ 33 w 36"/>
                <a:gd name="T1" fmla="*/ 0 h 81"/>
                <a:gd name="T2" fmla="*/ 33 w 36"/>
                <a:gd name="T3" fmla="*/ 8 h 81"/>
                <a:gd name="T4" fmla="*/ 35 w 36"/>
                <a:gd name="T5" fmla="*/ 81 h 81"/>
                <a:gd name="T6" fmla="*/ 0 w 36"/>
                <a:gd name="T7" fmla="*/ 81 h 81"/>
                <a:gd name="T8" fmla="*/ 0 w 36"/>
                <a:gd name="T9" fmla="*/ 0 h 81"/>
                <a:gd name="T10" fmla="*/ 33 w 3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81">
                  <a:moveTo>
                    <a:pt x="33" y="0"/>
                  </a:moveTo>
                  <a:cubicBezTo>
                    <a:pt x="33" y="3"/>
                    <a:pt x="33" y="6"/>
                    <a:pt x="33" y="8"/>
                  </a:cubicBezTo>
                  <a:cubicBezTo>
                    <a:pt x="34" y="30"/>
                    <a:pt x="36" y="57"/>
                    <a:pt x="3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3" name="Freeform 343"/>
            <p:cNvSpPr>
              <a:spLocks/>
            </p:cNvSpPr>
            <p:nvPr/>
          </p:nvSpPr>
          <p:spPr bwMode="auto">
            <a:xfrm>
              <a:off x="101287" y="3894652"/>
              <a:ext cx="163180" cy="166846"/>
            </a:xfrm>
            <a:custGeom>
              <a:avLst/>
              <a:gdLst>
                <a:gd name="T0" fmla="*/ 76 w 80"/>
                <a:gd name="T1" fmla="*/ 0 h 81"/>
                <a:gd name="T2" fmla="*/ 77 w 80"/>
                <a:gd name="T3" fmla="*/ 12 h 81"/>
                <a:gd name="T4" fmla="*/ 79 w 80"/>
                <a:gd name="T5" fmla="*/ 81 h 81"/>
                <a:gd name="T6" fmla="*/ 1 w 80"/>
                <a:gd name="T7" fmla="*/ 81 h 81"/>
                <a:gd name="T8" fmla="*/ 0 w 80"/>
                <a:gd name="T9" fmla="*/ 44 h 81"/>
                <a:gd name="T10" fmla="*/ 0 w 80"/>
                <a:gd name="T11" fmla="*/ 12 h 81"/>
                <a:gd name="T12" fmla="*/ 2 w 80"/>
                <a:gd name="T13" fmla="*/ 0 h 81"/>
                <a:gd name="T14" fmla="*/ 76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76" y="0"/>
                  </a:moveTo>
                  <a:cubicBezTo>
                    <a:pt x="77" y="4"/>
                    <a:pt x="77" y="8"/>
                    <a:pt x="77" y="12"/>
                  </a:cubicBezTo>
                  <a:cubicBezTo>
                    <a:pt x="77" y="32"/>
                    <a:pt x="80" y="58"/>
                    <a:pt x="7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6"/>
                    <a:pt x="0" y="44"/>
                  </a:cubicBezTo>
                  <a:cubicBezTo>
                    <a:pt x="0" y="33"/>
                    <a:pt x="1" y="22"/>
                    <a:pt x="0" y="12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4" name="Freeform 344"/>
            <p:cNvSpPr>
              <a:spLocks/>
            </p:cNvSpPr>
            <p:nvPr/>
          </p:nvSpPr>
          <p:spPr bwMode="auto">
            <a:xfrm>
              <a:off x="361640" y="3894652"/>
              <a:ext cx="163180" cy="166846"/>
            </a:xfrm>
            <a:custGeom>
              <a:avLst/>
              <a:gdLst>
                <a:gd name="T0" fmla="*/ 76 w 80"/>
                <a:gd name="T1" fmla="*/ 0 h 81"/>
                <a:gd name="T2" fmla="*/ 77 w 80"/>
                <a:gd name="T3" fmla="*/ 13 h 81"/>
                <a:gd name="T4" fmla="*/ 79 w 80"/>
                <a:gd name="T5" fmla="*/ 81 h 81"/>
                <a:gd name="T6" fmla="*/ 1 w 80"/>
                <a:gd name="T7" fmla="*/ 81 h 81"/>
                <a:gd name="T8" fmla="*/ 0 w 80"/>
                <a:gd name="T9" fmla="*/ 45 h 81"/>
                <a:gd name="T10" fmla="*/ 1 w 80"/>
                <a:gd name="T11" fmla="*/ 13 h 81"/>
                <a:gd name="T12" fmla="*/ 2 w 80"/>
                <a:gd name="T13" fmla="*/ 0 h 81"/>
                <a:gd name="T14" fmla="*/ 76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76" y="0"/>
                  </a:moveTo>
                  <a:cubicBezTo>
                    <a:pt x="77" y="4"/>
                    <a:pt x="77" y="9"/>
                    <a:pt x="77" y="13"/>
                  </a:cubicBezTo>
                  <a:cubicBezTo>
                    <a:pt x="78" y="33"/>
                    <a:pt x="80" y="58"/>
                    <a:pt x="7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5" name="Freeform 345"/>
            <p:cNvSpPr>
              <a:spLocks/>
            </p:cNvSpPr>
            <p:nvPr/>
          </p:nvSpPr>
          <p:spPr bwMode="auto">
            <a:xfrm>
              <a:off x="640328" y="3894652"/>
              <a:ext cx="130177" cy="166846"/>
            </a:xfrm>
            <a:custGeom>
              <a:avLst/>
              <a:gdLst>
                <a:gd name="T0" fmla="*/ 63 w 63"/>
                <a:gd name="T1" fmla="*/ 0 h 81"/>
                <a:gd name="T2" fmla="*/ 63 w 63"/>
                <a:gd name="T3" fmla="*/ 81 h 81"/>
                <a:gd name="T4" fmla="*/ 2 w 63"/>
                <a:gd name="T5" fmla="*/ 81 h 81"/>
                <a:gd name="T6" fmla="*/ 0 w 63"/>
                <a:gd name="T7" fmla="*/ 45 h 81"/>
                <a:gd name="T8" fmla="*/ 1 w 63"/>
                <a:gd name="T9" fmla="*/ 13 h 81"/>
                <a:gd name="T10" fmla="*/ 3 w 63"/>
                <a:gd name="T11" fmla="*/ 0 h 81"/>
                <a:gd name="T12" fmla="*/ 63 w 63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81">
                  <a:moveTo>
                    <a:pt x="63" y="0"/>
                  </a:moveTo>
                  <a:cubicBezTo>
                    <a:pt x="63" y="81"/>
                    <a:pt x="63" y="81"/>
                    <a:pt x="6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9"/>
                    <a:pt x="0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1" y="8"/>
                    <a:pt x="2" y="4"/>
                    <a:pt x="3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6" name="Freeform 346"/>
            <p:cNvSpPr>
              <a:spLocks/>
            </p:cNvSpPr>
            <p:nvPr/>
          </p:nvSpPr>
          <p:spPr bwMode="auto">
            <a:xfrm>
              <a:off x="-28890" y="3894652"/>
              <a:ext cx="155846" cy="166846"/>
            </a:xfrm>
            <a:custGeom>
              <a:avLst/>
              <a:gdLst>
                <a:gd name="T0" fmla="*/ 75 w 76"/>
                <a:gd name="T1" fmla="*/ 0 h 81"/>
                <a:gd name="T2" fmla="*/ 72 w 76"/>
                <a:gd name="T3" fmla="*/ 81 h 81"/>
                <a:gd name="T4" fmla="*/ 1 w 76"/>
                <a:gd name="T5" fmla="*/ 81 h 81"/>
                <a:gd name="T6" fmla="*/ 0 w 76"/>
                <a:gd name="T7" fmla="*/ 0 h 81"/>
                <a:gd name="T8" fmla="*/ 75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75" y="0"/>
                  </a:moveTo>
                  <a:cubicBezTo>
                    <a:pt x="76" y="19"/>
                    <a:pt x="73" y="56"/>
                    <a:pt x="72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7" name="Freeform 347"/>
            <p:cNvSpPr>
              <a:spLocks/>
            </p:cNvSpPr>
            <p:nvPr/>
          </p:nvSpPr>
          <p:spPr bwMode="auto">
            <a:xfrm>
              <a:off x="242465" y="3894652"/>
              <a:ext cx="155846" cy="166846"/>
            </a:xfrm>
            <a:custGeom>
              <a:avLst/>
              <a:gdLst>
                <a:gd name="T0" fmla="*/ 75 w 76"/>
                <a:gd name="T1" fmla="*/ 0 h 81"/>
                <a:gd name="T2" fmla="*/ 72 w 76"/>
                <a:gd name="T3" fmla="*/ 81 h 81"/>
                <a:gd name="T4" fmla="*/ 2 w 76"/>
                <a:gd name="T5" fmla="*/ 81 h 81"/>
                <a:gd name="T6" fmla="*/ 0 w 76"/>
                <a:gd name="T7" fmla="*/ 0 h 81"/>
                <a:gd name="T8" fmla="*/ 75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75" y="0"/>
                  </a:moveTo>
                  <a:cubicBezTo>
                    <a:pt x="76" y="19"/>
                    <a:pt x="73" y="56"/>
                    <a:pt x="7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8" name="Freeform 348"/>
            <p:cNvSpPr>
              <a:spLocks/>
            </p:cNvSpPr>
            <p:nvPr/>
          </p:nvSpPr>
          <p:spPr bwMode="auto">
            <a:xfrm>
              <a:off x="2490306" y="3894652"/>
              <a:ext cx="135677" cy="166846"/>
            </a:xfrm>
            <a:custGeom>
              <a:avLst/>
              <a:gdLst>
                <a:gd name="T0" fmla="*/ 63 w 66"/>
                <a:gd name="T1" fmla="*/ 0 h 81"/>
                <a:gd name="T2" fmla="*/ 63 w 66"/>
                <a:gd name="T3" fmla="*/ 0 h 81"/>
                <a:gd name="T4" fmla="*/ 64 w 66"/>
                <a:gd name="T5" fmla="*/ 81 h 81"/>
                <a:gd name="T6" fmla="*/ 0 w 66"/>
                <a:gd name="T7" fmla="*/ 81 h 81"/>
                <a:gd name="T8" fmla="*/ 0 w 66"/>
                <a:gd name="T9" fmla="*/ 0 h 81"/>
                <a:gd name="T10" fmla="*/ 63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6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4" y="24"/>
                    <a:pt x="66" y="55"/>
                    <a:pt x="64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9" name="Freeform 349"/>
            <p:cNvSpPr>
              <a:spLocks/>
            </p:cNvSpPr>
            <p:nvPr/>
          </p:nvSpPr>
          <p:spPr bwMode="auto">
            <a:xfrm>
              <a:off x="2598480" y="3894652"/>
              <a:ext cx="166847" cy="166846"/>
            </a:xfrm>
            <a:custGeom>
              <a:avLst/>
              <a:gdLst>
                <a:gd name="T0" fmla="*/ 78 w 82"/>
                <a:gd name="T1" fmla="*/ 0 h 81"/>
                <a:gd name="T2" fmla="*/ 78 w 82"/>
                <a:gd name="T3" fmla="*/ 2 h 81"/>
                <a:gd name="T4" fmla="*/ 80 w 82"/>
                <a:gd name="T5" fmla="*/ 81 h 81"/>
                <a:gd name="T6" fmla="*/ 2 w 82"/>
                <a:gd name="T7" fmla="*/ 81 h 81"/>
                <a:gd name="T8" fmla="*/ 0 w 82"/>
                <a:gd name="T9" fmla="*/ 36 h 81"/>
                <a:gd name="T10" fmla="*/ 0 w 82"/>
                <a:gd name="T11" fmla="*/ 2 h 81"/>
                <a:gd name="T12" fmla="*/ 0 w 82"/>
                <a:gd name="T13" fmla="*/ 0 h 81"/>
                <a:gd name="T14" fmla="*/ 78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78" y="0"/>
                  </a:moveTo>
                  <a:cubicBezTo>
                    <a:pt x="78" y="2"/>
                    <a:pt x="78" y="2"/>
                    <a:pt x="78" y="2"/>
                  </a:cubicBezTo>
                  <a:cubicBezTo>
                    <a:pt x="79" y="25"/>
                    <a:pt x="82" y="55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66"/>
                    <a:pt x="0" y="51"/>
                    <a:pt x="0" y="36"/>
                  </a:cubicBezTo>
                  <a:cubicBezTo>
                    <a:pt x="0" y="25"/>
                    <a:pt x="1" y="1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0" name="Freeform 350"/>
            <p:cNvSpPr>
              <a:spLocks/>
            </p:cNvSpPr>
            <p:nvPr/>
          </p:nvSpPr>
          <p:spPr bwMode="auto">
            <a:xfrm>
              <a:off x="2879002" y="3894652"/>
              <a:ext cx="168680" cy="166846"/>
            </a:xfrm>
            <a:custGeom>
              <a:avLst/>
              <a:gdLst>
                <a:gd name="T0" fmla="*/ 79 w 82"/>
                <a:gd name="T1" fmla="*/ 0 h 81"/>
                <a:gd name="T2" fmla="*/ 80 w 82"/>
                <a:gd name="T3" fmla="*/ 81 h 81"/>
                <a:gd name="T4" fmla="*/ 2 w 82"/>
                <a:gd name="T5" fmla="*/ 81 h 81"/>
                <a:gd name="T6" fmla="*/ 0 w 82"/>
                <a:gd name="T7" fmla="*/ 33 h 81"/>
                <a:gd name="T8" fmla="*/ 1 w 82"/>
                <a:gd name="T9" fmla="*/ 0 h 81"/>
                <a:gd name="T10" fmla="*/ 79 w 8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1">
                  <a:moveTo>
                    <a:pt x="79" y="0"/>
                  </a:moveTo>
                  <a:cubicBezTo>
                    <a:pt x="79" y="24"/>
                    <a:pt x="82" y="55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1"/>
                    <a:pt x="1" y="0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1" name="Freeform 351"/>
            <p:cNvSpPr>
              <a:spLocks/>
            </p:cNvSpPr>
            <p:nvPr/>
          </p:nvSpPr>
          <p:spPr bwMode="auto">
            <a:xfrm>
              <a:off x="3168691" y="3894652"/>
              <a:ext cx="168680" cy="166846"/>
            </a:xfrm>
            <a:custGeom>
              <a:avLst/>
              <a:gdLst>
                <a:gd name="T0" fmla="*/ 79 w 82"/>
                <a:gd name="T1" fmla="*/ 0 h 81"/>
                <a:gd name="T2" fmla="*/ 80 w 82"/>
                <a:gd name="T3" fmla="*/ 81 h 81"/>
                <a:gd name="T4" fmla="*/ 2 w 82"/>
                <a:gd name="T5" fmla="*/ 81 h 81"/>
                <a:gd name="T6" fmla="*/ 0 w 82"/>
                <a:gd name="T7" fmla="*/ 33 h 81"/>
                <a:gd name="T8" fmla="*/ 1 w 82"/>
                <a:gd name="T9" fmla="*/ 0 h 81"/>
                <a:gd name="T10" fmla="*/ 79 w 8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1">
                  <a:moveTo>
                    <a:pt x="79" y="0"/>
                  </a:moveTo>
                  <a:cubicBezTo>
                    <a:pt x="79" y="24"/>
                    <a:pt x="82" y="55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1"/>
                    <a:pt x="1" y="0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2" name="Freeform 352"/>
            <p:cNvSpPr>
              <a:spLocks/>
            </p:cNvSpPr>
            <p:nvPr/>
          </p:nvSpPr>
          <p:spPr bwMode="auto">
            <a:xfrm>
              <a:off x="2743325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6" y="24"/>
                    <a:pt x="74" y="60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7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3" name="Freeform 353"/>
            <p:cNvSpPr>
              <a:spLocks/>
            </p:cNvSpPr>
            <p:nvPr/>
          </p:nvSpPr>
          <p:spPr bwMode="auto">
            <a:xfrm>
              <a:off x="3033014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6" y="25"/>
                    <a:pt x="73" y="61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7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4" name="Freeform 354"/>
            <p:cNvSpPr>
              <a:spLocks/>
            </p:cNvSpPr>
            <p:nvPr/>
          </p:nvSpPr>
          <p:spPr bwMode="auto">
            <a:xfrm>
              <a:off x="3315369" y="3894652"/>
              <a:ext cx="64172" cy="166846"/>
            </a:xfrm>
            <a:custGeom>
              <a:avLst/>
              <a:gdLst>
                <a:gd name="T0" fmla="*/ 1 w 31"/>
                <a:gd name="T1" fmla="*/ 81 h 81"/>
                <a:gd name="T2" fmla="*/ 0 w 31"/>
                <a:gd name="T3" fmla="*/ 0 h 81"/>
                <a:gd name="T4" fmla="*/ 31 w 31"/>
                <a:gd name="T5" fmla="*/ 0 h 81"/>
                <a:gd name="T6" fmla="*/ 31 w 31"/>
                <a:gd name="T7" fmla="*/ 81 h 81"/>
                <a:gd name="T8" fmla="*/ 1 w 31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81">
                  <a:moveTo>
                    <a:pt x="1" y="81"/>
                  </a:moveTo>
                  <a:cubicBezTo>
                    <a:pt x="2" y="41"/>
                    <a:pt x="1" y="16"/>
                    <a:pt x="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81"/>
                    <a:pt x="31" y="81"/>
                    <a:pt x="31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5" name="Freeform 355"/>
            <p:cNvSpPr>
              <a:spLocks/>
            </p:cNvSpPr>
            <p:nvPr/>
          </p:nvSpPr>
          <p:spPr bwMode="auto">
            <a:xfrm>
              <a:off x="2229952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2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7" y="21"/>
                    <a:pt x="74" y="58"/>
                    <a:pt x="7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1" y="15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6" name="Freeform 356"/>
            <p:cNvSpPr>
              <a:spLocks/>
            </p:cNvSpPr>
            <p:nvPr/>
          </p:nvSpPr>
          <p:spPr bwMode="auto">
            <a:xfrm>
              <a:off x="1632239" y="3894652"/>
              <a:ext cx="77006" cy="166846"/>
            </a:xfrm>
            <a:custGeom>
              <a:avLst/>
              <a:gdLst>
                <a:gd name="T0" fmla="*/ 33 w 37"/>
                <a:gd name="T1" fmla="*/ 0 h 81"/>
                <a:gd name="T2" fmla="*/ 33 w 37"/>
                <a:gd name="T3" fmla="*/ 4 h 81"/>
                <a:gd name="T4" fmla="*/ 35 w 37"/>
                <a:gd name="T5" fmla="*/ 81 h 81"/>
                <a:gd name="T6" fmla="*/ 0 w 37"/>
                <a:gd name="T7" fmla="*/ 81 h 81"/>
                <a:gd name="T8" fmla="*/ 0 w 37"/>
                <a:gd name="T9" fmla="*/ 0 h 81"/>
                <a:gd name="T10" fmla="*/ 33 w 37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1">
                  <a:moveTo>
                    <a:pt x="33" y="0"/>
                  </a:moveTo>
                  <a:cubicBezTo>
                    <a:pt x="33" y="2"/>
                    <a:pt x="33" y="3"/>
                    <a:pt x="33" y="4"/>
                  </a:cubicBezTo>
                  <a:cubicBezTo>
                    <a:pt x="34" y="27"/>
                    <a:pt x="37" y="56"/>
                    <a:pt x="3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7" name="Freeform 357"/>
            <p:cNvSpPr>
              <a:spLocks/>
            </p:cNvSpPr>
            <p:nvPr/>
          </p:nvSpPr>
          <p:spPr bwMode="auto">
            <a:xfrm>
              <a:off x="1815587" y="3894652"/>
              <a:ext cx="168680" cy="166846"/>
            </a:xfrm>
            <a:custGeom>
              <a:avLst/>
              <a:gdLst>
                <a:gd name="T0" fmla="*/ 78 w 82"/>
                <a:gd name="T1" fmla="*/ 0 h 81"/>
                <a:gd name="T2" fmla="*/ 79 w 82"/>
                <a:gd name="T3" fmla="*/ 8 h 81"/>
                <a:gd name="T4" fmla="*/ 80 w 82"/>
                <a:gd name="T5" fmla="*/ 81 h 81"/>
                <a:gd name="T6" fmla="*/ 3 w 82"/>
                <a:gd name="T7" fmla="*/ 81 h 81"/>
                <a:gd name="T8" fmla="*/ 0 w 82"/>
                <a:gd name="T9" fmla="*/ 40 h 81"/>
                <a:gd name="T10" fmla="*/ 1 w 82"/>
                <a:gd name="T11" fmla="*/ 8 h 81"/>
                <a:gd name="T12" fmla="*/ 2 w 82"/>
                <a:gd name="T13" fmla="*/ 0 h 81"/>
                <a:gd name="T14" fmla="*/ 78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78" y="0"/>
                  </a:moveTo>
                  <a:cubicBezTo>
                    <a:pt x="78" y="3"/>
                    <a:pt x="78" y="5"/>
                    <a:pt x="79" y="8"/>
                  </a:cubicBezTo>
                  <a:cubicBezTo>
                    <a:pt x="79" y="29"/>
                    <a:pt x="82" y="57"/>
                    <a:pt x="80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1" y="67"/>
                    <a:pt x="0" y="53"/>
                    <a:pt x="0" y="40"/>
                  </a:cubicBezTo>
                  <a:cubicBezTo>
                    <a:pt x="0" y="29"/>
                    <a:pt x="2" y="18"/>
                    <a:pt x="1" y="8"/>
                  </a:cubicBezTo>
                  <a:cubicBezTo>
                    <a:pt x="1" y="5"/>
                    <a:pt x="1" y="3"/>
                    <a:pt x="2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8" name="Freeform 358"/>
            <p:cNvSpPr>
              <a:spLocks/>
            </p:cNvSpPr>
            <p:nvPr/>
          </p:nvSpPr>
          <p:spPr bwMode="auto">
            <a:xfrm>
              <a:off x="2079607" y="3894652"/>
              <a:ext cx="166847" cy="166846"/>
            </a:xfrm>
            <a:custGeom>
              <a:avLst/>
              <a:gdLst>
                <a:gd name="T0" fmla="*/ 78 w 81"/>
                <a:gd name="T1" fmla="*/ 0 h 81"/>
                <a:gd name="T2" fmla="*/ 78 w 81"/>
                <a:gd name="T3" fmla="*/ 9 h 81"/>
                <a:gd name="T4" fmla="*/ 80 w 81"/>
                <a:gd name="T5" fmla="*/ 81 h 81"/>
                <a:gd name="T6" fmla="*/ 2 w 81"/>
                <a:gd name="T7" fmla="*/ 81 h 81"/>
                <a:gd name="T8" fmla="*/ 0 w 81"/>
                <a:gd name="T9" fmla="*/ 41 h 81"/>
                <a:gd name="T10" fmla="*/ 1 w 81"/>
                <a:gd name="T11" fmla="*/ 9 h 81"/>
                <a:gd name="T12" fmla="*/ 2 w 81"/>
                <a:gd name="T13" fmla="*/ 0 h 81"/>
                <a:gd name="T14" fmla="*/ 78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78" y="0"/>
                  </a:moveTo>
                  <a:cubicBezTo>
                    <a:pt x="78" y="3"/>
                    <a:pt x="78" y="6"/>
                    <a:pt x="78" y="9"/>
                  </a:cubicBezTo>
                  <a:cubicBezTo>
                    <a:pt x="79" y="30"/>
                    <a:pt x="81" y="57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2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9" name="Freeform 359"/>
            <p:cNvSpPr>
              <a:spLocks/>
            </p:cNvSpPr>
            <p:nvPr/>
          </p:nvSpPr>
          <p:spPr bwMode="auto">
            <a:xfrm>
              <a:off x="2363795" y="3894652"/>
              <a:ext cx="132010" cy="166846"/>
            </a:xfrm>
            <a:custGeom>
              <a:avLst/>
              <a:gdLst>
                <a:gd name="T0" fmla="*/ 64 w 64"/>
                <a:gd name="T1" fmla="*/ 0 h 81"/>
                <a:gd name="T2" fmla="*/ 64 w 64"/>
                <a:gd name="T3" fmla="*/ 81 h 81"/>
                <a:gd name="T4" fmla="*/ 2 w 64"/>
                <a:gd name="T5" fmla="*/ 81 h 81"/>
                <a:gd name="T6" fmla="*/ 0 w 64"/>
                <a:gd name="T7" fmla="*/ 41 h 81"/>
                <a:gd name="T8" fmla="*/ 1 w 64"/>
                <a:gd name="T9" fmla="*/ 9 h 81"/>
                <a:gd name="T10" fmla="*/ 2 w 64"/>
                <a:gd name="T11" fmla="*/ 0 h 81"/>
                <a:gd name="T12" fmla="*/ 64 w 64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1">
                  <a:moveTo>
                    <a:pt x="64" y="0"/>
                  </a:moveTo>
                  <a:cubicBezTo>
                    <a:pt x="64" y="81"/>
                    <a:pt x="64" y="81"/>
                    <a:pt x="64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2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0" name="Freeform 360"/>
            <p:cNvSpPr>
              <a:spLocks/>
            </p:cNvSpPr>
            <p:nvPr/>
          </p:nvSpPr>
          <p:spPr bwMode="auto">
            <a:xfrm>
              <a:off x="1685409" y="3894652"/>
              <a:ext cx="157679" cy="166846"/>
            </a:xfrm>
            <a:custGeom>
              <a:avLst/>
              <a:gdLst>
                <a:gd name="T0" fmla="*/ 76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6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6" y="0"/>
                  </a:moveTo>
                  <a:cubicBezTo>
                    <a:pt x="77" y="21"/>
                    <a:pt x="74" y="58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0" y="14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1" name="Freeform 361"/>
            <p:cNvSpPr>
              <a:spLocks/>
            </p:cNvSpPr>
            <p:nvPr/>
          </p:nvSpPr>
          <p:spPr bwMode="auto">
            <a:xfrm>
              <a:off x="1960431" y="3894652"/>
              <a:ext cx="159513" cy="166846"/>
            </a:xfrm>
            <a:custGeom>
              <a:avLst/>
              <a:gdLst>
                <a:gd name="T0" fmla="*/ 76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6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6" y="0"/>
                  </a:moveTo>
                  <a:cubicBezTo>
                    <a:pt x="77" y="21"/>
                    <a:pt x="74" y="58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0" y="14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" name="Freeform 16"/>
          <p:cNvSpPr>
            <a:spLocks noEditPoints="1"/>
          </p:cNvSpPr>
          <p:nvPr/>
        </p:nvSpPr>
        <p:spPr bwMode="auto">
          <a:xfrm>
            <a:off x="626628" y="2707537"/>
            <a:ext cx="1250432" cy="1442928"/>
          </a:xfrm>
          <a:custGeom>
            <a:avLst/>
            <a:gdLst>
              <a:gd name="T0" fmla="*/ 334 w 338"/>
              <a:gd name="T1" fmla="*/ 162 h 390"/>
              <a:gd name="T2" fmla="*/ 330 w 338"/>
              <a:gd name="T3" fmla="*/ 181 h 390"/>
              <a:gd name="T4" fmla="*/ 241 w 338"/>
              <a:gd name="T5" fmla="*/ 176 h 390"/>
              <a:gd name="T6" fmla="*/ 20 w 338"/>
              <a:gd name="T7" fmla="*/ 190 h 390"/>
              <a:gd name="T8" fmla="*/ 5 w 338"/>
              <a:gd name="T9" fmla="*/ 170 h 390"/>
              <a:gd name="T10" fmla="*/ 0 w 338"/>
              <a:gd name="T11" fmla="*/ 148 h 390"/>
              <a:gd name="T12" fmla="*/ 22 w 338"/>
              <a:gd name="T13" fmla="*/ 147 h 390"/>
              <a:gd name="T14" fmla="*/ 108 w 338"/>
              <a:gd name="T15" fmla="*/ 144 h 390"/>
              <a:gd name="T16" fmla="*/ 144 w 338"/>
              <a:gd name="T17" fmla="*/ 125 h 390"/>
              <a:gd name="T18" fmla="*/ 94 w 338"/>
              <a:gd name="T19" fmla="*/ 128 h 390"/>
              <a:gd name="T20" fmla="*/ 75 w 338"/>
              <a:gd name="T21" fmla="*/ 133 h 390"/>
              <a:gd name="T22" fmla="*/ 72 w 338"/>
              <a:gd name="T23" fmla="*/ 123 h 390"/>
              <a:gd name="T24" fmla="*/ 66 w 338"/>
              <a:gd name="T25" fmla="*/ 95 h 390"/>
              <a:gd name="T26" fmla="*/ 105 w 338"/>
              <a:gd name="T27" fmla="*/ 90 h 390"/>
              <a:gd name="T28" fmla="*/ 144 w 338"/>
              <a:gd name="T29" fmla="*/ 90 h 390"/>
              <a:gd name="T30" fmla="*/ 78 w 338"/>
              <a:gd name="T31" fmla="*/ 78 h 390"/>
              <a:gd name="T32" fmla="*/ 55 w 338"/>
              <a:gd name="T33" fmla="*/ 83 h 390"/>
              <a:gd name="T34" fmla="*/ 50 w 338"/>
              <a:gd name="T35" fmla="*/ 86 h 390"/>
              <a:gd name="T36" fmla="*/ 39 w 338"/>
              <a:gd name="T37" fmla="*/ 62 h 390"/>
              <a:gd name="T38" fmla="*/ 38 w 338"/>
              <a:gd name="T39" fmla="*/ 39 h 390"/>
              <a:gd name="T40" fmla="*/ 100 w 338"/>
              <a:gd name="T41" fmla="*/ 39 h 390"/>
              <a:gd name="T42" fmla="*/ 144 w 338"/>
              <a:gd name="T43" fmla="*/ 36 h 390"/>
              <a:gd name="T44" fmla="*/ 145 w 338"/>
              <a:gd name="T45" fmla="*/ 1 h 390"/>
              <a:gd name="T46" fmla="*/ 183 w 338"/>
              <a:gd name="T47" fmla="*/ 3 h 390"/>
              <a:gd name="T48" fmla="*/ 191 w 338"/>
              <a:gd name="T49" fmla="*/ 34 h 390"/>
              <a:gd name="T50" fmla="*/ 281 w 338"/>
              <a:gd name="T51" fmla="*/ 34 h 390"/>
              <a:gd name="T52" fmla="*/ 299 w 338"/>
              <a:gd name="T53" fmla="*/ 34 h 390"/>
              <a:gd name="T54" fmla="*/ 299 w 338"/>
              <a:gd name="T55" fmla="*/ 42 h 390"/>
              <a:gd name="T56" fmla="*/ 284 w 338"/>
              <a:gd name="T57" fmla="*/ 76 h 390"/>
              <a:gd name="T58" fmla="*/ 186 w 338"/>
              <a:gd name="T59" fmla="*/ 73 h 390"/>
              <a:gd name="T60" fmla="*/ 225 w 338"/>
              <a:gd name="T61" fmla="*/ 87 h 390"/>
              <a:gd name="T62" fmla="*/ 274 w 338"/>
              <a:gd name="T63" fmla="*/ 89 h 390"/>
              <a:gd name="T64" fmla="*/ 267 w 338"/>
              <a:gd name="T65" fmla="*/ 122 h 390"/>
              <a:gd name="T66" fmla="*/ 261 w 338"/>
              <a:gd name="T67" fmla="*/ 123 h 390"/>
              <a:gd name="T68" fmla="*/ 184 w 338"/>
              <a:gd name="T69" fmla="*/ 140 h 390"/>
              <a:gd name="T70" fmla="*/ 259 w 338"/>
              <a:gd name="T71" fmla="*/ 140 h 390"/>
              <a:gd name="T72" fmla="*/ 327 w 338"/>
              <a:gd name="T73" fmla="*/ 134 h 390"/>
              <a:gd name="T74" fmla="*/ 274 w 338"/>
              <a:gd name="T75" fmla="*/ 200 h 390"/>
              <a:gd name="T76" fmla="*/ 267 w 338"/>
              <a:gd name="T77" fmla="*/ 261 h 390"/>
              <a:gd name="T78" fmla="*/ 263 w 338"/>
              <a:gd name="T79" fmla="*/ 339 h 390"/>
              <a:gd name="T80" fmla="*/ 241 w 338"/>
              <a:gd name="T81" fmla="*/ 386 h 390"/>
              <a:gd name="T82" fmla="*/ 208 w 338"/>
              <a:gd name="T83" fmla="*/ 344 h 390"/>
              <a:gd name="T84" fmla="*/ 217 w 338"/>
              <a:gd name="T85" fmla="*/ 320 h 390"/>
              <a:gd name="T86" fmla="*/ 111 w 338"/>
              <a:gd name="T87" fmla="*/ 320 h 390"/>
              <a:gd name="T88" fmla="*/ 77 w 338"/>
              <a:gd name="T89" fmla="*/ 387 h 390"/>
              <a:gd name="T90" fmla="*/ 49 w 338"/>
              <a:gd name="T91" fmla="*/ 344 h 390"/>
              <a:gd name="T92" fmla="*/ 69 w 338"/>
              <a:gd name="T93" fmla="*/ 309 h 390"/>
              <a:gd name="T94" fmla="*/ 75 w 338"/>
              <a:gd name="T95" fmla="*/ 190 h 390"/>
              <a:gd name="T96" fmla="*/ 109 w 338"/>
              <a:gd name="T97" fmla="*/ 189 h 390"/>
              <a:gd name="T98" fmla="*/ 149 w 338"/>
              <a:gd name="T99" fmla="*/ 189 h 390"/>
              <a:gd name="T100" fmla="*/ 266 w 338"/>
              <a:gd name="T101" fmla="*/ 187 h 390"/>
              <a:gd name="T102" fmla="*/ 116 w 338"/>
              <a:gd name="T103" fmla="*/ 273 h 390"/>
              <a:gd name="T104" fmla="*/ 174 w 338"/>
              <a:gd name="T105" fmla="*/ 284 h 390"/>
              <a:gd name="T106" fmla="*/ 219 w 338"/>
              <a:gd name="T107" fmla="*/ 283 h 390"/>
              <a:gd name="T108" fmla="*/ 116 w 338"/>
              <a:gd name="T109" fmla="*/ 273 h 390"/>
              <a:gd name="T110" fmla="*/ 117 w 338"/>
              <a:gd name="T111" fmla="*/ 240 h 390"/>
              <a:gd name="T112" fmla="*/ 164 w 338"/>
              <a:gd name="T113" fmla="*/ 237 h 390"/>
              <a:gd name="T114" fmla="*/ 208 w 338"/>
              <a:gd name="T115" fmla="*/ 223 h 390"/>
              <a:gd name="T116" fmla="*/ 138 w 338"/>
              <a:gd name="T117" fmla="*/ 226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8" h="390">
                <a:moveTo>
                  <a:pt x="334" y="137"/>
                </a:moveTo>
                <a:cubicBezTo>
                  <a:pt x="338" y="145"/>
                  <a:pt x="338" y="153"/>
                  <a:pt x="334" y="162"/>
                </a:cubicBezTo>
                <a:cubicBezTo>
                  <a:pt x="334" y="163"/>
                  <a:pt x="334" y="165"/>
                  <a:pt x="333" y="169"/>
                </a:cubicBezTo>
                <a:cubicBezTo>
                  <a:pt x="332" y="176"/>
                  <a:pt x="331" y="180"/>
                  <a:pt x="330" y="181"/>
                </a:cubicBezTo>
                <a:cubicBezTo>
                  <a:pt x="329" y="185"/>
                  <a:pt x="326" y="186"/>
                  <a:pt x="320" y="183"/>
                </a:cubicBezTo>
                <a:cubicBezTo>
                  <a:pt x="310" y="179"/>
                  <a:pt x="283" y="176"/>
                  <a:pt x="241" y="176"/>
                </a:cubicBezTo>
                <a:cubicBezTo>
                  <a:pt x="127" y="177"/>
                  <a:pt x="57" y="180"/>
                  <a:pt x="31" y="183"/>
                </a:cubicBezTo>
                <a:cubicBezTo>
                  <a:pt x="25" y="184"/>
                  <a:pt x="21" y="186"/>
                  <a:pt x="20" y="190"/>
                </a:cubicBezTo>
                <a:cubicBezTo>
                  <a:pt x="18" y="195"/>
                  <a:pt x="16" y="195"/>
                  <a:pt x="13" y="190"/>
                </a:cubicBezTo>
                <a:cubicBezTo>
                  <a:pt x="10" y="186"/>
                  <a:pt x="8" y="180"/>
                  <a:pt x="5" y="170"/>
                </a:cubicBezTo>
                <a:cubicBezTo>
                  <a:pt x="4" y="167"/>
                  <a:pt x="3" y="165"/>
                  <a:pt x="3" y="164"/>
                </a:cubicBezTo>
                <a:cubicBezTo>
                  <a:pt x="1" y="157"/>
                  <a:pt x="0" y="151"/>
                  <a:pt x="0" y="148"/>
                </a:cubicBezTo>
                <a:cubicBezTo>
                  <a:pt x="0" y="146"/>
                  <a:pt x="3" y="146"/>
                  <a:pt x="8" y="147"/>
                </a:cubicBezTo>
                <a:cubicBezTo>
                  <a:pt x="12" y="147"/>
                  <a:pt x="17" y="147"/>
                  <a:pt x="22" y="147"/>
                </a:cubicBezTo>
                <a:cubicBezTo>
                  <a:pt x="41" y="147"/>
                  <a:pt x="60" y="146"/>
                  <a:pt x="81" y="144"/>
                </a:cubicBezTo>
                <a:cubicBezTo>
                  <a:pt x="87" y="144"/>
                  <a:pt x="95" y="144"/>
                  <a:pt x="108" y="144"/>
                </a:cubicBezTo>
                <a:cubicBezTo>
                  <a:pt x="124" y="143"/>
                  <a:pt x="135" y="142"/>
                  <a:pt x="144" y="142"/>
                </a:cubicBezTo>
                <a:cubicBezTo>
                  <a:pt x="144" y="136"/>
                  <a:pt x="144" y="130"/>
                  <a:pt x="144" y="125"/>
                </a:cubicBezTo>
                <a:cubicBezTo>
                  <a:pt x="139" y="125"/>
                  <a:pt x="130" y="125"/>
                  <a:pt x="119" y="126"/>
                </a:cubicBezTo>
                <a:cubicBezTo>
                  <a:pt x="107" y="126"/>
                  <a:pt x="99" y="127"/>
                  <a:pt x="94" y="128"/>
                </a:cubicBezTo>
                <a:cubicBezTo>
                  <a:pt x="89" y="128"/>
                  <a:pt x="85" y="130"/>
                  <a:pt x="83" y="134"/>
                </a:cubicBezTo>
                <a:cubicBezTo>
                  <a:pt x="81" y="137"/>
                  <a:pt x="78" y="137"/>
                  <a:pt x="75" y="133"/>
                </a:cubicBezTo>
                <a:cubicBezTo>
                  <a:pt x="74" y="130"/>
                  <a:pt x="74" y="130"/>
                  <a:pt x="74" y="130"/>
                </a:cubicBezTo>
                <a:cubicBezTo>
                  <a:pt x="72" y="127"/>
                  <a:pt x="72" y="125"/>
                  <a:pt x="72" y="123"/>
                </a:cubicBezTo>
                <a:cubicBezTo>
                  <a:pt x="72" y="120"/>
                  <a:pt x="71" y="115"/>
                  <a:pt x="69" y="109"/>
                </a:cubicBezTo>
                <a:cubicBezTo>
                  <a:pt x="68" y="103"/>
                  <a:pt x="67" y="98"/>
                  <a:pt x="66" y="95"/>
                </a:cubicBezTo>
                <a:cubicBezTo>
                  <a:pt x="66" y="93"/>
                  <a:pt x="67" y="92"/>
                  <a:pt x="70" y="92"/>
                </a:cubicBezTo>
                <a:cubicBezTo>
                  <a:pt x="79" y="92"/>
                  <a:pt x="90" y="92"/>
                  <a:pt x="105" y="90"/>
                </a:cubicBezTo>
                <a:cubicBezTo>
                  <a:pt x="118" y="90"/>
                  <a:pt x="129" y="90"/>
                  <a:pt x="136" y="90"/>
                </a:cubicBezTo>
                <a:cubicBezTo>
                  <a:pt x="139" y="90"/>
                  <a:pt x="142" y="90"/>
                  <a:pt x="144" y="90"/>
                </a:cubicBezTo>
                <a:cubicBezTo>
                  <a:pt x="144" y="73"/>
                  <a:pt x="144" y="73"/>
                  <a:pt x="144" y="73"/>
                </a:cubicBezTo>
                <a:cubicBezTo>
                  <a:pt x="128" y="74"/>
                  <a:pt x="106" y="76"/>
                  <a:pt x="78" y="78"/>
                </a:cubicBezTo>
                <a:cubicBezTo>
                  <a:pt x="70" y="79"/>
                  <a:pt x="64" y="80"/>
                  <a:pt x="59" y="80"/>
                </a:cubicBezTo>
                <a:cubicBezTo>
                  <a:pt x="57" y="81"/>
                  <a:pt x="56" y="82"/>
                  <a:pt x="55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0" y="86"/>
                  <a:pt x="50" y="86"/>
                  <a:pt x="50" y="86"/>
                </a:cubicBezTo>
                <a:cubicBezTo>
                  <a:pt x="49" y="86"/>
                  <a:pt x="47" y="85"/>
                  <a:pt x="45" y="83"/>
                </a:cubicBezTo>
                <a:cubicBezTo>
                  <a:pt x="42" y="75"/>
                  <a:pt x="40" y="69"/>
                  <a:pt x="39" y="62"/>
                </a:cubicBezTo>
                <a:cubicBezTo>
                  <a:pt x="39" y="58"/>
                  <a:pt x="39" y="54"/>
                  <a:pt x="39" y="50"/>
                </a:cubicBezTo>
                <a:cubicBezTo>
                  <a:pt x="39" y="45"/>
                  <a:pt x="39" y="41"/>
                  <a:pt x="38" y="39"/>
                </a:cubicBezTo>
                <a:cubicBezTo>
                  <a:pt x="38" y="37"/>
                  <a:pt x="39" y="36"/>
                  <a:pt x="42" y="37"/>
                </a:cubicBezTo>
                <a:cubicBezTo>
                  <a:pt x="55" y="40"/>
                  <a:pt x="74" y="41"/>
                  <a:pt x="100" y="39"/>
                </a:cubicBezTo>
                <a:cubicBezTo>
                  <a:pt x="104" y="38"/>
                  <a:pt x="112" y="37"/>
                  <a:pt x="122" y="37"/>
                </a:cubicBezTo>
                <a:cubicBezTo>
                  <a:pt x="131" y="36"/>
                  <a:pt x="139" y="36"/>
                  <a:pt x="144" y="36"/>
                </a:cubicBezTo>
                <a:cubicBezTo>
                  <a:pt x="143" y="25"/>
                  <a:pt x="142" y="15"/>
                  <a:pt x="142" y="6"/>
                </a:cubicBezTo>
                <a:cubicBezTo>
                  <a:pt x="142" y="3"/>
                  <a:pt x="143" y="1"/>
                  <a:pt x="145" y="1"/>
                </a:cubicBezTo>
                <a:cubicBezTo>
                  <a:pt x="147" y="1"/>
                  <a:pt x="151" y="1"/>
                  <a:pt x="156" y="1"/>
                </a:cubicBezTo>
                <a:cubicBezTo>
                  <a:pt x="169" y="0"/>
                  <a:pt x="178" y="1"/>
                  <a:pt x="183" y="3"/>
                </a:cubicBezTo>
                <a:cubicBezTo>
                  <a:pt x="191" y="6"/>
                  <a:pt x="194" y="12"/>
                  <a:pt x="192" y="22"/>
                </a:cubicBezTo>
                <a:cubicBezTo>
                  <a:pt x="192" y="27"/>
                  <a:pt x="192" y="31"/>
                  <a:pt x="191" y="34"/>
                </a:cubicBezTo>
                <a:cubicBezTo>
                  <a:pt x="207" y="34"/>
                  <a:pt x="223" y="34"/>
                  <a:pt x="238" y="34"/>
                </a:cubicBezTo>
                <a:cubicBezTo>
                  <a:pt x="281" y="34"/>
                  <a:pt x="281" y="34"/>
                  <a:pt x="281" y="34"/>
                </a:cubicBezTo>
                <a:cubicBezTo>
                  <a:pt x="289" y="34"/>
                  <a:pt x="293" y="33"/>
                  <a:pt x="294" y="31"/>
                </a:cubicBezTo>
                <a:cubicBezTo>
                  <a:pt x="297" y="31"/>
                  <a:pt x="299" y="32"/>
                  <a:pt x="299" y="34"/>
                </a:cubicBezTo>
                <a:cubicBezTo>
                  <a:pt x="300" y="35"/>
                  <a:pt x="300" y="37"/>
                  <a:pt x="299" y="39"/>
                </a:cubicBezTo>
                <a:cubicBezTo>
                  <a:pt x="299" y="40"/>
                  <a:pt x="299" y="41"/>
                  <a:pt x="299" y="42"/>
                </a:cubicBezTo>
                <a:cubicBezTo>
                  <a:pt x="297" y="52"/>
                  <a:pt x="295" y="63"/>
                  <a:pt x="292" y="73"/>
                </a:cubicBezTo>
                <a:cubicBezTo>
                  <a:pt x="292" y="75"/>
                  <a:pt x="290" y="76"/>
                  <a:pt x="284" y="76"/>
                </a:cubicBezTo>
                <a:cubicBezTo>
                  <a:pt x="269" y="73"/>
                  <a:pt x="252" y="72"/>
                  <a:pt x="233" y="72"/>
                </a:cubicBezTo>
                <a:cubicBezTo>
                  <a:pt x="219" y="72"/>
                  <a:pt x="204" y="72"/>
                  <a:pt x="186" y="73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225" y="87"/>
                  <a:pt x="225" y="87"/>
                  <a:pt x="225" y="87"/>
                </a:cubicBezTo>
                <a:cubicBezTo>
                  <a:pt x="235" y="88"/>
                  <a:pt x="249" y="88"/>
                  <a:pt x="264" y="86"/>
                </a:cubicBezTo>
                <a:cubicBezTo>
                  <a:pt x="270" y="84"/>
                  <a:pt x="274" y="85"/>
                  <a:pt x="274" y="89"/>
                </a:cubicBezTo>
                <a:cubicBezTo>
                  <a:pt x="274" y="92"/>
                  <a:pt x="274" y="95"/>
                  <a:pt x="274" y="98"/>
                </a:cubicBezTo>
                <a:cubicBezTo>
                  <a:pt x="272" y="106"/>
                  <a:pt x="270" y="113"/>
                  <a:pt x="267" y="122"/>
                </a:cubicBezTo>
                <a:cubicBezTo>
                  <a:pt x="267" y="123"/>
                  <a:pt x="267" y="123"/>
                  <a:pt x="267" y="123"/>
                </a:cubicBezTo>
                <a:cubicBezTo>
                  <a:pt x="266" y="124"/>
                  <a:pt x="264" y="124"/>
                  <a:pt x="261" y="123"/>
                </a:cubicBezTo>
                <a:cubicBezTo>
                  <a:pt x="236" y="122"/>
                  <a:pt x="211" y="122"/>
                  <a:pt x="186" y="122"/>
                </a:cubicBezTo>
                <a:cubicBezTo>
                  <a:pt x="186" y="129"/>
                  <a:pt x="185" y="135"/>
                  <a:pt x="184" y="140"/>
                </a:cubicBezTo>
                <a:cubicBezTo>
                  <a:pt x="205" y="140"/>
                  <a:pt x="224" y="140"/>
                  <a:pt x="239" y="140"/>
                </a:cubicBezTo>
                <a:cubicBezTo>
                  <a:pt x="241" y="140"/>
                  <a:pt x="248" y="140"/>
                  <a:pt x="259" y="140"/>
                </a:cubicBezTo>
                <a:cubicBezTo>
                  <a:pt x="279" y="139"/>
                  <a:pt x="293" y="139"/>
                  <a:pt x="302" y="139"/>
                </a:cubicBezTo>
                <a:cubicBezTo>
                  <a:pt x="311" y="139"/>
                  <a:pt x="319" y="137"/>
                  <a:pt x="327" y="134"/>
                </a:cubicBezTo>
                <a:cubicBezTo>
                  <a:pt x="331" y="131"/>
                  <a:pt x="333" y="132"/>
                  <a:pt x="334" y="137"/>
                </a:cubicBezTo>
                <a:close/>
                <a:moveTo>
                  <a:pt x="274" y="200"/>
                </a:moveTo>
                <a:cubicBezTo>
                  <a:pt x="274" y="203"/>
                  <a:pt x="273" y="208"/>
                  <a:pt x="272" y="215"/>
                </a:cubicBezTo>
                <a:cubicBezTo>
                  <a:pt x="268" y="230"/>
                  <a:pt x="266" y="245"/>
                  <a:pt x="267" y="261"/>
                </a:cubicBezTo>
                <a:cubicBezTo>
                  <a:pt x="268" y="268"/>
                  <a:pt x="267" y="288"/>
                  <a:pt x="264" y="322"/>
                </a:cubicBezTo>
                <a:cubicBezTo>
                  <a:pt x="263" y="330"/>
                  <a:pt x="263" y="336"/>
                  <a:pt x="263" y="339"/>
                </a:cubicBezTo>
                <a:cubicBezTo>
                  <a:pt x="260" y="356"/>
                  <a:pt x="256" y="370"/>
                  <a:pt x="250" y="383"/>
                </a:cubicBezTo>
                <a:cubicBezTo>
                  <a:pt x="247" y="389"/>
                  <a:pt x="244" y="390"/>
                  <a:pt x="241" y="386"/>
                </a:cubicBezTo>
                <a:cubicBezTo>
                  <a:pt x="240" y="385"/>
                  <a:pt x="238" y="383"/>
                  <a:pt x="236" y="381"/>
                </a:cubicBezTo>
                <a:cubicBezTo>
                  <a:pt x="219" y="365"/>
                  <a:pt x="210" y="353"/>
                  <a:pt x="208" y="344"/>
                </a:cubicBezTo>
                <a:cubicBezTo>
                  <a:pt x="206" y="339"/>
                  <a:pt x="206" y="337"/>
                  <a:pt x="209" y="336"/>
                </a:cubicBezTo>
                <a:cubicBezTo>
                  <a:pt x="215" y="336"/>
                  <a:pt x="217" y="331"/>
                  <a:pt x="217" y="320"/>
                </a:cubicBezTo>
                <a:cubicBezTo>
                  <a:pt x="217" y="317"/>
                  <a:pt x="217" y="317"/>
                  <a:pt x="217" y="317"/>
                </a:cubicBezTo>
                <a:cubicBezTo>
                  <a:pt x="169" y="317"/>
                  <a:pt x="134" y="318"/>
                  <a:pt x="111" y="320"/>
                </a:cubicBezTo>
                <a:cubicBezTo>
                  <a:pt x="107" y="338"/>
                  <a:pt x="99" y="359"/>
                  <a:pt x="86" y="384"/>
                </a:cubicBezTo>
                <a:cubicBezTo>
                  <a:pt x="83" y="389"/>
                  <a:pt x="80" y="390"/>
                  <a:pt x="77" y="387"/>
                </a:cubicBezTo>
                <a:cubicBezTo>
                  <a:pt x="75" y="381"/>
                  <a:pt x="70" y="375"/>
                  <a:pt x="64" y="369"/>
                </a:cubicBezTo>
                <a:cubicBezTo>
                  <a:pt x="57" y="359"/>
                  <a:pt x="52" y="351"/>
                  <a:pt x="49" y="344"/>
                </a:cubicBezTo>
                <a:cubicBezTo>
                  <a:pt x="46" y="338"/>
                  <a:pt x="48" y="336"/>
                  <a:pt x="53" y="336"/>
                </a:cubicBezTo>
                <a:cubicBezTo>
                  <a:pt x="62" y="335"/>
                  <a:pt x="67" y="326"/>
                  <a:pt x="69" y="309"/>
                </a:cubicBezTo>
                <a:cubicBezTo>
                  <a:pt x="75" y="271"/>
                  <a:pt x="76" y="234"/>
                  <a:pt x="70" y="198"/>
                </a:cubicBezTo>
                <a:cubicBezTo>
                  <a:pt x="69" y="194"/>
                  <a:pt x="71" y="192"/>
                  <a:pt x="75" y="190"/>
                </a:cubicBezTo>
                <a:cubicBezTo>
                  <a:pt x="77" y="190"/>
                  <a:pt x="81" y="190"/>
                  <a:pt x="88" y="190"/>
                </a:cubicBezTo>
                <a:cubicBezTo>
                  <a:pt x="97" y="189"/>
                  <a:pt x="104" y="189"/>
                  <a:pt x="109" y="189"/>
                </a:cubicBezTo>
                <a:cubicBezTo>
                  <a:pt x="110" y="189"/>
                  <a:pt x="113" y="189"/>
                  <a:pt x="116" y="190"/>
                </a:cubicBezTo>
                <a:cubicBezTo>
                  <a:pt x="127" y="190"/>
                  <a:pt x="138" y="190"/>
                  <a:pt x="149" y="189"/>
                </a:cubicBezTo>
                <a:cubicBezTo>
                  <a:pt x="170" y="187"/>
                  <a:pt x="188" y="186"/>
                  <a:pt x="202" y="186"/>
                </a:cubicBezTo>
                <a:cubicBezTo>
                  <a:pt x="217" y="186"/>
                  <a:pt x="239" y="186"/>
                  <a:pt x="266" y="187"/>
                </a:cubicBezTo>
                <a:cubicBezTo>
                  <a:pt x="273" y="186"/>
                  <a:pt x="276" y="190"/>
                  <a:pt x="274" y="200"/>
                </a:cubicBezTo>
                <a:close/>
                <a:moveTo>
                  <a:pt x="116" y="273"/>
                </a:moveTo>
                <a:cubicBezTo>
                  <a:pt x="116" y="277"/>
                  <a:pt x="116" y="282"/>
                  <a:pt x="116" y="286"/>
                </a:cubicBezTo>
                <a:cubicBezTo>
                  <a:pt x="137" y="287"/>
                  <a:pt x="156" y="286"/>
                  <a:pt x="174" y="284"/>
                </a:cubicBezTo>
                <a:cubicBezTo>
                  <a:pt x="179" y="284"/>
                  <a:pt x="187" y="284"/>
                  <a:pt x="197" y="283"/>
                </a:cubicBezTo>
                <a:cubicBezTo>
                  <a:pt x="206" y="283"/>
                  <a:pt x="214" y="283"/>
                  <a:pt x="219" y="283"/>
                </a:cubicBezTo>
                <a:cubicBezTo>
                  <a:pt x="219" y="272"/>
                  <a:pt x="219" y="272"/>
                  <a:pt x="219" y="272"/>
                </a:cubicBezTo>
                <a:cubicBezTo>
                  <a:pt x="194" y="271"/>
                  <a:pt x="159" y="271"/>
                  <a:pt x="116" y="273"/>
                </a:cubicBezTo>
                <a:close/>
                <a:moveTo>
                  <a:pt x="117" y="228"/>
                </a:moveTo>
                <a:cubicBezTo>
                  <a:pt x="117" y="240"/>
                  <a:pt x="117" y="240"/>
                  <a:pt x="117" y="240"/>
                </a:cubicBezTo>
                <a:cubicBezTo>
                  <a:pt x="127" y="240"/>
                  <a:pt x="140" y="239"/>
                  <a:pt x="156" y="237"/>
                </a:cubicBezTo>
                <a:cubicBezTo>
                  <a:pt x="159" y="237"/>
                  <a:pt x="162" y="237"/>
                  <a:pt x="164" y="237"/>
                </a:cubicBezTo>
                <a:cubicBezTo>
                  <a:pt x="179" y="237"/>
                  <a:pt x="197" y="237"/>
                  <a:pt x="219" y="237"/>
                </a:cubicBezTo>
                <a:cubicBezTo>
                  <a:pt x="220" y="227"/>
                  <a:pt x="216" y="222"/>
                  <a:pt x="208" y="223"/>
                </a:cubicBezTo>
                <a:cubicBezTo>
                  <a:pt x="189" y="223"/>
                  <a:pt x="172" y="224"/>
                  <a:pt x="158" y="225"/>
                </a:cubicBezTo>
                <a:cubicBezTo>
                  <a:pt x="154" y="226"/>
                  <a:pt x="147" y="226"/>
                  <a:pt x="138" y="226"/>
                </a:cubicBezTo>
                <a:cubicBezTo>
                  <a:pt x="128" y="227"/>
                  <a:pt x="121" y="228"/>
                  <a:pt x="117" y="228"/>
                </a:cubicBezTo>
                <a:close/>
              </a:path>
            </a:pathLst>
          </a:custGeom>
          <a:solidFill>
            <a:srgbClr val="5DC2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4" name="Freeform 17"/>
          <p:cNvSpPr>
            <a:spLocks noEditPoints="1"/>
          </p:cNvSpPr>
          <p:nvPr/>
        </p:nvSpPr>
        <p:spPr bwMode="auto">
          <a:xfrm>
            <a:off x="2148478" y="2701277"/>
            <a:ext cx="1363112" cy="1455448"/>
          </a:xfrm>
          <a:custGeom>
            <a:avLst/>
            <a:gdLst>
              <a:gd name="T0" fmla="*/ 193 w 369"/>
              <a:gd name="T1" fmla="*/ 7 h 394"/>
              <a:gd name="T2" fmla="*/ 204 w 369"/>
              <a:gd name="T3" fmla="*/ 44 h 394"/>
              <a:gd name="T4" fmla="*/ 321 w 369"/>
              <a:gd name="T5" fmla="*/ 49 h 394"/>
              <a:gd name="T6" fmla="*/ 314 w 369"/>
              <a:gd name="T7" fmla="*/ 89 h 394"/>
              <a:gd name="T8" fmla="*/ 192 w 369"/>
              <a:gd name="T9" fmla="*/ 88 h 394"/>
              <a:gd name="T10" fmla="*/ 234 w 369"/>
              <a:gd name="T11" fmla="*/ 100 h 394"/>
              <a:gd name="T12" fmla="*/ 296 w 369"/>
              <a:gd name="T13" fmla="*/ 103 h 394"/>
              <a:gd name="T14" fmla="*/ 282 w 369"/>
              <a:gd name="T15" fmla="*/ 144 h 394"/>
              <a:gd name="T16" fmla="*/ 171 w 369"/>
              <a:gd name="T17" fmla="*/ 155 h 394"/>
              <a:gd name="T18" fmla="*/ 318 w 369"/>
              <a:gd name="T19" fmla="*/ 153 h 394"/>
              <a:gd name="T20" fmla="*/ 348 w 369"/>
              <a:gd name="T21" fmla="*/ 157 h 394"/>
              <a:gd name="T22" fmla="*/ 337 w 369"/>
              <a:gd name="T23" fmla="*/ 196 h 394"/>
              <a:gd name="T24" fmla="*/ 328 w 369"/>
              <a:gd name="T25" fmla="*/ 203 h 394"/>
              <a:gd name="T26" fmla="*/ 340 w 369"/>
              <a:gd name="T27" fmla="*/ 247 h 394"/>
              <a:gd name="T28" fmla="*/ 368 w 369"/>
              <a:gd name="T29" fmla="*/ 257 h 394"/>
              <a:gd name="T30" fmla="*/ 311 w 369"/>
              <a:gd name="T31" fmla="*/ 289 h 394"/>
              <a:gd name="T32" fmla="*/ 271 w 369"/>
              <a:gd name="T33" fmla="*/ 296 h 394"/>
              <a:gd name="T34" fmla="*/ 243 w 369"/>
              <a:gd name="T35" fmla="*/ 382 h 394"/>
              <a:gd name="T36" fmla="*/ 115 w 369"/>
              <a:gd name="T37" fmla="*/ 388 h 394"/>
              <a:gd name="T38" fmla="*/ 103 w 369"/>
              <a:gd name="T39" fmla="*/ 377 h 394"/>
              <a:gd name="T40" fmla="*/ 50 w 369"/>
              <a:gd name="T41" fmla="*/ 300 h 394"/>
              <a:gd name="T42" fmla="*/ 25 w 369"/>
              <a:gd name="T43" fmla="*/ 328 h 394"/>
              <a:gd name="T44" fmla="*/ 7 w 369"/>
              <a:gd name="T45" fmla="*/ 292 h 394"/>
              <a:gd name="T46" fmla="*/ 1 w 369"/>
              <a:gd name="T47" fmla="*/ 263 h 394"/>
              <a:gd name="T48" fmla="*/ 87 w 369"/>
              <a:gd name="T49" fmla="*/ 213 h 394"/>
              <a:gd name="T50" fmla="*/ 57 w 369"/>
              <a:gd name="T51" fmla="*/ 208 h 394"/>
              <a:gd name="T52" fmla="*/ 43 w 369"/>
              <a:gd name="T53" fmla="*/ 214 h 394"/>
              <a:gd name="T54" fmla="*/ 36 w 369"/>
              <a:gd name="T55" fmla="*/ 163 h 394"/>
              <a:gd name="T56" fmla="*/ 123 w 369"/>
              <a:gd name="T57" fmla="*/ 158 h 394"/>
              <a:gd name="T58" fmla="*/ 131 w 369"/>
              <a:gd name="T59" fmla="*/ 142 h 394"/>
              <a:gd name="T60" fmla="*/ 82 w 369"/>
              <a:gd name="T61" fmla="*/ 150 h 394"/>
              <a:gd name="T62" fmla="*/ 70 w 369"/>
              <a:gd name="T63" fmla="*/ 107 h 394"/>
              <a:gd name="T64" fmla="*/ 84 w 369"/>
              <a:gd name="T65" fmla="*/ 105 h 394"/>
              <a:gd name="T66" fmla="*/ 146 w 369"/>
              <a:gd name="T67" fmla="*/ 91 h 394"/>
              <a:gd name="T68" fmla="*/ 61 w 369"/>
              <a:gd name="T69" fmla="*/ 105 h 394"/>
              <a:gd name="T70" fmla="*/ 48 w 369"/>
              <a:gd name="T71" fmla="*/ 53 h 394"/>
              <a:gd name="T72" fmla="*/ 68 w 369"/>
              <a:gd name="T73" fmla="*/ 50 h 394"/>
              <a:gd name="T74" fmla="*/ 154 w 369"/>
              <a:gd name="T75" fmla="*/ 46 h 394"/>
              <a:gd name="T76" fmla="*/ 218 w 369"/>
              <a:gd name="T77" fmla="*/ 275 h 394"/>
              <a:gd name="T78" fmla="*/ 221 w 369"/>
              <a:gd name="T79" fmla="*/ 257 h 394"/>
              <a:gd name="T80" fmla="*/ 134 w 369"/>
              <a:gd name="T81" fmla="*/ 277 h 394"/>
              <a:gd name="T82" fmla="*/ 225 w 369"/>
              <a:gd name="T83" fmla="*/ 314 h 394"/>
              <a:gd name="T84" fmla="*/ 134 w 369"/>
              <a:gd name="T85" fmla="*/ 317 h 394"/>
              <a:gd name="T86" fmla="*/ 181 w 369"/>
              <a:gd name="T87" fmla="*/ 335 h 394"/>
              <a:gd name="T88" fmla="*/ 209 w 369"/>
              <a:gd name="T89" fmla="*/ 199 h 394"/>
              <a:gd name="T90" fmla="*/ 148 w 369"/>
              <a:gd name="T91" fmla="*/ 199 h 394"/>
              <a:gd name="T92" fmla="*/ 196 w 369"/>
              <a:gd name="T93" fmla="*/ 213 h 394"/>
              <a:gd name="T94" fmla="*/ 209 w 369"/>
              <a:gd name="T95" fmla="*/ 199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9" h="394">
                <a:moveTo>
                  <a:pt x="164" y="0"/>
                </a:moveTo>
                <a:cubicBezTo>
                  <a:pt x="165" y="0"/>
                  <a:pt x="166" y="0"/>
                  <a:pt x="167" y="0"/>
                </a:cubicBezTo>
                <a:cubicBezTo>
                  <a:pt x="175" y="1"/>
                  <a:pt x="184" y="3"/>
                  <a:pt x="193" y="7"/>
                </a:cubicBezTo>
                <a:cubicBezTo>
                  <a:pt x="205" y="13"/>
                  <a:pt x="209" y="22"/>
                  <a:pt x="207" y="33"/>
                </a:cubicBezTo>
                <a:cubicBezTo>
                  <a:pt x="207" y="34"/>
                  <a:pt x="207" y="35"/>
                  <a:pt x="206" y="36"/>
                </a:cubicBezTo>
                <a:cubicBezTo>
                  <a:pt x="205" y="38"/>
                  <a:pt x="204" y="41"/>
                  <a:pt x="204" y="44"/>
                </a:cubicBezTo>
                <a:cubicBezTo>
                  <a:pt x="230" y="44"/>
                  <a:pt x="256" y="44"/>
                  <a:pt x="281" y="44"/>
                </a:cubicBezTo>
                <a:cubicBezTo>
                  <a:pt x="297" y="44"/>
                  <a:pt x="307" y="44"/>
                  <a:pt x="311" y="42"/>
                </a:cubicBezTo>
                <a:cubicBezTo>
                  <a:pt x="317" y="41"/>
                  <a:pt x="320" y="44"/>
                  <a:pt x="321" y="49"/>
                </a:cubicBezTo>
                <a:cubicBezTo>
                  <a:pt x="321" y="57"/>
                  <a:pt x="321" y="64"/>
                  <a:pt x="320" y="71"/>
                </a:cubicBezTo>
                <a:cubicBezTo>
                  <a:pt x="317" y="77"/>
                  <a:pt x="315" y="82"/>
                  <a:pt x="314" y="86"/>
                </a:cubicBezTo>
                <a:cubicBezTo>
                  <a:pt x="314" y="89"/>
                  <a:pt x="314" y="89"/>
                  <a:pt x="314" y="89"/>
                </a:cubicBezTo>
                <a:cubicBezTo>
                  <a:pt x="313" y="90"/>
                  <a:pt x="311" y="90"/>
                  <a:pt x="309" y="89"/>
                </a:cubicBezTo>
                <a:cubicBezTo>
                  <a:pt x="287" y="87"/>
                  <a:pt x="256" y="86"/>
                  <a:pt x="215" y="86"/>
                </a:cubicBezTo>
                <a:cubicBezTo>
                  <a:pt x="208" y="87"/>
                  <a:pt x="200" y="88"/>
                  <a:pt x="192" y="88"/>
                </a:cubicBezTo>
                <a:cubicBezTo>
                  <a:pt x="192" y="89"/>
                  <a:pt x="191" y="91"/>
                  <a:pt x="190" y="94"/>
                </a:cubicBezTo>
                <a:cubicBezTo>
                  <a:pt x="190" y="96"/>
                  <a:pt x="190" y="98"/>
                  <a:pt x="189" y="100"/>
                </a:cubicBezTo>
                <a:cubicBezTo>
                  <a:pt x="204" y="100"/>
                  <a:pt x="219" y="100"/>
                  <a:pt x="234" y="100"/>
                </a:cubicBezTo>
                <a:cubicBezTo>
                  <a:pt x="253" y="102"/>
                  <a:pt x="271" y="102"/>
                  <a:pt x="289" y="99"/>
                </a:cubicBezTo>
                <a:cubicBezTo>
                  <a:pt x="293" y="98"/>
                  <a:pt x="295" y="98"/>
                  <a:pt x="296" y="99"/>
                </a:cubicBezTo>
                <a:cubicBezTo>
                  <a:pt x="297" y="100"/>
                  <a:pt x="297" y="101"/>
                  <a:pt x="296" y="103"/>
                </a:cubicBezTo>
                <a:cubicBezTo>
                  <a:pt x="296" y="108"/>
                  <a:pt x="295" y="113"/>
                  <a:pt x="293" y="121"/>
                </a:cubicBezTo>
                <a:cubicBezTo>
                  <a:pt x="292" y="129"/>
                  <a:pt x="291" y="135"/>
                  <a:pt x="290" y="139"/>
                </a:cubicBezTo>
                <a:cubicBezTo>
                  <a:pt x="288" y="146"/>
                  <a:pt x="286" y="147"/>
                  <a:pt x="282" y="144"/>
                </a:cubicBezTo>
                <a:cubicBezTo>
                  <a:pt x="281" y="143"/>
                  <a:pt x="279" y="142"/>
                  <a:pt x="275" y="142"/>
                </a:cubicBezTo>
                <a:cubicBezTo>
                  <a:pt x="242" y="140"/>
                  <a:pt x="209" y="140"/>
                  <a:pt x="176" y="141"/>
                </a:cubicBezTo>
                <a:cubicBezTo>
                  <a:pt x="175" y="145"/>
                  <a:pt x="174" y="150"/>
                  <a:pt x="171" y="155"/>
                </a:cubicBezTo>
                <a:cubicBezTo>
                  <a:pt x="195" y="155"/>
                  <a:pt x="219" y="155"/>
                  <a:pt x="242" y="155"/>
                </a:cubicBezTo>
                <a:cubicBezTo>
                  <a:pt x="252" y="156"/>
                  <a:pt x="268" y="156"/>
                  <a:pt x="289" y="155"/>
                </a:cubicBezTo>
                <a:cubicBezTo>
                  <a:pt x="302" y="154"/>
                  <a:pt x="312" y="153"/>
                  <a:pt x="318" y="153"/>
                </a:cubicBezTo>
                <a:cubicBezTo>
                  <a:pt x="328" y="153"/>
                  <a:pt x="335" y="152"/>
                  <a:pt x="340" y="150"/>
                </a:cubicBezTo>
                <a:cubicBezTo>
                  <a:pt x="343" y="149"/>
                  <a:pt x="345" y="149"/>
                  <a:pt x="346" y="150"/>
                </a:cubicBezTo>
                <a:cubicBezTo>
                  <a:pt x="347" y="150"/>
                  <a:pt x="348" y="152"/>
                  <a:pt x="348" y="157"/>
                </a:cubicBezTo>
                <a:cubicBezTo>
                  <a:pt x="347" y="167"/>
                  <a:pt x="345" y="178"/>
                  <a:pt x="342" y="189"/>
                </a:cubicBezTo>
                <a:cubicBezTo>
                  <a:pt x="340" y="191"/>
                  <a:pt x="340" y="191"/>
                  <a:pt x="340" y="191"/>
                </a:cubicBezTo>
                <a:cubicBezTo>
                  <a:pt x="339" y="193"/>
                  <a:pt x="338" y="195"/>
                  <a:pt x="337" y="196"/>
                </a:cubicBezTo>
                <a:cubicBezTo>
                  <a:pt x="337" y="197"/>
                  <a:pt x="337" y="197"/>
                  <a:pt x="337" y="197"/>
                </a:cubicBezTo>
                <a:cubicBezTo>
                  <a:pt x="336" y="198"/>
                  <a:pt x="336" y="199"/>
                  <a:pt x="336" y="200"/>
                </a:cubicBezTo>
                <a:cubicBezTo>
                  <a:pt x="333" y="203"/>
                  <a:pt x="331" y="204"/>
                  <a:pt x="328" y="203"/>
                </a:cubicBezTo>
                <a:cubicBezTo>
                  <a:pt x="317" y="197"/>
                  <a:pt x="299" y="195"/>
                  <a:pt x="271" y="197"/>
                </a:cubicBezTo>
                <a:cubicBezTo>
                  <a:pt x="275" y="198"/>
                  <a:pt x="277" y="200"/>
                  <a:pt x="279" y="203"/>
                </a:cubicBezTo>
                <a:cubicBezTo>
                  <a:pt x="306" y="227"/>
                  <a:pt x="327" y="242"/>
                  <a:pt x="340" y="247"/>
                </a:cubicBezTo>
                <a:cubicBezTo>
                  <a:pt x="349" y="251"/>
                  <a:pt x="356" y="253"/>
                  <a:pt x="362" y="252"/>
                </a:cubicBezTo>
                <a:cubicBezTo>
                  <a:pt x="365" y="251"/>
                  <a:pt x="367" y="251"/>
                  <a:pt x="368" y="252"/>
                </a:cubicBezTo>
                <a:cubicBezTo>
                  <a:pt x="369" y="252"/>
                  <a:pt x="369" y="253"/>
                  <a:pt x="368" y="257"/>
                </a:cubicBezTo>
                <a:cubicBezTo>
                  <a:pt x="358" y="275"/>
                  <a:pt x="347" y="290"/>
                  <a:pt x="337" y="302"/>
                </a:cubicBezTo>
                <a:cubicBezTo>
                  <a:pt x="333" y="306"/>
                  <a:pt x="329" y="306"/>
                  <a:pt x="325" y="302"/>
                </a:cubicBezTo>
                <a:cubicBezTo>
                  <a:pt x="321" y="296"/>
                  <a:pt x="317" y="291"/>
                  <a:pt x="311" y="289"/>
                </a:cubicBezTo>
                <a:cubicBezTo>
                  <a:pt x="303" y="283"/>
                  <a:pt x="295" y="276"/>
                  <a:pt x="287" y="267"/>
                </a:cubicBezTo>
                <a:cubicBezTo>
                  <a:pt x="284" y="263"/>
                  <a:pt x="281" y="260"/>
                  <a:pt x="278" y="257"/>
                </a:cubicBezTo>
                <a:cubicBezTo>
                  <a:pt x="275" y="269"/>
                  <a:pt x="272" y="282"/>
                  <a:pt x="271" y="296"/>
                </a:cubicBezTo>
                <a:cubicBezTo>
                  <a:pt x="271" y="300"/>
                  <a:pt x="271" y="306"/>
                  <a:pt x="270" y="314"/>
                </a:cubicBezTo>
                <a:cubicBezTo>
                  <a:pt x="267" y="347"/>
                  <a:pt x="263" y="367"/>
                  <a:pt x="257" y="375"/>
                </a:cubicBezTo>
                <a:cubicBezTo>
                  <a:pt x="253" y="386"/>
                  <a:pt x="249" y="388"/>
                  <a:pt x="243" y="382"/>
                </a:cubicBezTo>
                <a:cubicBezTo>
                  <a:pt x="241" y="377"/>
                  <a:pt x="237" y="375"/>
                  <a:pt x="229" y="375"/>
                </a:cubicBezTo>
                <a:cubicBezTo>
                  <a:pt x="192" y="373"/>
                  <a:pt x="158" y="374"/>
                  <a:pt x="128" y="377"/>
                </a:cubicBezTo>
                <a:cubicBezTo>
                  <a:pt x="121" y="379"/>
                  <a:pt x="117" y="383"/>
                  <a:pt x="115" y="388"/>
                </a:cubicBezTo>
                <a:cubicBezTo>
                  <a:pt x="114" y="392"/>
                  <a:pt x="113" y="394"/>
                  <a:pt x="112" y="394"/>
                </a:cubicBezTo>
                <a:cubicBezTo>
                  <a:pt x="111" y="394"/>
                  <a:pt x="109" y="392"/>
                  <a:pt x="107" y="388"/>
                </a:cubicBezTo>
                <a:cubicBezTo>
                  <a:pt x="107" y="387"/>
                  <a:pt x="106" y="383"/>
                  <a:pt x="103" y="377"/>
                </a:cubicBezTo>
                <a:cubicBezTo>
                  <a:pt x="101" y="371"/>
                  <a:pt x="99" y="366"/>
                  <a:pt x="98" y="364"/>
                </a:cubicBezTo>
                <a:cubicBezTo>
                  <a:pt x="94" y="350"/>
                  <a:pt x="91" y="317"/>
                  <a:pt x="89" y="266"/>
                </a:cubicBezTo>
                <a:cubicBezTo>
                  <a:pt x="76" y="276"/>
                  <a:pt x="63" y="288"/>
                  <a:pt x="50" y="300"/>
                </a:cubicBezTo>
                <a:cubicBezTo>
                  <a:pt x="49" y="301"/>
                  <a:pt x="46" y="303"/>
                  <a:pt x="43" y="307"/>
                </a:cubicBezTo>
                <a:cubicBezTo>
                  <a:pt x="36" y="313"/>
                  <a:pt x="32" y="318"/>
                  <a:pt x="31" y="322"/>
                </a:cubicBezTo>
                <a:cubicBezTo>
                  <a:pt x="29" y="326"/>
                  <a:pt x="27" y="328"/>
                  <a:pt x="25" y="328"/>
                </a:cubicBezTo>
                <a:cubicBezTo>
                  <a:pt x="22" y="328"/>
                  <a:pt x="21" y="326"/>
                  <a:pt x="20" y="322"/>
                </a:cubicBezTo>
                <a:cubicBezTo>
                  <a:pt x="16" y="309"/>
                  <a:pt x="12" y="299"/>
                  <a:pt x="7" y="294"/>
                </a:cubicBezTo>
                <a:cubicBezTo>
                  <a:pt x="7" y="292"/>
                  <a:pt x="7" y="292"/>
                  <a:pt x="7" y="292"/>
                </a:cubicBezTo>
                <a:cubicBezTo>
                  <a:pt x="2" y="286"/>
                  <a:pt x="0" y="281"/>
                  <a:pt x="1" y="275"/>
                </a:cubicBezTo>
                <a:cubicBezTo>
                  <a:pt x="1" y="272"/>
                  <a:pt x="1" y="270"/>
                  <a:pt x="1" y="267"/>
                </a:cubicBezTo>
                <a:cubicBezTo>
                  <a:pt x="0" y="265"/>
                  <a:pt x="0" y="264"/>
                  <a:pt x="1" y="263"/>
                </a:cubicBezTo>
                <a:cubicBezTo>
                  <a:pt x="2" y="262"/>
                  <a:pt x="4" y="262"/>
                  <a:pt x="6" y="264"/>
                </a:cubicBezTo>
                <a:cubicBezTo>
                  <a:pt x="10" y="266"/>
                  <a:pt x="16" y="265"/>
                  <a:pt x="23" y="261"/>
                </a:cubicBezTo>
                <a:cubicBezTo>
                  <a:pt x="47" y="248"/>
                  <a:pt x="68" y="232"/>
                  <a:pt x="87" y="213"/>
                </a:cubicBezTo>
                <a:cubicBezTo>
                  <a:pt x="90" y="210"/>
                  <a:pt x="93" y="206"/>
                  <a:pt x="95" y="202"/>
                </a:cubicBezTo>
                <a:cubicBezTo>
                  <a:pt x="91" y="202"/>
                  <a:pt x="84" y="203"/>
                  <a:pt x="76" y="205"/>
                </a:cubicBezTo>
                <a:cubicBezTo>
                  <a:pt x="68" y="206"/>
                  <a:pt x="62" y="207"/>
                  <a:pt x="57" y="208"/>
                </a:cubicBezTo>
                <a:cubicBezTo>
                  <a:pt x="52" y="209"/>
                  <a:pt x="50" y="211"/>
                  <a:pt x="50" y="213"/>
                </a:cubicBezTo>
                <a:cubicBezTo>
                  <a:pt x="50" y="216"/>
                  <a:pt x="49" y="217"/>
                  <a:pt x="48" y="217"/>
                </a:cubicBezTo>
                <a:cubicBezTo>
                  <a:pt x="47" y="217"/>
                  <a:pt x="45" y="216"/>
                  <a:pt x="43" y="214"/>
                </a:cubicBezTo>
                <a:cubicBezTo>
                  <a:pt x="38" y="208"/>
                  <a:pt x="35" y="197"/>
                  <a:pt x="34" y="180"/>
                </a:cubicBezTo>
                <a:cubicBezTo>
                  <a:pt x="33" y="174"/>
                  <a:pt x="31" y="170"/>
                  <a:pt x="29" y="167"/>
                </a:cubicBezTo>
                <a:cubicBezTo>
                  <a:pt x="28" y="163"/>
                  <a:pt x="30" y="162"/>
                  <a:pt x="36" y="163"/>
                </a:cubicBezTo>
                <a:cubicBezTo>
                  <a:pt x="38" y="164"/>
                  <a:pt x="43" y="164"/>
                  <a:pt x="53" y="164"/>
                </a:cubicBezTo>
                <a:cubicBezTo>
                  <a:pt x="56" y="164"/>
                  <a:pt x="58" y="164"/>
                  <a:pt x="61" y="164"/>
                </a:cubicBezTo>
                <a:cubicBezTo>
                  <a:pt x="80" y="161"/>
                  <a:pt x="101" y="159"/>
                  <a:pt x="123" y="158"/>
                </a:cubicBezTo>
                <a:cubicBezTo>
                  <a:pt x="125" y="158"/>
                  <a:pt x="125" y="158"/>
                  <a:pt x="125" y="158"/>
                </a:cubicBezTo>
                <a:cubicBezTo>
                  <a:pt x="126" y="156"/>
                  <a:pt x="127" y="153"/>
                  <a:pt x="128" y="149"/>
                </a:cubicBezTo>
                <a:cubicBezTo>
                  <a:pt x="130" y="146"/>
                  <a:pt x="131" y="144"/>
                  <a:pt x="131" y="142"/>
                </a:cubicBezTo>
                <a:cubicBezTo>
                  <a:pt x="129" y="142"/>
                  <a:pt x="126" y="142"/>
                  <a:pt x="123" y="142"/>
                </a:cubicBezTo>
                <a:cubicBezTo>
                  <a:pt x="116" y="145"/>
                  <a:pt x="104" y="146"/>
                  <a:pt x="89" y="146"/>
                </a:cubicBezTo>
                <a:cubicBezTo>
                  <a:pt x="86" y="147"/>
                  <a:pt x="83" y="148"/>
                  <a:pt x="82" y="150"/>
                </a:cubicBezTo>
                <a:cubicBezTo>
                  <a:pt x="82" y="151"/>
                  <a:pt x="82" y="152"/>
                  <a:pt x="81" y="153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70" y="144"/>
                  <a:pt x="68" y="128"/>
                  <a:pt x="70" y="107"/>
                </a:cubicBezTo>
                <a:cubicBezTo>
                  <a:pt x="70" y="104"/>
                  <a:pt x="70" y="103"/>
                  <a:pt x="71" y="103"/>
                </a:cubicBezTo>
                <a:cubicBezTo>
                  <a:pt x="71" y="102"/>
                  <a:pt x="72" y="102"/>
                  <a:pt x="75" y="103"/>
                </a:cubicBezTo>
                <a:cubicBezTo>
                  <a:pt x="78" y="104"/>
                  <a:pt x="81" y="105"/>
                  <a:pt x="84" y="105"/>
                </a:cubicBezTo>
                <a:cubicBezTo>
                  <a:pt x="95" y="106"/>
                  <a:pt x="114" y="106"/>
                  <a:pt x="139" y="103"/>
                </a:cubicBezTo>
                <a:cubicBezTo>
                  <a:pt x="121" y="106"/>
                  <a:pt x="122" y="106"/>
                  <a:pt x="143" y="103"/>
                </a:cubicBezTo>
                <a:cubicBezTo>
                  <a:pt x="146" y="91"/>
                  <a:pt x="146" y="91"/>
                  <a:pt x="146" y="91"/>
                </a:cubicBezTo>
                <a:cubicBezTo>
                  <a:pt x="125" y="91"/>
                  <a:pt x="102" y="92"/>
                  <a:pt x="79" y="96"/>
                </a:cubicBezTo>
                <a:cubicBezTo>
                  <a:pt x="70" y="96"/>
                  <a:pt x="65" y="97"/>
                  <a:pt x="64" y="100"/>
                </a:cubicBezTo>
                <a:cubicBezTo>
                  <a:pt x="64" y="102"/>
                  <a:pt x="63" y="104"/>
                  <a:pt x="61" y="105"/>
                </a:cubicBezTo>
                <a:cubicBezTo>
                  <a:pt x="59" y="105"/>
                  <a:pt x="58" y="104"/>
                  <a:pt x="57" y="102"/>
                </a:cubicBezTo>
                <a:cubicBezTo>
                  <a:pt x="54" y="94"/>
                  <a:pt x="52" y="85"/>
                  <a:pt x="51" y="75"/>
                </a:cubicBezTo>
                <a:cubicBezTo>
                  <a:pt x="51" y="69"/>
                  <a:pt x="50" y="62"/>
                  <a:pt x="48" y="53"/>
                </a:cubicBezTo>
                <a:cubicBezTo>
                  <a:pt x="47" y="52"/>
                  <a:pt x="47" y="51"/>
                  <a:pt x="48" y="50"/>
                </a:cubicBezTo>
                <a:cubicBezTo>
                  <a:pt x="49" y="49"/>
                  <a:pt x="51" y="49"/>
                  <a:pt x="53" y="50"/>
                </a:cubicBezTo>
                <a:cubicBezTo>
                  <a:pt x="57" y="50"/>
                  <a:pt x="62" y="50"/>
                  <a:pt x="68" y="50"/>
                </a:cubicBezTo>
                <a:cubicBezTo>
                  <a:pt x="87" y="50"/>
                  <a:pt x="105" y="50"/>
                  <a:pt x="123" y="49"/>
                </a:cubicBezTo>
                <a:cubicBezTo>
                  <a:pt x="127" y="48"/>
                  <a:pt x="132" y="47"/>
                  <a:pt x="139" y="47"/>
                </a:cubicBezTo>
                <a:cubicBezTo>
                  <a:pt x="146" y="46"/>
                  <a:pt x="151" y="46"/>
                  <a:pt x="154" y="46"/>
                </a:cubicBezTo>
                <a:cubicBezTo>
                  <a:pt x="156" y="32"/>
                  <a:pt x="157" y="19"/>
                  <a:pt x="157" y="7"/>
                </a:cubicBezTo>
                <a:cubicBezTo>
                  <a:pt x="158" y="2"/>
                  <a:pt x="161" y="0"/>
                  <a:pt x="164" y="0"/>
                </a:cubicBezTo>
                <a:close/>
                <a:moveTo>
                  <a:pt x="218" y="275"/>
                </a:moveTo>
                <a:cubicBezTo>
                  <a:pt x="221" y="275"/>
                  <a:pt x="225" y="275"/>
                  <a:pt x="228" y="275"/>
                </a:cubicBezTo>
                <a:cubicBezTo>
                  <a:pt x="228" y="272"/>
                  <a:pt x="228" y="269"/>
                  <a:pt x="228" y="266"/>
                </a:cubicBezTo>
                <a:cubicBezTo>
                  <a:pt x="228" y="260"/>
                  <a:pt x="226" y="257"/>
                  <a:pt x="221" y="257"/>
                </a:cubicBezTo>
                <a:cubicBezTo>
                  <a:pt x="194" y="256"/>
                  <a:pt x="167" y="256"/>
                  <a:pt x="140" y="258"/>
                </a:cubicBezTo>
                <a:cubicBezTo>
                  <a:pt x="136" y="259"/>
                  <a:pt x="134" y="262"/>
                  <a:pt x="134" y="267"/>
                </a:cubicBezTo>
                <a:cubicBezTo>
                  <a:pt x="134" y="271"/>
                  <a:pt x="134" y="274"/>
                  <a:pt x="134" y="277"/>
                </a:cubicBezTo>
                <a:cubicBezTo>
                  <a:pt x="162" y="274"/>
                  <a:pt x="190" y="273"/>
                  <a:pt x="218" y="275"/>
                </a:cubicBezTo>
                <a:close/>
                <a:moveTo>
                  <a:pt x="225" y="324"/>
                </a:moveTo>
                <a:cubicBezTo>
                  <a:pt x="225" y="321"/>
                  <a:pt x="225" y="317"/>
                  <a:pt x="225" y="314"/>
                </a:cubicBezTo>
                <a:cubicBezTo>
                  <a:pt x="217" y="314"/>
                  <a:pt x="206" y="314"/>
                  <a:pt x="192" y="314"/>
                </a:cubicBezTo>
                <a:cubicBezTo>
                  <a:pt x="177" y="315"/>
                  <a:pt x="166" y="316"/>
                  <a:pt x="159" y="316"/>
                </a:cubicBezTo>
                <a:cubicBezTo>
                  <a:pt x="151" y="317"/>
                  <a:pt x="142" y="317"/>
                  <a:pt x="134" y="317"/>
                </a:cubicBezTo>
                <a:cubicBezTo>
                  <a:pt x="135" y="322"/>
                  <a:pt x="136" y="326"/>
                  <a:pt x="136" y="330"/>
                </a:cubicBezTo>
                <a:cubicBezTo>
                  <a:pt x="136" y="335"/>
                  <a:pt x="139" y="337"/>
                  <a:pt x="145" y="336"/>
                </a:cubicBezTo>
                <a:cubicBezTo>
                  <a:pt x="152" y="336"/>
                  <a:pt x="164" y="336"/>
                  <a:pt x="181" y="335"/>
                </a:cubicBezTo>
                <a:cubicBezTo>
                  <a:pt x="197" y="335"/>
                  <a:pt x="209" y="334"/>
                  <a:pt x="215" y="333"/>
                </a:cubicBezTo>
                <a:cubicBezTo>
                  <a:pt x="221" y="333"/>
                  <a:pt x="225" y="330"/>
                  <a:pt x="225" y="324"/>
                </a:cubicBezTo>
                <a:close/>
                <a:moveTo>
                  <a:pt x="209" y="199"/>
                </a:moveTo>
                <a:cubicBezTo>
                  <a:pt x="207" y="197"/>
                  <a:pt x="207" y="197"/>
                  <a:pt x="207" y="197"/>
                </a:cubicBezTo>
                <a:cubicBezTo>
                  <a:pt x="206" y="197"/>
                  <a:pt x="205" y="197"/>
                  <a:pt x="204" y="197"/>
                </a:cubicBezTo>
                <a:cubicBezTo>
                  <a:pt x="186" y="197"/>
                  <a:pt x="167" y="198"/>
                  <a:pt x="148" y="199"/>
                </a:cubicBezTo>
                <a:cubicBezTo>
                  <a:pt x="147" y="200"/>
                  <a:pt x="146" y="202"/>
                  <a:pt x="145" y="205"/>
                </a:cubicBezTo>
                <a:cubicBezTo>
                  <a:pt x="143" y="208"/>
                  <a:pt x="140" y="213"/>
                  <a:pt x="136" y="219"/>
                </a:cubicBezTo>
                <a:cubicBezTo>
                  <a:pt x="150" y="215"/>
                  <a:pt x="170" y="213"/>
                  <a:pt x="196" y="213"/>
                </a:cubicBezTo>
                <a:cubicBezTo>
                  <a:pt x="214" y="213"/>
                  <a:pt x="227" y="213"/>
                  <a:pt x="234" y="214"/>
                </a:cubicBezTo>
                <a:cubicBezTo>
                  <a:pt x="230" y="211"/>
                  <a:pt x="226" y="208"/>
                  <a:pt x="221" y="203"/>
                </a:cubicBezTo>
                <a:cubicBezTo>
                  <a:pt x="218" y="200"/>
                  <a:pt x="214" y="199"/>
                  <a:pt x="209" y="199"/>
                </a:cubicBezTo>
                <a:close/>
              </a:path>
            </a:pathLst>
          </a:custGeom>
          <a:solidFill>
            <a:srgbClr val="ABCD0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21" name="Freeform 25"/>
          <p:cNvSpPr>
            <a:spLocks noEditPoints="1"/>
          </p:cNvSpPr>
          <p:nvPr/>
        </p:nvSpPr>
        <p:spPr bwMode="auto">
          <a:xfrm>
            <a:off x="3783008" y="2804487"/>
            <a:ext cx="1490565" cy="1249028"/>
          </a:xfrm>
          <a:custGeom>
            <a:avLst/>
            <a:gdLst>
              <a:gd name="T0" fmla="*/ 580 w 580"/>
              <a:gd name="T1" fmla="*/ 224 h 486"/>
              <a:gd name="T2" fmla="*/ 580 w 580"/>
              <a:gd name="T3" fmla="*/ 241 h 486"/>
              <a:gd name="T4" fmla="*/ 515 w 580"/>
              <a:gd name="T5" fmla="*/ 395 h 486"/>
              <a:gd name="T6" fmla="*/ 393 w 580"/>
              <a:gd name="T7" fmla="*/ 483 h 486"/>
              <a:gd name="T8" fmla="*/ 388 w 580"/>
              <a:gd name="T9" fmla="*/ 483 h 486"/>
              <a:gd name="T10" fmla="*/ 332 w 580"/>
              <a:gd name="T11" fmla="*/ 446 h 486"/>
              <a:gd name="T12" fmla="*/ 332 w 580"/>
              <a:gd name="T13" fmla="*/ 441 h 486"/>
              <a:gd name="T14" fmla="*/ 510 w 580"/>
              <a:gd name="T15" fmla="*/ 229 h 486"/>
              <a:gd name="T16" fmla="*/ 510 w 580"/>
              <a:gd name="T17" fmla="*/ 217 h 486"/>
              <a:gd name="T18" fmla="*/ 456 w 580"/>
              <a:gd name="T19" fmla="*/ 105 h 486"/>
              <a:gd name="T20" fmla="*/ 354 w 580"/>
              <a:gd name="T21" fmla="*/ 61 h 486"/>
              <a:gd name="T22" fmla="*/ 300 w 580"/>
              <a:gd name="T23" fmla="*/ 239 h 486"/>
              <a:gd name="T24" fmla="*/ 225 w 580"/>
              <a:gd name="T25" fmla="*/ 397 h 486"/>
              <a:gd name="T26" fmla="*/ 147 w 580"/>
              <a:gd name="T27" fmla="*/ 456 h 486"/>
              <a:gd name="T28" fmla="*/ 25 w 580"/>
              <a:gd name="T29" fmla="*/ 373 h 486"/>
              <a:gd name="T30" fmla="*/ 0 w 580"/>
              <a:gd name="T31" fmla="*/ 290 h 486"/>
              <a:gd name="T32" fmla="*/ 0 w 580"/>
              <a:gd name="T33" fmla="*/ 278 h 486"/>
              <a:gd name="T34" fmla="*/ 20 w 580"/>
              <a:gd name="T35" fmla="*/ 198 h 486"/>
              <a:gd name="T36" fmla="*/ 64 w 580"/>
              <a:gd name="T37" fmla="*/ 124 h 486"/>
              <a:gd name="T38" fmla="*/ 195 w 580"/>
              <a:gd name="T39" fmla="*/ 25 h 486"/>
              <a:gd name="T40" fmla="*/ 308 w 580"/>
              <a:gd name="T41" fmla="*/ 0 h 486"/>
              <a:gd name="T42" fmla="*/ 334 w 580"/>
              <a:gd name="T43" fmla="*/ 0 h 486"/>
              <a:gd name="T44" fmla="*/ 512 w 580"/>
              <a:gd name="T45" fmla="*/ 66 h 486"/>
              <a:gd name="T46" fmla="*/ 580 w 580"/>
              <a:gd name="T47" fmla="*/ 224 h 486"/>
              <a:gd name="T48" fmla="*/ 66 w 580"/>
              <a:gd name="T49" fmla="*/ 266 h 486"/>
              <a:gd name="T50" fmla="*/ 66 w 580"/>
              <a:gd name="T51" fmla="*/ 278 h 486"/>
              <a:gd name="T52" fmla="*/ 91 w 580"/>
              <a:gd name="T53" fmla="*/ 353 h 486"/>
              <a:gd name="T54" fmla="*/ 137 w 580"/>
              <a:gd name="T55" fmla="*/ 383 h 486"/>
              <a:gd name="T56" fmla="*/ 178 w 580"/>
              <a:gd name="T57" fmla="*/ 353 h 486"/>
              <a:gd name="T58" fmla="*/ 203 w 580"/>
              <a:gd name="T59" fmla="*/ 310 h 486"/>
              <a:gd name="T60" fmla="*/ 210 w 580"/>
              <a:gd name="T61" fmla="*/ 293 h 486"/>
              <a:gd name="T62" fmla="*/ 293 w 580"/>
              <a:gd name="T63" fmla="*/ 61 h 486"/>
              <a:gd name="T64" fmla="*/ 200 w 580"/>
              <a:gd name="T65" fmla="*/ 85 h 486"/>
              <a:gd name="T66" fmla="*/ 100 w 580"/>
              <a:gd name="T67" fmla="*/ 176 h 486"/>
              <a:gd name="T68" fmla="*/ 66 w 580"/>
              <a:gd name="T69" fmla="*/ 266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80" h="486">
                <a:moveTo>
                  <a:pt x="580" y="224"/>
                </a:moveTo>
                <a:cubicBezTo>
                  <a:pt x="580" y="241"/>
                  <a:pt x="580" y="241"/>
                  <a:pt x="580" y="241"/>
                </a:cubicBezTo>
                <a:cubicBezTo>
                  <a:pt x="580" y="297"/>
                  <a:pt x="558" y="348"/>
                  <a:pt x="515" y="395"/>
                </a:cubicBezTo>
                <a:cubicBezTo>
                  <a:pt x="482" y="434"/>
                  <a:pt x="442" y="463"/>
                  <a:pt x="393" y="483"/>
                </a:cubicBezTo>
                <a:cubicBezTo>
                  <a:pt x="393" y="486"/>
                  <a:pt x="391" y="486"/>
                  <a:pt x="388" y="483"/>
                </a:cubicBezTo>
                <a:cubicBezTo>
                  <a:pt x="372" y="468"/>
                  <a:pt x="353" y="456"/>
                  <a:pt x="332" y="446"/>
                </a:cubicBezTo>
                <a:cubicBezTo>
                  <a:pt x="332" y="441"/>
                  <a:pt x="332" y="441"/>
                  <a:pt x="332" y="441"/>
                </a:cubicBezTo>
                <a:cubicBezTo>
                  <a:pt x="449" y="386"/>
                  <a:pt x="508" y="315"/>
                  <a:pt x="510" y="229"/>
                </a:cubicBezTo>
                <a:cubicBezTo>
                  <a:pt x="510" y="217"/>
                  <a:pt x="510" y="217"/>
                  <a:pt x="510" y="217"/>
                </a:cubicBezTo>
                <a:cubicBezTo>
                  <a:pt x="510" y="178"/>
                  <a:pt x="492" y="141"/>
                  <a:pt x="456" y="105"/>
                </a:cubicBezTo>
                <a:cubicBezTo>
                  <a:pt x="427" y="81"/>
                  <a:pt x="393" y="66"/>
                  <a:pt x="354" y="61"/>
                </a:cubicBezTo>
                <a:cubicBezTo>
                  <a:pt x="339" y="124"/>
                  <a:pt x="321" y="184"/>
                  <a:pt x="300" y="239"/>
                </a:cubicBezTo>
                <a:cubicBezTo>
                  <a:pt x="273" y="307"/>
                  <a:pt x="247" y="360"/>
                  <a:pt x="225" y="397"/>
                </a:cubicBezTo>
                <a:cubicBezTo>
                  <a:pt x="204" y="436"/>
                  <a:pt x="178" y="456"/>
                  <a:pt x="147" y="456"/>
                </a:cubicBezTo>
                <a:cubicBezTo>
                  <a:pt x="98" y="454"/>
                  <a:pt x="57" y="427"/>
                  <a:pt x="25" y="373"/>
                </a:cubicBezTo>
                <a:cubicBezTo>
                  <a:pt x="9" y="344"/>
                  <a:pt x="0" y="316"/>
                  <a:pt x="0" y="290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257"/>
                  <a:pt x="7" y="230"/>
                  <a:pt x="20" y="198"/>
                </a:cubicBezTo>
                <a:cubicBezTo>
                  <a:pt x="35" y="165"/>
                  <a:pt x="49" y="141"/>
                  <a:pt x="64" y="124"/>
                </a:cubicBezTo>
                <a:cubicBezTo>
                  <a:pt x="98" y="77"/>
                  <a:pt x="142" y="44"/>
                  <a:pt x="195" y="25"/>
                </a:cubicBezTo>
                <a:cubicBezTo>
                  <a:pt x="241" y="8"/>
                  <a:pt x="278" y="0"/>
                  <a:pt x="308" y="0"/>
                </a:cubicBezTo>
                <a:cubicBezTo>
                  <a:pt x="334" y="0"/>
                  <a:pt x="334" y="0"/>
                  <a:pt x="334" y="0"/>
                </a:cubicBezTo>
                <a:cubicBezTo>
                  <a:pt x="407" y="0"/>
                  <a:pt x="467" y="22"/>
                  <a:pt x="512" y="66"/>
                </a:cubicBezTo>
                <a:cubicBezTo>
                  <a:pt x="556" y="111"/>
                  <a:pt x="579" y="164"/>
                  <a:pt x="580" y="224"/>
                </a:cubicBezTo>
                <a:close/>
                <a:moveTo>
                  <a:pt x="66" y="266"/>
                </a:moveTo>
                <a:cubicBezTo>
                  <a:pt x="66" y="278"/>
                  <a:pt x="66" y="278"/>
                  <a:pt x="66" y="278"/>
                </a:cubicBezTo>
                <a:cubicBezTo>
                  <a:pt x="66" y="304"/>
                  <a:pt x="74" y="329"/>
                  <a:pt x="91" y="353"/>
                </a:cubicBezTo>
                <a:cubicBezTo>
                  <a:pt x="104" y="373"/>
                  <a:pt x="119" y="383"/>
                  <a:pt x="137" y="383"/>
                </a:cubicBezTo>
                <a:cubicBezTo>
                  <a:pt x="152" y="381"/>
                  <a:pt x="165" y="371"/>
                  <a:pt x="178" y="353"/>
                </a:cubicBezTo>
                <a:cubicBezTo>
                  <a:pt x="185" y="344"/>
                  <a:pt x="193" y="329"/>
                  <a:pt x="203" y="310"/>
                </a:cubicBezTo>
                <a:cubicBezTo>
                  <a:pt x="206" y="302"/>
                  <a:pt x="208" y="296"/>
                  <a:pt x="210" y="293"/>
                </a:cubicBezTo>
                <a:cubicBezTo>
                  <a:pt x="254" y="206"/>
                  <a:pt x="281" y="129"/>
                  <a:pt x="293" y="61"/>
                </a:cubicBezTo>
                <a:cubicBezTo>
                  <a:pt x="259" y="66"/>
                  <a:pt x="228" y="74"/>
                  <a:pt x="200" y="85"/>
                </a:cubicBezTo>
                <a:cubicBezTo>
                  <a:pt x="161" y="108"/>
                  <a:pt x="128" y="138"/>
                  <a:pt x="100" y="176"/>
                </a:cubicBezTo>
                <a:cubicBezTo>
                  <a:pt x="78" y="213"/>
                  <a:pt x="66" y="243"/>
                  <a:pt x="66" y="266"/>
                </a:cubicBezTo>
                <a:close/>
              </a:path>
            </a:pathLst>
          </a:custGeom>
          <a:solidFill>
            <a:srgbClr val="F8C3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210" name="Freeform 6"/>
          <p:cNvSpPr>
            <a:spLocks noEditPoints="1"/>
          </p:cNvSpPr>
          <p:nvPr/>
        </p:nvSpPr>
        <p:spPr bwMode="auto">
          <a:xfrm>
            <a:off x="5470403" y="2575558"/>
            <a:ext cx="1691585" cy="1760832"/>
          </a:xfrm>
          <a:custGeom>
            <a:avLst/>
            <a:gdLst>
              <a:gd name="T0" fmla="*/ 205 w 217"/>
              <a:gd name="T1" fmla="*/ 193 h 226"/>
              <a:gd name="T2" fmla="*/ 182 w 217"/>
              <a:gd name="T3" fmla="*/ 194 h 226"/>
              <a:gd name="T4" fmla="*/ 179 w 217"/>
              <a:gd name="T5" fmla="*/ 164 h 226"/>
              <a:gd name="T6" fmla="*/ 205 w 217"/>
              <a:gd name="T7" fmla="*/ 169 h 226"/>
              <a:gd name="T8" fmla="*/ 173 w 217"/>
              <a:gd name="T9" fmla="*/ 24 h 226"/>
              <a:gd name="T10" fmla="*/ 165 w 217"/>
              <a:gd name="T11" fmla="*/ 33 h 226"/>
              <a:gd name="T12" fmla="*/ 185 w 217"/>
              <a:gd name="T13" fmla="*/ 26 h 226"/>
              <a:gd name="T14" fmla="*/ 165 w 217"/>
              <a:gd name="T15" fmla="*/ 65 h 226"/>
              <a:gd name="T16" fmla="*/ 182 w 217"/>
              <a:gd name="T17" fmla="*/ 55 h 226"/>
              <a:gd name="T18" fmla="*/ 91 w 217"/>
              <a:gd name="T19" fmla="*/ 169 h 226"/>
              <a:gd name="T20" fmla="*/ 91 w 217"/>
              <a:gd name="T21" fmla="*/ 144 h 226"/>
              <a:gd name="T22" fmla="*/ 119 w 217"/>
              <a:gd name="T23" fmla="*/ 125 h 226"/>
              <a:gd name="T24" fmla="*/ 102 w 217"/>
              <a:gd name="T25" fmla="*/ 127 h 226"/>
              <a:gd name="T26" fmla="*/ 106 w 217"/>
              <a:gd name="T27" fmla="*/ 99 h 226"/>
              <a:gd name="T28" fmla="*/ 106 w 217"/>
              <a:gd name="T29" fmla="*/ 92 h 226"/>
              <a:gd name="T30" fmla="*/ 94 w 217"/>
              <a:gd name="T31" fmla="*/ 7 h 226"/>
              <a:gd name="T32" fmla="*/ 210 w 217"/>
              <a:gd name="T33" fmla="*/ 1 h 226"/>
              <a:gd name="T34" fmla="*/ 193 w 217"/>
              <a:gd name="T35" fmla="*/ 87 h 226"/>
              <a:gd name="T36" fmla="*/ 154 w 217"/>
              <a:gd name="T37" fmla="*/ 136 h 226"/>
              <a:gd name="T38" fmla="*/ 170 w 217"/>
              <a:gd name="T39" fmla="*/ 125 h 226"/>
              <a:gd name="T40" fmla="*/ 199 w 217"/>
              <a:gd name="T41" fmla="*/ 126 h 226"/>
              <a:gd name="T42" fmla="*/ 205 w 217"/>
              <a:gd name="T43" fmla="*/ 164 h 226"/>
              <a:gd name="T44" fmla="*/ 188 w 217"/>
              <a:gd name="T45" fmla="*/ 153 h 226"/>
              <a:gd name="T46" fmla="*/ 161 w 217"/>
              <a:gd name="T47" fmla="*/ 198 h 226"/>
              <a:gd name="T48" fmla="*/ 148 w 217"/>
              <a:gd name="T49" fmla="*/ 226 h 226"/>
              <a:gd name="T50" fmla="*/ 131 w 217"/>
              <a:gd name="T51" fmla="*/ 197 h 226"/>
              <a:gd name="T52" fmla="*/ 138 w 217"/>
              <a:gd name="T53" fmla="*/ 164 h 226"/>
              <a:gd name="T54" fmla="*/ 101 w 217"/>
              <a:gd name="T55" fmla="*/ 173 h 226"/>
              <a:gd name="T56" fmla="*/ 124 w 217"/>
              <a:gd name="T57" fmla="*/ 182 h 226"/>
              <a:gd name="T58" fmla="*/ 100 w 217"/>
              <a:gd name="T59" fmla="*/ 204 h 226"/>
              <a:gd name="T60" fmla="*/ 81 w 217"/>
              <a:gd name="T61" fmla="*/ 192 h 226"/>
              <a:gd name="T62" fmla="*/ 14 w 217"/>
              <a:gd name="T63" fmla="*/ 204 h 226"/>
              <a:gd name="T64" fmla="*/ 0 w 217"/>
              <a:gd name="T65" fmla="*/ 169 h 226"/>
              <a:gd name="T66" fmla="*/ 35 w 217"/>
              <a:gd name="T67" fmla="*/ 161 h 226"/>
              <a:gd name="T68" fmla="*/ 17 w 217"/>
              <a:gd name="T69" fmla="*/ 144 h 226"/>
              <a:gd name="T70" fmla="*/ 35 w 217"/>
              <a:gd name="T71" fmla="*/ 61 h 226"/>
              <a:gd name="T72" fmla="*/ 38 w 217"/>
              <a:gd name="T73" fmla="*/ 11 h 226"/>
              <a:gd name="T74" fmla="*/ 63 w 217"/>
              <a:gd name="T75" fmla="*/ 58 h 226"/>
              <a:gd name="T76" fmla="*/ 85 w 217"/>
              <a:gd name="T77" fmla="*/ 86 h 226"/>
              <a:gd name="T78" fmla="*/ 56 w 217"/>
              <a:gd name="T79" fmla="*/ 157 h 226"/>
              <a:gd name="T80" fmla="*/ 76 w 217"/>
              <a:gd name="T81" fmla="*/ 149 h 226"/>
              <a:gd name="T82" fmla="*/ 33 w 217"/>
              <a:gd name="T83" fmla="*/ 87 h 226"/>
              <a:gd name="T84" fmla="*/ 64 w 217"/>
              <a:gd name="T85" fmla="*/ 87 h 226"/>
              <a:gd name="T86" fmla="*/ 59 w 217"/>
              <a:gd name="T87" fmla="*/ 106 h 226"/>
              <a:gd name="T88" fmla="*/ 64 w 217"/>
              <a:gd name="T89" fmla="*/ 87 h 226"/>
              <a:gd name="T90" fmla="*/ 125 w 217"/>
              <a:gd name="T91" fmla="*/ 26 h 226"/>
              <a:gd name="T92" fmla="*/ 135 w 217"/>
              <a:gd name="T93" fmla="*/ 34 h 226"/>
              <a:gd name="T94" fmla="*/ 136 w 217"/>
              <a:gd name="T95" fmla="*/ 55 h 226"/>
              <a:gd name="T96" fmla="*/ 126 w 217"/>
              <a:gd name="T97" fmla="*/ 66 h 226"/>
              <a:gd name="T98" fmla="*/ 142 w 217"/>
              <a:gd name="T99" fmla="*/ 105 h 226"/>
              <a:gd name="T100" fmla="*/ 161 w 217"/>
              <a:gd name="T101" fmla="*/ 100 h 226"/>
              <a:gd name="T102" fmla="*/ 153 w 217"/>
              <a:gd name="T103" fmla="*/ 85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7" h="226">
                <a:moveTo>
                  <a:pt x="214" y="173"/>
                </a:moveTo>
                <a:cubicBezTo>
                  <a:pt x="214" y="180"/>
                  <a:pt x="214" y="184"/>
                  <a:pt x="213" y="184"/>
                </a:cubicBezTo>
                <a:cubicBezTo>
                  <a:pt x="213" y="185"/>
                  <a:pt x="213" y="186"/>
                  <a:pt x="212" y="187"/>
                </a:cubicBezTo>
                <a:cubicBezTo>
                  <a:pt x="210" y="189"/>
                  <a:pt x="209" y="190"/>
                  <a:pt x="209" y="191"/>
                </a:cubicBezTo>
                <a:cubicBezTo>
                  <a:pt x="209" y="192"/>
                  <a:pt x="207" y="193"/>
                  <a:pt x="205" y="193"/>
                </a:cubicBezTo>
                <a:cubicBezTo>
                  <a:pt x="202" y="193"/>
                  <a:pt x="197" y="194"/>
                  <a:pt x="190" y="197"/>
                </a:cubicBezTo>
                <a:cubicBezTo>
                  <a:pt x="188" y="197"/>
                  <a:pt x="187" y="199"/>
                  <a:pt x="187" y="201"/>
                </a:cubicBezTo>
                <a:cubicBezTo>
                  <a:pt x="187" y="202"/>
                  <a:pt x="186" y="203"/>
                  <a:pt x="186" y="203"/>
                </a:cubicBezTo>
                <a:cubicBezTo>
                  <a:pt x="185" y="203"/>
                  <a:pt x="184" y="202"/>
                  <a:pt x="183" y="201"/>
                </a:cubicBezTo>
                <a:cubicBezTo>
                  <a:pt x="182" y="199"/>
                  <a:pt x="181" y="196"/>
                  <a:pt x="182" y="194"/>
                </a:cubicBezTo>
                <a:cubicBezTo>
                  <a:pt x="182" y="193"/>
                  <a:pt x="182" y="193"/>
                  <a:pt x="182" y="192"/>
                </a:cubicBezTo>
                <a:cubicBezTo>
                  <a:pt x="181" y="191"/>
                  <a:pt x="181" y="190"/>
                  <a:pt x="181" y="189"/>
                </a:cubicBezTo>
                <a:cubicBezTo>
                  <a:pt x="179" y="182"/>
                  <a:pt x="178" y="176"/>
                  <a:pt x="179" y="171"/>
                </a:cubicBezTo>
                <a:cubicBezTo>
                  <a:pt x="179" y="170"/>
                  <a:pt x="179" y="170"/>
                  <a:pt x="179" y="169"/>
                </a:cubicBezTo>
                <a:cubicBezTo>
                  <a:pt x="180" y="167"/>
                  <a:pt x="180" y="166"/>
                  <a:pt x="179" y="164"/>
                </a:cubicBezTo>
                <a:cubicBezTo>
                  <a:pt x="179" y="163"/>
                  <a:pt x="180" y="162"/>
                  <a:pt x="180" y="162"/>
                </a:cubicBezTo>
                <a:cubicBezTo>
                  <a:pt x="181" y="162"/>
                  <a:pt x="182" y="162"/>
                  <a:pt x="183" y="164"/>
                </a:cubicBezTo>
                <a:cubicBezTo>
                  <a:pt x="184" y="165"/>
                  <a:pt x="186" y="167"/>
                  <a:pt x="189" y="167"/>
                </a:cubicBezTo>
                <a:cubicBezTo>
                  <a:pt x="191" y="168"/>
                  <a:pt x="194" y="168"/>
                  <a:pt x="198" y="168"/>
                </a:cubicBezTo>
                <a:cubicBezTo>
                  <a:pt x="201" y="169"/>
                  <a:pt x="203" y="169"/>
                  <a:pt x="205" y="169"/>
                </a:cubicBezTo>
                <a:cubicBezTo>
                  <a:pt x="207" y="169"/>
                  <a:pt x="207" y="169"/>
                  <a:pt x="207" y="169"/>
                </a:cubicBezTo>
                <a:cubicBezTo>
                  <a:pt x="209" y="170"/>
                  <a:pt x="211" y="170"/>
                  <a:pt x="212" y="170"/>
                </a:cubicBezTo>
                <a:cubicBezTo>
                  <a:pt x="214" y="170"/>
                  <a:pt x="215" y="170"/>
                  <a:pt x="214" y="173"/>
                </a:cubicBezTo>
                <a:close/>
                <a:moveTo>
                  <a:pt x="181" y="24"/>
                </a:moveTo>
                <a:cubicBezTo>
                  <a:pt x="178" y="24"/>
                  <a:pt x="176" y="24"/>
                  <a:pt x="173" y="24"/>
                </a:cubicBezTo>
                <a:cubicBezTo>
                  <a:pt x="171" y="24"/>
                  <a:pt x="169" y="24"/>
                  <a:pt x="168" y="24"/>
                </a:cubicBezTo>
                <a:cubicBezTo>
                  <a:pt x="166" y="24"/>
                  <a:pt x="166" y="24"/>
                  <a:pt x="166" y="24"/>
                </a:cubicBezTo>
                <a:cubicBezTo>
                  <a:pt x="166" y="25"/>
                  <a:pt x="166" y="26"/>
                  <a:pt x="165" y="26"/>
                </a:cubicBezTo>
                <a:cubicBezTo>
                  <a:pt x="165" y="27"/>
                  <a:pt x="165" y="28"/>
                  <a:pt x="165" y="29"/>
                </a:cubicBezTo>
                <a:cubicBezTo>
                  <a:pt x="165" y="30"/>
                  <a:pt x="165" y="32"/>
                  <a:pt x="165" y="33"/>
                </a:cubicBezTo>
                <a:cubicBezTo>
                  <a:pt x="167" y="33"/>
                  <a:pt x="168" y="33"/>
                  <a:pt x="170" y="33"/>
                </a:cubicBezTo>
                <a:cubicBezTo>
                  <a:pt x="172" y="33"/>
                  <a:pt x="173" y="33"/>
                  <a:pt x="175" y="33"/>
                </a:cubicBezTo>
                <a:cubicBezTo>
                  <a:pt x="178" y="33"/>
                  <a:pt x="182" y="33"/>
                  <a:pt x="185" y="33"/>
                </a:cubicBezTo>
                <a:cubicBezTo>
                  <a:pt x="185" y="32"/>
                  <a:pt x="185" y="31"/>
                  <a:pt x="185" y="29"/>
                </a:cubicBezTo>
                <a:cubicBezTo>
                  <a:pt x="186" y="28"/>
                  <a:pt x="186" y="27"/>
                  <a:pt x="185" y="26"/>
                </a:cubicBezTo>
                <a:cubicBezTo>
                  <a:pt x="184" y="25"/>
                  <a:pt x="183" y="24"/>
                  <a:pt x="181" y="24"/>
                </a:cubicBezTo>
                <a:close/>
                <a:moveTo>
                  <a:pt x="164" y="54"/>
                </a:moveTo>
                <a:cubicBezTo>
                  <a:pt x="164" y="55"/>
                  <a:pt x="164" y="57"/>
                  <a:pt x="165" y="59"/>
                </a:cubicBezTo>
                <a:cubicBezTo>
                  <a:pt x="165" y="60"/>
                  <a:pt x="165" y="61"/>
                  <a:pt x="165" y="62"/>
                </a:cubicBezTo>
                <a:cubicBezTo>
                  <a:pt x="165" y="63"/>
                  <a:pt x="165" y="64"/>
                  <a:pt x="165" y="65"/>
                </a:cubicBezTo>
                <a:cubicBezTo>
                  <a:pt x="171" y="65"/>
                  <a:pt x="171" y="65"/>
                  <a:pt x="171" y="65"/>
                </a:cubicBezTo>
                <a:cubicBezTo>
                  <a:pt x="177" y="65"/>
                  <a:pt x="177" y="65"/>
                  <a:pt x="177" y="65"/>
                </a:cubicBezTo>
                <a:cubicBezTo>
                  <a:pt x="180" y="65"/>
                  <a:pt x="181" y="64"/>
                  <a:pt x="181" y="62"/>
                </a:cubicBezTo>
                <a:cubicBezTo>
                  <a:pt x="181" y="61"/>
                  <a:pt x="181" y="60"/>
                  <a:pt x="182" y="58"/>
                </a:cubicBezTo>
                <a:cubicBezTo>
                  <a:pt x="182" y="57"/>
                  <a:pt x="182" y="56"/>
                  <a:pt x="182" y="55"/>
                </a:cubicBezTo>
                <a:cubicBezTo>
                  <a:pt x="179" y="55"/>
                  <a:pt x="176" y="55"/>
                  <a:pt x="173" y="54"/>
                </a:cubicBezTo>
                <a:cubicBezTo>
                  <a:pt x="172" y="54"/>
                  <a:pt x="170" y="54"/>
                  <a:pt x="169" y="54"/>
                </a:cubicBezTo>
                <a:cubicBezTo>
                  <a:pt x="167" y="54"/>
                  <a:pt x="166" y="54"/>
                  <a:pt x="164" y="54"/>
                </a:cubicBezTo>
                <a:close/>
                <a:moveTo>
                  <a:pt x="91" y="168"/>
                </a:moveTo>
                <a:cubicBezTo>
                  <a:pt x="91" y="169"/>
                  <a:pt x="91" y="169"/>
                  <a:pt x="91" y="169"/>
                </a:cubicBezTo>
                <a:cubicBezTo>
                  <a:pt x="91" y="169"/>
                  <a:pt x="92" y="170"/>
                  <a:pt x="92" y="170"/>
                </a:cubicBezTo>
                <a:cubicBezTo>
                  <a:pt x="93" y="171"/>
                  <a:pt x="93" y="171"/>
                  <a:pt x="93" y="171"/>
                </a:cubicBezTo>
                <a:cubicBezTo>
                  <a:pt x="94" y="172"/>
                  <a:pt x="95" y="173"/>
                  <a:pt x="96" y="173"/>
                </a:cubicBezTo>
                <a:cubicBezTo>
                  <a:pt x="96" y="172"/>
                  <a:pt x="96" y="172"/>
                  <a:pt x="96" y="171"/>
                </a:cubicBezTo>
                <a:cubicBezTo>
                  <a:pt x="93" y="162"/>
                  <a:pt x="91" y="153"/>
                  <a:pt x="91" y="144"/>
                </a:cubicBezTo>
                <a:cubicBezTo>
                  <a:pt x="89" y="140"/>
                  <a:pt x="91" y="138"/>
                  <a:pt x="95" y="139"/>
                </a:cubicBezTo>
                <a:cubicBezTo>
                  <a:pt x="104" y="139"/>
                  <a:pt x="104" y="139"/>
                  <a:pt x="104" y="139"/>
                </a:cubicBezTo>
                <a:cubicBezTo>
                  <a:pt x="107" y="138"/>
                  <a:pt x="111" y="135"/>
                  <a:pt x="118" y="130"/>
                </a:cubicBezTo>
                <a:cubicBezTo>
                  <a:pt x="122" y="128"/>
                  <a:pt x="125" y="126"/>
                  <a:pt x="128" y="125"/>
                </a:cubicBezTo>
                <a:cubicBezTo>
                  <a:pt x="126" y="125"/>
                  <a:pt x="123" y="125"/>
                  <a:pt x="119" y="125"/>
                </a:cubicBezTo>
                <a:cubicBezTo>
                  <a:pt x="115" y="125"/>
                  <a:pt x="113" y="125"/>
                  <a:pt x="112" y="125"/>
                </a:cubicBezTo>
                <a:cubicBezTo>
                  <a:pt x="111" y="125"/>
                  <a:pt x="111" y="125"/>
                  <a:pt x="111" y="125"/>
                </a:cubicBezTo>
                <a:cubicBezTo>
                  <a:pt x="108" y="126"/>
                  <a:pt x="107" y="127"/>
                  <a:pt x="106" y="128"/>
                </a:cubicBezTo>
                <a:cubicBezTo>
                  <a:pt x="105" y="130"/>
                  <a:pt x="104" y="131"/>
                  <a:pt x="103" y="130"/>
                </a:cubicBezTo>
                <a:cubicBezTo>
                  <a:pt x="102" y="130"/>
                  <a:pt x="102" y="129"/>
                  <a:pt x="102" y="127"/>
                </a:cubicBezTo>
                <a:cubicBezTo>
                  <a:pt x="102" y="127"/>
                  <a:pt x="102" y="125"/>
                  <a:pt x="101" y="122"/>
                </a:cubicBezTo>
                <a:cubicBezTo>
                  <a:pt x="101" y="118"/>
                  <a:pt x="100" y="115"/>
                  <a:pt x="100" y="114"/>
                </a:cubicBezTo>
                <a:cubicBezTo>
                  <a:pt x="100" y="113"/>
                  <a:pt x="101" y="111"/>
                  <a:pt x="101" y="107"/>
                </a:cubicBezTo>
                <a:cubicBezTo>
                  <a:pt x="101" y="104"/>
                  <a:pt x="101" y="102"/>
                  <a:pt x="101" y="101"/>
                </a:cubicBezTo>
                <a:cubicBezTo>
                  <a:pt x="102" y="98"/>
                  <a:pt x="103" y="97"/>
                  <a:pt x="106" y="99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4" y="99"/>
                  <a:pt x="119" y="95"/>
                  <a:pt x="127" y="89"/>
                </a:cubicBezTo>
                <a:cubicBezTo>
                  <a:pt x="129" y="87"/>
                  <a:pt x="130" y="86"/>
                  <a:pt x="132" y="86"/>
                </a:cubicBezTo>
                <a:cubicBezTo>
                  <a:pt x="126" y="86"/>
                  <a:pt x="120" y="86"/>
                  <a:pt x="114" y="88"/>
                </a:cubicBezTo>
                <a:cubicBezTo>
                  <a:pt x="109" y="89"/>
                  <a:pt x="107" y="90"/>
                  <a:pt x="106" y="92"/>
                </a:cubicBezTo>
                <a:cubicBezTo>
                  <a:pt x="105" y="94"/>
                  <a:pt x="105" y="95"/>
                  <a:pt x="104" y="95"/>
                </a:cubicBezTo>
                <a:cubicBezTo>
                  <a:pt x="102" y="92"/>
                  <a:pt x="102" y="92"/>
                  <a:pt x="102" y="92"/>
                </a:cubicBezTo>
                <a:cubicBezTo>
                  <a:pt x="99" y="81"/>
                  <a:pt x="97" y="70"/>
                  <a:pt x="96" y="59"/>
                </a:cubicBezTo>
                <a:cubicBezTo>
                  <a:pt x="96" y="37"/>
                  <a:pt x="96" y="26"/>
                  <a:pt x="95" y="24"/>
                </a:cubicBezTo>
                <a:cubicBezTo>
                  <a:pt x="94" y="17"/>
                  <a:pt x="94" y="12"/>
                  <a:pt x="94" y="7"/>
                </a:cubicBezTo>
                <a:cubicBezTo>
                  <a:pt x="94" y="4"/>
                  <a:pt x="95" y="2"/>
                  <a:pt x="98" y="3"/>
                </a:cubicBezTo>
                <a:cubicBezTo>
                  <a:pt x="105" y="3"/>
                  <a:pt x="115" y="3"/>
                  <a:pt x="130" y="2"/>
                </a:cubicBezTo>
                <a:cubicBezTo>
                  <a:pt x="141" y="1"/>
                  <a:pt x="153" y="0"/>
                  <a:pt x="166" y="0"/>
                </a:cubicBezTo>
                <a:cubicBezTo>
                  <a:pt x="175" y="0"/>
                  <a:pt x="185" y="1"/>
                  <a:pt x="194" y="2"/>
                </a:cubicBezTo>
                <a:cubicBezTo>
                  <a:pt x="201" y="2"/>
                  <a:pt x="206" y="1"/>
                  <a:pt x="210" y="1"/>
                </a:cubicBezTo>
                <a:cubicBezTo>
                  <a:pt x="213" y="0"/>
                  <a:pt x="216" y="1"/>
                  <a:pt x="216" y="6"/>
                </a:cubicBezTo>
                <a:cubicBezTo>
                  <a:pt x="217" y="14"/>
                  <a:pt x="216" y="22"/>
                  <a:pt x="212" y="27"/>
                </a:cubicBezTo>
                <a:cubicBezTo>
                  <a:pt x="209" y="34"/>
                  <a:pt x="207" y="47"/>
                  <a:pt x="206" y="68"/>
                </a:cubicBezTo>
                <a:cubicBezTo>
                  <a:pt x="205" y="75"/>
                  <a:pt x="203" y="81"/>
                  <a:pt x="198" y="86"/>
                </a:cubicBezTo>
                <a:cubicBezTo>
                  <a:pt x="197" y="88"/>
                  <a:pt x="195" y="89"/>
                  <a:pt x="193" y="87"/>
                </a:cubicBezTo>
                <a:cubicBezTo>
                  <a:pt x="191" y="86"/>
                  <a:pt x="187" y="86"/>
                  <a:pt x="183" y="86"/>
                </a:cubicBezTo>
                <a:cubicBezTo>
                  <a:pt x="186" y="87"/>
                  <a:pt x="189" y="89"/>
                  <a:pt x="193" y="91"/>
                </a:cubicBezTo>
                <a:cubicBezTo>
                  <a:pt x="199" y="98"/>
                  <a:pt x="198" y="104"/>
                  <a:pt x="189" y="108"/>
                </a:cubicBezTo>
                <a:cubicBezTo>
                  <a:pt x="174" y="115"/>
                  <a:pt x="158" y="125"/>
                  <a:pt x="141" y="137"/>
                </a:cubicBezTo>
                <a:cubicBezTo>
                  <a:pt x="144" y="136"/>
                  <a:pt x="148" y="136"/>
                  <a:pt x="154" y="136"/>
                </a:cubicBezTo>
                <a:cubicBezTo>
                  <a:pt x="159" y="135"/>
                  <a:pt x="162" y="135"/>
                  <a:pt x="165" y="135"/>
                </a:cubicBezTo>
                <a:cubicBezTo>
                  <a:pt x="166" y="134"/>
                  <a:pt x="168" y="134"/>
                  <a:pt x="170" y="134"/>
                </a:cubicBezTo>
                <a:cubicBezTo>
                  <a:pt x="172" y="133"/>
                  <a:pt x="174" y="133"/>
                  <a:pt x="175" y="133"/>
                </a:cubicBezTo>
                <a:cubicBezTo>
                  <a:pt x="173" y="131"/>
                  <a:pt x="172" y="129"/>
                  <a:pt x="171" y="127"/>
                </a:cubicBezTo>
                <a:cubicBezTo>
                  <a:pt x="169" y="126"/>
                  <a:pt x="169" y="125"/>
                  <a:pt x="170" y="125"/>
                </a:cubicBezTo>
                <a:cubicBezTo>
                  <a:pt x="170" y="125"/>
                  <a:pt x="171" y="124"/>
                  <a:pt x="173" y="124"/>
                </a:cubicBezTo>
                <a:cubicBezTo>
                  <a:pt x="173" y="123"/>
                  <a:pt x="176" y="122"/>
                  <a:pt x="183" y="120"/>
                </a:cubicBezTo>
                <a:cubicBezTo>
                  <a:pt x="185" y="119"/>
                  <a:pt x="186" y="119"/>
                  <a:pt x="187" y="119"/>
                </a:cubicBezTo>
                <a:cubicBezTo>
                  <a:pt x="191" y="118"/>
                  <a:pt x="194" y="119"/>
                  <a:pt x="196" y="123"/>
                </a:cubicBezTo>
                <a:cubicBezTo>
                  <a:pt x="197" y="123"/>
                  <a:pt x="198" y="125"/>
                  <a:pt x="199" y="126"/>
                </a:cubicBezTo>
                <a:cubicBezTo>
                  <a:pt x="201" y="129"/>
                  <a:pt x="202" y="131"/>
                  <a:pt x="202" y="131"/>
                </a:cubicBezTo>
                <a:cubicBezTo>
                  <a:pt x="204" y="134"/>
                  <a:pt x="206" y="139"/>
                  <a:pt x="210" y="146"/>
                </a:cubicBezTo>
                <a:cubicBezTo>
                  <a:pt x="212" y="150"/>
                  <a:pt x="212" y="155"/>
                  <a:pt x="212" y="161"/>
                </a:cubicBezTo>
                <a:cubicBezTo>
                  <a:pt x="213" y="165"/>
                  <a:pt x="212" y="167"/>
                  <a:pt x="208" y="165"/>
                </a:cubicBezTo>
                <a:cubicBezTo>
                  <a:pt x="207" y="165"/>
                  <a:pt x="206" y="164"/>
                  <a:pt x="205" y="164"/>
                </a:cubicBezTo>
                <a:cubicBezTo>
                  <a:pt x="203" y="163"/>
                  <a:pt x="202" y="163"/>
                  <a:pt x="201" y="163"/>
                </a:cubicBezTo>
                <a:cubicBezTo>
                  <a:pt x="200" y="162"/>
                  <a:pt x="199" y="161"/>
                  <a:pt x="198" y="160"/>
                </a:cubicBezTo>
                <a:cubicBezTo>
                  <a:pt x="198" y="159"/>
                  <a:pt x="197" y="158"/>
                  <a:pt x="196" y="158"/>
                </a:cubicBezTo>
                <a:cubicBezTo>
                  <a:pt x="195" y="157"/>
                  <a:pt x="193" y="155"/>
                  <a:pt x="192" y="153"/>
                </a:cubicBezTo>
                <a:cubicBezTo>
                  <a:pt x="191" y="152"/>
                  <a:pt x="190" y="152"/>
                  <a:pt x="188" y="153"/>
                </a:cubicBezTo>
                <a:cubicBezTo>
                  <a:pt x="187" y="153"/>
                  <a:pt x="187" y="153"/>
                  <a:pt x="187" y="153"/>
                </a:cubicBezTo>
                <a:cubicBezTo>
                  <a:pt x="182" y="154"/>
                  <a:pt x="175" y="155"/>
                  <a:pt x="165" y="156"/>
                </a:cubicBezTo>
                <a:cubicBezTo>
                  <a:pt x="165" y="159"/>
                  <a:pt x="165" y="164"/>
                  <a:pt x="164" y="172"/>
                </a:cubicBezTo>
                <a:cubicBezTo>
                  <a:pt x="163" y="178"/>
                  <a:pt x="163" y="182"/>
                  <a:pt x="163" y="184"/>
                </a:cubicBezTo>
                <a:cubicBezTo>
                  <a:pt x="163" y="188"/>
                  <a:pt x="162" y="192"/>
                  <a:pt x="161" y="198"/>
                </a:cubicBezTo>
                <a:cubicBezTo>
                  <a:pt x="160" y="201"/>
                  <a:pt x="159" y="203"/>
                  <a:pt x="159" y="204"/>
                </a:cubicBezTo>
                <a:cubicBezTo>
                  <a:pt x="157" y="210"/>
                  <a:pt x="155" y="214"/>
                  <a:pt x="154" y="217"/>
                </a:cubicBezTo>
                <a:cubicBezTo>
                  <a:pt x="154" y="217"/>
                  <a:pt x="153" y="218"/>
                  <a:pt x="153" y="219"/>
                </a:cubicBezTo>
                <a:cubicBezTo>
                  <a:pt x="151" y="220"/>
                  <a:pt x="150" y="222"/>
                  <a:pt x="150" y="224"/>
                </a:cubicBezTo>
                <a:cubicBezTo>
                  <a:pt x="149" y="226"/>
                  <a:pt x="148" y="226"/>
                  <a:pt x="148" y="226"/>
                </a:cubicBezTo>
                <a:cubicBezTo>
                  <a:pt x="147" y="226"/>
                  <a:pt x="146" y="226"/>
                  <a:pt x="145" y="224"/>
                </a:cubicBezTo>
                <a:cubicBezTo>
                  <a:pt x="144" y="223"/>
                  <a:pt x="143" y="221"/>
                  <a:pt x="140" y="219"/>
                </a:cubicBezTo>
                <a:cubicBezTo>
                  <a:pt x="134" y="210"/>
                  <a:pt x="134" y="210"/>
                  <a:pt x="134" y="210"/>
                </a:cubicBezTo>
                <a:cubicBezTo>
                  <a:pt x="134" y="209"/>
                  <a:pt x="133" y="208"/>
                  <a:pt x="133" y="206"/>
                </a:cubicBezTo>
                <a:cubicBezTo>
                  <a:pt x="132" y="201"/>
                  <a:pt x="131" y="198"/>
                  <a:pt x="131" y="197"/>
                </a:cubicBezTo>
                <a:cubicBezTo>
                  <a:pt x="129" y="196"/>
                  <a:pt x="129" y="195"/>
                  <a:pt x="130" y="194"/>
                </a:cubicBezTo>
                <a:cubicBezTo>
                  <a:pt x="130" y="193"/>
                  <a:pt x="131" y="193"/>
                  <a:pt x="133" y="193"/>
                </a:cubicBezTo>
                <a:cubicBezTo>
                  <a:pt x="134" y="193"/>
                  <a:pt x="136" y="191"/>
                  <a:pt x="136" y="187"/>
                </a:cubicBezTo>
                <a:cubicBezTo>
                  <a:pt x="136" y="186"/>
                  <a:pt x="137" y="184"/>
                  <a:pt x="137" y="183"/>
                </a:cubicBezTo>
                <a:cubicBezTo>
                  <a:pt x="138" y="176"/>
                  <a:pt x="138" y="170"/>
                  <a:pt x="138" y="164"/>
                </a:cubicBezTo>
                <a:cubicBezTo>
                  <a:pt x="138" y="160"/>
                  <a:pt x="138" y="160"/>
                  <a:pt x="138" y="160"/>
                </a:cubicBezTo>
                <a:cubicBezTo>
                  <a:pt x="133" y="160"/>
                  <a:pt x="126" y="162"/>
                  <a:pt x="117" y="164"/>
                </a:cubicBezTo>
                <a:cubicBezTo>
                  <a:pt x="113" y="165"/>
                  <a:pt x="110" y="165"/>
                  <a:pt x="109" y="165"/>
                </a:cubicBezTo>
                <a:cubicBezTo>
                  <a:pt x="104" y="165"/>
                  <a:pt x="102" y="167"/>
                  <a:pt x="101" y="170"/>
                </a:cubicBezTo>
                <a:cubicBezTo>
                  <a:pt x="101" y="171"/>
                  <a:pt x="101" y="172"/>
                  <a:pt x="101" y="173"/>
                </a:cubicBezTo>
                <a:cubicBezTo>
                  <a:pt x="104" y="172"/>
                  <a:pt x="108" y="172"/>
                  <a:pt x="115" y="171"/>
                </a:cubicBezTo>
                <a:cubicBezTo>
                  <a:pt x="114" y="171"/>
                  <a:pt x="115" y="171"/>
                  <a:pt x="120" y="170"/>
                </a:cubicBezTo>
                <a:cubicBezTo>
                  <a:pt x="123" y="169"/>
                  <a:pt x="125" y="170"/>
                  <a:pt x="125" y="173"/>
                </a:cubicBezTo>
                <a:cubicBezTo>
                  <a:pt x="125" y="175"/>
                  <a:pt x="125" y="177"/>
                  <a:pt x="124" y="180"/>
                </a:cubicBezTo>
                <a:cubicBezTo>
                  <a:pt x="124" y="182"/>
                  <a:pt x="124" y="182"/>
                  <a:pt x="124" y="182"/>
                </a:cubicBezTo>
                <a:cubicBezTo>
                  <a:pt x="122" y="183"/>
                  <a:pt x="121" y="186"/>
                  <a:pt x="121" y="190"/>
                </a:cubicBezTo>
                <a:cubicBezTo>
                  <a:pt x="122" y="192"/>
                  <a:pt x="120" y="194"/>
                  <a:pt x="116" y="195"/>
                </a:cubicBezTo>
                <a:cubicBezTo>
                  <a:pt x="116" y="195"/>
                  <a:pt x="115" y="196"/>
                  <a:pt x="113" y="197"/>
                </a:cubicBezTo>
                <a:cubicBezTo>
                  <a:pt x="110" y="198"/>
                  <a:pt x="108" y="199"/>
                  <a:pt x="108" y="199"/>
                </a:cubicBezTo>
                <a:cubicBezTo>
                  <a:pt x="103" y="199"/>
                  <a:pt x="101" y="201"/>
                  <a:pt x="100" y="204"/>
                </a:cubicBezTo>
                <a:cubicBezTo>
                  <a:pt x="100" y="206"/>
                  <a:pt x="99" y="207"/>
                  <a:pt x="98" y="207"/>
                </a:cubicBezTo>
                <a:cubicBezTo>
                  <a:pt x="98" y="207"/>
                  <a:pt x="97" y="206"/>
                  <a:pt x="96" y="204"/>
                </a:cubicBezTo>
                <a:cubicBezTo>
                  <a:pt x="91" y="194"/>
                  <a:pt x="89" y="186"/>
                  <a:pt x="89" y="182"/>
                </a:cubicBezTo>
                <a:cubicBezTo>
                  <a:pt x="89" y="180"/>
                  <a:pt x="89" y="179"/>
                  <a:pt x="89" y="177"/>
                </a:cubicBezTo>
                <a:cubicBezTo>
                  <a:pt x="88" y="182"/>
                  <a:pt x="85" y="187"/>
                  <a:pt x="81" y="192"/>
                </a:cubicBezTo>
                <a:cubicBezTo>
                  <a:pt x="79" y="194"/>
                  <a:pt x="77" y="194"/>
                  <a:pt x="75" y="193"/>
                </a:cubicBezTo>
                <a:cubicBezTo>
                  <a:pt x="71" y="189"/>
                  <a:pt x="68" y="183"/>
                  <a:pt x="66" y="175"/>
                </a:cubicBezTo>
                <a:cubicBezTo>
                  <a:pt x="63" y="176"/>
                  <a:pt x="56" y="179"/>
                  <a:pt x="46" y="183"/>
                </a:cubicBezTo>
                <a:cubicBezTo>
                  <a:pt x="37" y="188"/>
                  <a:pt x="30" y="191"/>
                  <a:pt x="26" y="193"/>
                </a:cubicBezTo>
                <a:cubicBezTo>
                  <a:pt x="18" y="194"/>
                  <a:pt x="14" y="198"/>
                  <a:pt x="14" y="204"/>
                </a:cubicBezTo>
                <a:cubicBezTo>
                  <a:pt x="13" y="206"/>
                  <a:pt x="12" y="206"/>
                  <a:pt x="12" y="206"/>
                </a:cubicBezTo>
                <a:cubicBezTo>
                  <a:pt x="11" y="206"/>
                  <a:pt x="10" y="206"/>
                  <a:pt x="9" y="204"/>
                </a:cubicBezTo>
                <a:cubicBezTo>
                  <a:pt x="4" y="195"/>
                  <a:pt x="2" y="188"/>
                  <a:pt x="2" y="183"/>
                </a:cubicBezTo>
                <a:cubicBezTo>
                  <a:pt x="2" y="181"/>
                  <a:pt x="2" y="178"/>
                  <a:pt x="1" y="176"/>
                </a:cubicBezTo>
                <a:cubicBezTo>
                  <a:pt x="1" y="173"/>
                  <a:pt x="1" y="170"/>
                  <a:pt x="0" y="169"/>
                </a:cubicBezTo>
                <a:cubicBezTo>
                  <a:pt x="0" y="168"/>
                  <a:pt x="0" y="167"/>
                  <a:pt x="1" y="166"/>
                </a:cubicBezTo>
                <a:cubicBezTo>
                  <a:pt x="2" y="166"/>
                  <a:pt x="3" y="166"/>
                  <a:pt x="3" y="167"/>
                </a:cubicBezTo>
                <a:cubicBezTo>
                  <a:pt x="8" y="169"/>
                  <a:pt x="16" y="168"/>
                  <a:pt x="26" y="165"/>
                </a:cubicBezTo>
                <a:cubicBezTo>
                  <a:pt x="29" y="164"/>
                  <a:pt x="32" y="164"/>
                  <a:pt x="35" y="164"/>
                </a:cubicBezTo>
                <a:cubicBezTo>
                  <a:pt x="35" y="161"/>
                  <a:pt x="35" y="161"/>
                  <a:pt x="35" y="161"/>
                </a:cubicBezTo>
                <a:cubicBezTo>
                  <a:pt x="35" y="153"/>
                  <a:pt x="35" y="144"/>
                  <a:pt x="35" y="134"/>
                </a:cubicBezTo>
                <a:cubicBezTo>
                  <a:pt x="31" y="135"/>
                  <a:pt x="27" y="136"/>
                  <a:pt x="23" y="136"/>
                </a:cubicBezTo>
                <a:cubicBezTo>
                  <a:pt x="21" y="136"/>
                  <a:pt x="20" y="137"/>
                  <a:pt x="19" y="139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42"/>
                  <a:pt x="19" y="144"/>
                  <a:pt x="17" y="144"/>
                </a:cubicBezTo>
                <a:cubicBezTo>
                  <a:pt x="17" y="144"/>
                  <a:pt x="16" y="142"/>
                  <a:pt x="16" y="140"/>
                </a:cubicBezTo>
                <a:cubicBezTo>
                  <a:pt x="11" y="127"/>
                  <a:pt x="9" y="112"/>
                  <a:pt x="9" y="95"/>
                </a:cubicBezTo>
                <a:cubicBezTo>
                  <a:pt x="9" y="86"/>
                  <a:pt x="8" y="76"/>
                  <a:pt x="5" y="67"/>
                </a:cubicBezTo>
                <a:cubicBezTo>
                  <a:pt x="4" y="63"/>
                  <a:pt x="7" y="61"/>
                  <a:pt x="12" y="62"/>
                </a:cubicBezTo>
                <a:cubicBezTo>
                  <a:pt x="19" y="63"/>
                  <a:pt x="27" y="63"/>
                  <a:pt x="35" y="61"/>
                </a:cubicBezTo>
                <a:cubicBezTo>
                  <a:pt x="36" y="60"/>
                  <a:pt x="37" y="60"/>
                  <a:pt x="37" y="60"/>
                </a:cubicBezTo>
                <a:cubicBezTo>
                  <a:pt x="37" y="47"/>
                  <a:pt x="37" y="39"/>
                  <a:pt x="37" y="34"/>
                </a:cubicBezTo>
                <a:cubicBezTo>
                  <a:pt x="37" y="32"/>
                  <a:pt x="37" y="28"/>
                  <a:pt x="37" y="25"/>
                </a:cubicBezTo>
                <a:cubicBezTo>
                  <a:pt x="37" y="20"/>
                  <a:pt x="36" y="17"/>
                  <a:pt x="36" y="14"/>
                </a:cubicBezTo>
                <a:cubicBezTo>
                  <a:pt x="35" y="12"/>
                  <a:pt x="36" y="11"/>
                  <a:pt x="38" y="11"/>
                </a:cubicBezTo>
                <a:cubicBezTo>
                  <a:pt x="42" y="12"/>
                  <a:pt x="46" y="12"/>
                  <a:pt x="53" y="11"/>
                </a:cubicBezTo>
                <a:cubicBezTo>
                  <a:pt x="56" y="11"/>
                  <a:pt x="59" y="12"/>
                  <a:pt x="61" y="16"/>
                </a:cubicBezTo>
                <a:cubicBezTo>
                  <a:pt x="63" y="19"/>
                  <a:pt x="63" y="23"/>
                  <a:pt x="62" y="29"/>
                </a:cubicBezTo>
                <a:cubicBezTo>
                  <a:pt x="60" y="40"/>
                  <a:pt x="59" y="50"/>
                  <a:pt x="58" y="58"/>
                </a:cubicBezTo>
                <a:cubicBezTo>
                  <a:pt x="60" y="58"/>
                  <a:pt x="61" y="58"/>
                  <a:pt x="63" y="58"/>
                </a:cubicBezTo>
                <a:cubicBezTo>
                  <a:pt x="66" y="59"/>
                  <a:pt x="67" y="59"/>
                  <a:pt x="68" y="59"/>
                </a:cubicBezTo>
                <a:cubicBezTo>
                  <a:pt x="74" y="59"/>
                  <a:pt x="78" y="59"/>
                  <a:pt x="81" y="59"/>
                </a:cubicBezTo>
                <a:cubicBezTo>
                  <a:pt x="84" y="58"/>
                  <a:pt x="86" y="57"/>
                  <a:pt x="87" y="58"/>
                </a:cubicBezTo>
                <a:cubicBezTo>
                  <a:pt x="88" y="59"/>
                  <a:pt x="88" y="60"/>
                  <a:pt x="88" y="63"/>
                </a:cubicBezTo>
                <a:cubicBezTo>
                  <a:pt x="88" y="71"/>
                  <a:pt x="87" y="79"/>
                  <a:pt x="85" y="86"/>
                </a:cubicBezTo>
                <a:cubicBezTo>
                  <a:pt x="84" y="92"/>
                  <a:pt x="83" y="98"/>
                  <a:pt x="82" y="105"/>
                </a:cubicBezTo>
                <a:cubicBezTo>
                  <a:pt x="82" y="114"/>
                  <a:pt x="80" y="121"/>
                  <a:pt x="77" y="127"/>
                </a:cubicBezTo>
                <a:cubicBezTo>
                  <a:pt x="76" y="130"/>
                  <a:pt x="74" y="131"/>
                  <a:pt x="72" y="131"/>
                </a:cubicBezTo>
                <a:cubicBezTo>
                  <a:pt x="67" y="131"/>
                  <a:pt x="62" y="130"/>
                  <a:pt x="56" y="130"/>
                </a:cubicBezTo>
                <a:cubicBezTo>
                  <a:pt x="56" y="140"/>
                  <a:pt x="56" y="149"/>
                  <a:pt x="56" y="157"/>
                </a:cubicBezTo>
                <a:cubicBezTo>
                  <a:pt x="58" y="157"/>
                  <a:pt x="60" y="157"/>
                  <a:pt x="62" y="156"/>
                </a:cubicBezTo>
                <a:cubicBezTo>
                  <a:pt x="61" y="157"/>
                  <a:pt x="62" y="156"/>
                  <a:pt x="64" y="155"/>
                </a:cubicBezTo>
                <a:cubicBezTo>
                  <a:pt x="63" y="151"/>
                  <a:pt x="63" y="148"/>
                  <a:pt x="64" y="144"/>
                </a:cubicBezTo>
                <a:cubicBezTo>
                  <a:pt x="64" y="143"/>
                  <a:pt x="65" y="142"/>
                  <a:pt x="66" y="142"/>
                </a:cubicBezTo>
                <a:cubicBezTo>
                  <a:pt x="71" y="143"/>
                  <a:pt x="75" y="145"/>
                  <a:pt x="76" y="149"/>
                </a:cubicBezTo>
                <a:cubicBezTo>
                  <a:pt x="80" y="156"/>
                  <a:pt x="84" y="160"/>
                  <a:pt x="90" y="164"/>
                </a:cubicBezTo>
                <a:cubicBezTo>
                  <a:pt x="91" y="164"/>
                  <a:pt x="91" y="166"/>
                  <a:pt x="91" y="168"/>
                </a:cubicBezTo>
                <a:close/>
                <a:moveTo>
                  <a:pt x="37" y="109"/>
                </a:moveTo>
                <a:cubicBezTo>
                  <a:pt x="37" y="102"/>
                  <a:pt x="37" y="94"/>
                  <a:pt x="37" y="86"/>
                </a:cubicBezTo>
                <a:cubicBezTo>
                  <a:pt x="36" y="86"/>
                  <a:pt x="35" y="87"/>
                  <a:pt x="33" y="87"/>
                </a:cubicBezTo>
                <a:cubicBezTo>
                  <a:pt x="30" y="87"/>
                  <a:pt x="29" y="89"/>
                  <a:pt x="29" y="91"/>
                </a:cubicBezTo>
                <a:cubicBezTo>
                  <a:pt x="29" y="96"/>
                  <a:pt x="29" y="100"/>
                  <a:pt x="30" y="105"/>
                </a:cubicBezTo>
                <a:cubicBezTo>
                  <a:pt x="30" y="108"/>
                  <a:pt x="32" y="109"/>
                  <a:pt x="34" y="109"/>
                </a:cubicBezTo>
                <a:cubicBezTo>
                  <a:pt x="35" y="109"/>
                  <a:pt x="36" y="109"/>
                  <a:pt x="37" y="109"/>
                </a:cubicBezTo>
                <a:close/>
                <a:moveTo>
                  <a:pt x="64" y="87"/>
                </a:moveTo>
                <a:cubicBezTo>
                  <a:pt x="64" y="85"/>
                  <a:pt x="63" y="84"/>
                  <a:pt x="61" y="84"/>
                </a:cubicBezTo>
                <a:cubicBezTo>
                  <a:pt x="57" y="84"/>
                  <a:pt x="57" y="84"/>
                  <a:pt x="57" y="84"/>
                </a:cubicBezTo>
                <a:cubicBezTo>
                  <a:pt x="57" y="87"/>
                  <a:pt x="57" y="91"/>
                  <a:pt x="57" y="95"/>
                </a:cubicBezTo>
                <a:cubicBezTo>
                  <a:pt x="57" y="99"/>
                  <a:pt x="57" y="103"/>
                  <a:pt x="56" y="106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60" y="106"/>
                  <a:pt x="61" y="106"/>
                  <a:pt x="62" y="106"/>
                </a:cubicBezTo>
                <a:cubicBezTo>
                  <a:pt x="62" y="106"/>
                  <a:pt x="63" y="105"/>
                  <a:pt x="63" y="105"/>
                </a:cubicBezTo>
                <a:cubicBezTo>
                  <a:pt x="64" y="104"/>
                  <a:pt x="64" y="102"/>
                  <a:pt x="64" y="100"/>
                </a:cubicBezTo>
                <a:cubicBezTo>
                  <a:pt x="64" y="98"/>
                  <a:pt x="64" y="95"/>
                  <a:pt x="64" y="93"/>
                </a:cubicBezTo>
                <a:cubicBezTo>
                  <a:pt x="64" y="91"/>
                  <a:pt x="64" y="89"/>
                  <a:pt x="64" y="87"/>
                </a:cubicBezTo>
                <a:close/>
                <a:moveTo>
                  <a:pt x="141" y="34"/>
                </a:moveTo>
                <a:cubicBezTo>
                  <a:pt x="141" y="32"/>
                  <a:pt x="141" y="30"/>
                  <a:pt x="141" y="29"/>
                </a:cubicBezTo>
                <a:cubicBezTo>
                  <a:pt x="141" y="27"/>
                  <a:pt x="141" y="26"/>
                  <a:pt x="141" y="25"/>
                </a:cubicBezTo>
                <a:cubicBezTo>
                  <a:pt x="138" y="25"/>
                  <a:pt x="135" y="25"/>
                  <a:pt x="132" y="25"/>
                </a:cubicBezTo>
                <a:cubicBezTo>
                  <a:pt x="129" y="25"/>
                  <a:pt x="127" y="25"/>
                  <a:pt x="125" y="26"/>
                </a:cubicBezTo>
                <a:cubicBezTo>
                  <a:pt x="122" y="27"/>
                  <a:pt x="121" y="28"/>
                  <a:pt x="121" y="29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1" y="35"/>
                  <a:pt x="121" y="35"/>
                  <a:pt x="121" y="35"/>
                </a:cubicBezTo>
                <a:cubicBezTo>
                  <a:pt x="123" y="35"/>
                  <a:pt x="126" y="35"/>
                  <a:pt x="129" y="34"/>
                </a:cubicBezTo>
                <a:cubicBezTo>
                  <a:pt x="131" y="34"/>
                  <a:pt x="133" y="34"/>
                  <a:pt x="135" y="34"/>
                </a:cubicBezTo>
                <a:cubicBezTo>
                  <a:pt x="137" y="34"/>
                  <a:pt x="139" y="34"/>
                  <a:pt x="141" y="34"/>
                </a:cubicBezTo>
                <a:close/>
                <a:moveTo>
                  <a:pt x="140" y="65"/>
                </a:moveTo>
                <a:cubicBezTo>
                  <a:pt x="140" y="63"/>
                  <a:pt x="141" y="62"/>
                  <a:pt x="141" y="60"/>
                </a:cubicBezTo>
                <a:cubicBezTo>
                  <a:pt x="141" y="57"/>
                  <a:pt x="141" y="56"/>
                  <a:pt x="141" y="55"/>
                </a:cubicBezTo>
                <a:cubicBezTo>
                  <a:pt x="140" y="55"/>
                  <a:pt x="138" y="55"/>
                  <a:pt x="136" y="55"/>
                </a:cubicBezTo>
                <a:cubicBezTo>
                  <a:pt x="134" y="55"/>
                  <a:pt x="132" y="56"/>
                  <a:pt x="130" y="56"/>
                </a:cubicBezTo>
                <a:cubicBezTo>
                  <a:pt x="126" y="56"/>
                  <a:pt x="123" y="56"/>
                  <a:pt x="122" y="56"/>
                </a:cubicBezTo>
                <a:cubicBezTo>
                  <a:pt x="122" y="58"/>
                  <a:pt x="122" y="59"/>
                  <a:pt x="122" y="60"/>
                </a:cubicBezTo>
                <a:cubicBezTo>
                  <a:pt x="122" y="62"/>
                  <a:pt x="122" y="63"/>
                  <a:pt x="122" y="64"/>
                </a:cubicBezTo>
                <a:cubicBezTo>
                  <a:pt x="122" y="66"/>
                  <a:pt x="123" y="66"/>
                  <a:pt x="126" y="66"/>
                </a:cubicBezTo>
                <a:cubicBezTo>
                  <a:pt x="128" y="66"/>
                  <a:pt x="130" y="65"/>
                  <a:pt x="134" y="65"/>
                </a:cubicBezTo>
                <a:cubicBezTo>
                  <a:pt x="137" y="65"/>
                  <a:pt x="139" y="65"/>
                  <a:pt x="140" y="65"/>
                </a:cubicBezTo>
                <a:close/>
                <a:moveTo>
                  <a:pt x="152" y="96"/>
                </a:moveTo>
                <a:cubicBezTo>
                  <a:pt x="148" y="98"/>
                  <a:pt x="142" y="101"/>
                  <a:pt x="135" y="105"/>
                </a:cubicBezTo>
                <a:cubicBezTo>
                  <a:pt x="137" y="105"/>
                  <a:pt x="140" y="105"/>
                  <a:pt x="142" y="105"/>
                </a:cubicBezTo>
                <a:cubicBezTo>
                  <a:pt x="145" y="105"/>
                  <a:pt x="147" y="105"/>
                  <a:pt x="149" y="105"/>
                </a:cubicBezTo>
                <a:cubicBezTo>
                  <a:pt x="150" y="105"/>
                  <a:pt x="150" y="105"/>
                  <a:pt x="150" y="105"/>
                </a:cubicBezTo>
                <a:cubicBezTo>
                  <a:pt x="151" y="106"/>
                  <a:pt x="152" y="106"/>
                  <a:pt x="153" y="106"/>
                </a:cubicBezTo>
                <a:cubicBezTo>
                  <a:pt x="154" y="106"/>
                  <a:pt x="155" y="105"/>
                  <a:pt x="157" y="103"/>
                </a:cubicBezTo>
                <a:cubicBezTo>
                  <a:pt x="159" y="101"/>
                  <a:pt x="160" y="100"/>
                  <a:pt x="161" y="100"/>
                </a:cubicBezTo>
                <a:cubicBezTo>
                  <a:pt x="166" y="96"/>
                  <a:pt x="169" y="93"/>
                  <a:pt x="171" y="91"/>
                </a:cubicBezTo>
                <a:cubicBezTo>
                  <a:pt x="174" y="89"/>
                  <a:pt x="175" y="87"/>
                  <a:pt x="175" y="86"/>
                </a:cubicBezTo>
                <a:cubicBezTo>
                  <a:pt x="175" y="86"/>
                  <a:pt x="175" y="86"/>
                  <a:pt x="175" y="86"/>
                </a:cubicBezTo>
                <a:cubicBezTo>
                  <a:pt x="172" y="85"/>
                  <a:pt x="168" y="85"/>
                  <a:pt x="164" y="85"/>
                </a:cubicBezTo>
                <a:cubicBezTo>
                  <a:pt x="160" y="85"/>
                  <a:pt x="156" y="85"/>
                  <a:pt x="153" y="85"/>
                </a:cubicBezTo>
                <a:cubicBezTo>
                  <a:pt x="154" y="86"/>
                  <a:pt x="154" y="86"/>
                  <a:pt x="154" y="86"/>
                </a:cubicBezTo>
                <a:cubicBezTo>
                  <a:pt x="154" y="86"/>
                  <a:pt x="154" y="86"/>
                  <a:pt x="154" y="86"/>
                </a:cubicBezTo>
                <a:cubicBezTo>
                  <a:pt x="156" y="90"/>
                  <a:pt x="155" y="93"/>
                  <a:pt x="152" y="96"/>
                </a:cubicBezTo>
                <a:close/>
              </a:path>
            </a:pathLst>
          </a:custGeom>
          <a:noFill/>
          <a:ln w="76200">
            <a:solidFill>
              <a:srgbClr val="EC1846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7" name="Freeform 6"/>
          <p:cNvSpPr>
            <a:spLocks noEditPoints="1"/>
          </p:cNvSpPr>
          <p:nvPr/>
        </p:nvSpPr>
        <p:spPr bwMode="auto">
          <a:xfrm>
            <a:off x="5445370" y="2575558"/>
            <a:ext cx="1691585" cy="1760832"/>
          </a:xfrm>
          <a:custGeom>
            <a:avLst/>
            <a:gdLst>
              <a:gd name="T0" fmla="*/ 205 w 217"/>
              <a:gd name="T1" fmla="*/ 193 h 226"/>
              <a:gd name="T2" fmla="*/ 182 w 217"/>
              <a:gd name="T3" fmla="*/ 194 h 226"/>
              <a:gd name="T4" fmla="*/ 179 w 217"/>
              <a:gd name="T5" fmla="*/ 164 h 226"/>
              <a:gd name="T6" fmla="*/ 205 w 217"/>
              <a:gd name="T7" fmla="*/ 169 h 226"/>
              <a:gd name="T8" fmla="*/ 173 w 217"/>
              <a:gd name="T9" fmla="*/ 24 h 226"/>
              <a:gd name="T10" fmla="*/ 165 w 217"/>
              <a:gd name="T11" fmla="*/ 33 h 226"/>
              <a:gd name="T12" fmla="*/ 185 w 217"/>
              <a:gd name="T13" fmla="*/ 26 h 226"/>
              <a:gd name="T14" fmla="*/ 165 w 217"/>
              <a:gd name="T15" fmla="*/ 65 h 226"/>
              <a:gd name="T16" fmla="*/ 182 w 217"/>
              <a:gd name="T17" fmla="*/ 55 h 226"/>
              <a:gd name="T18" fmla="*/ 91 w 217"/>
              <a:gd name="T19" fmla="*/ 169 h 226"/>
              <a:gd name="T20" fmla="*/ 91 w 217"/>
              <a:gd name="T21" fmla="*/ 144 h 226"/>
              <a:gd name="T22" fmla="*/ 119 w 217"/>
              <a:gd name="T23" fmla="*/ 125 h 226"/>
              <a:gd name="T24" fmla="*/ 102 w 217"/>
              <a:gd name="T25" fmla="*/ 127 h 226"/>
              <a:gd name="T26" fmla="*/ 106 w 217"/>
              <a:gd name="T27" fmla="*/ 99 h 226"/>
              <a:gd name="T28" fmla="*/ 106 w 217"/>
              <a:gd name="T29" fmla="*/ 92 h 226"/>
              <a:gd name="T30" fmla="*/ 94 w 217"/>
              <a:gd name="T31" fmla="*/ 7 h 226"/>
              <a:gd name="T32" fmla="*/ 210 w 217"/>
              <a:gd name="T33" fmla="*/ 1 h 226"/>
              <a:gd name="T34" fmla="*/ 193 w 217"/>
              <a:gd name="T35" fmla="*/ 87 h 226"/>
              <a:gd name="T36" fmla="*/ 154 w 217"/>
              <a:gd name="T37" fmla="*/ 136 h 226"/>
              <a:gd name="T38" fmla="*/ 170 w 217"/>
              <a:gd name="T39" fmla="*/ 125 h 226"/>
              <a:gd name="T40" fmla="*/ 199 w 217"/>
              <a:gd name="T41" fmla="*/ 126 h 226"/>
              <a:gd name="T42" fmla="*/ 205 w 217"/>
              <a:gd name="T43" fmla="*/ 164 h 226"/>
              <a:gd name="T44" fmla="*/ 188 w 217"/>
              <a:gd name="T45" fmla="*/ 153 h 226"/>
              <a:gd name="T46" fmla="*/ 161 w 217"/>
              <a:gd name="T47" fmla="*/ 198 h 226"/>
              <a:gd name="T48" fmla="*/ 148 w 217"/>
              <a:gd name="T49" fmla="*/ 226 h 226"/>
              <a:gd name="T50" fmla="*/ 131 w 217"/>
              <a:gd name="T51" fmla="*/ 197 h 226"/>
              <a:gd name="T52" fmla="*/ 138 w 217"/>
              <a:gd name="T53" fmla="*/ 164 h 226"/>
              <a:gd name="T54" fmla="*/ 101 w 217"/>
              <a:gd name="T55" fmla="*/ 173 h 226"/>
              <a:gd name="T56" fmla="*/ 124 w 217"/>
              <a:gd name="T57" fmla="*/ 182 h 226"/>
              <a:gd name="T58" fmla="*/ 100 w 217"/>
              <a:gd name="T59" fmla="*/ 204 h 226"/>
              <a:gd name="T60" fmla="*/ 81 w 217"/>
              <a:gd name="T61" fmla="*/ 192 h 226"/>
              <a:gd name="T62" fmla="*/ 14 w 217"/>
              <a:gd name="T63" fmla="*/ 204 h 226"/>
              <a:gd name="T64" fmla="*/ 0 w 217"/>
              <a:gd name="T65" fmla="*/ 169 h 226"/>
              <a:gd name="T66" fmla="*/ 35 w 217"/>
              <a:gd name="T67" fmla="*/ 161 h 226"/>
              <a:gd name="T68" fmla="*/ 17 w 217"/>
              <a:gd name="T69" fmla="*/ 144 h 226"/>
              <a:gd name="T70" fmla="*/ 35 w 217"/>
              <a:gd name="T71" fmla="*/ 61 h 226"/>
              <a:gd name="T72" fmla="*/ 38 w 217"/>
              <a:gd name="T73" fmla="*/ 11 h 226"/>
              <a:gd name="T74" fmla="*/ 63 w 217"/>
              <a:gd name="T75" fmla="*/ 58 h 226"/>
              <a:gd name="T76" fmla="*/ 85 w 217"/>
              <a:gd name="T77" fmla="*/ 86 h 226"/>
              <a:gd name="T78" fmla="*/ 56 w 217"/>
              <a:gd name="T79" fmla="*/ 157 h 226"/>
              <a:gd name="T80" fmla="*/ 76 w 217"/>
              <a:gd name="T81" fmla="*/ 149 h 226"/>
              <a:gd name="T82" fmla="*/ 33 w 217"/>
              <a:gd name="T83" fmla="*/ 87 h 226"/>
              <a:gd name="T84" fmla="*/ 64 w 217"/>
              <a:gd name="T85" fmla="*/ 87 h 226"/>
              <a:gd name="T86" fmla="*/ 59 w 217"/>
              <a:gd name="T87" fmla="*/ 106 h 226"/>
              <a:gd name="T88" fmla="*/ 64 w 217"/>
              <a:gd name="T89" fmla="*/ 87 h 226"/>
              <a:gd name="T90" fmla="*/ 125 w 217"/>
              <a:gd name="T91" fmla="*/ 26 h 226"/>
              <a:gd name="T92" fmla="*/ 135 w 217"/>
              <a:gd name="T93" fmla="*/ 34 h 226"/>
              <a:gd name="T94" fmla="*/ 136 w 217"/>
              <a:gd name="T95" fmla="*/ 55 h 226"/>
              <a:gd name="T96" fmla="*/ 126 w 217"/>
              <a:gd name="T97" fmla="*/ 66 h 226"/>
              <a:gd name="T98" fmla="*/ 142 w 217"/>
              <a:gd name="T99" fmla="*/ 105 h 226"/>
              <a:gd name="T100" fmla="*/ 161 w 217"/>
              <a:gd name="T101" fmla="*/ 100 h 226"/>
              <a:gd name="T102" fmla="*/ 153 w 217"/>
              <a:gd name="T103" fmla="*/ 85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7" h="226">
                <a:moveTo>
                  <a:pt x="214" y="173"/>
                </a:moveTo>
                <a:cubicBezTo>
                  <a:pt x="214" y="180"/>
                  <a:pt x="214" y="184"/>
                  <a:pt x="213" y="184"/>
                </a:cubicBezTo>
                <a:cubicBezTo>
                  <a:pt x="213" y="185"/>
                  <a:pt x="213" y="186"/>
                  <a:pt x="212" y="187"/>
                </a:cubicBezTo>
                <a:cubicBezTo>
                  <a:pt x="210" y="189"/>
                  <a:pt x="209" y="190"/>
                  <a:pt x="209" y="191"/>
                </a:cubicBezTo>
                <a:cubicBezTo>
                  <a:pt x="209" y="192"/>
                  <a:pt x="207" y="193"/>
                  <a:pt x="205" y="193"/>
                </a:cubicBezTo>
                <a:cubicBezTo>
                  <a:pt x="202" y="193"/>
                  <a:pt x="197" y="194"/>
                  <a:pt x="190" y="197"/>
                </a:cubicBezTo>
                <a:cubicBezTo>
                  <a:pt x="188" y="197"/>
                  <a:pt x="187" y="199"/>
                  <a:pt x="187" y="201"/>
                </a:cubicBezTo>
                <a:cubicBezTo>
                  <a:pt x="187" y="202"/>
                  <a:pt x="186" y="203"/>
                  <a:pt x="186" y="203"/>
                </a:cubicBezTo>
                <a:cubicBezTo>
                  <a:pt x="185" y="203"/>
                  <a:pt x="184" y="202"/>
                  <a:pt x="183" y="201"/>
                </a:cubicBezTo>
                <a:cubicBezTo>
                  <a:pt x="182" y="199"/>
                  <a:pt x="181" y="196"/>
                  <a:pt x="182" y="194"/>
                </a:cubicBezTo>
                <a:cubicBezTo>
                  <a:pt x="182" y="193"/>
                  <a:pt x="182" y="193"/>
                  <a:pt x="182" y="192"/>
                </a:cubicBezTo>
                <a:cubicBezTo>
                  <a:pt x="181" y="191"/>
                  <a:pt x="181" y="190"/>
                  <a:pt x="181" y="189"/>
                </a:cubicBezTo>
                <a:cubicBezTo>
                  <a:pt x="179" y="182"/>
                  <a:pt x="178" y="176"/>
                  <a:pt x="179" y="171"/>
                </a:cubicBezTo>
                <a:cubicBezTo>
                  <a:pt x="179" y="170"/>
                  <a:pt x="179" y="170"/>
                  <a:pt x="179" y="169"/>
                </a:cubicBezTo>
                <a:cubicBezTo>
                  <a:pt x="180" y="167"/>
                  <a:pt x="180" y="166"/>
                  <a:pt x="179" y="164"/>
                </a:cubicBezTo>
                <a:cubicBezTo>
                  <a:pt x="179" y="163"/>
                  <a:pt x="180" y="162"/>
                  <a:pt x="180" y="162"/>
                </a:cubicBezTo>
                <a:cubicBezTo>
                  <a:pt x="181" y="162"/>
                  <a:pt x="182" y="162"/>
                  <a:pt x="183" y="164"/>
                </a:cubicBezTo>
                <a:cubicBezTo>
                  <a:pt x="184" y="165"/>
                  <a:pt x="186" y="167"/>
                  <a:pt x="189" y="167"/>
                </a:cubicBezTo>
                <a:cubicBezTo>
                  <a:pt x="191" y="168"/>
                  <a:pt x="194" y="168"/>
                  <a:pt x="198" y="168"/>
                </a:cubicBezTo>
                <a:cubicBezTo>
                  <a:pt x="201" y="169"/>
                  <a:pt x="203" y="169"/>
                  <a:pt x="205" y="169"/>
                </a:cubicBezTo>
                <a:cubicBezTo>
                  <a:pt x="207" y="169"/>
                  <a:pt x="207" y="169"/>
                  <a:pt x="207" y="169"/>
                </a:cubicBezTo>
                <a:cubicBezTo>
                  <a:pt x="209" y="170"/>
                  <a:pt x="211" y="170"/>
                  <a:pt x="212" y="170"/>
                </a:cubicBezTo>
                <a:cubicBezTo>
                  <a:pt x="214" y="170"/>
                  <a:pt x="215" y="170"/>
                  <a:pt x="214" y="173"/>
                </a:cubicBezTo>
                <a:close/>
                <a:moveTo>
                  <a:pt x="181" y="24"/>
                </a:moveTo>
                <a:cubicBezTo>
                  <a:pt x="178" y="24"/>
                  <a:pt x="176" y="24"/>
                  <a:pt x="173" y="24"/>
                </a:cubicBezTo>
                <a:cubicBezTo>
                  <a:pt x="171" y="24"/>
                  <a:pt x="169" y="24"/>
                  <a:pt x="168" y="24"/>
                </a:cubicBezTo>
                <a:cubicBezTo>
                  <a:pt x="166" y="24"/>
                  <a:pt x="166" y="24"/>
                  <a:pt x="166" y="24"/>
                </a:cubicBezTo>
                <a:cubicBezTo>
                  <a:pt x="166" y="25"/>
                  <a:pt x="166" y="26"/>
                  <a:pt x="165" y="26"/>
                </a:cubicBezTo>
                <a:cubicBezTo>
                  <a:pt x="165" y="27"/>
                  <a:pt x="165" y="28"/>
                  <a:pt x="165" y="29"/>
                </a:cubicBezTo>
                <a:cubicBezTo>
                  <a:pt x="165" y="30"/>
                  <a:pt x="165" y="32"/>
                  <a:pt x="165" y="33"/>
                </a:cubicBezTo>
                <a:cubicBezTo>
                  <a:pt x="167" y="33"/>
                  <a:pt x="168" y="33"/>
                  <a:pt x="170" y="33"/>
                </a:cubicBezTo>
                <a:cubicBezTo>
                  <a:pt x="172" y="33"/>
                  <a:pt x="173" y="33"/>
                  <a:pt x="175" y="33"/>
                </a:cubicBezTo>
                <a:cubicBezTo>
                  <a:pt x="178" y="33"/>
                  <a:pt x="182" y="33"/>
                  <a:pt x="185" y="33"/>
                </a:cubicBezTo>
                <a:cubicBezTo>
                  <a:pt x="185" y="32"/>
                  <a:pt x="185" y="31"/>
                  <a:pt x="185" y="29"/>
                </a:cubicBezTo>
                <a:cubicBezTo>
                  <a:pt x="186" y="28"/>
                  <a:pt x="186" y="27"/>
                  <a:pt x="185" y="26"/>
                </a:cubicBezTo>
                <a:cubicBezTo>
                  <a:pt x="184" y="25"/>
                  <a:pt x="183" y="24"/>
                  <a:pt x="181" y="24"/>
                </a:cubicBezTo>
                <a:close/>
                <a:moveTo>
                  <a:pt x="164" y="54"/>
                </a:moveTo>
                <a:cubicBezTo>
                  <a:pt x="164" y="55"/>
                  <a:pt x="164" y="57"/>
                  <a:pt x="165" y="59"/>
                </a:cubicBezTo>
                <a:cubicBezTo>
                  <a:pt x="165" y="60"/>
                  <a:pt x="165" y="61"/>
                  <a:pt x="165" y="62"/>
                </a:cubicBezTo>
                <a:cubicBezTo>
                  <a:pt x="165" y="63"/>
                  <a:pt x="165" y="64"/>
                  <a:pt x="165" y="65"/>
                </a:cubicBezTo>
                <a:cubicBezTo>
                  <a:pt x="171" y="65"/>
                  <a:pt x="171" y="65"/>
                  <a:pt x="171" y="65"/>
                </a:cubicBezTo>
                <a:cubicBezTo>
                  <a:pt x="177" y="65"/>
                  <a:pt x="177" y="65"/>
                  <a:pt x="177" y="65"/>
                </a:cubicBezTo>
                <a:cubicBezTo>
                  <a:pt x="180" y="65"/>
                  <a:pt x="181" y="64"/>
                  <a:pt x="181" y="62"/>
                </a:cubicBezTo>
                <a:cubicBezTo>
                  <a:pt x="181" y="61"/>
                  <a:pt x="181" y="60"/>
                  <a:pt x="182" y="58"/>
                </a:cubicBezTo>
                <a:cubicBezTo>
                  <a:pt x="182" y="57"/>
                  <a:pt x="182" y="56"/>
                  <a:pt x="182" y="55"/>
                </a:cubicBezTo>
                <a:cubicBezTo>
                  <a:pt x="179" y="55"/>
                  <a:pt x="176" y="55"/>
                  <a:pt x="173" y="54"/>
                </a:cubicBezTo>
                <a:cubicBezTo>
                  <a:pt x="172" y="54"/>
                  <a:pt x="170" y="54"/>
                  <a:pt x="169" y="54"/>
                </a:cubicBezTo>
                <a:cubicBezTo>
                  <a:pt x="167" y="54"/>
                  <a:pt x="166" y="54"/>
                  <a:pt x="164" y="54"/>
                </a:cubicBezTo>
                <a:close/>
                <a:moveTo>
                  <a:pt x="91" y="168"/>
                </a:moveTo>
                <a:cubicBezTo>
                  <a:pt x="91" y="169"/>
                  <a:pt x="91" y="169"/>
                  <a:pt x="91" y="169"/>
                </a:cubicBezTo>
                <a:cubicBezTo>
                  <a:pt x="91" y="169"/>
                  <a:pt x="92" y="170"/>
                  <a:pt x="92" y="170"/>
                </a:cubicBezTo>
                <a:cubicBezTo>
                  <a:pt x="93" y="171"/>
                  <a:pt x="93" y="171"/>
                  <a:pt x="93" y="171"/>
                </a:cubicBezTo>
                <a:cubicBezTo>
                  <a:pt x="94" y="172"/>
                  <a:pt x="95" y="173"/>
                  <a:pt x="96" y="173"/>
                </a:cubicBezTo>
                <a:cubicBezTo>
                  <a:pt x="96" y="172"/>
                  <a:pt x="96" y="172"/>
                  <a:pt x="96" y="171"/>
                </a:cubicBezTo>
                <a:cubicBezTo>
                  <a:pt x="93" y="162"/>
                  <a:pt x="91" y="153"/>
                  <a:pt x="91" y="144"/>
                </a:cubicBezTo>
                <a:cubicBezTo>
                  <a:pt x="89" y="140"/>
                  <a:pt x="91" y="138"/>
                  <a:pt x="95" y="139"/>
                </a:cubicBezTo>
                <a:cubicBezTo>
                  <a:pt x="104" y="139"/>
                  <a:pt x="104" y="139"/>
                  <a:pt x="104" y="139"/>
                </a:cubicBezTo>
                <a:cubicBezTo>
                  <a:pt x="107" y="138"/>
                  <a:pt x="111" y="135"/>
                  <a:pt x="118" y="130"/>
                </a:cubicBezTo>
                <a:cubicBezTo>
                  <a:pt x="122" y="128"/>
                  <a:pt x="125" y="126"/>
                  <a:pt x="128" y="125"/>
                </a:cubicBezTo>
                <a:cubicBezTo>
                  <a:pt x="126" y="125"/>
                  <a:pt x="123" y="125"/>
                  <a:pt x="119" y="125"/>
                </a:cubicBezTo>
                <a:cubicBezTo>
                  <a:pt x="115" y="125"/>
                  <a:pt x="113" y="125"/>
                  <a:pt x="112" y="125"/>
                </a:cubicBezTo>
                <a:cubicBezTo>
                  <a:pt x="111" y="125"/>
                  <a:pt x="111" y="125"/>
                  <a:pt x="111" y="125"/>
                </a:cubicBezTo>
                <a:cubicBezTo>
                  <a:pt x="108" y="126"/>
                  <a:pt x="107" y="127"/>
                  <a:pt x="106" y="128"/>
                </a:cubicBezTo>
                <a:cubicBezTo>
                  <a:pt x="105" y="130"/>
                  <a:pt x="104" y="131"/>
                  <a:pt x="103" y="130"/>
                </a:cubicBezTo>
                <a:cubicBezTo>
                  <a:pt x="102" y="130"/>
                  <a:pt x="102" y="129"/>
                  <a:pt x="102" y="127"/>
                </a:cubicBezTo>
                <a:cubicBezTo>
                  <a:pt x="102" y="127"/>
                  <a:pt x="102" y="125"/>
                  <a:pt x="101" y="122"/>
                </a:cubicBezTo>
                <a:cubicBezTo>
                  <a:pt x="101" y="118"/>
                  <a:pt x="100" y="115"/>
                  <a:pt x="100" y="114"/>
                </a:cubicBezTo>
                <a:cubicBezTo>
                  <a:pt x="100" y="113"/>
                  <a:pt x="101" y="111"/>
                  <a:pt x="101" y="107"/>
                </a:cubicBezTo>
                <a:cubicBezTo>
                  <a:pt x="101" y="104"/>
                  <a:pt x="101" y="102"/>
                  <a:pt x="101" y="101"/>
                </a:cubicBezTo>
                <a:cubicBezTo>
                  <a:pt x="102" y="98"/>
                  <a:pt x="103" y="97"/>
                  <a:pt x="106" y="99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4" y="99"/>
                  <a:pt x="119" y="95"/>
                  <a:pt x="127" y="89"/>
                </a:cubicBezTo>
                <a:cubicBezTo>
                  <a:pt x="129" y="87"/>
                  <a:pt x="130" y="86"/>
                  <a:pt x="132" y="86"/>
                </a:cubicBezTo>
                <a:cubicBezTo>
                  <a:pt x="126" y="86"/>
                  <a:pt x="120" y="86"/>
                  <a:pt x="114" y="88"/>
                </a:cubicBezTo>
                <a:cubicBezTo>
                  <a:pt x="109" y="89"/>
                  <a:pt x="107" y="90"/>
                  <a:pt x="106" y="92"/>
                </a:cubicBezTo>
                <a:cubicBezTo>
                  <a:pt x="105" y="94"/>
                  <a:pt x="105" y="95"/>
                  <a:pt x="104" y="95"/>
                </a:cubicBezTo>
                <a:cubicBezTo>
                  <a:pt x="102" y="92"/>
                  <a:pt x="102" y="92"/>
                  <a:pt x="102" y="92"/>
                </a:cubicBezTo>
                <a:cubicBezTo>
                  <a:pt x="99" y="81"/>
                  <a:pt x="97" y="70"/>
                  <a:pt x="96" y="59"/>
                </a:cubicBezTo>
                <a:cubicBezTo>
                  <a:pt x="96" y="37"/>
                  <a:pt x="96" y="26"/>
                  <a:pt x="95" y="24"/>
                </a:cubicBezTo>
                <a:cubicBezTo>
                  <a:pt x="94" y="17"/>
                  <a:pt x="94" y="12"/>
                  <a:pt x="94" y="7"/>
                </a:cubicBezTo>
                <a:cubicBezTo>
                  <a:pt x="94" y="4"/>
                  <a:pt x="95" y="2"/>
                  <a:pt x="98" y="3"/>
                </a:cubicBezTo>
                <a:cubicBezTo>
                  <a:pt x="105" y="3"/>
                  <a:pt x="115" y="3"/>
                  <a:pt x="130" y="2"/>
                </a:cubicBezTo>
                <a:cubicBezTo>
                  <a:pt x="141" y="1"/>
                  <a:pt x="153" y="0"/>
                  <a:pt x="166" y="0"/>
                </a:cubicBezTo>
                <a:cubicBezTo>
                  <a:pt x="175" y="0"/>
                  <a:pt x="185" y="1"/>
                  <a:pt x="194" y="2"/>
                </a:cubicBezTo>
                <a:cubicBezTo>
                  <a:pt x="201" y="2"/>
                  <a:pt x="206" y="1"/>
                  <a:pt x="210" y="1"/>
                </a:cubicBezTo>
                <a:cubicBezTo>
                  <a:pt x="213" y="0"/>
                  <a:pt x="216" y="1"/>
                  <a:pt x="216" y="6"/>
                </a:cubicBezTo>
                <a:cubicBezTo>
                  <a:pt x="217" y="14"/>
                  <a:pt x="216" y="22"/>
                  <a:pt x="212" y="27"/>
                </a:cubicBezTo>
                <a:cubicBezTo>
                  <a:pt x="209" y="34"/>
                  <a:pt x="207" y="47"/>
                  <a:pt x="206" y="68"/>
                </a:cubicBezTo>
                <a:cubicBezTo>
                  <a:pt x="205" y="75"/>
                  <a:pt x="203" y="81"/>
                  <a:pt x="198" y="86"/>
                </a:cubicBezTo>
                <a:cubicBezTo>
                  <a:pt x="197" y="88"/>
                  <a:pt x="195" y="89"/>
                  <a:pt x="193" y="87"/>
                </a:cubicBezTo>
                <a:cubicBezTo>
                  <a:pt x="191" y="86"/>
                  <a:pt x="187" y="86"/>
                  <a:pt x="183" y="86"/>
                </a:cubicBezTo>
                <a:cubicBezTo>
                  <a:pt x="186" y="87"/>
                  <a:pt x="189" y="89"/>
                  <a:pt x="193" y="91"/>
                </a:cubicBezTo>
                <a:cubicBezTo>
                  <a:pt x="199" y="98"/>
                  <a:pt x="198" y="104"/>
                  <a:pt x="189" y="108"/>
                </a:cubicBezTo>
                <a:cubicBezTo>
                  <a:pt x="174" y="115"/>
                  <a:pt x="158" y="125"/>
                  <a:pt x="141" y="137"/>
                </a:cubicBezTo>
                <a:cubicBezTo>
                  <a:pt x="144" y="136"/>
                  <a:pt x="148" y="136"/>
                  <a:pt x="154" y="136"/>
                </a:cubicBezTo>
                <a:cubicBezTo>
                  <a:pt x="159" y="135"/>
                  <a:pt x="162" y="135"/>
                  <a:pt x="165" y="135"/>
                </a:cubicBezTo>
                <a:cubicBezTo>
                  <a:pt x="166" y="134"/>
                  <a:pt x="168" y="134"/>
                  <a:pt x="170" y="134"/>
                </a:cubicBezTo>
                <a:cubicBezTo>
                  <a:pt x="172" y="133"/>
                  <a:pt x="174" y="133"/>
                  <a:pt x="175" y="133"/>
                </a:cubicBezTo>
                <a:cubicBezTo>
                  <a:pt x="173" y="131"/>
                  <a:pt x="172" y="129"/>
                  <a:pt x="171" y="127"/>
                </a:cubicBezTo>
                <a:cubicBezTo>
                  <a:pt x="169" y="126"/>
                  <a:pt x="169" y="125"/>
                  <a:pt x="170" y="125"/>
                </a:cubicBezTo>
                <a:cubicBezTo>
                  <a:pt x="170" y="125"/>
                  <a:pt x="171" y="124"/>
                  <a:pt x="173" y="124"/>
                </a:cubicBezTo>
                <a:cubicBezTo>
                  <a:pt x="173" y="123"/>
                  <a:pt x="176" y="122"/>
                  <a:pt x="183" y="120"/>
                </a:cubicBezTo>
                <a:cubicBezTo>
                  <a:pt x="185" y="119"/>
                  <a:pt x="186" y="119"/>
                  <a:pt x="187" y="119"/>
                </a:cubicBezTo>
                <a:cubicBezTo>
                  <a:pt x="191" y="118"/>
                  <a:pt x="194" y="119"/>
                  <a:pt x="196" y="123"/>
                </a:cubicBezTo>
                <a:cubicBezTo>
                  <a:pt x="197" y="123"/>
                  <a:pt x="198" y="125"/>
                  <a:pt x="199" y="126"/>
                </a:cubicBezTo>
                <a:cubicBezTo>
                  <a:pt x="201" y="129"/>
                  <a:pt x="202" y="131"/>
                  <a:pt x="202" y="131"/>
                </a:cubicBezTo>
                <a:cubicBezTo>
                  <a:pt x="204" y="134"/>
                  <a:pt x="206" y="139"/>
                  <a:pt x="210" y="146"/>
                </a:cubicBezTo>
                <a:cubicBezTo>
                  <a:pt x="212" y="150"/>
                  <a:pt x="212" y="155"/>
                  <a:pt x="212" y="161"/>
                </a:cubicBezTo>
                <a:cubicBezTo>
                  <a:pt x="213" y="165"/>
                  <a:pt x="212" y="167"/>
                  <a:pt x="208" y="165"/>
                </a:cubicBezTo>
                <a:cubicBezTo>
                  <a:pt x="207" y="165"/>
                  <a:pt x="206" y="164"/>
                  <a:pt x="205" y="164"/>
                </a:cubicBezTo>
                <a:cubicBezTo>
                  <a:pt x="203" y="163"/>
                  <a:pt x="202" y="163"/>
                  <a:pt x="201" y="163"/>
                </a:cubicBezTo>
                <a:cubicBezTo>
                  <a:pt x="200" y="162"/>
                  <a:pt x="199" y="161"/>
                  <a:pt x="198" y="160"/>
                </a:cubicBezTo>
                <a:cubicBezTo>
                  <a:pt x="198" y="159"/>
                  <a:pt x="197" y="158"/>
                  <a:pt x="196" y="158"/>
                </a:cubicBezTo>
                <a:cubicBezTo>
                  <a:pt x="195" y="157"/>
                  <a:pt x="193" y="155"/>
                  <a:pt x="192" y="153"/>
                </a:cubicBezTo>
                <a:cubicBezTo>
                  <a:pt x="191" y="152"/>
                  <a:pt x="190" y="152"/>
                  <a:pt x="188" y="153"/>
                </a:cubicBezTo>
                <a:cubicBezTo>
                  <a:pt x="187" y="153"/>
                  <a:pt x="187" y="153"/>
                  <a:pt x="187" y="153"/>
                </a:cubicBezTo>
                <a:cubicBezTo>
                  <a:pt x="182" y="154"/>
                  <a:pt x="175" y="155"/>
                  <a:pt x="165" y="156"/>
                </a:cubicBezTo>
                <a:cubicBezTo>
                  <a:pt x="165" y="159"/>
                  <a:pt x="165" y="164"/>
                  <a:pt x="164" y="172"/>
                </a:cubicBezTo>
                <a:cubicBezTo>
                  <a:pt x="163" y="178"/>
                  <a:pt x="163" y="182"/>
                  <a:pt x="163" y="184"/>
                </a:cubicBezTo>
                <a:cubicBezTo>
                  <a:pt x="163" y="188"/>
                  <a:pt x="162" y="192"/>
                  <a:pt x="161" y="198"/>
                </a:cubicBezTo>
                <a:cubicBezTo>
                  <a:pt x="160" y="201"/>
                  <a:pt x="159" y="203"/>
                  <a:pt x="159" y="204"/>
                </a:cubicBezTo>
                <a:cubicBezTo>
                  <a:pt x="157" y="210"/>
                  <a:pt x="155" y="214"/>
                  <a:pt x="154" y="217"/>
                </a:cubicBezTo>
                <a:cubicBezTo>
                  <a:pt x="154" y="217"/>
                  <a:pt x="153" y="218"/>
                  <a:pt x="153" y="219"/>
                </a:cubicBezTo>
                <a:cubicBezTo>
                  <a:pt x="151" y="220"/>
                  <a:pt x="150" y="222"/>
                  <a:pt x="150" y="224"/>
                </a:cubicBezTo>
                <a:cubicBezTo>
                  <a:pt x="149" y="226"/>
                  <a:pt x="148" y="226"/>
                  <a:pt x="148" y="226"/>
                </a:cubicBezTo>
                <a:cubicBezTo>
                  <a:pt x="147" y="226"/>
                  <a:pt x="146" y="226"/>
                  <a:pt x="145" y="224"/>
                </a:cubicBezTo>
                <a:cubicBezTo>
                  <a:pt x="144" y="223"/>
                  <a:pt x="143" y="221"/>
                  <a:pt x="140" y="219"/>
                </a:cubicBezTo>
                <a:cubicBezTo>
                  <a:pt x="134" y="210"/>
                  <a:pt x="134" y="210"/>
                  <a:pt x="134" y="210"/>
                </a:cubicBezTo>
                <a:cubicBezTo>
                  <a:pt x="134" y="209"/>
                  <a:pt x="133" y="208"/>
                  <a:pt x="133" y="206"/>
                </a:cubicBezTo>
                <a:cubicBezTo>
                  <a:pt x="132" y="201"/>
                  <a:pt x="131" y="198"/>
                  <a:pt x="131" y="197"/>
                </a:cubicBezTo>
                <a:cubicBezTo>
                  <a:pt x="129" y="196"/>
                  <a:pt x="129" y="195"/>
                  <a:pt x="130" y="194"/>
                </a:cubicBezTo>
                <a:cubicBezTo>
                  <a:pt x="130" y="193"/>
                  <a:pt x="131" y="193"/>
                  <a:pt x="133" y="193"/>
                </a:cubicBezTo>
                <a:cubicBezTo>
                  <a:pt x="134" y="193"/>
                  <a:pt x="136" y="191"/>
                  <a:pt x="136" y="187"/>
                </a:cubicBezTo>
                <a:cubicBezTo>
                  <a:pt x="136" y="186"/>
                  <a:pt x="137" y="184"/>
                  <a:pt x="137" y="183"/>
                </a:cubicBezTo>
                <a:cubicBezTo>
                  <a:pt x="138" y="176"/>
                  <a:pt x="138" y="170"/>
                  <a:pt x="138" y="164"/>
                </a:cubicBezTo>
                <a:cubicBezTo>
                  <a:pt x="138" y="160"/>
                  <a:pt x="138" y="160"/>
                  <a:pt x="138" y="160"/>
                </a:cubicBezTo>
                <a:cubicBezTo>
                  <a:pt x="133" y="160"/>
                  <a:pt x="126" y="162"/>
                  <a:pt x="117" y="164"/>
                </a:cubicBezTo>
                <a:cubicBezTo>
                  <a:pt x="113" y="165"/>
                  <a:pt x="110" y="165"/>
                  <a:pt x="109" y="165"/>
                </a:cubicBezTo>
                <a:cubicBezTo>
                  <a:pt x="104" y="165"/>
                  <a:pt x="102" y="167"/>
                  <a:pt x="101" y="170"/>
                </a:cubicBezTo>
                <a:cubicBezTo>
                  <a:pt x="101" y="171"/>
                  <a:pt x="101" y="172"/>
                  <a:pt x="101" y="173"/>
                </a:cubicBezTo>
                <a:cubicBezTo>
                  <a:pt x="104" y="172"/>
                  <a:pt x="108" y="172"/>
                  <a:pt x="115" y="171"/>
                </a:cubicBezTo>
                <a:cubicBezTo>
                  <a:pt x="114" y="171"/>
                  <a:pt x="115" y="171"/>
                  <a:pt x="120" y="170"/>
                </a:cubicBezTo>
                <a:cubicBezTo>
                  <a:pt x="123" y="169"/>
                  <a:pt x="125" y="170"/>
                  <a:pt x="125" y="173"/>
                </a:cubicBezTo>
                <a:cubicBezTo>
                  <a:pt x="125" y="175"/>
                  <a:pt x="125" y="177"/>
                  <a:pt x="124" y="180"/>
                </a:cubicBezTo>
                <a:cubicBezTo>
                  <a:pt x="124" y="182"/>
                  <a:pt x="124" y="182"/>
                  <a:pt x="124" y="182"/>
                </a:cubicBezTo>
                <a:cubicBezTo>
                  <a:pt x="122" y="183"/>
                  <a:pt x="121" y="186"/>
                  <a:pt x="121" y="190"/>
                </a:cubicBezTo>
                <a:cubicBezTo>
                  <a:pt x="122" y="192"/>
                  <a:pt x="120" y="194"/>
                  <a:pt x="116" y="195"/>
                </a:cubicBezTo>
                <a:cubicBezTo>
                  <a:pt x="116" y="195"/>
                  <a:pt x="115" y="196"/>
                  <a:pt x="113" y="197"/>
                </a:cubicBezTo>
                <a:cubicBezTo>
                  <a:pt x="110" y="198"/>
                  <a:pt x="108" y="199"/>
                  <a:pt x="108" y="199"/>
                </a:cubicBezTo>
                <a:cubicBezTo>
                  <a:pt x="103" y="199"/>
                  <a:pt x="101" y="201"/>
                  <a:pt x="100" y="204"/>
                </a:cubicBezTo>
                <a:cubicBezTo>
                  <a:pt x="100" y="206"/>
                  <a:pt x="99" y="207"/>
                  <a:pt x="98" y="207"/>
                </a:cubicBezTo>
                <a:cubicBezTo>
                  <a:pt x="98" y="207"/>
                  <a:pt x="97" y="206"/>
                  <a:pt x="96" y="204"/>
                </a:cubicBezTo>
                <a:cubicBezTo>
                  <a:pt x="91" y="194"/>
                  <a:pt x="89" y="186"/>
                  <a:pt x="89" y="182"/>
                </a:cubicBezTo>
                <a:cubicBezTo>
                  <a:pt x="89" y="180"/>
                  <a:pt x="89" y="179"/>
                  <a:pt x="89" y="177"/>
                </a:cubicBezTo>
                <a:cubicBezTo>
                  <a:pt x="88" y="182"/>
                  <a:pt x="85" y="187"/>
                  <a:pt x="81" y="192"/>
                </a:cubicBezTo>
                <a:cubicBezTo>
                  <a:pt x="79" y="194"/>
                  <a:pt x="77" y="194"/>
                  <a:pt x="75" y="193"/>
                </a:cubicBezTo>
                <a:cubicBezTo>
                  <a:pt x="71" y="189"/>
                  <a:pt x="68" y="183"/>
                  <a:pt x="66" y="175"/>
                </a:cubicBezTo>
                <a:cubicBezTo>
                  <a:pt x="63" y="176"/>
                  <a:pt x="56" y="179"/>
                  <a:pt x="46" y="183"/>
                </a:cubicBezTo>
                <a:cubicBezTo>
                  <a:pt x="37" y="188"/>
                  <a:pt x="30" y="191"/>
                  <a:pt x="26" y="193"/>
                </a:cubicBezTo>
                <a:cubicBezTo>
                  <a:pt x="18" y="194"/>
                  <a:pt x="14" y="198"/>
                  <a:pt x="14" y="204"/>
                </a:cubicBezTo>
                <a:cubicBezTo>
                  <a:pt x="13" y="206"/>
                  <a:pt x="12" y="206"/>
                  <a:pt x="12" y="206"/>
                </a:cubicBezTo>
                <a:cubicBezTo>
                  <a:pt x="11" y="206"/>
                  <a:pt x="10" y="206"/>
                  <a:pt x="9" y="204"/>
                </a:cubicBezTo>
                <a:cubicBezTo>
                  <a:pt x="4" y="195"/>
                  <a:pt x="2" y="188"/>
                  <a:pt x="2" y="183"/>
                </a:cubicBezTo>
                <a:cubicBezTo>
                  <a:pt x="2" y="181"/>
                  <a:pt x="2" y="178"/>
                  <a:pt x="1" y="176"/>
                </a:cubicBezTo>
                <a:cubicBezTo>
                  <a:pt x="1" y="173"/>
                  <a:pt x="1" y="170"/>
                  <a:pt x="0" y="169"/>
                </a:cubicBezTo>
                <a:cubicBezTo>
                  <a:pt x="0" y="168"/>
                  <a:pt x="0" y="167"/>
                  <a:pt x="1" y="166"/>
                </a:cubicBezTo>
                <a:cubicBezTo>
                  <a:pt x="2" y="166"/>
                  <a:pt x="3" y="166"/>
                  <a:pt x="3" y="167"/>
                </a:cubicBezTo>
                <a:cubicBezTo>
                  <a:pt x="8" y="169"/>
                  <a:pt x="16" y="168"/>
                  <a:pt x="26" y="165"/>
                </a:cubicBezTo>
                <a:cubicBezTo>
                  <a:pt x="29" y="164"/>
                  <a:pt x="32" y="164"/>
                  <a:pt x="35" y="164"/>
                </a:cubicBezTo>
                <a:cubicBezTo>
                  <a:pt x="35" y="161"/>
                  <a:pt x="35" y="161"/>
                  <a:pt x="35" y="161"/>
                </a:cubicBezTo>
                <a:cubicBezTo>
                  <a:pt x="35" y="153"/>
                  <a:pt x="35" y="144"/>
                  <a:pt x="35" y="134"/>
                </a:cubicBezTo>
                <a:cubicBezTo>
                  <a:pt x="31" y="135"/>
                  <a:pt x="27" y="136"/>
                  <a:pt x="23" y="136"/>
                </a:cubicBezTo>
                <a:cubicBezTo>
                  <a:pt x="21" y="136"/>
                  <a:pt x="20" y="137"/>
                  <a:pt x="19" y="139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42"/>
                  <a:pt x="19" y="144"/>
                  <a:pt x="17" y="144"/>
                </a:cubicBezTo>
                <a:cubicBezTo>
                  <a:pt x="17" y="144"/>
                  <a:pt x="16" y="142"/>
                  <a:pt x="16" y="140"/>
                </a:cubicBezTo>
                <a:cubicBezTo>
                  <a:pt x="11" y="127"/>
                  <a:pt x="9" y="112"/>
                  <a:pt x="9" y="95"/>
                </a:cubicBezTo>
                <a:cubicBezTo>
                  <a:pt x="9" y="86"/>
                  <a:pt x="8" y="76"/>
                  <a:pt x="5" y="67"/>
                </a:cubicBezTo>
                <a:cubicBezTo>
                  <a:pt x="4" y="63"/>
                  <a:pt x="7" y="61"/>
                  <a:pt x="12" y="62"/>
                </a:cubicBezTo>
                <a:cubicBezTo>
                  <a:pt x="19" y="63"/>
                  <a:pt x="27" y="63"/>
                  <a:pt x="35" y="61"/>
                </a:cubicBezTo>
                <a:cubicBezTo>
                  <a:pt x="36" y="60"/>
                  <a:pt x="37" y="60"/>
                  <a:pt x="37" y="60"/>
                </a:cubicBezTo>
                <a:cubicBezTo>
                  <a:pt x="37" y="47"/>
                  <a:pt x="37" y="39"/>
                  <a:pt x="37" y="34"/>
                </a:cubicBezTo>
                <a:cubicBezTo>
                  <a:pt x="37" y="32"/>
                  <a:pt x="37" y="28"/>
                  <a:pt x="37" y="25"/>
                </a:cubicBezTo>
                <a:cubicBezTo>
                  <a:pt x="37" y="20"/>
                  <a:pt x="36" y="17"/>
                  <a:pt x="36" y="14"/>
                </a:cubicBezTo>
                <a:cubicBezTo>
                  <a:pt x="35" y="12"/>
                  <a:pt x="36" y="11"/>
                  <a:pt x="38" y="11"/>
                </a:cubicBezTo>
                <a:cubicBezTo>
                  <a:pt x="42" y="12"/>
                  <a:pt x="46" y="12"/>
                  <a:pt x="53" y="11"/>
                </a:cubicBezTo>
                <a:cubicBezTo>
                  <a:pt x="56" y="11"/>
                  <a:pt x="59" y="12"/>
                  <a:pt x="61" y="16"/>
                </a:cubicBezTo>
                <a:cubicBezTo>
                  <a:pt x="63" y="19"/>
                  <a:pt x="63" y="23"/>
                  <a:pt x="62" y="29"/>
                </a:cubicBezTo>
                <a:cubicBezTo>
                  <a:pt x="60" y="40"/>
                  <a:pt x="59" y="50"/>
                  <a:pt x="58" y="58"/>
                </a:cubicBezTo>
                <a:cubicBezTo>
                  <a:pt x="60" y="58"/>
                  <a:pt x="61" y="58"/>
                  <a:pt x="63" y="58"/>
                </a:cubicBezTo>
                <a:cubicBezTo>
                  <a:pt x="66" y="59"/>
                  <a:pt x="67" y="59"/>
                  <a:pt x="68" y="59"/>
                </a:cubicBezTo>
                <a:cubicBezTo>
                  <a:pt x="74" y="59"/>
                  <a:pt x="78" y="59"/>
                  <a:pt x="81" y="59"/>
                </a:cubicBezTo>
                <a:cubicBezTo>
                  <a:pt x="84" y="58"/>
                  <a:pt x="86" y="57"/>
                  <a:pt x="87" y="58"/>
                </a:cubicBezTo>
                <a:cubicBezTo>
                  <a:pt x="88" y="59"/>
                  <a:pt x="88" y="60"/>
                  <a:pt x="88" y="63"/>
                </a:cubicBezTo>
                <a:cubicBezTo>
                  <a:pt x="88" y="71"/>
                  <a:pt x="87" y="79"/>
                  <a:pt x="85" y="86"/>
                </a:cubicBezTo>
                <a:cubicBezTo>
                  <a:pt x="84" y="92"/>
                  <a:pt x="83" y="98"/>
                  <a:pt x="82" y="105"/>
                </a:cubicBezTo>
                <a:cubicBezTo>
                  <a:pt x="82" y="114"/>
                  <a:pt x="80" y="121"/>
                  <a:pt x="77" y="127"/>
                </a:cubicBezTo>
                <a:cubicBezTo>
                  <a:pt x="76" y="130"/>
                  <a:pt x="74" y="131"/>
                  <a:pt x="72" y="131"/>
                </a:cubicBezTo>
                <a:cubicBezTo>
                  <a:pt x="67" y="131"/>
                  <a:pt x="62" y="130"/>
                  <a:pt x="56" y="130"/>
                </a:cubicBezTo>
                <a:cubicBezTo>
                  <a:pt x="56" y="140"/>
                  <a:pt x="56" y="149"/>
                  <a:pt x="56" y="157"/>
                </a:cubicBezTo>
                <a:cubicBezTo>
                  <a:pt x="58" y="157"/>
                  <a:pt x="60" y="157"/>
                  <a:pt x="62" y="156"/>
                </a:cubicBezTo>
                <a:cubicBezTo>
                  <a:pt x="61" y="157"/>
                  <a:pt x="62" y="156"/>
                  <a:pt x="64" y="155"/>
                </a:cubicBezTo>
                <a:cubicBezTo>
                  <a:pt x="63" y="151"/>
                  <a:pt x="63" y="148"/>
                  <a:pt x="64" y="144"/>
                </a:cubicBezTo>
                <a:cubicBezTo>
                  <a:pt x="64" y="143"/>
                  <a:pt x="65" y="142"/>
                  <a:pt x="66" y="142"/>
                </a:cubicBezTo>
                <a:cubicBezTo>
                  <a:pt x="71" y="143"/>
                  <a:pt x="75" y="145"/>
                  <a:pt x="76" y="149"/>
                </a:cubicBezTo>
                <a:cubicBezTo>
                  <a:pt x="80" y="156"/>
                  <a:pt x="84" y="160"/>
                  <a:pt x="90" y="164"/>
                </a:cubicBezTo>
                <a:cubicBezTo>
                  <a:pt x="91" y="164"/>
                  <a:pt x="91" y="166"/>
                  <a:pt x="91" y="168"/>
                </a:cubicBezTo>
                <a:close/>
                <a:moveTo>
                  <a:pt x="37" y="109"/>
                </a:moveTo>
                <a:cubicBezTo>
                  <a:pt x="37" y="102"/>
                  <a:pt x="37" y="94"/>
                  <a:pt x="37" y="86"/>
                </a:cubicBezTo>
                <a:cubicBezTo>
                  <a:pt x="36" y="86"/>
                  <a:pt x="35" y="87"/>
                  <a:pt x="33" y="87"/>
                </a:cubicBezTo>
                <a:cubicBezTo>
                  <a:pt x="30" y="87"/>
                  <a:pt x="29" y="89"/>
                  <a:pt x="29" y="91"/>
                </a:cubicBezTo>
                <a:cubicBezTo>
                  <a:pt x="29" y="96"/>
                  <a:pt x="29" y="100"/>
                  <a:pt x="30" y="105"/>
                </a:cubicBezTo>
                <a:cubicBezTo>
                  <a:pt x="30" y="108"/>
                  <a:pt x="32" y="109"/>
                  <a:pt x="34" y="109"/>
                </a:cubicBezTo>
                <a:cubicBezTo>
                  <a:pt x="35" y="109"/>
                  <a:pt x="36" y="109"/>
                  <a:pt x="37" y="109"/>
                </a:cubicBezTo>
                <a:close/>
                <a:moveTo>
                  <a:pt x="64" y="87"/>
                </a:moveTo>
                <a:cubicBezTo>
                  <a:pt x="64" y="85"/>
                  <a:pt x="63" y="84"/>
                  <a:pt x="61" y="84"/>
                </a:cubicBezTo>
                <a:cubicBezTo>
                  <a:pt x="57" y="84"/>
                  <a:pt x="57" y="84"/>
                  <a:pt x="57" y="84"/>
                </a:cubicBezTo>
                <a:cubicBezTo>
                  <a:pt x="57" y="87"/>
                  <a:pt x="57" y="91"/>
                  <a:pt x="57" y="95"/>
                </a:cubicBezTo>
                <a:cubicBezTo>
                  <a:pt x="57" y="99"/>
                  <a:pt x="57" y="103"/>
                  <a:pt x="56" y="106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60" y="106"/>
                  <a:pt x="61" y="106"/>
                  <a:pt x="62" y="106"/>
                </a:cubicBezTo>
                <a:cubicBezTo>
                  <a:pt x="62" y="106"/>
                  <a:pt x="63" y="105"/>
                  <a:pt x="63" y="105"/>
                </a:cubicBezTo>
                <a:cubicBezTo>
                  <a:pt x="64" y="104"/>
                  <a:pt x="64" y="102"/>
                  <a:pt x="64" y="100"/>
                </a:cubicBezTo>
                <a:cubicBezTo>
                  <a:pt x="64" y="98"/>
                  <a:pt x="64" y="95"/>
                  <a:pt x="64" y="93"/>
                </a:cubicBezTo>
                <a:cubicBezTo>
                  <a:pt x="64" y="91"/>
                  <a:pt x="64" y="89"/>
                  <a:pt x="64" y="87"/>
                </a:cubicBezTo>
                <a:close/>
                <a:moveTo>
                  <a:pt x="141" y="34"/>
                </a:moveTo>
                <a:cubicBezTo>
                  <a:pt x="141" y="32"/>
                  <a:pt x="141" y="30"/>
                  <a:pt x="141" y="29"/>
                </a:cubicBezTo>
                <a:cubicBezTo>
                  <a:pt x="141" y="27"/>
                  <a:pt x="141" y="26"/>
                  <a:pt x="141" y="25"/>
                </a:cubicBezTo>
                <a:cubicBezTo>
                  <a:pt x="138" y="25"/>
                  <a:pt x="135" y="25"/>
                  <a:pt x="132" y="25"/>
                </a:cubicBezTo>
                <a:cubicBezTo>
                  <a:pt x="129" y="25"/>
                  <a:pt x="127" y="25"/>
                  <a:pt x="125" y="26"/>
                </a:cubicBezTo>
                <a:cubicBezTo>
                  <a:pt x="122" y="27"/>
                  <a:pt x="121" y="28"/>
                  <a:pt x="121" y="29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1" y="35"/>
                  <a:pt x="121" y="35"/>
                  <a:pt x="121" y="35"/>
                </a:cubicBezTo>
                <a:cubicBezTo>
                  <a:pt x="123" y="35"/>
                  <a:pt x="126" y="35"/>
                  <a:pt x="129" y="34"/>
                </a:cubicBezTo>
                <a:cubicBezTo>
                  <a:pt x="131" y="34"/>
                  <a:pt x="133" y="34"/>
                  <a:pt x="135" y="34"/>
                </a:cubicBezTo>
                <a:cubicBezTo>
                  <a:pt x="137" y="34"/>
                  <a:pt x="139" y="34"/>
                  <a:pt x="141" y="34"/>
                </a:cubicBezTo>
                <a:close/>
                <a:moveTo>
                  <a:pt x="140" y="65"/>
                </a:moveTo>
                <a:cubicBezTo>
                  <a:pt x="140" y="63"/>
                  <a:pt x="141" y="62"/>
                  <a:pt x="141" y="60"/>
                </a:cubicBezTo>
                <a:cubicBezTo>
                  <a:pt x="141" y="57"/>
                  <a:pt x="141" y="56"/>
                  <a:pt x="141" y="55"/>
                </a:cubicBezTo>
                <a:cubicBezTo>
                  <a:pt x="140" y="55"/>
                  <a:pt x="138" y="55"/>
                  <a:pt x="136" y="55"/>
                </a:cubicBezTo>
                <a:cubicBezTo>
                  <a:pt x="134" y="55"/>
                  <a:pt x="132" y="56"/>
                  <a:pt x="130" y="56"/>
                </a:cubicBezTo>
                <a:cubicBezTo>
                  <a:pt x="126" y="56"/>
                  <a:pt x="123" y="56"/>
                  <a:pt x="122" y="56"/>
                </a:cubicBezTo>
                <a:cubicBezTo>
                  <a:pt x="122" y="58"/>
                  <a:pt x="122" y="59"/>
                  <a:pt x="122" y="60"/>
                </a:cubicBezTo>
                <a:cubicBezTo>
                  <a:pt x="122" y="62"/>
                  <a:pt x="122" y="63"/>
                  <a:pt x="122" y="64"/>
                </a:cubicBezTo>
                <a:cubicBezTo>
                  <a:pt x="122" y="66"/>
                  <a:pt x="123" y="66"/>
                  <a:pt x="126" y="66"/>
                </a:cubicBezTo>
                <a:cubicBezTo>
                  <a:pt x="128" y="66"/>
                  <a:pt x="130" y="65"/>
                  <a:pt x="134" y="65"/>
                </a:cubicBezTo>
                <a:cubicBezTo>
                  <a:pt x="137" y="65"/>
                  <a:pt x="139" y="65"/>
                  <a:pt x="140" y="65"/>
                </a:cubicBezTo>
                <a:close/>
                <a:moveTo>
                  <a:pt x="152" y="96"/>
                </a:moveTo>
                <a:cubicBezTo>
                  <a:pt x="148" y="98"/>
                  <a:pt x="142" y="101"/>
                  <a:pt x="135" y="105"/>
                </a:cubicBezTo>
                <a:cubicBezTo>
                  <a:pt x="137" y="105"/>
                  <a:pt x="140" y="105"/>
                  <a:pt x="142" y="105"/>
                </a:cubicBezTo>
                <a:cubicBezTo>
                  <a:pt x="145" y="105"/>
                  <a:pt x="147" y="105"/>
                  <a:pt x="149" y="105"/>
                </a:cubicBezTo>
                <a:cubicBezTo>
                  <a:pt x="150" y="105"/>
                  <a:pt x="150" y="105"/>
                  <a:pt x="150" y="105"/>
                </a:cubicBezTo>
                <a:cubicBezTo>
                  <a:pt x="151" y="106"/>
                  <a:pt x="152" y="106"/>
                  <a:pt x="153" y="106"/>
                </a:cubicBezTo>
                <a:cubicBezTo>
                  <a:pt x="154" y="106"/>
                  <a:pt x="155" y="105"/>
                  <a:pt x="157" y="103"/>
                </a:cubicBezTo>
                <a:cubicBezTo>
                  <a:pt x="159" y="101"/>
                  <a:pt x="160" y="100"/>
                  <a:pt x="161" y="100"/>
                </a:cubicBezTo>
                <a:cubicBezTo>
                  <a:pt x="166" y="96"/>
                  <a:pt x="169" y="93"/>
                  <a:pt x="171" y="91"/>
                </a:cubicBezTo>
                <a:cubicBezTo>
                  <a:pt x="174" y="89"/>
                  <a:pt x="175" y="87"/>
                  <a:pt x="175" y="86"/>
                </a:cubicBezTo>
                <a:cubicBezTo>
                  <a:pt x="175" y="86"/>
                  <a:pt x="175" y="86"/>
                  <a:pt x="175" y="86"/>
                </a:cubicBezTo>
                <a:cubicBezTo>
                  <a:pt x="172" y="85"/>
                  <a:pt x="168" y="85"/>
                  <a:pt x="164" y="85"/>
                </a:cubicBezTo>
                <a:cubicBezTo>
                  <a:pt x="160" y="85"/>
                  <a:pt x="156" y="85"/>
                  <a:pt x="153" y="85"/>
                </a:cubicBezTo>
                <a:cubicBezTo>
                  <a:pt x="154" y="86"/>
                  <a:pt x="154" y="86"/>
                  <a:pt x="154" y="86"/>
                </a:cubicBezTo>
                <a:cubicBezTo>
                  <a:pt x="154" y="86"/>
                  <a:pt x="154" y="86"/>
                  <a:pt x="154" y="86"/>
                </a:cubicBezTo>
                <a:cubicBezTo>
                  <a:pt x="156" y="90"/>
                  <a:pt x="155" y="93"/>
                  <a:pt x="152" y="96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 noChangeAspect="1" noEditPoints="1"/>
          </p:cNvSpPr>
          <p:nvPr/>
        </p:nvSpPr>
        <p:spPr bwMode="auto">
          <a:xfrm>
            <a:off x="7275787" y="2701277"/>
            <a:ext cx="1370197" cy="1440000"/>
          </a:xfrm>
          <a:custGeom>
            <a:avLst/>
            <a:gdLst>
              <a:gd name="T0" fmla="*/ 171 w 224"/>
              <a:gd name="T1" fmla="*/ 105 h 236"/>
              <a:gd name="T2" fmla="*/ 178 w 224"/>
              <a:gd name="T3" fmla="*/ 129 h 236"/>
              <a:gd name="T4" fmla="*/ 187 w 224"/>
              <a:gd name="T5" fmla="*/ 129 h 236"/>
              <a:gd name="T6" fmla="*/ 178 w 224"/>
              <a:gd name="T7" fmla="*/ 110 h 236"/>
              <a:gd name="T8" fmla="*/ 183 w 224"/>
              <a:gd name="T9" fmla="*/ 103 h 236"/>
              <a:gd name="T10" fmla="*/ 123 w 224"/>
              <a:gd name="T11" fmla="*/ 122 h 236"/>
              <a:gd name="T12" fmla="*/ 132 w 224"/>
              <a:gd name="T13" fmla="*/ 153 h 236"/>
              <a:gd name="T14" fmla="*/ 135 w 224"/>
              <a:gd name="T15" fmla="*/ 168 h 236"/>
              <a:gd name="T16" fmla="*/ 144 w 224"/>
              <a:gd name="T17" fmla="*/ 104 h 236"/>
              <a:gd name="T18" fmla="*/ 125 w 224"/>
              <a:gd name="T19" fmla="*/ 110 h 236"/>
              <a:gd name="T20" fmla="*/ 121 w 224"/>
              <a:gd name="T21" fmla="*/ 108 h 236"/>
              <a:gd name="T22" fmla="*/ 109 w 224"/>
              <a:gd name="T23" fmla="*/ 100 h 236"/>
              <a:gd name="T24" fmla="*/ 102 w 224"/>
              <a:gd name="T25" fmla="*/ 95 h 236"/>
              <a:gd name="T26" fmla="*/ 71 w 224"/>
              <a:gd name="T27" fmla="*/ 82 h 236"/>
              <a:gd name="T28" fmla="*/ 59 w 224"/>
              <a:gd name="T29" fmla="*/ 103 h 236"/>
              <a:gd name="T30" fmla="*/ 97 w 224"/>
              <a:gd name="T31" fmla="*/ 132 h 236"/>
              <a:gd name="T32" fmla="*/ 90 w 224"/>
              <a:gd name="T33" fmla="*/ 194 h 236"/>
              <a:gd name="T34" fmla="*/ 138 w 224"/>
              <a:gd name="T35" fmla="*/ 2 h 236"/>
              <a:gd name="T36" fmla="*/ 156 w 224"/>
              <a:gd name="T37" fmla="*/ 26 h 236"/>
              <a:gd name="T38" fmla="*/ 153 w 224"/>
              <a:gd name="T39" fmla="*/ 35 h 236"/>
              <a:gd name="T40" fmla="*/ 221 w 224"/>
              <a:gd name="T41" fmla="*/ 30 h 236"/>
              <a:gd name="T42" fmla="*/ 219 w 224"/>
              <a:gd name="T43" fmla="*/ 63 h 236"/>
              <a:gd name="T44" fmla="*/ 202 w 224"/>
              <a:gd name="T45" fmla="*/ 60 h 236"/>
              <a:gd name="T46" fmla="*/ 124 w 224"/>
              <a:gd name="T47" fmla="*/ 81 h 236"/>
              <a:gd name="T48" fmla="*/ 188 w 224"/>
              <a:gd name="T49" fmla="*/ 77 h 236"/>
              <a:gd name="T50" fmla="*/ 194 w 224"/>
              <a:gd name="T51" fmla="*/ 130 h 236"/>
              <a:gd name="T52" fmla="*/ 209 w 224"/>
              <a:gd name="T53" fmla="*/ 144 h 236"/>
              <a:gd name="T54" fmla="*/ 207 w 224"/>
              <a:gd name="T55" fmla="*/ 155 h 236"/>
              <a:gd name="T56" fmla="*/ 180 w 224"/>
              <a:gd name="T57" fmla="*/ 155 h 236"/>
              <a:gd name="T58" fmla="*/ 168 w 224"/>
              <a:gd name="T59" fmla="*/ 185 h 236"/>
              <a:gd name="T60" fmla="*/ 219 w 224"/>
              <a:gd name="T61" fmla="*/ 198 h 236"/>
              <a:gd name="T62" fmla="*/ 208 w 224"/>
              <a:gd name="T63" fmla="*/ 233 h 236"/>
              <a:gd name="T64" fmla="*/ 194 w 224"/>
              <a:gd name="T65" fmla="*/ 227 h 236"/>
              <a:gd name="T66" fmla="*/ 114 w 224"/>
              <a:gd name="T67" fmla="*/ 203 h 236"/>
              <a:gd name="T68" fmla="*/ 99 w 224"/>
              <a:gd name="T69" fmla="*/ 223 h 236"/>
              <a:gd name="T70" fmla="*/ 83 w 224"/>
              <a:gd name="T71" fmla="*/ 203 h 236"/>
              <a:gd name="T72" fmla="*/ 73 w 224"/>
              <a:gd name="T73" fmla="*/ 220 h 236"/>
              <a:gd name="T74" fmla="*/ 58 w 224"/>
              <a:gd name="T75" fmla="*/ 187 h 236"/>
              <a:gd name="T76" fmla="*/ 66 w 224"/>
              <a:gd name="T77" fmla="*/ 128 h 236"/>
              <a:gd name="T78" fmla="*/ 38 w 224"/>
              <a:gd name="T79" fmla="*/ 185 h 236"/>
              <a:gd name="T80" fmla="*/ 23 w 224"/>
              <a:gd name="T81" fmla="*/ 217 h 236"/>
              <a:gd name="T82" fmla="*/ 0 w 224"/>
              <a:gd name="T83" fmla="*/ 192 h 236"/>
              <a:gd name="T84" fmla="*/ 33 w 224"/>
              <a:gd name="T85" fmla="*/ 85 h 236"/>
              <a:gd name="T86" fmla="*/ 14 w 224"/>
              <a:gd name="T87" fmla="*/ 93 h 236"/>
              <a:gd name="T88" fmla="*/ 9 w 224"/>
              <a:gd name="T89" fmla="*/ 59 h 236"/>
              <a:gd name="T90" fmla="*/ 44 w 224"/>
              <a:gd name="T91" fmla="*/ 56 h 236"/>
              <a:gd name="T92" fmla="*/ 46 w 224"/>
              <a:gd name="T93" fmla="*/ 14 h 236"/>
              <a:gd name="T94" fmla="*/ 72 w 224"/>
              <a:gd name="T95" fmla="*/ 55 h 236"/>
              <a:gd name="T96" fmla="*/ 104 w 224"/>
              <a:gd name="T97" fmla="*/ 60 h 236"/>
              <a:gd name="T98" fmla="*/ 133 w 224"/>
              <a:gd name="T99" fmla="*/ 5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4" h="236">
                <a:moveTo>
                  <a:pt x="181" y="103"/>
                </a:moveTo>
                <a:cubicBezTo>
                  <a:pt x="178" y="103"/>
                  <a:pt x="175" y="103"/>
                  <a:pt x="172" y="103"/>
                </a:cubicBezTo>
                <a:cubicBezTo>
                  <a:pt x="171" y="105"/>
                  <a:pt x="171" y="105"/>
                  <a:pt x="171" y="105"/>
                </a:cubicBezTo>
                <a:cubicBezTo>
                  <a:pt x="170" y="107"/>
                  <a:pt x="170" y="111"/>
                  <a:pt x="170" y="117"/>
                </a:cubicBezTo>
                <a:cubicBezTo>
                  <a:pt x="170" y="123"/>
                  <a:pt x="169" y="127"/>
                  <a:pt x="169" y="129"/>
                </a:cubicBezTo>
                <a:cubicBezTo>
                  <a:pt x="172" y="129"/>
                  <a:pt x="175" y="129"/>
                  <a:pt x="178" y="129"/>
                </a:cubicBezTo>
                <a:cubicBezTo>
                  <a:pt x="181" y="130"/>
                  <a:pt x="183" y="130"/>
                  <a:pt x="186" y="130"/>
                </a:cubicBezTo>
                <a:cubicBezTo>
                  <a:pt x="187" y="130"/>
                  <a:pt x="188" y="130"/>
                  <a:pt x="188" y="130"/>
                </a:cubicBezTo>
                <a:cubicBezTo>
                  <a:pt x="188" y="129"/>
                  <a:pt x="188" y="129"/>
                  <a:pt x="187" y="129"/>
                </a:cubicBezTo>
                <a:cubicBezTo>
                  <a:pt x="187" y="129"/>
                  <a:pt x="186" y="127"/>
                  <a:pt x="184" y="125"/>
                </a:cubicBezTo>
                <a:cubicBezTo>
                  <a:pt x="181" y="120"/>
                  <a:pt x="179" y="116"/>
                  <a:pt x="179" y="113"/>
                </a:cubicBezTo>
                <a:cubicBezTo>
                  <a:pt x="178" y="112"/>
                  <a:pt x="178" y="111"/>
                  <a:pt x="178" y="110"/>
                </a:cubicBezTo>
                <a:cubicBezTo>
                  <a:pt x="180" y="110"/>
                  <a:pt x="180" y="110"/>
                  <a:pt x="180" y="110"/>
                </a:cubicBezTo>
                <a:cubicBezTo>
                  <a:pt x="181" y="110"/>
                  <a:pt x="182" y="109"/>
                  <a:pt x="183" y="105"/>
                </a:cubicBezTo>
                <a:cubicBezTo>
                  <a:pt x="184" y="104"/>
                  <a:pt x="184" y="103"/>
                  <a:pt x="183" y="103"/>
                </a:cubicBezTo>
                <a:cubicBezTo>
                  <a:pt x="183" y="103"/>
                  <a:pt x="183" y="103"/>
                  <a:pt x="181" y="103"/>
                </a:cubicBezTo>
                <a:close/>
                <a:moveTo>
                  <a:pt x="119" y="120"/>
                </a:moveTo>
                <a:cubicBezTo>
                  <a:pt x="123" y="122"/>
                  <a:pt x="123" y="122"/>
                  <a:pt x="123" y="122"/>
                </a:cubicBezTo>
                <a:cubicBezTo>
                  <a:pt x="126" y="123"/>
                  <a:pt x="129" y="124"/>
                  <a:pt x="131" y="125"/>
                </a:cubicBezTo>
                <a:cubicBezTo>
                  <a:pt x="136" y="128"/>
                  <a:pt x="138" y="133"/>
                  <a:pt x="136" y="140"/>
                </a:cubicBezTo>
                <a:cubicBezTo>
                  <a:pt x="135" y="143"/>
                  <a:pt x="133" y="147"/>
                  <a:pt x="132" y="153"/>
                </a:cubicBezTo>
                <a:cubicBezTo>
                  <a:pt x="131" y="157"/>
                  <a:pt x="131" y="159"/>
                  <a:pt x="130" y="161"/>
                </a:cubicBezTo>
                <a:cubicBezTo>
                  <a:pt x="130" y="162"/>
                  <a:pt x="129" y="164"/>
                  <a:pt x="129" y="165"/>
                </a:cubicBezTo>
                <a:cubicBezTo>
                  <a:pt x="131" y="166"/>
                  <a:pt x="132" y="167"/>
                  <a:pt x="135" y="168"/>
                </a:cubicBezTo>
                <a:cubicBezTo>
                  <a:pt x="139" y="169"/>
                  <a:pt x="142" y="171"/>
                  <a:pt x="144" y="172"/>
                </a:cubicBezTo>
                <a:cubicBezTo>
                  <a:pt x="144" y="161"/>
                  <a:pt x="144" y="149"/>
                  <a:pt x="144" y="137"/>
                </a:cubicBezTo>
                <a:cubicBezTo>
                  <a:pt x="144" y="126"/>
                  <a:pt x="144" y="115"/>
                  <a:pt x="144" y="104"/>
                </a:cubicBezTo>
                <a:cubicBezTo>
                  <a:pt x="143" y="104"/>
                  <a:pt x="141" y="105"/>
                  <a:pt x="139" y="105"/>
                </a:cubicBezTo>
                <a:cubicBezTo>
                  <a:pt x="136" y="105"/>
                  <a:pt x="134" y="106"/>
                  <a:pt x="133" y="106"/>
                </a:cubicBezTo>
                <a:cubicBezTo>
                  <a:pt x="127" y="107"/>
                  <a:pt x="125" y="108"/>
                  <a:pt x="125" y="110"/>
                </a:cubicBezTo>
                <a:cubicBezTo>
                  <a:pt x="125" y="113"/>
                  <a:pt x="125" y="114"/>
                  <a:pt x="124" y="114"/>
                </a:cubicBezTo>
                <a:cubicBezTo>
                  <a:pt x="123" y="114"/>
                  <a:pt x="122" y="113"/>
                  <a:pt x="122" y="110"/>
                </a:cubicBezTo>
                <a:cubicBezTo>
                  <a:pt x="122" y="110"/>
                  <a:pt x="121" y="109"/>
                  <a:pt x="121" y="108"/>
                </a:cubicBezTo>
                <a:cubicBezTo>
                  <a:pt x="121" y="106"/>
                  <a:pt x="120" y="104"/>
                  <a:pt x="118" y="101"/>
                </a:cubicBezTo>
                <a:cubicBezTo>
                  <a:pt x="116" y="97"/>
                  <a:pt x="115" y="94"/>
                  <a:pt x="115" y="90"/>
                </a:cubicBezTo>
                <a:cubicBezTo>
                  <a:pt x="112" y="93"/>
                  <a:pt x="111" y="96"/>
                  <a:pt x="109" y="100"/>
                </a:cubicBezTo>
                <a:cubicBezTo>
                  <a:pt x="109" y="101"/>
                  <a:pt x="108" y="102"/>
                  <a:pt x="107" y="102"/>
                </a:cubicBezTo>
                <a:cubicBezTo>
                  <a:pt x="107" y="102"/>
                  <a:pt x="107" y="102"/>
                  <a:pt x="105" y="101"/>
                </a:cubicBezTo>
                <a:cubicBezTo>
                  <a:pt x="105" y="99"/>
                  <a:pt x="104" y="97"/>
                  <a:pt x="102" y="95"/>
                </a:cubicBezTo>
                <a:cubicBezTo>
                  <a:pt x="99" y="90"/>
                  <a:pt x="97" y="86"/>
                  <a:pt x="96" y="83"/>
                </a:cubicBezTo>
                <a:cubicBezTo>
                  <a:pt x="95" y="83"/>
                  <a:pt x="95" y="83"/>
                  <a:pt x="95" y="83"/>
                </a:cubicBezTo>
                <a:cubicBezTo>
                  <a:pt x="89" y="81"/>
                  <a:pt x="81" y="80"/>
                  <a:pt x="71" y="82"/>
                </a:cubicBezTo>
                <a:cubicBezTo>
                  <a:pt x="68" y="82"/>
                  <a:pt x="65" y="82"/>
                  <a:pt x="62" y="83"/>
                </a:cubicBezTo>
                <a:cubicBezTo>
                  <a:pt x="60" y="87"/>
                  <a:pt x="60" y="92"/>
                  <a:pt x="60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70" y="103"/>
                  <a:pt x="80" y="103"/>
                  <a:pt x="91" y="102"/>
                </a:cubicBezTo>
                <a:cubicBezTo>
                  <a:pt x="98" y="100"/>
                  <a:pt x="101" y="103"/>
                  <a:pt x="100" y="109"/>
                </a:cubicBezTo>
                <a:cubicBezTo>
                  <a:pt x="99" y="114"/>
                  <a:pt x="98" y="121"/>
                  <a:pt x="97" y="132"/>
                </a:cubicBezTo>
                <a:cubicBezTo>
                  <a:pt x="96" y="140"/>
                  <a:pt x="95" y="145"/>
                  <a:pt x="94" y="149"/>
                </a:cubicBezTo>
                <a:cubicBezTo>
                  <a:pt x="92" y="165"/>
                  <a:pt x="88" y="181"/>
                  <a:pt x="85" y="197"/>
                </a:cubicBezTo>
                <a:cubicBezTo>
                  <a:pt x="86" y="198"/>
                  <a:pt x="88" y="197"/>
                  <a:pt x="90" y="194"/>
                </a:cubicBezTo>
                <a:cubicBezTo>
                  <a:pt x="105" y="174"/>
                  <a:pt x="112" y="151"/>
                  <a:pt x="111" y="127"/>
                </a:cubicBezTo>
                <a:cubicBezTo>
                  <a:pt x="110" y="121"/>
                  <a:pt x="112" y="118"/>
                  <a:pt x="119" y="120"/>
                </a:cubicBezTo>
                <a:close/>
                <a:moveTo>
                  <a:pt x="138" y="2"/>
                </a:moveTo>
                <a:cubicBezTo>
                  <a:pt x="147" y="4"/>
                  <a:pt x="153" y="5"/>
                  <a:pt x="156" y="6"/>
                </a:cubicBezTo>
                <a:cubicBezTo>
                  <a:pt x="161" y="9"/>
                  <a:pt x="163" y="13"/>
                  <a:pt x="161" y="18"/>
                </a:cubicBezTo>
                <a:cubicBezTo>
                  <a:pt x="159" y="20"/>
                  <a:pt x="157" y="23"/>
                  <a:pt x="156" y="26"/>
                </a:cubicBezTo>
                <a:cubicBezTo>
                  <a:pt x="155" y="28"/>
                  <a:pt x="155" y="30"/>
                  <a:pt x="154" y="30"/>
                </a:cubicBezTo>
                <a:cubicBezTo>
                  <a:pt x="154" y="31"/>
                  <a:pt x="154" y="32"/>
                  <a:pt x="153" y="33"/>
                </a:cubicBezTo>
                <a:cubicBezTo>
                  <a:pt x="153" y="35"/>
                  <a:pt x="153" y="35"/>
                  <a:pt x="153" y="35"/>
                </a:cubicBezTo>
                <a:cubicBezTo>
                  <a:pt x="161" y="34"/>
                  <a:pt x="174" y="34"/>
                  <a:pt x="190" y="33"/>
                </a:cubicBezTo>
                <a:cubicBezTo>
                  <a:pt x="198" y="32"/>
                  <a:pt x="205" y="32"/>
                  <a:pt x="209" y="32"/>
                </a:cubicBezTo>
                <a:cubicBezTo>
                  <a:pt x="215" y="32"/>
                  <a:pt x="219" y="32"/>
                  <a:pt x="221" y="30"/>
                </a:cubicBezTo>
                <a:cubicBezTo>
                  <a:pt x="222" y="29"/>
                  <a:pt x="222" y="29"/>
                  <a:pt x="222" y="29"/>
                </a:cubicBezTo>
                <a:cubicBezTo>
                  <a:pt x="223" y="29"/>
                  <a:pt x="223" y="30"/>
                  <a:pt x="223" y="32"/>
                </a:cubicBezTo>
                <a:cubicBezTo>
                  <a:pt x="223" y="44"/>
                  <a:pt x="221" y="54"/>
                  <a:pt x="219" y="63"/>
                </a:cubicBezTo>
                <a:cubicBezTo>
                  <a:pt x="218" y="64"/>
                  <a:pt x="217" y="64"/>
                  <a:pt x="217" y="64"/>
                </a:cubicBezTo>
                <a:cubicBezTo>
                  <a:pt x="217" y="65"/>
                  <a:pt x="216" y="65"/>
                  <a:pt x="215" y="64"/>
                </a:cubicBezTo>
                <a:cubicBezTo>
                  <a:pt x="210" y="61"/>
                  <a:pt x="205" y="60"/>
                  <a:pt x="202" y="60"/>
                </a:cubicBezTo>
                <a:cubicBezTo>
                  <a:pt x="174" y="60"/>
                  <a:pt x="152" y="61"/>
                  <a:pt x="138" y="63"/>
                </a:cubicBezTo>
                <a:cubicBezTo>
                  <a:pt x="137" y="64"/>
                  <a:pt x="137" y="64"/>
                  <a:pt x="137" y="64"/>
                </a:cubicBezTo>
                <a:cubicBezTo>
                  <a:pt x="133" y="69"/>
                  <a:pt x="129" y="75"/>
                  <a:pt x="124" y="81"/>
                </a:cubicBezTo>
                <a:cubicBezTo>
                  <a:pt x="125" y="81"/>
                  <a:pt x="128" y="80"/>
                  <a:pt x="132" y="80"/>
                </a:cubicBezTo>
                <a:cubicBezTo>
                  <a:pt x="147" y="78"/>
                  <a:pt x="161" y="77"/>
                  <a:pt x="176" y="77"/>
                </a:cubicBezTo>
                <a:cubicBezTo>
                  <a:pt x="178" y="77"/>
                  <a:pt x="183" y="77"/>
                  <a:pt x="188" y="77"/>
                </a:cubicBezTo>
                <a:cubicBezTo>
                  <a:pt x="197" y="77"/>
                  <a:pt x="204" y="77"/>
                  <a:pt x="210" y="77"/>
                </a:cubicBezTo>
                <a:cubicBezTo>
                  <a:pt x="216" y="76"/>
                  <a:pt x="219" y="78"/>
                  <a:pt x="218" y="85"/>
                </a:cubicBezTo>
                <a:cubicBezTo>
                  <a:pt x="215" y="98"/>
                  <a:pt x="207" y="113"/>
                  <a:pt x="194" y="130"/>
                </a:cubicBezTo>
                <a:cubicBezTo>
                  <a:pt x="198" y="130"/>
                  <a:pt x="202" y="130"/>
                  <a:pt x="205" y="129"/>
                </a:cubicBezTo>
                <a:cubicBezTo>
                  <a:pt x="208" y="129"/>
                  <a:pt x="209" y="129"/>
                  <a:pt x="210" y="131"/>
                </a:cubicBezTo>
                <a:cubicBezTo>
                  <a:pt x="211" y="136"/>
                  <a:pt x="211" y="140"/>
                  <a:pt x="209" y="144"/>
                </a:cubicBezTo>
                <a:cubicBezTo>
                  <a:pt x="209" y="146"/>
                  <a:pt x="208" y="147"/>
                  <a:pt x="208" y="149"/>
                </a:cubicBezTo>
                <a:cubicBezTo>
                  <a:pt x="208" y="151"/>
                  <a:pt x="207" y="153"/>
                  <a:pt x="207" y="154"/>
                </a:cubicBezTo>
                <a:cubicBezTo>
                  <a:pt x="207" y="155"/>
                  <a:pt x="207" y="155"/>
                  <a:pt x="207" y="155"/>
                </a:cubicBezTo>
                <a:cubicBezTo>
                  <a:pt x="207" y="157"/>
                  <a:pt x="205" y="158"/>
                  <a:pt x="203" y="157"/>
                </a:cubicBezTo>
                <a:cubicBezTo>
                  <a:pt x="198" y="155"/>
                  <a:pt x="194" y="155"/>
                  <a:pt x="189" y="155"/>
                </a:cubicBezTo>
                <a:cubicBezTo>
                  <a:pt x="187" y="155"/>
                  <a:pt x="184" y="155"/>
                  <a:pt x="180" y="155"/>
                </a:cubicBezTo>
                <a:cubicBezTo>
                  <a:pt x="175" y="155"/>
                  <a:pt x="172" y="156"/>
                  <a:pt x="169" y="156"/>
                </a:cubicBezTo>
                <a:cubicBezTo>
                  <a:pt x="169" y="165"/>
                  <a:pt x="169" y="174"/>
                  <a:pt x="169" y="182"/>
                </a:cubicBezTo>
                <a:cubicBezTo>
                  <a:pt x="169" y="184"/>
                  <a:pt x="169" y="185"/>
                  <a:pt x="168" y="185"/>
                </a:cubicBezTo>
                <a:cubicBezTo>
                  <a:pt x="169" y="186"/>
                  <a:pt x="170" y="187"/>
                  <a:pt x="171" y="187"/>
                </a:cubicBezTo>
                <a:cubicBezTo>
                  <a:pt x="173" y="188"/>
                  <a:pt x="176" y="189"/>
                  <a:pt x="179" y="190"/>
                </a:cubicBezTo>
                <a:cubicBezTo>
                  <a:pt x="196" y="198"/>
                  <a:pt x="210" y="201"/>
                  <a:pt x="219" y="198"/>
                </a:cubicBezTo>
                <a:cubicBezTo>
                  <a:pt x="221" y="197"/>
                  <a:pt x="223" y="197"/>
                  <a:pt x="223" y="197"/>
                </a:cubicBezTo>
                <a:cubicBezTo>
                  <a:pt x="224" y="197"/>
                  <a:pt x="224" y="199"/>
                  <a:pt x="222" y="201"/>
                </a:cubicBezTo>
                <a:cubicBezTo>
                  <a:pt x="220" y="213"/>
                  <a:pt x="215" y="224"/>
                  <a:pt x="208" y="233"/>
                </a:cubicBezTo>
                <a:cubicBezTo>
                  <a:pt x="206" y="236"/>
                  <a:pt x="203" y="236"/>
                  <a:pt x="202" y="232"/>
                </a:cubicBezTo>
                <a:cubicBezTo>
                  <a:pt x="201" y="231"/>
                  <a:pt x="199" y="229"/>
                  <a:pt x="196" y="228"/>
                </a:cubicBezTo>
                <a:cubicBezTo>
                  <a:pt x="195" y="227"/>
                  <a:pt x="195" y="227"/>
                  <a:pt x="194" y="227"/>
                </a:cubicBezTo>
                <a:cubicBezTo>
                  <a:pt x="174" y="220"/>
                  <a:pt x="155" y="211"/>
                  <a:pt x="138" y="201"/>
                </a:cubicBezTo>
                <a:cubicBezTo>
                  <a:pt x="130" y="194"/>
                  <a:pt x="125" y="190"/>
                  <a:pt x="121" y="189"/>
                </a:cubicBezTo>
                <a:cubicBezTo>
                  <a:pt x="119" y="192"/>
                  <a:pt x="117" y="197"/>
                  <a:pt x="114" y="203"/>
                </a:cubicBezTo>
                <a:cubicBezTo>
                  <a:pt x="110" y="210"/>
                  <a:pt x="107" y="216"/>
                  <a:pt x="105" y="222"/>
                </a:cubicBezTo>
                <a:cubicBezTo>
                  <a:pt x="104" y="225"/>
                  <a:pt x="103" y="226"/>
                  <a:pt x="102" y="226"/>
                </a:cubicBezTo>
                <a:cubicBezTo>
                  <a:pt x="100" y="226"/>
                  <a:pt x="99" y="225"/>
                  <a:pt x="99" y="223"/>
                </a:cubicBezTo>
                <a:cubicBezTo>
                  <a:pt x="98" y="223"/>
                  <a:pt x="98" y="222"/>
                  <a:pt x="98" y="221"/>
                </a:cubicBezTo>
                <a:cubicBezTo>
                  <a:pt x="95" y="218"/>
                  <a:pt x="93" y="215"/>
                  <a:pt x="90" y="213"/>
                </a:cubicBezTo>
                <a:cubicBezTo>
                  <a:pt x="86" y="210"/>
                  <a:pt x="83" y="207"/>
                  <a:pt x="83" y="203"/>
                </a:cubicBezTo>
                <a:cubicBezTo>
                  <a:pt x="82" y="203"/>
                  <a:pt x="81" y="204"/>
                  <a:pt x="81" y="206"/>
                </a:cubicBezTo>
                <a:cubicBezTo>
                  <a:pt x="80" y="207"/>
                  <a:pt x="79" y="211"/>
                  <a:pt x="76" y="216"/>
                </a:cubicBezTo>
                <a:cubicBezTo>
                  <a:pt x="75" y="218"/>
                  <a:pt x="74" y="220"/>
                  <a:pt x="73" y="220"/>
                </a:cubicBezTo>
                <a:cubicBezTo>
                  <a:pt x="73" y="220"/>
                  <a:pt x="71" y="218"/>
                  <a:pt x="69" y="216"/>
                </a:cubicBezTo>
                <a:cubicBezTo>
                  <a:pt x="64" y="209"/>
                  <a:pt x="60" y="201"/>
                  <a:pt x="56" y="193"/>
                </a:cubicBezTo>
                <a:cubicBezTo>
                  <a:pt x="54" y="190"/>
                  <a:pt x="55" y="188"/>
                  <a:pt x="58" y="187"/>
                </a:cubicBezTo>
                <a:cubicBezTo>
                  <a:pt x="60" y="188"/>
                  <a:pt x="62" y="185"/>
                  <a:pt x="64" y="179"/>
                </a:cubicBezTo>
                <a:cubicBezTo>
                  <a:pt x="66" y="168"/>
                  <a:pt x="68" y="153"/>
                  <a:pt x="69" y="133"/>
                </a:cubicBezTo>
                <a:cubicBezTo>
                  <a:pt x="70" y="130"/>
                  <a:pt x="69" y="129"/>
                  <a:pt x="66" y="128"/>
                </a:cubicBezTo>
                <a:cubicBezTo>
                  <a:pt x="62" y="128"/>
                  <a:pt x="59" y="128"/>
                  <a:pt x="56" y="128"/>
                </a:cubicBezTo>
                <a:cubicBezTo>
                  <a:pt x="52" y="152"/>
                  <a:pt x="46" y="169"/>
                  <a:pt x="40" y="181"/>
                </a:cubicBezTo>
                <a:cubicBezTo>
                  <a:pt x="40" y="181"/>
                  <a:pt x="39" y="183"/>
                  <a:pt x="38" y="185"/>
                </a:cubicBezTo>
                <a:cubicBezTo>
                  <a:pt x="36" y="189"/>
                  <a:pt x="35" y="192"/>
                  <a:pt x="34" y="195"/>
                </a:cubicBezTo>
                <a:cubicBezTo>
                  <a:pt x="33" y="200"/>
                  <a:pt x="30" y="204"/>
                  <a:pt x="27" y="207"/>
                </a:cubicBezTo>
                <a:cubicBezTo>
                  <a:pt x="24" y="210"/>
                  <a:pt x="23" y="213"/>
                  <a:pt x="23" y="217"/>
                </a:cubicBezTo>
                <a:cubicBezTo>
                  <a:pt x="23" y="220"/>
                  <a:pt x="22" y="222"/>
                  <a:pt x="21" y="222"/>
                </a:cubicBezTo>
                <a:cubicBezTo>
                  <a:pt x="20" y="222"/>
                  <a:pt x="18" y="221"/>
                  <a:pt x="15" y="219"/>
                </a:cubicBezTo>
                <a:cubicBezTo>
                  <a:pt x="9" y="212"/>
                  <a:pt x="4" y="203"/>
                  <a:pt x="0" y="192"/>
                </a:cubicBezTo>
                <a:cubicBezTo>
                  <a:pt x="0" y="189"/>
                  <a:pt x="1" y="188"/>
                  <a:pt x="3" y="189"/>
                </a:cubicBezTo>
                <a:cubicBezTo>
                  <a:pt x="5" y="190"/>
                  <a:pt x="8" y="188"/>
                  <a:pt x="11" y="183"/>
                </a:cubicBezTo>
                <a:cubicBezTo>
                  <a:pt x="26" y="155"/>
                  <a:pt x="33" y="122"/>
                  <a:pt x="33" y="85"/>
                </a:cubicBezTo>
                <a:cubicBezTo>
                  <a:pt x="30" y="85"/>
                  <a:pt x="27" y="86"/>
                  <a:pt x="23" y="86"/>
                </a:cubicBezTo>
                <a:cubicBezTo>
                  <a:pt x="18" y="86"/>
                  <a:pt x="16" y="87"/>
                  <a:pt x="16" y="89"/>
                </a:cubicBezTo>
                <a:cubicBezTo>
                  <a:pt x="15" y="92"/>
                  <a:pt x="15" y="93"/>
                  <a:pt x="14" y="93"/>
                </a:cubicBezTo>
                <a:cubicBezTo>
                  <a:pt x="14" y="93"/>
                  <a:pt x="13" y="91"/>
                  <a:pt x="11" y="88"/>
                </a:cubicBezTo>
                <a:cubicBezTo>
                  <a:pt x="9" y="83"/>
                  <a:pt x="8" y="73"/>
                  <a:pt x="8" y="61"/>
                </a:cubicBezTo>
                <a:cubicBezTo>
                  <a:pt x="8" y="59"/>
                  <a:pt x="8" y="58"/>
                  <a:pt x="9" y="59"/>
                </a:cubicBezTo>
                <a:cubicBezTo>
                  <a:pt x="11" y="59"/>
                  <a:pt x="14" y="58"/>
                  <a:pt x="16" y="58"/>
                </a:cubicBezTo>
                <a:cubicBezTo>
                  <a:pt x="19" y="58"/>
                  <a:pt x="27" y="57"/>
                  <a:pt x="39" y="56"/>
                </a:cubicBezTo>
                <a:cubicBezTo>
                  <a:pt x="38" y="57"/>
                  <a:pt x="39" y="57"/>
                  <a:pt x="44" y="56"/>
                </a:cubicBezTo>
                <a:cubicBezTo>
                  <a:pt x="44" y="43"/>
                  <a:pt x="44" y="30"/>
                  <a:pt x="43" y="17"/>
                </a:cubicBezTo>
                <a:cubicBezTo>
                  <a:pt x="42" y="16"/>
                  <a:pt x="42" y="15"/>
                  <a:pt x="43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50" y="14"/>
                  <a:pt x="54" y="14"/>
                  <a:pt x="58" y="14"/>
                </a:cubicBezTo>
                <a:cubicBezTo>
                  <a:pt x="71" y="13"/>
                  <a:pt x="77" y="18"/>
                  <a:pt x="74" y="30"/>
                </a:cubicBezTo>
                <a:cubicBezTo>
                  <a:pt x="73" y="38"/>
                  <a:pt x="72" y="46"/>
                  <a:pt x="72" y="55"/>
                </a:cubicBezTo>
                <a:cubicBezTo>
                  <a:pt x="75" y="55"/>
                  <a:pt x="79" y="55"/>
                  <a:pt x="85" y="54"/>
                </a:cubicBezTo>
                <a:cubicBezTo>
                  <a:pt x="90" y="54"/>
                  <a:pt x="94" y="54"/>
                  <a:pt x="96" y="53"/>
                </a:cubicBezTo>
                <a:cubicBezTo>
                  <a:pt x="101" y="52"/>
                  <a:pt x="104" y="55"/>
                  <a:pt x="104" y="60"/>
                </a:cubicBezTo>
                <a:cubicBezTo>
                  <a:pt x="104" y="62"/>
                  <a:pt x="104" y="64"/>
                  <a:pt x="104" y="65"/>
                </a:cubicBezTo>
                <a:cubicBezTo>
                  <a:pt x="107" y="60"/>
                  <a:pt x="111" y="55"/>
                  <a:pt x="115" y="49"/>
                </a:cubicBezTo>
                <a:cubicBezTo>
                  <a:pt x="126" y="32"/>
                  <a:pt x="132" y="17"/>
                  <a:pt x="133" y="5"/>
                </a:cubicBezTo>
                <a:cubicBezTo>
                  <a:pt x="134" y="1"/>
                  <a:pt x="135" y="0"/>
                  <a:pt x="138" y="2"/>
                </a:cubicBezTo>
                <a:close/>
              </a:path>
            </a:pathLst>
          </a:custGeom>
          <a:solidFill>
            <a:srgbClr val="E95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269118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4" presetClass="path" presetSubtype="0" accel="25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-0.20995 " pathEditMode="relative" rAng="0" ptsTypes="AA" p14:bounceEnd="50000">
                                          <p:cBhvr>
                                            <p:cTn id="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05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64" presetClass="path" presetSubtype="0" accel="25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.20971 L 0 -1.96532E-6 " pathEditMode="relative" rAng="0" ptsTypes="AA" p14:bounceEnd="50000">
                                          <p:cBhvr>
                                            <p:cTn id="8" dur="1000" spd="-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049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3" presetClass="entr" presetSubtype="32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3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2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1000" fill="hold"/>
                                            <p:tgtEl>
                                              <p:spTgt spid="210"/>
                                            </p:tgtEl>
                                          </p:cBhvr>
                                          <p:by x="140000" y="14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9" presetClass="exit" presetSubtype="0" fill="hold" grpId="1" nodeType="withEffect">
                                      <p:stCondLst>
                                        <p:cond delay="1450"/>
                                      </p:stCondLst>
                                      <p:childTnLst>
                                        <p:animEffect transition="out" filter="dissolve">
                                          <p:cBhvr>
                                            <p:cTn id="39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21" grpId="0" animBg="1"/>
          <p:bldP spid="210" grpId="0" animBg="1"/>
          <p:bldP spid="210" grpId="1" animBg="1"/>
          <p:bldP spid="210" grpId="2" animBg="1"/>
          <p:bldP spid="177" grpId="1" animBg="1"/>
          <p:bldP spid="177" grpId="2" animBg="1"/>
          <p:bldP spid="177" grpId="3" animBg="1"/>
          <p:bldP spid="6" grpId="0" animBg="1"/>
          <p:bldP spid="6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4" presetClass="path" presetSubtype="0" accel="2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-0.20995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05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64" presetClass="path" presetSubtype="0" accel="2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.20971 L 0 -1.96532E-6 " pathEditMode="relative" rAng="0" ptsTypes="AA">
                                          <p:cBhvr>
                                            <p:cTn id="8" dur="1000" spd="-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049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3" presetClass="entr" presetSubtype="32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3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2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1000" fill="hold"/>
                                            <p:tgtEl>
                                              <p:spTgt spid="210"/>
                                            </p:tgtEl>
                                          </p:cBhvr>
                                          <p:by x="140000" y="14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9" presetClass="exit" presetSubtype="0" fill="hold" grpId="1" nodeType="withEffect">
                                      <p:stCondLst>
                                        <p:cond delay="1450"/>
                                      </p:stCondLst>
                                      <p:childTnLst>
                                        <p:animEffect transition="out" filter="dissolve">
                                          <p:cBhvr>
                                            <p:cTn id="39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21" grpId="0" animBg="1"/>
          <p:bldP spid="210" grpId="0" animBg="1"/>
          <p:bldP spid="210" grpId="1" animBg="1"/>
          <p:bldP spid="210" grpId="2" animBg="1"/>
          <p:bldP spid="177" grpId="1" animBg="1"/>
          <p:bldP spid="177" grpId="2" animBg="1"/>
          <p:bldP spid="177" grpId="3" animBg="1"/>
          <p:bldP spid="6" grpId="0" animBg="1"/>
          <p:bldP spid="6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伴奏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500"/>
                </p14:media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-85344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44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2.5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8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青"/>
          <p:cNvSpPr>
            <a:spLocks noEditPoints="1"/>
          </p:cNvSpPr>
          <p:nvPr/>
        </p:nvSpPr>
        <p:spPr bwMode="auto">
          <a:xfrm>
            <a:off x="626628" y="2707537"/>
            <a:ext cx="1250432" cy="1442928"/>
          </a:xfrm>
          <a:custGeom>
            <a:avLst/>
            <a:gdLst>
              <a:gd name="T0" fmla="*/ 334 w 338"/>
              <a:gd name="T1" fmla="*/ 162 h 390"/>
              <a:gd name="T2" fmla="*/ 330 w 338"/>
              <a:gd name="T3" fmla="*/ 181 h 390"/>
              <a:gd name="T4" fmla="*/ 241 w 338"/>
              <a:gd name="T5" fmla="*/ 176 h 390"/>
              <a:gd name="T6" fmla="*/ 20 w 338"/>
              <a:gd name="T7" fmla="*/ 190 h 390"/>
              <a:gd name="T8" fmla="*/ 5 w 338"/>
              <a:gd name="T9" fmla="*/ 170 h 390"/>
              <a:gd name="T10" fmla="*/ 0 w 338"/>
              <a:gd name="T11" fmla="*/ 148 h 390"/>
              <a:gd name="T12" fmla="*/ 22 w 338"/>
              <a:gd name="T13" fmla="*/ 147 h 390"/>
              <a:gd name="T14" fmla="*/ 108 w 338"/>
              <a:gd name="T15" fmla="*/ 144 h 390"/>
              <a:gd name="T16" fmla="*/ 144 w 338"/>
              <a:gd name="T17" fmla="*/ 125 h 390"/>
              <a:gd name="T18" fmla="*/ 94 w 338"/>
              <a:gd name="T19" fmla="*/ 128 h 390"/>
              <a:gd name="T20" fmla="*/ 75 w 338"/>
              <a:gd name="T21" fmla="*/ 133 h 390"/>
              <a:gd name="T22" fmla="*/ 72 w 338"/>
              <a:gd name="T23" fmla="*/ 123 h 390"/>
              <a:gd name="T24" fmla="*/ 66 w 338"/>
              <a:gd name="T25" fmla="*/ 95 h 390"/>
              <a:gd name="T26" fmla="*/ 105 w 338"/>
              <a:gd name="T27" fmla="*/ 90 h 390"/>
              <a:gd name="T28" fmla="*/ 144 w 338"/>
              <a:gd name="T29" fmla="*/ 90 h 390"/>
              <a:gd name="T30" fmla="*/ 78 w 338"/>
              <a:gd name="T31" fmla="*/ 78 h 390"/>
              <a:gd name="T32" fmla="*/ 55 w 338"/>
              <a:gd name="T33" fmla="*/ 83 h 390"/>
              <a:gd name="T34" fmla="*/ 50 w 338"/>
              <a:gd name="T35" fmla="*/ 86 h 390"/>
              <a:gd name="T36" fmla="*/ 39 w 338"/>
              <a:gd name="T37" fmla="*/ 62 h 390"/>
              <a:gd name="T38" fmla="*/ 38 w 338"/>
              <a:gd name="T39" fmla="*/ 39 h 390"/>
              <a:gd name="T40" fmla="*/ 100 w 338"/>
              <a:gd name="T41" fmla="*/ 39 h 390"/>
              <a:gd name="T42" fmla="*/ 144 w 338"/>
              <a:gd name="T43" fmla="*/ 36 h 390"/>
              <a:gd name="T44" fmla="*/ 145 w 338"/>
              <a:gd name="T45" fmla="*/ 1 h 390"/>
              <a:gd name="T46" fmla="*/ 183 w 338"/>
              <a:gd name="T47" fmla="*/ 3 h 390"/>
              <a:gd name="T48" fmla="*/ 191 w 338"/>
              <a:gd name="T49" fmla="*/ 34 h 390"/>
              <a:gd name="T50" fmla="*/ 281 w 338"/>
              <a:gd name="T51" fmla="*/ 34 h 390"/>
              <a:gd name="T52" fmla="*/ 299 w 338"/>
              <a:gd name="T53" fmla="*/ 34 h 390"/>
              <a:gd name="T54" fmla="*/ 299 w 338"/>
              <a:gd name="T55" fmla="*/ 42 h 390"/>
              <a:gd name="T56" fmla="*/ 284 w 338"/>
              <a:gd name="T57" fmla="*/ 76 h 390"/>
              <a:gd name="T58" fmla="*/ 186 w 338"/>
              <a:gd name="T59" fmla="*/ 73 h 390"/>
              <a:gd name="T60" fmla="*/ 225 w 338"/>
              <a:gd name="T61" fmla="*/ 87 h 390"/>
              <a:gd name="T62" fmla="*/ 274 w 338"/>
              <a:gd name="T63" fmla="*/ 89 h 390"/>
              <a:gd name="T64" fmla="*/ 267 w 338"/>
              <a:gd name="T65" fmla="*/ 122 h 390"/>
              <a:gd name="T66" fmla="*/ 261 w 338"/>
              <a:gd name="T67" fmla="*/ 123 h 390"/>
              <a:gd name="T68" fmla="*/ 184 w 338"/>
              <a:gd name="T69" fmla="*/ 140 h 390"/>
              <a:gd name="T70" fmla="*/ 259 w 338"/>
              <a:gd name="T71" fmla="*/ 140 h 390"/>
              <a:gd name="T72" fmla="*/ 327 w 338"/>
              <a:gd name="T73" fmla="*/ 134 h 390"/>
              <a:gd name="T74" fmla="*/ 274 w 338"/>
              <a:gd name="T75" fmla="*/ 200 h 390"/>
              <a:gd name="T76" fmla="*/ 267 w 338"/>
              <a:gd name="T77" fmla="*/ 261 h 390"/>
              <a:gd name="T78" fmla="*/ 263 w 338"/>
              <a:gd name="T79" fmla="*/ 339 h 390"/>
              <a:gd name="T80" fmla="*/ 241 w 338"/>
              <a:gd name="T81" fmla="*/ 386 h 390"/>
              <a:gd name="T82" fmla="*/ 208 w 338"/>
              <a:gd name="T83" fmla="*/ 344 h 390"/>
              <a:gd name="T84" fmla="*/ 217 w 338"/>
              <a:gd name="T85" fmla="*/ 320 h 390"/>
              <a:gd name="T86" fmla="*/ 111 w 338"/>
              <a:gd name="T87" fmla="*/ 320 h 390"/>
              <a:gd name="T88" fmla="*/ 77 w 338"/>
              <a:gd name="T89" fmla="*/ 387 h 390"/>
              <a:gd name="T90" fmla="*/ 49 w 338"/>
              <a:gd name="T91" fmla="*/ 344 h 390"/>
              <a:gd name="T92" fmla="*/ 69 w 338"/>
              <a:gd name="T93" fmla="*/ 309 h 390"/>
              <a:gd name="T94" fmla="*/ 75 w 338"/>
              <a:gd name="T95" fmla="*/ 190 h 390"/>
              <a:gd name="T96" fmla="*/ 109 w 338"/>
              <a:gd name="T97" fmla="*/ 189 h 390"/>
              <a:gd name="T98" fmla="*/ 149 w 338"/>
              <a:gd name="T99" fmla="*/ 189 h 390"/>
              <a:gd name="T100" fmla="*/ 266 w 338"/>
              <a:gd name="T101" fmla="*/ 187 h 390"/>
              <a:gd name="T102" fmla="*/ 116 w 338"/>
              <a:gd name="T103" fmla="*/ 273 h 390"/>
              <a:gd name="T104" fmla="*/ 174 w 338"/>
              <a:gd name="T105" fmla="*/ 284 h 390"/>
              <a:gd name="T106" fmla="*/ 219 w 338"/>
              <a:gd name="T107" fmla="*/ 283 h 390"/>
              <a:gd name="T108" fmla="*/ 116 w 338"/>
              <a:gd name="T109" fmla="*/ 273 h 390"/>
              <a:gd name="T110" fmla="*/ 117 w 338"/>
              <a:gd name="T111" fmla="*/ 240 h 390"/>
              <a:gd name="T112" fmla="*/ 164 w 338"/>
              <a:gd name="T113" fmla="*/ 237 h 390"/>
              <a:gd name="T114" fmla="*/ 208 w 338"/>
              <a:gd name="T115" fmla="*/ 223 h 390"/>
              <a:gd name="T116" fmla="*/ 138 w 338"/>
              <a:gd name="T117" fmla="*/ 226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8" h="390">
                <a:moveTo>
                  <a:pt x="334" y="137"/>
                </a:moveTo>
                <a:cubicBezTo>
                  <a:pt x="338" y="145"/>
                  <a:pt x="338" y="153"/>
                  <a:pt x="334" y="162"/>
                </a:cubicBezTo>
                <a:cubicBezTo>
                  <a:pt x="334" y="163"/>
                  <a:pt x="334" y="165"/>
                  <a:pt x="333" y="169"/>
                </a:cubicBezTo>
                <a:cubicBezTo>
                  <a:pt x="332" y="176"/>
                  <a:pt x="331" y="180"/>
                  <a:pt x="330" y="181"/>
                </a:cubicBezTo>
                <a:cubicBezTo>
                  <a:pt x="329" y="185"/>
                  <a:pt x="326" y="186"/>
                  <a:pt x="320" y="183"/>
                </a:cubicBezTo>
                <a:cubicBezTo>
                  <a:pt x="310" y="179"/>
                  <a:pt x="283" y="176"/>
                  <a:pt x="241" y="176"/>
                </a:cubicBezTo>
                <a:cubicBezTo>
                  <a:pt x="127" y="177"/>
                  <a:pt x="57" y="180"/>
                  <a:pt x="31" y="183"/>
                </a:cubicBezTo>
                <a:cubicBezTo>
                  <a:pt x="25" y="184"/>
                  <a:pt x="21" y="186"/>
                  <a:pt x="20" y="190"/>
                </a:cubicBezTo>
                <a:cubicBezTo>
                  <a:pt x="18" y="195"/>
                  <a:pt x="16" y="195"/>
                  <a:pt x="13" y="190"/>
                </a:cubicBezTo>
                <a:cubicBezTo>
                  <a:pt x="10" y="186"/>
                  <a:pt x="8" y="180"/>
                  <a:pt x="5" y="170"/>
                </a:cubicBezTo>
                <a:cubicBezTo>
                  <a:pt x="4" y="167"/>
                  <a:pt x="3" y="165"/>
                  <a:pt x="3" y="164"/>
                </a:cubicBezTo>
                <a:cubicBezTo>
                  <a:pt x="1" y="157"/>
                  <a:pt x="0" y="151"/>
                  <a:pt x="0" y="148"/>
                </a:cubicBezTo>
                <a:cubicBezTo>
                  <a:pt x="0" y="146"/>
                  <a:pt x="3" y="146"/>
                  <a:pt x="8" y="147"/>
                </a:cubicBezTo>
                <a:cubicBezTo>
                  <a:pt x="12" y="147"/>
                  <a:pt x="17" y="147"/>
                  <a:pt x="22" y="147"/>
                </a:cubicBezTo>
                <a:cubicBezTo>
                  <a:pt x="41" y="147"/>
                  <a:pt x="60" y="146"/>
                  <a:pt x="81" y="144"/>
                </a:cubicBezTo>
                <a:cubicBezTo>
                  <a:pt x="87" y="144"/>
                  <a:pt x="95" y="144"/>
                  <a:pt x="108" y="144"/>
                </a:cubicBezTo>
                <a:cubicBezTo>
                  <a:pt x="124" y="143"/>
                  <a:pt x="135" y="142"/>
                  <a:pt x="144" y="142"/>
                </a:cubicBezTo>
                <a:cubicBezTo>
                  <a:pt x="144" y="136"/>
                  <a:pt x="144" y="130"/>
                  <a:pt x="144" y="125"/>
                </a:cubicBezTo>
                <a:cubicBezTo>
                  <a:pt x="139" y="125"/>
                  <a:pt x="130" y="125"/>
                  <a:pt x="119" y="126"/>
                </a:cubicBezTo>
                <a:cubicBezTo>
                  <a:pt x="107" y="126"/>
                  <a:pt x="99" y="127"/>
                  <a:pt x="94" y="128"/>
                </a:cubicBezTo>
                <a:cubicBezTo>
                  <a:pt x="89" y="128"/>
                  <a:pt x="85" y="130"/>
                  <a:pt x="83" y="134"/>
                </a:cubicBezTo>
                <a:cubicBezTo>
                  <a:pt x="81" y="137"/>
                  <a:pt x="78" y="137"/>
                  <a:pt x="75" y="133"/>
                </a:cubicBezTo>
                <a:cubicBezTo>
                  <a:pt x="74" y="130"/>
                  <a:pt x="74" y="130"/>
                  <a:pt x="74" y="130"/>
                </a:cubicBezTo>
                <a:cubicBezTo>
                  <a:pt x="72" y="127"/>
                  <a:pt x="72" y="125"/>
                  <a:pt x="72" y="123"/>
                </a:cubicBezTo>
                <a:cubicBezTo>
                  <a:pt x="72" y="120"/>
                  <a:pt x="71" y="115"/>
                  <a:pt x="69" y="109"/>
                </a:cubicBezTo>
                <a:cubicBezTo>
                  <a:pt x="68" y="103"/>
                  <a:pt x="67" y="98"/>
                  <a:pt x="66" y="95"/>
                </a:cubicBezTo>
                <a:cubicBezTo>
                  <a:pt x="66" y="93"/>
                  <a:pt x="67" y="92"/>
                  <a:pt x="70" y="92"/>
                </a:cubicBezTo>
                <a:cubicBezTo>
                  <a:pt x="79" y="92"/>
                  <a:pt x="90" y="92"/>
                  <a:pt x="105" y="90"/>
                </a:cubicBezTo>
                <a:cubicBezTo>
                  <a:pt x="118" y="90"/>
                  <a:pt x="129" y="90"/>
                  <a:pt x="136" y="90"/>
                </a:cubicBezTo>
                <a:cubicBezTo>
                  <a:pt x="139" y="90"/>
                  <a:pt x="142" y="90"/>
                  <a:pt x="144" y="90"/>
                </a:cubicBezTo>
                <a:cubicBezTo>
                  <a:pt x="144" y="73"/>
                  <a:pt x="144" y="73"/>
                  <a:pt x="144" y="73"/>
                </a:cubicBezTo>
                <a:cubicBezTo>
                  <a:pt x="128" y="74"/>
                  <a:pt x="106" y="76"/>
                  <a:pt x="78" y="78"/>
                </a:cubicBezTo>
                <a:cubicBezTo>
                  <a:pt x="70" y="79"/>
                  <a:pt x="64" y="80"/>
                  <a:pt x="59" y="80"/>
                </a:cubicBezTo>
                <a:cubicBezTo>
                  <a:pt x="57" y="81"/>
                  <a:pt x="56" y="82"/>
                  <a:pt x="55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0" y="86"/>
                  <a:pt x="50" y="86"/>
                  <a:pt x="50" y="86"/>
                </a:cubicBezTo>
                <a:cubicBezTo>
                  <a:pt x="49" y="86"/>
                  <a:pt x="47" y="85"/>
                  <a:pt x="45" y="83"/>
                </a:cubicBezTo>
                <a:cubicBezTo>
                  <a:pt x="42" y="75"/>
                  <a:pt x="40" y="69"/>
                  <a:pt x="39" y="62"/>
                </a:cubicBezTo>
                <a:cubicBezTo>
                  <a:pt x="39" y="58"/>
                  <a:pt x="39" y="54"/>
                  <a:pt x="39" y="50"/>
                </a:cubicBezTo>
                <a:cubicBezTo>
                  <a:pt x="39" y="45"/>
                  <a:pt x="39" y="41"/>
                  <a:pt x="38" y="39"/>
                </a:cubicBezTo>
                <a:cubicBezTo>
                  <a:pt x="38" y="37"/>
                  <a:pt x="39" y="36"/>
                  <a:pt x="42" y="37"/>
                </a:cubicBezTo>
                <a:cubicBezTo>
                  <a:pt x="55" y="40"/>
                  <a:pt x="74" y="41"/>
                  <a:pt x="100" y="39"/>
                </a:cubicBezTo>
                <a:cubicBezTo>
                  <a:pt x="104" y="38"/>
                  <a:pt x="112" y="37"/>
                  <a:pt x="122" y="37"/>
                </a:cubicBezTo>
                <a:cubicBezTo>
                  <a:pt x="131" y="36"/>
                  <a:pt x="139" y="36"/>
                  <a:pt x="144" y="36"/>
                </a:cubicBezTo>
                <a:cubicBezTo>
                  <a:pt x="143" y="25"/>
                  <a:pt x="142" y="15"/>
                  <a:pt x="142" y="6"/>
                </a:cubicBezTo>
                <a:cubicBezTo>
                  <a:pt x="142" y="3"/>
                  <a:pt x="143" y="1"/>
                  <a:pt x="145" y="1"/>
                </a:cubicBezTo>
                <a:cubicBezTo>
                  <a:pt x="147" y="1"/>
                  <a:pt x="151" y="1"/>
                  <a:pt x="156" y="1"/>
                </a:cubicBezTo>
                <a:cubicBezTo>
                  <a:pt x="169" y="0"/>
                  <a:pt x="178" y="1"/>
                  <a:pt x="183" y="3"/>
                </a:cubicBezTo>
                <a:cubicBezTo>
                  <a:pt x="191" y="6"/>
                  <a:pt x="194" y="12"/>
                  <a:pt x="192" y="22"/>
                </a:cubicBezTo>
                <a:cubicBezTo>
                  <a:pt x="192" y="27"/>
                  <a:pt x="192" y="31"/>
                  <a:pt x="191" y="34"/>
                </a:cubicBezTo>
                <a:cubicBezTo>
                  <a:pt x="207" y="34"/>
                  <a:pt x="223" y="34"/>
                  <a:pt x="238" y="34"/>
                </a:cubicBezTo>
                <a:cubicBezTo>
                  <a:pt x="281" y="34"/>
                  <a:pt x="281" y="34"/>
                  <a:pt x="281" y="34"/>
                </a:cubicBezTo>
                <a:cubicBezTo>
                  <a:pt x="289" y="34"/>
                  <a:pt x="293" y="33"/>
                  <a:pt x="294" y="31"/>
                </a:cubicBezTo>
                <a:cubicBezTo>
                  <a:pt x="297" y="31"/>
                  <a:pt x="299" y="32"/>
                  <a:pt x="299" y="34"/>
                </a:cubicBezTo>
                <a:cubicBezTo>
                  <a:pt x="300" y="35"/>
                  <a:pt x="300" y="37"/>
                  <a:pt x="299" y="39"/>
                </a:cubicBezTo>
                <a:cubicBezTo>
                  <a:pt x="299" y="40"/>
                  <a:pt x="299" y="41"/>
                  <a:pt x="299" y="42"/>
                </a:cubicBezTo>
                <a:cubicBezTo>
                  <a:pt x="297" y="52"/>
                  <a:pt x="295" y="63"/>
                  <a:pt x="292" y="73"/>
                </a:cubicBezTo>
                <a:cubicBezTo>
                  <a:pt x="292" y="75"/>
                  <a:pt x="290" y="76"/>
                  <a:pt x="284" y="76"/>
                </a:cubicBezTo>
                <a:cubicBezTo>
                  <a:pt x="269" y="73"/>
                  <a:pt x="252" y="72"/>
                  <a:pt x="233" y="72"/>
                </a:cubicBezTo>
                <a:cubicBezTo>
                  <a:pt x="219" y="72"/>
                  <a:pt x="204" y="72"/>
                  <a:pt x="186" y="73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225" y="87"/>
                  <a:pt x="225" y="87"/>
                  <a:pt x="225" y="87"/>
                </a:cubicBezTo>
                <a:cubicBezTo>
                  <a:pt x="235" y="88"/>
                  <a:pt x="249" y="88"/>
                  <a:pt x="264" y="86"/>
                </a:cubicBezTo>
                <a:cubicBezTo>
                  <a:pt x="270" y="84"/>
                  <a:pt x="274" y="85"/>
                  <a:pt x="274" y="89"/>
                </a:cubicBezTo>
                <a:cubicBezTo>
                  <a:pt x="274" y="92"/>
                  <a:pt x="274" y="95"/>
                  <a:pt x="274" y="98"/>
                </a:cubicBezTo>
                <a:cubicBezTo>
                  <a:pt x="272" y="106"/>
                  <a:pt x="270" y="113"/>
                  <a:pt x="267" y="122"/>
                </a:cubicBezTo>
                <a:cubicBezTo>
                  <a:pt x="267" y="123"/>
                  <a:pt x="267" y="123"/>
                  <a:pt x="267" y="123"/>
                </a:cubicBezTo>
                <a:cubicBezTo>
                  <a:pt x="266" y="124"/>
                  <a:pt x="264" y="124"/>
                  <a:pt x="261" y="123"/>
                </a:cubicBezTo>
                <a:cubicBezTo>
                  <a:pt x="236" y="122"/>
                  <a:pt x="211" y="122"/>
                  <a:pt x="186" y="122"/>
                </a:cubicBezTo>
                <a:cubicBezTo>
                  <a:pt x="186" y="129"/>
                  <a:pt x="185" y="135"/>
                  <a:pt x="184" y="140"/>
                </a:cubicBezTo>
                <a:cubicBezTo>
                  <a:pt x="205" y="140"/>
                  <a:pt x="224" y="140"/>
                  <a:pt x="239" y="140"/>
                </a:cubicBezTo>
                <a:cubicBezTo>
                  <a:pt x="241" y="140"/>
                  <a:pt x="248" y="140"/>
                  <a:pt x="259" y="140"/>
                </a:cubicBezTo>
                <a:cubicBezTo>
                  <a:pt x="279" y="139"/>
                  <a:pt x="293" y="139"/>
                  <a:pt x="302" y="139"/>
                </a:cubicBezTo>
                <a:cubicBezTo>
                  <a:pt x="311" y="139"/>
                  <a:pt x="319" y="137"/>
                  <a:pt x="327" y="134"/>
                </a:cubicBezTo>
                <a:cubicBezTo>
                  <a:pt x="331" y="131"/>
                  <a:pt x="333" y="132"/>
                  <a:pt x="334" y="137"/>
                </a:cubicBezTo>
                <a:close/>
                <a:moveTo>
                  <a:pt x="274" y="200"/>
                </a:moveTo>
                <a:cubicBezTo>
                  <a:pt x="274" y="203"/>
                  <a:pt x="273" y="208"/>
                  <a:pt x="272" y="215"/>
                </a:cubicBezTo>
                <a:cubicBezTo>
                  <a:pt x="268" y="230"/>
                  <a:pt x="266" y="245"/>
                  <a:pt x="267" y="261"/>
                </a:cubicBezTo>
                <a:cubicBezTo>
                  <a:pt x="268" y="268"/>
                  <a:pt x="267" y="288"/>
                  <a:pt x="264" y="322"/>
                </a:cubicBezTo>
                <a:cubicBezTo>
                  <a:pt x="263" y="330"/>
                  <a:pt x="263" y="336"/>
                  <a:pt x="263" y="339"/>
                </a:cubicBezTo>
                <a:cubicBezTo>
                  <a:pt x="260" y="356"/>
                  <a:pt x="256" y="370"/>
                  <a:pt x="250" y="383"/>
                </a:cubicBezTo>
                <a:cubicBezTo>
                  <a:pt x="247" y="389"/>
                  <a:pt x="244" y="390"/>
                  <a:pt x="241" y="386"/>
                </a:cubicBezTo>
                <a:cubicBezTo>
                  <a:pt x="240" y="385"/>
                  <a:pt x="238" y="383"/>
                  <a:pt x="236" y="381"/>
                </a:cubicBezTo>
                <a:cubicBezTo>
                  <a:pt x="219" y="365"/>
                  <a:pt x="210" y="353"/>
                  <a:pt x="208" y="344"/>
                </a:cubicBezTo>
                <a:cubicBezTo>
                  <a:pt x="206" y="339"/>
                  <a:pt x="206" y="337"/>
                  <a:pt x="209" y="336"/>
                </a:cubicBezTo>
                <a:cubicBezTo>
                  <a:pt x="215" y="336"/>
                  <a:pt x="217" y="331"/>
                  <a:pt x="217" y="320"/>
                </a:cubicBezTo>
                <a:cubicBezTo>
                  <a:pt x="217" y="317"/>
                  <a:pt x="217" y="317"/>
                  <a:pt x="217" y="317"/>
                </a:cubicBezTo>
                <a:cubicBezTo>
                  <a:pt x="169" y="317"/>
                  <a:pt x="134" y="318"/>
                  <a:pt x="111" y="320"/>
                </a:cubicBezTo>
                <a:cubicBezTo>
                  <a:pt x="107" y="338"/>
                  <a:pt x="99" y="359"/>
                  <a:pt x="86" y="384"/>
                </a:cubicBezTo>
                <a:cubicBezTo>
                  <a:pt x="83" y="389"/>
                  <a:pt x="80" y="390"/>
                  <a:pt x="77" y="387"/>
                </a:cubicBezTo>
                <a:cubicBezTo>
                  <a:pt x="75" y="381"/>
                  <a:pt x="70" y="375"/>
                  <a:pt x="64" y="369"/>
                </a:cubicBezTo>
                <a:cubicBezTo>
                  <a:pt x="57" y="359"/>
                  <a:pt x="52" y="351"/>
                  <a:pt x="49" y="344"/>
                </a:cubicBezTo>
                <a:cubicBezTo>
                  <a:pt x="46" y="338"/>
                  <a:pt x="48" y="336"/>
                  <a:pt x="53" y="336"/>
                </a:cubicBezTo>
                <a:cubicBezTo>
                  <a:pt x="62" y="335"/>
                  <a:pt x="67" y="326"/>
                  <a:pt x="69" y="309"/>
                </a:cubicBezTo>
                <a:cubicBezTo>
                  <a:pt x="75" y="271"/>
                  <a:pt x="76" y="234"/>
                  <a:pt x="70" y="198"/>
                </a:cubicBezTo>
                <a:cubicBezTo>
                  <a:pt x="69" y="194"/>
                  <a:pt x="71" y="192"/>
                  <a:pt x="75" y="190"/>
                </a:cubicBezTo>
                <a:cubicBezTo>
                  <a:pt x="77" y="190"/>
                  <a:pt x="81" y="190"/>
                  <a:pt x="88" y="190"/>
                </a:cubicBezTo>
                <a:cubicBezTo>
                  <a:pt x="97" y="189"/>
                  <a:pt x="104" y="189"/>
                  <a:pt x="109" y="189"/>
                </a:cubicBezTo>
                <a:cubicBezTo>
                  <a:pt x="110" y="189"/>
                  <a:pt x="113" y="189"/>
                  <a:pt x="116" y="190"/>
                </a:cubicBezTo>
                <a:cubicBezTo>
                  <a:pt x="127" y="190"/>
                  <a:pt x="138" y="190"/>
                  <a:pt x="149" y="189"/>
                </a:cubicBezTo>
                <a:cubicBezTo>
                  <a:pt x="170" y="187"/>
                  <a:pt x="188" y="186"/>
                  <a:pt x="202" y="186"/>
                </a:cubicBezTo>
                <a:cubicBezTo>
                  <a:pt x="217" y="186"/>
                  <a:pt x="239" y="186"/>
                  <a:pt x="266" y="187"/>
                </a:cubicBezTo>
                <a:cubicBezTo>
                  <a:pt x="273" y="186"/>
                  <a:pt x="276" y="190"/>
                  <a:pt x="274" y="200"/>
                </a:cubicBezTo>
                <a:close/>
                <a:moveTo>
                  <a:pt x="116" y="273"/>
                </a:moveTo>
                <a:cubicBezTo>
                  <a:pt x="116" y="277"/>
                  <a:pt x="116" y="282"/>
                  <a:pt x="116" y="286"/>
                </a:cubicBezTo>
                <a:cubicBezTo>
                  <a:pt x="137" y="287"/>
                  <a:pt x="156" y="286"/>
                  <a:pt x="174" y="284"/>
                </a:cubicBezTo>
                <a:cubicBezTo>
                  <a:pt x="179" y="284"/>
                  <a:pt x="187" y="284"/>
                  <a:pt x="197" y="283"/>
                </a:cubicBezTo>
                <a:cubicBezTo>
                  <a:pt x="206" y="283"/>
                  <a:pt x="214" y="283"/>
                  <a:pt x="219" y="283"/>
                </a:cubicBezTo>
                <a:cubicBezTo>
                  <a:pt x="219" y="272"/>
                  <a:pt x="219" y="272"/>
                  <a:pt x="219" y="272"/>
                </a:cubicBezTo>
                <a:cubicBezTo>
                  <a:pt x="194" y="271"/>
                  <a:pt x="159" y="271"/>
                  <a:pt x="116" y="273"/>
                </a:cubicBezTo>
                <a:close/>
                <a:moveTo>
                  <a:pt x="117" y="228"/>
                </a:moveTo>
                <a:cubicBezTo>
                  <a:pt x="117" y="240"/>
                  <a:pt x="117" y="240"/>
                  <a:pt x="117" y="240"/>
                </a:cubicBezTo>
                <a:cubicBezTo>
                  <a:pt x="127" y="240"/>
                  <a:pt x="140" y="239"/>
                  <a:pt x="156" y="237"/>
                </a:cubicBezTo>
                <a:cubicBezTo>
                  <a:pt x="159" y="237"/>
                  <a:pt x="162" y="237"/>
                  <a:pt x="164" y="237"/>
                </a:cubicBezTo>
                <a:cubicBezTo>
                  <a:pt x="179" y="237"/>
                  <a:pt x="197" y="237"/>
                  <a:pt x="219" y="237"/>
                </a:cubicBezTo>
                <a:cubicBezTo>
                  <a:pt x="220" y="227"/>
                  <a:pt x="216" y="222"/>
                  <a:pt x="208" y="223"/>
                </a:cubicBezTo>
                <a:cubicBezTo>
                  <a:pt x="189" y="223"/>
                  <a:pt x="172" y="224"/>
                  <a:pt x="158" y="225"/>
                </a:cubicBezTo>
                <a:cubicBezTo>
                  <a:pt x="154" y="226"/>
                  <a:pt x="147" y="226"/>
                  <a:pt x="138" y="226"/>
                </a:cubicBezTo>
                <a:cubicBezTo>
                  <a:pt x="128" y="227"/>
                  <a:pt x="121" y="228"/>
                  <a:pt x="117" y="228"/>
                </a:cubicBezTo>
                <a:close/>
              </a:path>
            </a:pathLst>
          </a:custGeom>
          <a:solidFill>
            <a:srgbClr val="5DC2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4" name="春"/>
          <p:cNvSpPr>
            <a:spLocks noEditPoints="1"/>
          </p:cNvSpPr>
          <p:nvPr/>
        </p:nvSpPr>
        <p:spPr bwMode="auto">
          <a:xfrm>
            <a:off x="2148478" y="2701277"/>
            <a:ext cx="1363112" cy="1455448"/>
          </a:xfrm>
          <a:custGeom>
            <a:avLst/>
            <a:gdLst>
              <a:gd name="T0" fmla="*/ 193 w 369"/>
              <a:gd name="T1" fmla="*/ 7 h 394"/>
              <a:gd name="T2" fmla="*/ 204 w 369"/>
              <a:gd name="T3" fmla="*/ 44 h 394"/>
              <a:gd name="T4" fmla="*/ 321 w 369"/>
              <a:gd name="T5" fmla="*/ 49 h 394"/>
              <a:gd name="T6" fmla="*/ 314 w 369"/>
              <a:gd name="T7" fmla="*/ 89 h 394"/>
              <a:gd name="T8" fmla="*/ 192 w 369"/>
              <a:gd name="T9" fmla="*/ 88 h 394"/>
              <a:gd name="T10" fmla="*/ 234 w 369"/>
              <a:gd name="T11" fmla="*/ 100 h 394"/>
              <a:gd name="T12" fmla="*/ 296 w 369"/>
              <a:gd name="T13" fmla="*/ 103 h 394"/>
              <a:gd name="T14" fmla="*/ 282 w 369"/>
              <a:gd name="T15" fmla="*/ 144 h 394"/>
              <a:gd name="T16" fmla="*/ 171 w 369"/>
              <a:gd name="T17" fmla="*/ 155 h 394"/>
              <a:gd name="T18" fmla="*/ 318 w 369"/>
              <a:gd name="T19" fmla="*/ 153 h 394"/>
              <a:gd name="T20" fmla="*/ 348 w 369"/>
              <a:gd name="T21" fmla="*/ 157 h 394"/>
              <a:gd name="T22" fmla="*/ 337 w 369"/>
              <a:gd name="T23" fmla="*/ 196 h 394"/>
              <a:gd name="T24" fmla="*/ 328 w 369"/>
              <a:gd name="T25" fmla="*/ 203 h 394"/>
              <a:gd name="T26" fmla="*/ 340 w 369"/>
              <a:gd name="T27" fmla="*/ 247 h 394"/>
              <a:gd name="T28" fmla="*/ 368 w 369"/>
              <a:gd name="T29" fmla="*/ 257 h 394"/>
              <a:gd name="T30" fmla="*/ 311 w 369"/>
              <a:gd name="T31" fmla="*/ 289 h 394"/>
              <a:gd name="T32" fmla="*/ 271 w 369"/>
              <a:gd name="T33" fmla="*/ 296 h 394"/>
              <a:gd name="T34" fmla="*/ 243 w 369"/>
              <a:gd name="T35" fmla="*/ 382 h 394"/>
              <a:gd name="T36" fmla="*/ 115 w 369"/>
              <a:gd name="T37" fmla="*/ 388 h 394"/>
              <a:gd name="T38" fmla="*/ 103 w 369"/>
              <a:gd name="T39" fmla="*/ 377 h 394"/>
              <a:gd name="T40" fmla="*/ 50 w 369"/>
              <a:gd name="T41" fmla="*/ 300 h 394"/>
              <a:gd name="T42" fmla="*/ 25 w 369"/>
              <a:gd name="T43" fmla="*/ 328 h 394"/>
              <a:gd name="T44" fmla="*/ 7 w 369"/>
              <a:gd name="T45" fmla="*/ 292 h 394"/>
              <a:gd name="T46" fmla="*/ 1 w 369"/>
              <a:gd name="T47" fmla="*/ 263 h 394"/>
              <a:gd name="T48" fmla="*/ 87 w 369"/>
              <a:gd name="T49" fmla="*/ 213 h 394"/>
              <a:gd name="T50" fmla="*/ 57 w 369"/>
              <a:gd name="T51" fmla="*/ 208 h 394"/>
              <a:gd name="T52" fmla="*/ 43 w 369"/>
              <a:gd name="T53" fmla="*/ 214 h 394"/>
              <a:gd name="T54" fmla="*/ 36 w 369"/>
              <a:gd name="T55" fmla="*/ 163 h 394"/>
              <a:gd name="T56" fmla="*/ 123 w 369"/>
              <a:gd name="T57" fmla="*/ 158 h 394"/>
              <a:gd name="T58" fmla="*/ 131 w 369"/>
              <a:gd name="T59" fmla="*/ 142 h 394"/>
              <a:gd name="T60" fmla="*/ 82 w 369"/>
              <a:gd name="T61" fmla="*/ 150 h 394"/>
              <a:gd name="T62" fmla="*/ 70 w 369"/>
              <a:gd name="T63" fmla="*/ 107 h 394"/>
              <a:gd name="T64" fmla="*/ 84 w 369"/>
              <a:gd name="T65" fmla="*/ 105 h 394"/>
              <a:gd name="T66" fmla="*/ 146 w 369"/>
              <a:gd name="T67" fmla="*/ 91 h 394"/>
              <a:gd name="T68" fmla="*/ 61 w 369"/>
              <a:gd name="T69" fmla="*/ 105 h 394"/>
              <a:gd name="T70" fmla="*/ 48 w 369"/>
              <a:gd name="T71" fmla="*/ 53 h 394"/>
              <a:gd name="T72" fmla="*/ 68 w 369"/>
              <a:gd name="T73" fmla="*/ 50 h 394"/>
              <a:gd name="T74" fmla="*/ 154 w 369"/>
              <a:gd name="T75" fmla="*/ 46 h 394"/>
              <a:gd name="T76" fmla="*/ 218 w 369"/>
              <a:gd name="T77" fmla="*/ 275 h 394"/>
              <a:gd name="T78" fmla="*/ 221 w 369"/>
              <a:gd name="T79" fmla="*/ 257 h 394"/>
              <a:gd name="T80" fmla="*/ 134 w 369"/>
              <a:gd name="T81" fmla="*/ 277 h 394"/>
              <a:gd name="T82" fmla="*/ 225 w 369"/>
              <a:gd name="T83" fmla="*/ 314 h 394"/>
              <a:gd name="T84" fmla="*/ 134 w 369"/>
              <a:gd name="T85" fmla="*/ 317 h 394"/>
              <a:gd name="T86" fmla="*/ 181 w 369"/>
              <a:gd name="T87" fmla="*/ 335 h 394"/>
              <a:gd name="T88" fmla="*/ 209 w 369"/>
              <a:gd name="T89" fmla="*/ 199 h 394"/>
              <a:gd name="T90" fmla="*/ 148 w 369"/>
              <a:gd name="T91" fmla="*/ 199 h 394"/>
              <a:gd name="T92" fmla="*/ 196 w 369"/>
              <a:gd name="T93" fmla="*/ 213 h 394"/>
              <a:gd name="T94" fmla="*/ 209 w 369"/>
              <a:gd name="T95" fmla="*/ 199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9" h="394">
                <a:moveTo>
                  <a:pt x="164" y="0"/>
                </a:moveTo>
                <a:cubicBezTo>
                  <a:pt x="165" y="0"/>
                  <a:pt x="166" y="0"/>
                  <a:pt x="167" y="0"/>
                </a:cubicBezTo>
                <a:cubicBezTo>
                  <a:pt x="175" y="1"/>
                  <a:pt x="184" y="3"/>
                  <a:pt x="193" y="7"/>
                </a:cubicBezTo>
                <a:cubicBezTo>
                  <a:pt x="205" y="13"/>
                  <a:pt x="209" y="22"/>
                  <a:pt x="207" y="33"/>
                </a:cubicBezTo>
                <a:cubicBezTo>
                  <a:pt x="207" y="34"/>
                  <a:pt x="207" y="35"/>
                  <a:pt x="206" y="36"/>
                </a:cubicBezTo>
                <a:cubicBezTo>
                  <a:pt x="205" y="38"/>
                  <a:pt x="204" y="41"/>
                  <a:pt x="204" y="44"/>
                </a:cubicBezTo>
                <a:cubicBezTo>
                  <a:pt x="230" y="44"/>
                  <a:pt x="256" y="44"/>
                  <a:pt x="281" y="44"/>
                </a:cubicBezTo>
                <a:cubicBezTo>
                  <a:pt x="297" y="44"/>
                  <a:pt x="307" y="44"/>
                  <a:pt x="311" y="42"/>
                </a:cubicBezTo>
                <a:cubicBezTo>
                  <a:pt x="317" y="41"/>
                  <a:pt x="320" y="44"/>
                  <a:pt x="321" y="49"/>
                </a:cubicBezTo>
                <a:cubicBezTo>
                  <a:pt x="321" y="57"/>
                  <a:pt x="321" y="64"/>
                  <a:pt x="320" y="71"/>
                </a:cubicBezTo>
                <a:cubicBezTo>
                  <a:pt x="317" y="77"/>
                  <a:pt x="315" y="82"/>
                  <a:pt x="314" y="86"/>
                </a:cubicBezTo>
                <a:cubicBezTo>
                  <a:pt x="314" y="89"/>
                  <a:pt x="314" y="89"/>
                  <a:pt x="314" y="89"/>
                </a:cubicBezTo>
                <a:cubicBezTo>
                  <a:pt x="313" y="90"/>
                  <a:pt x="311" y="90"/>
                  <a:pt x="309" y="89"/>
                </a:cubicBezTo>
                <a:cubicBezTo>
                  <a:pt x="287" y="87"/>
                  <a:pt x="256" y="86"/>
                  <a:pt x="215" y="86"/>
                </a:cubicBezTo>
                <a:cubicBezTo>
                  <a:pt x="208" y="87"/>
                  <a:pt x="200" y="88"/>
                  <a:pt x="192" y="88"/>
                </a:cubicBezTo>
                <a:cubicBezTo>
                  <a:pt x="192" y="89"/>
                  <a:pt x="191" y="91"/>
                  <a:pt x="190" y="94"/>
                </a:cubicBezTo>
                <a:cubicBezTo>
                  <a:pt x="190" y="96"/>
                  <a:pt x="190" y="98"/>
                  <a:pt x="189" y="100"/>
                </a:cubicBezTo>
                <a:cubicBezTo>
                  <a:pt x="204" y="100"/>
                  <a:pt x="219" y="100"/>
                  <a:pt x="234" y="100"/>
                </a:cubicBezTo>
                <a:cubicBezTo>
                  <a:pt x="253" y="102"/>
                  <a:pt x="271" y="102"/>
                  <a:pt x="289" y="99"/>
                </a:cubicBezTo>
                <a:cubicBezTo>
                  <a:pt x="293" y="98"/>
                  <a:pt x="295" y="98"/>
                  <a:pt x="296" y="99"/>
                </a:cubicBezTo>
                <a:cubicBezTo>
                  <a:pt x="297" y="100"/>
                  <a:pt x="297" y="101"/>
                  <a:pt x="296" y="103"/>
                </a:cubicBezTo>
                <a:cubicBezTo>
                  <a:pt x="296" y="108"/>
                  <a:pt x="295" y="113"/>
                  <a:pt x="293" y="121"/>
                </a:cubicBezTo>
                <a:cubicBezTo>
                  <a:pt x="292" y="129"/>
                  <a:pt x="291" y="135"/>
                  <a:pt x="290" y="139"/>
                </a:cubicBezTo>
                <a:cubicBezTo>
                  <a:pt x="288" y="146"/>
                  <a:pt x="286" y="147"/>
                  <a:pt x="282" y="144"/>
                </a:cubicBezTo>
                <a:cubicBezTo>
                  <a:pt x="281" y="143"/>
                  <a:pt x="279" y="142"/>
                  <a:pt x="275" y="142"/>
                </a:cubicBezTo>
                <a:cubicBezTo>
                  <a:pt x="242" y="140"/>
                  <a:pt x="209" y="140"/>
                  <a:pt x="176" y="141"/>
                </a:cubicBezTo>
                <a:cubicBezTo>
                  <a:pt x="175" y="145"/>
                  <a:pt x="174" y="150"/>
                  <a:pt x="171" y="155"/>
                </a:cubicBezTo>
                <a:cubicBezTo>
                  <a:pt x="195" y="155"/>
                  <a:pt x="219" y="155"/>
                  <a:pt x="242" y="155"/>
                </a:cubicBezTo>
                <a:cubicBezTo>
                  <a:pt x="252" y="156"/>
                  <a:pt x="268" y="156"/>
                  <a:pt x="289" y="155"/>
                </a:cubicBezTo>
                <a:cubicBezTo>
                  <a:pt x="302" y="154"/>
                  <a:pt x="312" y="153"/>
                  <a:pt x="318" y="153"/>
                </a:cubicBezTo>
                <a:cubicBezTo>
                  <a:pt x="328" y="153"/>
                  <a:pt x="335" y="152"/>
                  <a:pt x="340" y="150"/>
                </a:cubicBezTo>
                <a:cubicBezTo>
                  <a:pt x="343" y="149"/>
                  <a:pt x="345" y="149"/>
                  <a:pt x="346" y="150"/>
                </a:cubicBezTo>
                <a:cubicBezTo>
                  <a:pt x="347" y="150"/>
                  <a:pt x="348" y="152"/>
                  <a:pt x="348" y="157"/>
                </a:cubicBezTo>
                <a:cubicBezTo>
                  <a:pt x="347" y="167"/>
                  <a:pt x="345" y="178"/>
                  <a:pt x="342" y="189"/>
                </a:cubicBezTo>
                <a:cubicBezTo>
                  <a:pt x="340" y="191"/>
                  <a:pt x="340" y="191"/>
                  <a:pt x="340" y="191"/>
                </a:cubicBezTo>
                <a:cubicBezTo>
                  <a:pt x="339" y="193"/>
                  <a:pt x="338" y="195"/>
                  <a:pt x="337" y="196"/>
                </a:cubicBezTo>
                <a:cubicBezTo>
                  <a:pt x="337" y="197"/>
                  <a:pt x="337" y="197"/>
                  <a:pt x="337" y="197"/>
                </a:cubicBezTo>
                <a:cubicBezTo>
                  <a:pt x="336" y="198"/>
                  <a:pt x="336" y="199"/>
                  <a:pt x="336" y="200"/>
                </a:cubicBezTo>
                <a:cubicBezTo>
                  <a:pt x="333" y="203"/>
                  <a:pt x="331" y="204"/>
                  <a:pt x="328" y="203"/>
                </a:cubicBezTo>
                <a:cubicBezTo>
                  <a:pt x="317" y="197"/>
                  <a:pt x="299" y="195"/>
                  <a:pt x="271" y="197"/>
                </a:cubicBezTo>
                <a:cubicBezTo>
                  <a:pt x="275" y="198"/>
                  <a:pt x="277" y="200"/>
                  <a:pt x="279" y="203"/>
                </a:cubicBezTo>
                <a:cubicBezTo>
                  <a:pt x="306" y="227"/>
                  <a:pt x="327" y="242"/>
                  <a:pt x="340" y="247"/>
                </a:cubicBezTo>
                <a:cubicBezTo>
                  <a:pt x="349" y="251"/>
                  <a:pt x="356" y="253"/>
                  <a:pt x="362" y="252"/>
                </a:cubicBezTo>
                <a:cubicBezTo>
                  <a:pt x="365" y="251"/>
                  <a:pt x="367" y="251"/>
                  <a:pt x="368" y="252"/>
                </a:cubicBezTo>
                <a:cubicBezTo>
                  <a:pt x="369" y="252"/>
                  <a:pt x="369" y="253"/>
                  <a:pt x="368" y="257"/>
                </a:cubicBezTo>
                <a:cubicBezTo>
                  <a:pt x="358" y="275"/>
                  <a:pt x="347" y="290"/>
                  <a:pt x="337" y="302"/>
                </a:cubicBezTo>
                <a:cubicBezTo>
                  <a:pt x="333" y="306"/>
                  <a:pt x="329" y="306"/>
                  <a:pt x="325" y="302"/>
                </a:cubicBezTo>
                <a:cubicBezTo>
                  <a:pt x="321" y="296"/>
                  <a:pt x="317" y="291"/>
                  <a:pt x="311" y="289"/>
                </a:cubicBezTo>
                <a:cubicBezTo>
                  <a:pt x="303" y="283"/>
                  <a:pt x="295" y="276"/>
                  <a:pt x="287" y="267"/>
                </a:cubicBezTo>
                <a:cubicBezTo>
                  <a:pt x="284" y="263"/>
                  <a:pt x="281" y="260"/>
                  <a:pt x="278" y="257"/>
                </a:cubicBezTo>
                <a:cubicBezTo>
                  <a:pt x="275" y="269"/>
                  <a:pt x="272" y="282"/>
                  <a:pt x="271" y="296"/>
                </a:cubicBezTo>
                <a:cubicBezTo>
                  <a:pt x="271" y="300"/>
                  <a:pt x="271" y="306"/>
                  <a:pt x="270" y="314"/>
                </a:cubicBezTo>
                <a:cubicBezTo>
                  <a:pt x="267" y="347"/>
                  <a:pt x="263" y="367"/>
                  <a:pt x="257" y="375"/>
                </a:cubicBezTo>
                <a:cubicBezTo>
                  <a:pt x="253" y="386"/>
                  <a:pt x="249" y="388"/>
                  <a:pt x="243" y="382"/>
                </a:cubicBezTo>
                <a:cubicBezTo>
                  <a:pt x="241" y="377"/>
                  <a:pt x="237" y="375"/>
                  <a:pt x="229" y="375"/>
                </a:cubicBezTo>
                <a:cubicBezTo>
                  <a:pt x="192" y="373"/>
                  <a:pt x="158" y="374"/>
                  <a:pt x="128" y="377"/>
                </a:cubicBezTo>
                <a:cubicBezTo>
                  <a:pt x="121" y="379"/>
                  <a:pt x="117" y="383"/>
                  <a:pt x="115" y="388"/>
                </a:cubicBezTo>
                <a:cubicBezTo>
                  <a:pt x="114" y="392"/>
                  <a:pt x="113" y="394"/>
                  <a:pt x="112" y="394"/>
                </a:cubicBezTo>
                <a:cubicBezTo>
                  <a:pt x="111" y="394"/>
                  <a:pt x="109" y="392"/>
                  <a:pt x="107" y="388"/>
                </a:cubicBezTo>
                <a:cubicBezTo>
                  <a:pt x="107" y="387"/>
                  <a:pt x="106" y="383"/>
                  <a:pt x="103" y="377"/>
                </a:cubicBezTo>
                <a:cubicBezTo>
                  <a:pt x="101" y="371"/>
                  <a:pt x="99" y="366"/>
                  <a:pt x="98" y="364"/>
                </a:cubicBezTo>
                <a:cubicBezTo>
                  <a:pt x="94" y="350"/>
                  <a:pt x="91" y="317"/>
                  <a:pt x="89" y="266"/>
                </a:cubicBezTo>
                <a:cubicBezTo>
                  <a:pt x="76" y="276"/>
                  <a:pt x="63" y="288"/>
                  <a:pt x="50" y="300"/>
                </a:cubicBezTo>
                <a:cubicBezTo>
                  <a:pt x="49" y="301"/>
                  <a:pt x="46" y="303"/>
                  <a:pt x="43" y="307"/>
                </a:cubicBezTo>
                <a:cubicBezTo>
                  <a:pt x="36" y="313"/>
                  <a:pt x="32" y="318"/>
                  <a:pt x="31" y="322"/>
                </a:cubicBezTo>
                <a:cubicBezTo>
                  <a:pt x="29" y="326"/>
                  <a:pt x="27" y="328"/>
                  <a:pt x="25" y="328"/>
                </a:cubicBezTo>
                <a:cubicBezTo>
                  <a:pt x="22" y="328"/>
                  <a:pt x="21" y="326"/>
                  <a:pt x="20" y="322"/>
                </a:cubicBezTo>
                <a:cubicBezTo>
                  <a:pt x="16" y="309"/>
                  <a:pt x="12" y="299"/>
                  <a:pt x="7" y="294"/>
                </a:cubicBezTo>
                <a:cubicBezTo>
                  <a:pt x="7" y="292"/>
                  <a:pt x="7" y="292"/>
                  <a:pt x="7" y="292"/>
                </a:cubicBezTo>
                <a:cubicBezTo>
                  <a:pt x="2" y="286"/>
                  <a:pt x="0" y="281"/>
                  <a:pt x="1" y="275"/>
                </a:cubicBezTo>
                <a:cubicBezTo>
                  <a:pt x="1" y="272"/>
                  <a:pt x="1" y="270"/>
                  <a:pt x="1" y="267"/>
                </a:cubicBezTo>
                <a:cubicBezTo>
                  <a:pt x="0" y="265"/>
                  <a:pt x="0" y="264"/>
                  <a:pt x="1" y="263"/>
                </a:cubicBezTo>
                <a:cubicBezTo>
                  <a:pt x="2" y="262"/>
                  <a:pt x="4" y="262"/>
                  <a:pt x="6" y="264"/>
                </a:cubicBezTo>
                <a:cubicBezTo>
                  <a:pt x="10" y="266"/>
                  <a:pt x="16" y="265"/>
                  <a:pt x="23" y="261"/>
                </a:cubicBezTo>
                <a:cubicBezTo>
                  <a:pt x="47" y="248"/>
                  <a:pt x="68" y="232"/>
                  <a:pt x="87" y="213"/>
                </a:cubicBezTo>
                <a:cubicBezTo>
                  <a:pt x="90" y="210"/>
                  <a:pt x="93" y="206"/>
                  <a:pt x="95" y="202"/>
                </a:cubicBezTo>
                <a:cubicBezTo>
                  <a:pt x="91" y="202"/>
                  <a:pt x="84" y="203"/>
                  <a:pt x="76" y="205"/>
                </a:cubicBezTo>
                <a:cubicBezTo>
                  <a:pt x="68" y="206"/>
                  <a:pt x="62" y="207"/>
                  <a:pt x="57" y="208"/>
                </a:cubicBezTo>
                <a:cubicBezTo>
                  <a:pt x="52" y="209"/>
                  <a:pt x="50" y="211"/>
                  <a:pt x="50" y="213"/>
                </a:cubicBezTo>
                <a:cubicBezTo>
                  <a:pt x="50" y="216"/>
                  <a:pt x="49" y="217"/>
                  <a:pt x="48" y="217"/>
                </a:cubicBezTo>
                <a:cubicBezTo>
                  <a:pt x="47" y="217"/>
                  <a:pt x="45" y="216"/>
                  <a:pt x="43" y="214"/>
                </a:cubicBezTo>
                <a:cubicBezTo>
                  <a:pt x="38" y="208"/>
                  <a:pt x="35" y="197"/>
                  <a:pt x="34" y="180"/>
                </a:cubicBezTo>
                <a:cubicBezTo>
                  <a:pt x="33" y="174"/>
                  <a:pt x="31" y="170"/>
                  <a:pt x="29" y="167"/>
                </a:cubicBezTo>
                <a:cubicBezTo>
                  <a:pt x="28" y="163"/>
                  <a:pt x="30" y="162"/>
                  <a:pt x="36" y="163"/>
                </a:cubicBezTo>
                <a:cubicBezTo>
                  <a:pt x="38" y="164"/>
                  <a:pt x="43" y="164"/>
                  <a:pt x="53" y="164"/>
                </a:cubicBezTo>
                <a:cubicBezTo>
                  <a:pt x="56" y="164"/>
                  <a:pt x="58" y="164"/>
                  <a:pt x="61" y="164"/>
                </a:cubicBezTo>
                <a:cubicBezTo>
                  <a:pt x="80" y="161"/>
                  <a:pt x="101" y="159"/>
                  <a:pt x="123" y="158"/>
                </a:cubicBezTo>
                <a:cubicBezTo>
                  <a:pt x="125" y="158"/>
                  <a:pt x="125" y="158"/>
                  <a:pt x="125" y="158"/>
                </a:cubicBezTo>
                <a:cubicBezTo>
                  <a:pt x="126" y="156"/>
                  <a:pt x="127" y="153"/>
                  <a:pt x="128" y="149"/>
                </a:cubicBezTo>
                <a:cubicBezTo>
                  <a:pt x="130" y="146"/>
                  <a:pt x="131" y="144"/>
                  <a:pt x="131" y="142"/>
                </a:cubicBezTo>
                <a:cubicBezTo>
                  <a:pt x="129" y="142"/>
                  <a:pt x="126" y="142"/>
                  <a:pt x="123" y="142"/>
                </a:cubicBezTo>
                <a:cubicBezTo>
                  <a:pt x="116" y="145"/>
                  <a:pt x="104" y="146"/>
                  <a:pt x="89" y="146"/>
                </a:cubicBezTo>
                <a:cubicBezTo>
                  <a:pt x="86" y="147"/>
                  <a:pt x="83" y="148"/>
                  <a:pt x="82" y="150"/>
                </a:cubicBezTo>
                <a:cubicBezTo>
                  <a:pt x="82" y="151"/>
                  <a:pt x="82" y="152"/>
                  <a:pt x="81" y="153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70" y="144"/>
                  <a:pt x="68" y="128"/>
                  <a:pt x="70" y="107"/>
                </a:cubicBezTo>
                <a:cubicBezTo>
                  <a:pt x="70" y="104"/>
                  <a:pt x="70" y="103"/>
                  <a:pt x="71" y="103"/>
                </a:cubicBezTo>
                <a:cubicBezTo>
                  <a:pt x="71" y="102"/>
                  <a:pt x="72" y="102"/>
                  <a:pt x="75" y="103"/>
                </a:cubicBezTo>
                <a:cubicBezTo>
                  <a:pt x="78" y="104"/>
                  <a:pt x="81" y="105"/>
                  <a:pt x="84" y="105"/>
                </a:cubicBezTo>
                <a:cubicBezTo>
                  <a:pt x="95" y="106"/>
                  <a:pt x="114" y="106"/>
                  <a:pt x="139" y="103"/>
                </a:cubicBezTo>
                <a:cubicBezTo>
                  <a:pt x="121" y="106"/>
                  <a:pt x="122" y="106"/>
                  <a:pt x="143" y="103"/>
                </a:cubicBezTo>
                <a:cubicBezTo>
                  <a:pt x="146" y="91"/>
                  <a:pt x="146" y="91"/>
                  <a:pt x="146" y="91"/>
                </a:cubicBezTo>
                <a:cubicBezTo>
                  <a:pt x="125" y="91"/>
                  <a:pt x="102" y="92"/>
                  <a:pt x="79" y="96"/>
                </a:cubicBezTo>
                <a:cubicBezTo>
                  <a:pt x="70" y="96"/>
                  <a:pt x="65" y="97"/>
                  <a:pt x="64" y="100"/>
                </a:cubicBezTo>
                <a:cubicBezTo>
                  <a:pt x="64" y="102"/>
                  <a:pt x="63" y="104"/>
                  <a:pt x="61" y="105"/>
                </a:cubicBezTo>
                <a:cubicBezTo>
                  <a:pt x="59" y="105"/>
                  <a:pt x="58" y="104"/>
                  <a:pt x="57" y="102"/>
                </a:cubicBezTo>
                <a:cubicBezTo>
                  <a:pt x="54" y="94"/>
                  <a:pt x="52" y="85"/>
                  <a:pt x="51" y="75"/>
                </a:cubicBezTo>
                <a:cubicBezTo>
                  <a:pt x="51" y="69"/>
                  <a:pt x="50" y="62"/>
                  <a:pt x="48" y="53"/>
                </a:cubicBezTo>
                <a:cubicBezTo>
                  <a:pt x="47" y="52"/>
                  <a:pt x="47" y="51"/>
                  <a:pt x="48" y="50"/>
                </a:cubicBezTo>
                <a:cubicBezTo>
                  <a:pt x="49" y="49"/>
                  <a:pt x="51" y="49"/>
                  <a:pt x="53" y="50"/>
                </a:cubicBezTo>
                <a:cubicBezTo>
                  <a:pt x="57" y="50"/>
                  <a:pt x="62" y="50"/>
                  <a:pt x="68" y="50"/>
                </a:cubicBezTo>
                <a:cubicBezTo>
                  <a:pt x="87" y="50"/>
                  <a:pt x="105" y="50"/>
                  <a:pt x="123" y="49"/>
                </a:cubicBezTo>
                <a:cubicBezTo>
                  <a:pt x="127" y="48"/>
                  <a:pt x="132" y="47"/>
                  <a:pt x="139" y="47"/>
                </a:cubicBezTo>
                <a:cubicBezTo>
                  <a:pt x="146" y="46"/>
                  <a:pt x="151" y="46"/>
                  <a:pt x="154" y="46"/>
                </a:cubicBezTo>
                <a:cubicBezTo>
                  <a:pt x="156" y="32"/>
                  <a:pt x="157" y="19"/>
                  <a:pt x="157" y="7"/>
                </a:cubicBezTo>
                <a:cubicBezTo>
                  <a:pt x="158" y="2"/>
                  <a:pt x="161" y="0"/>
                  <a:pt x="164" y="0"/>
                </a:cubicBezTo>
                <a:close/>
                <a:moveTo>
                  <a:pt x="218" y="275"/>
                </a:moveTo>
                <a:cubicBezTo>
                  <a:pt x="221" y="275"/>
                  <a:pt x="225" y="275"/>
                  <a:pt x="228" y="275"/>
                </a:cubicBezTo>
                <a:cubicBezTo>
                  <a:pt x="228" y="272"/>
                  <a:pt x="228" y="269"/>
                  <a:pt x="228" y="266"/>
                </a:cubicBezTo>
                <a:cubicBezTo>
                  <a:pt x="228" y="260"/>
                  <a:pt x="226" y="257"/>
                  <a:pt x="221" y="257"/>
                </a:cubicBezTo>
                <a:cubicBezTo>
                  <a:pt x="194" y="256"/>
                  <a:pt x="167" y="256"/>
                  <a:pt x="140" y="258"/>
                </a:cubicBezTo>
                <a:cubicBezTo>
                  <a:pt x="136" y="259"/>
                  <a:pt x="134" y="262"/>
                  <a:pt x="134" y="267"/>
                </a:cubicBezTo>
                <a:cubicBezTo>
                  <a:pt x="134" y="271"/>
                  <a:pt x="134" y="274"/>
                  <a:pt x="134" y="277"/>
                </a:cubicBezTo>
                <a:cubicBezTo>
                  <a:pt x="162" y="274"/>
                  <a:pt x="190" y="273"/>
                  <a:pt x="218" y="275"/>
                </a:cubicBezTo>
                <a:close/>
                <a:moveTo>
                  <a:pt x="225" y="324"/>
                </a:moveTo>
                <a:cubicBezTo>
                  <a:pt x="225" y="321"/>
                  <a:pt x="225" y="317"/>
                  <a:pt x="225" y="314"/>
                </a:cubicBezTo>
                <a:cubicBezTo>
                  <a:pt x="217" y="314"/>
                  <a:pt x="206" y="314"/>
                  <a:pt x="192" y="314"/>
                </a:cubicBezTo>
                <a:cubicBezTo>
                  <a:pt x="177" y="315"/>
                  <a:pt x="166" y="316"/>
                  <a:pt x="159" y="316"/>
                </a:cubicBezTo>
                <a:cubicBezTo>
                  <a:pt x="151" y="317"/>
                  <a:pt x="142" y="317"/>
                  <a:pt x="134" y="317"/>
                </a:cubicBezTo>
                <a:cubicBezTo>
                  <a:pt x="135" y="322"/>
                  <a:pt x="136" y="326"/>
                  <a:pt x="136" y="330"/>
                </a:cubicBezTo>
                <a:cubicBezTo>
                  <a:pt x="136" y="335"/>
                  <a:pt x="139" y="337"/>
                  <a:pt x="145" y="336"/>
                </a:cubicBezTo>
                <a:cubicBezTo>
                  <a:pt x="152" y="336"/>
                  <a:pt x="164" y="336"/>
                  <a:pt x="181" y="335"/>
                </a:cubicBezTo>
                <a:cubicBezTo>
                  <a:pt x="197" y="335"/>
                  <a:pt x="209" y="334"/>
                  <a:pt x="215" y="333"/>
                </a:cubicBezTo>
                <a:cubicBezTo>
                  <a:pt x="221" y="333"/>
                  <a:pt x="225" y="330"/>
                  <a:pt x="225" y="324"/>
                </a:cubicBezTo>
                <a:close/>
                <a:moveTo>
                  <a:pt x="209" y="199"/>
                </a:moveTo>
                <a:cubicBezTo>
                  <a:pt x="207" y="197"/>
                  <a:pt x="207" y="197"/>
                  <a:pt x="207" y="197"/>
                </a:cubicBezTo>
                <a:cubicBezTo>
                  <a:pt x="206" y="197"/>
                  <a:pt x="205" y="197"/>
                  <a:pt x="204" y="197"/>
                </a:cubicBezTo>
                <a:cubicBezTo>
                  <a:pt x="186" y="197"/>
                  <a:pt x="167" y="198"/>
                  <a:pt x="148" y="199"/>
                </a:cubicBezTo>
                <a:cubicBezTo>
                  <a:pt x="147" y="200"/>
                  <a:pt x="146" y="202"/>
                  <a:pt x="145" y="205"/>
                </a:cubicBezTo>
                <a:cubicBezTo>
                  <a:pt x="143" y="208"/>
                  <a:pt x="140" y="213"/>
                  <a:pt x="136" y="219"/>
                </a:cubicBezTo>
                <a:cubicBezTo>
                  <a:pt x="150" y="215"/>
                  <a:pt x="170" y="213"/>
                  <a:pt x="196" y="213"/>
                </a:cubicBezTo>
                <a:cubicBezTo>
                  <a:pt x="214" y="213"/>
                  <a:pt x="227" y="213"/>
                  <a:pt x="234" y="214"/>
                </a:cubicBezTo>
                <a:cubicBezTo>
                  <a:pt x="230" y="211"/>
                  <a:pt x="226" y="208"/>
                  <a:pt x="221" y="203"/>
                </a:cubicBezTo>
                <a:cubicBezTo>
                  <a:pt x="218" y="200"/>
                  <a:pt x="214" y="199"/>
                  <a:pt x="209" y="199"/>
                </a:cubicBezTo>
                <a:close/>
              </a:path>
            </a:pathLst>
          </a:custGeom>
          <a:solidFill>
            <a:srgbClr val="ABCD0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21" name="的"/>
          <p:cNvSpPr>
            <a:spLocks noEditPoints="1"/>
          </p:cNvSpPr>
          <p:nvPr/>
        </p:nvSpPr>
        <p:spPr bwMode="auto">
          <a:xfrm>
            <a:off x="3783008" y="2804487"/>
            <a:ext cx="1490565" cy="1249028"/>
          </a:xfrm>
          <a:custGeom>
            <a:avLst/>
            <a:gdLst>
              <a:gd name="T0" fmla="*/ 580 w 580"/>
              <a:gd name="T1" fmla="*/ 224 h 486"/>
              <a:gd name="T2" fmla="*/ 580 w 580"/>
              <a:gd name="T3" fmla="*/ 241 h 486"/>
              <a:gd name="T4" fmla="*/ 515 w 580"/>
              <a:gd name="T5" fmla="*/ 395 h 486"/>
              <a:gd name="T6" fmla="*/ 393 w 580"/>
              <a:gd name="T7" fmla="*/ 483 h 486"/>
              <a:gd name="T8" fmla="*/ 388 w 580"/>
              <a:gd name="T9" fmla="*/ 483 h 486"/>
              <a:gd name="T10" fmla="*/ 332 w 580"/>
              <a:gd name="T11" fmla="*/ 446 h 486"/>
              <a:gd name="T12" fmla="*/ 332 w 580"/>
              <a:gd name="T13" fmla="*/ 441 h 486"/>
              <a:gd name="T14" fmla="*/ 510 w 580"/>
              <a:gd name="T15" fmla="*/ 229 h 486"/>
              <a:gd name="T16" fmla="*/ 510 w 580"/>
              <a:gd name="T17" fmla="*/ 217 h 486"/>
              <a:gd name="T18" fmla="*/ 456 w 580"/>
              <a:gd name="T19" fmla="*/ 105 h 486"/>
              <a:gd name="T20" fmla="*/ 354 w 580"/>
              <a:gd name="T21" fmla="*/ 61 h 486"/>
              <a:gd name="T22" fmla="*/ 300 w 580"/>
              <a:gd name="T23" fmla="*/ 239 h 486"/>
              <a:gd name="T24" fmla="*/ 225 w 580"/>
              <a:gd name="T25" fmla="*/ 397 h 486"/>
              <a:gd name="T26" fmla="*/ 147 w 580"/>
              <a:gd name="T27" fmla="*/ 456 h 486"/>
              <a:gd name="T28" fmla="*/ 25 w 580"/>
              <a:gd name="T29" fmla="*/ 373 h 486"/>
              <a:gd name="T30" fmla="*/ 0 w 580"/>
              <a:gd name="T31" fmla="*/ 290 h 486"/>
              <a:gd name="T32" fmla="*/ 0 w 580"/>
              <a:gd name="T33" fmla="*/ 278 h 486"/>
              <a:gd name="T34" fmla="*/ 20 w 580"/>
              <a:gd name="T35" fmla="*/ 198 h 486"/>
              <a:gd name="T36" fmla="*/ 64 w 580"/>
              <a:gd name="T37" fmla="*/ 124 h 486"/>
              <a:gd name="T38" fmla="*/ 195 w 580"/>
              <a:gd name="T39" fmla="*/ 25 h 486"/>
              <a:gd name="T40" fmla="*/ 308 w 580"/>
              <a:gd name="T41" fmla="*/ 0 h 486"/>
              <a:gd name="T42" fmla="*/ 334 w 580"/>
              <a:gd name="T43" fmla="*/ 0 h 486"/>
              <a:gd name="T44" fmla="*/ 512 w 580"/>
              <a:gd name="T45" fmla="*/ 66 h 486"/>
              <a:gd name="T46" fmla="*/ 580 w 580"/>
              <a:gd name="T47" fmla="*/ 224 h 486"/>
              <a:gd name="T48" fmla="*/ 66 w 580"/>
              <a:gd name="T49" fmla="*/ 266 h 486"/>
              <a:gd name="T50" fmla="*/ 66 w 580"/>
              <a:gd name="T51" fmla="*/ 278 h 486"/>
              <a:gd name="T52" fmla="*/ 91 w 580"/>
              <a:gd name="T53" fmla="*/ 353 h 486"/>
              <a:gd name="T54" fmla="*/ 137 w 580"/>
              <a:gd name="T55" fmla="*/ 383 h 486"/>
              <a:gd name="T56" fmla="*/ 178 w 580"/>
              <a:gd name="T57" fmla="*/ 353 h 486"/>
              <a:gd name="T58" fmla="*/ 203 w 580"/>
              <a:gd name="T59" fmla="*/ 310 h 486"/>
              <a:gd name="T60" fmla="*/ 210 w 580"/>
              <a:gd name="T61" fmla="*/ 293 h 486"/>
              <a:gd name="T62" fmla="*/ 293 w 580"/>
              <a:gd name="T63" fmla="*/ 61 h 486"/>
              <a:gd name="T64" fmla="*/ 200 w 580"/>
              <a:gd name="T65" fmla="*/ 85 h 486"/>
              <a:gd name="T66" fmla="*/ 100 w 580"/>
              <a:gd name="T67" fmla="*/ 176 h 486"/>
              <a:gd name="T68" fmla="*/ 66 w 580"/>
              <a:gd name="T69" fmla="*/ 266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80" h="486">
                <a:moveTo>
                  <a:pt x="580" y="224"/>
                </a:moveTo>
                <a:cubicBezTo>
                  <a:pt x="580" y="241"/>
                  <a:pt x="580" y="241"/>
                  <a:pt x="580" y="241"/>
                </a:cubicBezTo>
                <a:cubicBezTo>
                  <a:pt x="580" y="297"/>
                  <a:pt x="558" y="348"/>
                  <a:pt x="515" y="395"/>
                </a:cubicBezTo>
                <a:cubicBezTo>
                  <a:pt x="482" y="434"/>
                  <a:pt x="442" y="463"/>
                  <a:pt x="393" y="483"/>
                </a:cubicBezTo>
                <a:cubicBezTo>
                  <a:pt x="393" y="486"/>
                  <a:pt x="391" y="486"/>
                  <a:pt x="388" y="483"/>
                </a:cubicBezTo>
                <a:cubicBezTo>
                  <a:pt x="372" y="468"/>
                  <a:pt x="353" y="456"/>
                  <a:pt x="332" y="446"/>
                </a:cubicBezTo>
                <a:cubicBezTo>
                  <a:pt x="332" y="441"/>
                  <a:pt x="332" y="441"/>
                  <a:pt x="332" y="441"/>
                </a:cubicBezTo>
                <a:cubicBezTo>
                  <a:pt x="449" y="386"/>
                  <a:pt x="508" y="315"/>
                  <a:pt x="510" y="229"/>
                </a:cubicBezTo>
                <a:cubicBezTo>
                  <a:pt x="510" y="217"/>
                  <a:pt x="510" y="217"/>
                  <a:pt x="510" y="217"/>
                </a:cubicBezTo>
                <a:cubicBezTo>
                  <a:pt x="510" y="178"/>
                  <a:pt x="492" y="141"/>
                  <a:pt x="456" y="105"/>
                </a:cubicBezTo>
                <a:cubicBezTo>
                  <a:pt x="427" y="81"/>
                  <a:pt x="393" y="66"/>
                  <a:pt x="354" y="61"/>
                </a:cubicBezTo>
                <a:cubicBezTo>
                  <a:pt x="339" y="124"/>
                  <a:pt x="321" y="184"/>
                  <a:pt x="300" y="239"/>
                </a:cubicBezTo>
                <a:cubicBezTo>
                  <a:pt x="273" y="307"/>
                  <a:pt x="247" y="360"/>
                  <a:pt x="225" y="397"/>
                </a:cubicBezTo>
                <a:cubicBezTo>
                  <a:pt x="204" y="436"/>
                  <a:pt x="178" y="456"/>
                  <a:pt x="147" y="456"/>
                </a:cubicBezTo>
                <a:cubicBezTo>
                  <a:pt x="98" y="454"/>
                  <a:pt x="57" y="427"/>
                  <a:pt x="25" y="373"/>
                </a:cubicBezTo>
                <a:cubicBezTo>
                  <a:pt x="9" y="344"/>
                  <a:pt x="0" y="316"/>
                  <a:pt x="0" y="290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257"/>
                  <a:pt x="7" y="230"/>
                  <a:pt x="20" y="198"/>
                </a:cubicBezTo>
                <a:cubicBezTo>
                  <a:pt x="35" y="165"/>
                  <a:pt x="49" y="141"/>
                  <a:pt x="64" y="124"/>
                </a:cubicBezTo>
                <a:cubicBezTo>
                  <a:pt x="98" y="77"/>
                  <a:pt x="142" y="44"/>
                  <a:pt x="195" y="25"/>
                </a:cubicBezTo>
                <a:cubicBezTo>
                  <a:pt x="241" y="8"/>
                  <a:pt x="278" y="0"/>
                  <a:pt x="308" y="0"/>
                </a:cubicBezTo>
                <a:cubicBezTo>
                  <a:pt x="334" y="0"/>
                  <a:pt x="334" y="0"/>
                  <a:pt x="334" y="0"/>
                </a:cubicBezTo>
                <a:cubicBezTo>
                  <a:pt x="407" y="0"/>
                  <a:pt x="467" y="22"/>
                  <a:pt x="512" y="66"/>
                </a:cubicBezTo>
                <a:cubicBezTo>
                  <a:pt x="556" y="111"/>
                  <a:pt x="579" y="164"/>
                  <a:pt x="580" y="224"/>
                </a:cubicBezTo>
                <a:close/>
                <a:moveTo>
                  <a:pt x="66" y="266"/>
                </a:moveTo>
                <a:cubicBezTo>
                  <a:pt x="66" y="278"/>
                  <a:pt x="66" y="278"/>
                  <a:pt x="66" y="278"/>
                </a:cubicBezTo>
                <a:cubicBezTo>
                  <a:pt x="66" y="304"/>
                  <a:pt x="74" y="329"/>
                  <a:pt x="91" y="353"/>
                </a:cubicBezTo>
                <a:cubicBezTo>
                  <a:pt x="104" y="373"/>
                  <a:pt x="119" y="383"/>
                  <a:pt x="137" y="383"/>
                </a:cubicBezTo>
                <a:cubicBezTo>
                  <a:pt x="152" y="381"/>
                  <a:pt x="165" y="371"/>
                  <a:pt x="178" y="353"/>
                </a:cubicBezTo>
                <a:cubicBezTo>
                  <a:pt x="185" y="344"/>
                  <a:pt x="193" y="329"/>
                  <a:pt x="203" y="310"/>
                </a:cubicBezTo>
                <a:cubicBezTo>
                  <a:pt x="206" y="302"/>
                  <a:pt x="208" y="296"/>
                  <a:pt x="210" y="293"/>
                </a:cubicBezTo>
                <a:cubicBezTo>
                  <a:pt x="254" y="206"/>
                  <a:pt x="281" y="129"/>
                  <a:pt x="293" y="61"/>
                </a:cubicBezTo>
                <a:cubicBezTo>
                  <a:pt x="259" y="66"/>
                  <a:pt x="228" y="74"/>
                  <a:pt x="200" y="85"/>
                </a:cubicBezTo>
                <a:cubicBezTo>
                  <a:pt x="161" y="108"/>
                  <a:pt x="128" y="138"/>
                  <a:pt x="100" y="176"/>
                </a:cubicBezTo>
                <a:cubicBezTo>
                  <a:pt x="78" y="213"/>
                  <a:pt x="66" y="243"/>
                  <a:pt x="66" y="266"/>
                </a:cubicBezTo>
                <a:close/>
              </a:path>
            </a:pathLst>
          </a:custGeom>
          <a:solidFill>
            <a:srgbClr val="F8C3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77" name="螺"/>
          <p:cNvSpPr>
            <a:spLocks noEditPoints="1"/>
          </p:cNvSpPr>
          <p:nvPr/>
        </p:nvSpPr>
        <p:spPr bwMode="auto">
          <a:xfrm>
            <a:off x="5445370" y="2575558"/>
            <a:ext cx="1691585" cy="1760832"/>
          </a:xfrm>
          <a:custGeom>
            <a:avLst/>
            <a:gdLst>
              <a:gd name="T0" fmla="*/ 205 w 217"/>
              <a:gd name="T1" fmla="*/ 193 h 226"/>
              <a:gd name="T2" fmla="*/ 182 w 217"/>
              <a:gd name="T3" fmla="*/ 194 h 226"/>
              <a:gd name="T4" fmla="*/ 179 w 217"/>
              <a:gd name="T5" fmla="*/ 164 h 226"/>
              <a:gd name="T6" fmla="*/ 205 w 217"/>
              <a:gd name="T7" fmla="*/ 169 h 226"/>
              <a:gd name="T8" fmla="*/ 173 w 217"/>
              <a:gd name="T9" fmla="*/ 24 h 226"/>
              <a:gd name="T10" fmla="*/ 165 w 217"/>
              <a:gd name="T11" fmla="*/ 33 h 226"/>
              <a:gd name="T12" fmla="*/ 185 w 217"/>
              <a:gd name="T13" fmla="*/ 26 h 226"/>
              <a:gd name="T14" fmla="*/ 165 w 217"/>
              <a:gd name="T15" fmla="*/ 65 h 226"/>
              <a:gd name="T16" fmla="*/ 182 w 217"/>
              <a:gd name="T17" fmla="*/ 55 h 226"/>
              <a:gd name="T18" fmla="*/ 91 w 217"/>
              <a:gd name="T19" fmla="*/ 169 h 226"/>
              <a:gd name="T20" fmla="*/ 91 w 217"/>
              <a:gd name="T21" fmla="*/ 144 h 226"/>
              <a:gd name="T22" fmla="*/ 119 w 217"/>
              <a:gd name="T23" fmla="*/ 125 h 226"/>
              <a:gd name="T24" fmla="*/ 102 w 217"/>
              <a:gd name="T25" fmla="*/ 127 h 226"/>
              <a:gd name="T26" fmla="*/ 106 w 217"/>
              <a:gd name="T27" fmla="*/ 99 h 226"/>
              <a:gd name="T28" fmla="*/ 106 w 217"/>
              <a:gd name="T29" fmla="*/ 92 h 226"/>
              <a:gd name="T30" fmla="*/ 94 w 217"/>
              <a:gd name="T31" fmla="*/ 7 h 226"/>
              <a:gd name="T32" fmla="*/ 210 w 217"/>
              <a:gd name="T33" fmla="*/ 1 h 226"/>
              <a:gd name="T34" fmla="*/ 193 w 217"/>
              <a:gd name="T35" fmla="*/ 87 h 226"/>
              <a:gd name="T36" fmla="*/ 154 w 217"/>
              <a:gd name="T37" fmla="*/ 136 h 226"/>
              <a:gd name="T38" fmla="*/ 170 w 217"/>
              <a:gd name="T39" fmla="*/ 125 h 226"/>
              <a:gd name="T40" fmla="*/ 199 w 217"/>
              <a:gd name="T41" fmla="*/ 126 h 226"/>
              <a:gd name="T42" fmla="*/ 205 w 217"/>
              <a:gd name="T43" fmla="*/ 164 h 226"/>
              <a:gd name="T44" fmla="*/ 188 w 217"/>
              <a:gd name="T45" fmla="*/ 153 h 226"/>
              <a:gd name="T46" fmla="*/ 161 w 217"/>
              <a:gd name="T47" fmla="*/ 198 h 226"/>
              <a:gd name="T48" fmla="*/ 148 w 217"/>
              <a:gd name="T49" fmla="*/ 226 h 226"/>
              <a:gd name="T50" fmla="*/ 131 w 217"/>
              <a:gd name="T51" fmla="*/ 197 h 226"/>
              <a:gd name="T52" fmla="*/ 138 w 217"/>
              <a:gd name="T53" fmla="*/ 164 h 226"/>
              <a:gd name="T54" fmla="*/ 101 w 217"/>
              <a:gd name="T55" fmla="*/ 173 h 226"/>
              <a:gd name="T56" fmla="*/ 124 w 217"/>
              <a:gd name="T57" fmla="*/ 182 h 226"/>
              <a:gd name="T58" fmla="*/ 100 w 217"/>
              <a:gd name="T59" fmla="*/ 204 h 226"/>
              <a:gd name="T60" fmla="*/ 81 w 217"/>
              <a:gd name="T61" fmla="*/ 192 h 226"/>
              <a:gd name="T62" fmla="*/ 14 w 217"/>
              <a:gd name="T63" fmla="*/ 204 h 226"/>
              <a:gd name="T64" fmla="*/ 0 w 217"/>
              <a:gd name="T65" fmla="*/ 169 h 226"/>
              <a:gd name="T66" fmla="*/ 35 w 217"/>
              <a:gd name="T67" fmla="*/ 161 h 226"/>
              <a:gd name="T68" fmla="*/ 17 w 217"/>
              <a:gd name="T69" fmla="*/ 144 h 226"/>
              <a:gd name="T70" fmla="*/ 35 w 217"/>
              <a:gd name="T71" fmla="*/ 61 h 226"/>
              <a:gd name="T72" fmla="*/ 38 w 217"/>
              <a:gd name="T73" fmla="*/ 11 h 226"/>
              <a:gd name="T74" fmla="*/ 63 w 217"/>
              <a:gd name="T75" fmla="*/ 58 h 226"/>
              <a:gd name="T76" fmla="*/ 85 w 217"/>
              <a:gd name="T77" fmla="*/ 86 h 226"/>
              <a:gd name="T78" fmla="*/ 56 w 217"/>
              <a:gd name="T79" fmla="*/ 157 h 226"/>
              <a:gd name="T80" fmla="*/ 76 w 217"/>
              <a:gd name="T81" fmla="*/ 149 h 226"/>
              <a:gd name="T82" fmla="*/ 33 w 217"/>
              <a:gd name="T83" fmla="*/ 87 h 226"/>
              <a:gd name="T84" fmla="*/ 64 w 217"/>
              <a:gd name="T85" fmla="*/ 87 h 226"/>
              <a:gd name="T86" fmla="*/ 59 w 217"/>
              <a:gd name="T87" fmla="*/ 106 h 226"/>
              <a:gd name="T88" fmla="*/ 64 w 217"/>
              <a:gd name="T89" fmla="*/ 87 h 226"/>
              <a:gd name="T90" fmla="*/ 125 w 217"/>
              <a:gd name="T91" fmla="*/ 26 h 226"/>
              <a:gd name="T92" fmla="*/ 135 w 217"/>
              <a:gd name="T93" fmla="*/ 34 h 226"/>
              <a:gd name="T94" fmla="*/ 136 w 217"/>
              <a:gd name="T95" fmla="*/ 55 h 226"/>
              <a:gd name="T96" fmla="*/ 126 w 217"/>
              <a:gd name="T97" fmla="*/ 66 h 226"/>
              <a:gd name="T98" fmla="*/ 142 w 217"/>
              <a:gd name="T99" fmla="*/ 105 h 226"/>
              <a:gd name="T100" fmla="*/ 161 w 217"/>
              <a:gd name="T101" fmla="*/ 100 h 226"/>
              <a:gd name="T102" fmla="*/ 153 w 217"/>
              <a:gd name="T103" fmla="*/ 85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7" h="226">
                <a:moveTo>
                  <a:pt x="214" y="173"/>
                </a:moveTo>
                <a:cubicBezTo>
                  <a:pt x="214" y="180"/>
                  <a:pt x="214" y="184"/>
                  <a:pt x="213" y="184"/>
                </a:cubicBezTo>
                <a:cubicBezTo>
                  <a:pt x="213" y="185"/>
                  <a:pt x="213" y="186"/>
                  <a:pt x="212" y="187"/>
                </a:cubicBezTo>
                <a:cubicBezTo>
                  <a:pt x="210" y="189"/>
                  <a:pt x="209" y="190"/>
                  <a:pt x="209" y="191"/>
                </a:cubicBezTo>
                <a:cubicBezTo>
                  <a:pt x="209" y="192"/>
                  <a:pt x="207" y="193"/>
                  <a:pt x="205" y="193"/>
                </a:cubicBezTo>
                <a:cubicBezTo>
                  <a:pt x="202" y="193"/>
                  <a:pt x="197" y="194"/>
                  <a:pt x="190" y="197"/>
                </a:cubicBezTo>
                <a:cubicBezTo>
                  <a:pt x="188" y="197"/>
                  <a:pt x="187" y="199"/>
                  <a:pt x="187" y="201"/>
                </a:cubicBezTo>
                <a:cubicBezTo>
                  <a:pt x="187" y="202"/>
                  <a:pt x="186" y="203"/>
                  <a:pt x="186" y="203"/>
                </a:cubicBezTo>
                <a:cubicBezTo>
                  <a:pt x="185" y="203"/>
                  <a:pt x="184" y="202"/>
                  <a:pt x="183" y="201"/>
                </a:cubicBezTo>
                <a:cubicBezTo>
                  <a:pt x="182" y="199"/>
                  <a:pt x="181" y="196"/>
                  <a:pt x="182" y="194"/>
                </a:cubicBezTo>
                <a:cubicBezTo>
                  <a:pt x="182" y="193"/>
                  <a:pt x="182" y="193"/>
                  <a:pt x="182" y="192"/>
                </a:cubicBezTo>
                <a:cubicBezTo>
                  <a:pt x="181" y="191"/>
                  <a:pt x="181" y="190"/>
                  <a:pt x="181" y="189"/>
                </a:cubicBezTo>
                <a:cubicBezTo>
                  <a:pt x="179" y="182"/>
                  <a:pt x="178" y="176"/>
                  <a:pt x="179" y="171"/>
                </a:cubicBezTo>
                <a:cubicBezTo>
                  <a:pt x="179" y="170"/>
                  <a:pt x="179" y="170"/>
                  <a:pt x="179" y="169"/>
                </a:cubicBezTo>
                <a:cubicBezTo>
                  <a:pt x="180" y="167"/>
                  <a:pt x="180" y="166"/>
                  <a:pt x="179" y="164"/>
                </a:cubicBezTo>
                <a:cubicBezTo>
                  <a:pt x="179" y="163"/>
                  <a:pt x="180" y="162"/>
                  <a:pt x="180" y="162"/>
                </a:cubicBezTo>
                <a:cubicBezTo>
                  <a:pt x="181" y="162"/>
                  <a:pt x="182" y="162"/>
                  <a:pt x="183" y="164"/>
                </a:cubicBezTo>
                <a:cubicBezTo>
                  <a:pt x="184" y="165"/>
                  <a:pt x="186" y="167"/>
                  <a:pt x="189" y="167"/>
                </a:cubicBezTo>
                <a:cubicBezTo>
                  <a:pt x="191" y="168"/>
                  <a:pt x="194" y="168"/>
                  <a:pt x="198" y="168"/>
                </a:cubicBezTo>
                <a:cubicBezTo>
                  <a:pt x="201" y="169"/>
                  <a:pt x="203" y="169"/>
                  <a:pt x="205" y="169"/>
                </a:cubicBezTo>
                <a:cubicBezTo>
                  <a:pt x="207" y="169"/>
                  <a:pt x="207" y="169"/>
                  <a:pt x="207" y="169"/>
                </a:cubicBezTo>
                <a:cubicBezTo>
                  <a:pt x="209" y="170"/>
                  <a:pt x="211" y="170"/>
                  <a:pt x="212" y="170"/>
                </a:cubicBezTo>
                <a:cubicBezTo>
                  <a:pt x="214" y="170"/>
                  <a:pt x="215" y="170"/>
                  <a:pt x="214" y="173"/>
                </a:cubicBezTo>
                <a:close/>
                <a:moveTo>
                  <a:pt x="181" y="24"/>
                </a:moveTo>
                <a:cubicBezTo>
                  <a:pt x="178" y="24"/>
                  <a:pt x="176" y="24"/>
                  <a:pt x="173" y="24"/>
                </a:cubicBezTo>
                <a:cubicBezTo>
                  <a:pt x="171" y="24"/>
                  <a:pt x="169" y="24"/>
                  <a:pt x="168" y="24"/>
                </a:cubicBezTo>
                <a:cubicBezTo>
                  <a:pt x="166" y="24"/>
                  <a:pt x="166" y="24"/>
                  <a:pt x="166" y="24"/>
                </a:cubicBezTo>
                <a:cubicBezTo>
                  <a:pt x="166" y="25"/>
                  <a:pt x="166" y="26"/>
                  <a:pt x="165" y="26"/>
                </a:cubicBezTo>
                <a:cubicBezTo>
                  <a:pt x="165" y="27"/>
                  <a:pt x="165" y="28"/>
                  <a:pt x="165" y="29"/>
                </a:cubicBezTo>
                <a:cubicBezTo>
                  <a:pt x="165" y="30"/>
                  <a:pt x="165" y="32"/>
                  <a:pt x="165" y="33"/>
                </a:cubicBezTo>
                <a:cubicBezTo>
                  <a:pt x="167" y="33"/>
                  <a:pt x="168" y="33"/>
                  <a:pt x="170" y="33"/>
                </a:cubicBezTo>
                <a:cubicBezTo>
                  <a:pt x="172" y="33"/>
                  <a:pt x="173" y="33"/>
                  <a:pt x="175" y="33"/>
                </a:cubicBezTo>
                <a:cubicBezTo>
                  <a:pt x="178" y="33"/>
                  <a:pt x="182" y="33"/>
                  <a:pt x="185" y="33"/>
                </a:cubicBezTo>
                <a:cubicBezTo>
                  <a:pt x="185" y="32"/>
                  <a:pt x="185" y="31"/>
                  <a:pt x="185" y="29"/>
                </a:cubicBezTo>
                <a:cubicBezTo>
                  <a:pt x="186" y="28"/>
                  <a:pt x="186" y="27"/>
                  <a:pt x="185" y="26"/>
                </a:cubicBezTo>
                <a:cubicBezTo>
                  <a:pt x="184" y="25"/>
                  <a:pt x="183" y="24"/>
                  <a:pt x="181" y="24"/>
                </a:cubicBezTo>
                <a:close/>
                <a:moveTo>
                  <a:pt x="164" y="54"/>
                </a:moveTo>
                <a:cubicBezTo>
                  <a:pt x="164" y="55"/>
                  <a:pt x="164" y="57"/>
                  <a:pt x="165" y="59"/>
                </a:cubicBezTo>
                <a:cubicBezTo>
                  <a:pt x="165" y="60"/>
                  <a:pt x="165" y="61"/>
                  <a:pt x="165" y="62"/>
                </a:cubicBezTo>
                <a:cubicBezTo>
                  <a:pt x="165" y="63"/>
                  <a:pt x="165" y="64"/>
                  <a:pt x="165" y="65"/>
                </a:cubicBezTo>
                <a:cubicBezTo>
                  <a:pt x="171" y="65"/>
                  <a:pt x="171" y="65"/>
                  <a:pt x="171" y="65"/>
                </a:cubicBezTo>
                <a:cubicBezTo>
                  <a:pt x="177" y="65"/>
                  <a:pt x="177" y="65"/>
                  <a:pt x="177" y="65"/>
                </a:cubicBezTo>
                <a:cubicBezTo>
                  <a:pt x="180" y="65"/>
                  <a:pt x="181" y="64"/>
                  <a:pt x="181" y="62"/>
                </a:cubicBezTo>
                <a:cubicBezTo>
                  <a:pt x="181" y="61"/>
                  <a:pt x="181" y="60"/>
                  <a:pt x="182" y="58"/>
                </a:cubicBezTo>
                <a:cubicBezTo>
                  <a:pt x="182" y="57"/>
                  <a:pt x="182" y="56"/>
                  <a:pt x="182" y="55"/>
                </a:cubicBezTo>
                <a:cubicBezTo>
                  <a:pt x="179" y="55"/>
                  <a:pt x="176" y="55"/>
                  <a:pt x="173" y="54"/>
                </a:cubicBezTo>
                <a:cubicBezTo>
                  <a:pt x="172" y="54"/>
                  <a:pt x="170" y="54"/>
                  <a:pt x="169" y="54"/>
                </a:cubicBezTo>
                <a:cubicBezTo>
                  <a:pt x="167" y="54"/>
                  <a:pt x="166" y="54"/>
                  <a:pt x="164" y="54"/>
                </a:cubicBezTo>
                <a:close/>
                <a:moveTo>
                  <a:pt x="91" y="168"/>
                </a:moveTo>
                <a:cubicBezTo>
                  <a:pt x="91" y="169"/>
                  <a:pt x="91" y="169"/>
                  <a:pt x="91" y="169"/>
                </a:cubicBezTo>
                <a:cubicBezTo>
                  <a:pt x="91" y="169"/>
                  <a:pt x="92" y="170"/>
                  <a:pt x="92" y="170"/>
                </a:cubicBezTo>
                <a:cubicBezTo>
                  <a:pt x="93" y="171"/>
                  <a:pt x="93" y="171"/>
                  <a:pt x="93" y="171"/>
                </a:cubicBezTo>
                <a:cubicBezTo>
                  <a:pt x="94" y="172"/>
                  <a:pt x="95" y="173"/>
                  <a:pt x="96" y="173"/>
                </a:cubicBezTo>
                <a:cubicBezTo>
                  <a:pt x="96" y="172"/>
                  <a:pt x="96" y="172"/>
                  <a:pt x="96" y="171"/>
                </a:cubicBezTo>
                <a:cubicBezTo>
                  <a:pt x="93" y="162"/>
                  <a:pt x="91" y="153"/>
                  <a:pt x="91" y="144"/>
                </a:cubicBezTo>
                <a:cubicBezTo>
                  <a:pt x="89" y="140"/>
                  <a:pt x="91" y="138"/>
                  <a:pt x="95" y="139"/>
                </a:cubicBezTo>
                <a:cubicBezTo>
                  <a:pt x="104" y="139"/>
                  <a:pt x="104" y="139"/>
                  <a:pt x="104" y="139"/>
                </a:cubicBezTo>
                <a:cubicBezTo>
                  <a:pt x="107" y="138"/>
                  <a:pt x="111" y="135"/>
                  <a:pt x="118" y="130"/>
                </a:cubicBezTo>
                <a:cubicBezTo>
                  <a:pt x="122" y="128"/>
                  <a:pt x="125" y="126"/>
                  <a:pt x="128" y="125"/>
                </a:cubicBezTo>
                <a:cubicBezTo>
                  <a:pt x="126" y="125"/>
                  <a:pt x="123" y="125"/>
                  <a:pt x="119" y="125"/>
                </a:cubicBezTo>
                <a:cubicBezTo>
                  <a:pt x="115" y="125"/>
                  <a:pt x="113" y="125"/>
                  <a:pt x="112" y="125"/>
                </a:cubicBezTo>
                <a:cubicBezTo>
                  <a:pt x="111" y="125"/>
                  <a:pt x="111" y="125"/>
                  <a:pt x="111" y="125"/>
                </a:cubicBezTo>
                <a:cubicBezTo>
                  <a:pt x="108" y="126"/>
                  <a:pt x="107" y="127"/>
                  <a:pt x="106" y="128"/>
                </a:cubicBezTo>
                <a:cubicBezTo>
                  <a:pt x="105" y="130"/>
                  <a:pt x="104" y="131"/>
                  <a:pt x="103" y="130"/>
                </a:cubicBezTo>
                <a:cubicBezTo>
                  <a:pt x="102" y="130"/>
                  <a:pt x="102" y="129"/>
                  <a:pt x="102" y="127"/>
                </a:cubicBezTo>
                <a:cubicBezTo>
                  <a:pt x="102" y="127"/>
                  <a:pt x="102" y="125"/>
                  <a:pt x="101" y="122"/>
                </a:cubicBezTo>
                <a:cubicBezTo>
                  <a:pt x="101" y="118"/>
                  <a:pt x="100" y="115"/>
                  <a:pt x="100" y="114"/>
                </a:cubicBezTo>
                <a:cubicBezTo>
                  <a:pt x="100" y="113"/>
                  <a:pt x="101" y="111"/>
                  <a:pt x="101" y="107"/>
                </a:cubicBezTo>
                <a:cubicBezTo>
                  <a:pt x="101" y="104"/>
                  <a:pt x="101" y="102"/>
                  <a:pt x="101" y="101"/>
                </a:cubicBezTo>
                <a:cubicBezTo>
                  <a:pt x="102" y="98"/>
                  <a:pt x="103" y="97"/>
                  <a:pt x="106" y="99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4" y="99"/>
                  <a:pt x="119" y="95"/>
                  <a:pt x="127" y="89"/>
                </a:cubicBezTo>
                <a:cubicBezTo>
                  <a:pt x="129" y="87"/>
                  <a:pt x="130" y="86"/>
                  <a:pt x="132" y="86"/>
                </a:cubicBezTo>
                <a:cubicBezTo>
                  <a:pt x="126" y="86"/>
                  <a:pt x="120" y="86"/>
                  <a:pt x="114" y="88"/>
                </a:cubicBezTo>
                <a:cubicBezTo>
                  <a:pt x="109" y="89"/>
                  <a:pt x="107" y="90"/>
                  <a:pt x="106" y="92"/>
                </a:cubicBezTo>
                <a:cubicBezTo>
                  <a:pt x="105" y="94"/>
                  <a:pt x="105" y="95"/>
                  <a:pt x="104" y="95"/>
                </a:cubicBezTo>
                <a:cubicBezTo>
                  <a:pt x="102" y="92"/>
                  <a:pt x="102" y="92"/>
                  <a:pt x="102" y="92"/>
                </a:cubicBezTo>
                <a:cubicBezTo>
                  <a:pt x="99" y="81"/>
                  <a:pt x="97" y="70"/>
                  <a:pt x="96" y="59"/>
                </a:cubicBezTo>
                <a:cubicBezTo>
                  <a:pt x="96" y="37"/>
                  <a:pt x="96" y="26"/>
                  <a:pt x="95" y="24"/>
                </a:cubicBezTo>
                <a:cubicBezTo>
                  <a:pt x="94" y="17"/>
                  <a:pt x="94" y="12"/>
                  <a:pt x="94" y="7"/>
                </a:cubicBezTo>
                <a:cubicBezTo>
                  <a:pt x="94" y="4"/>
                  <a:pt x="95" y="2"/>
                  <a:pt x="98" y="3"/>
                </a:cubicBezTo>
                <a:cubicBezTo>
                  <a:pt x="105" y="3"/>
                  <a:pt x="115" y="3"/>
                  <a:pt x="130" y="2"/>
                </a:cubicBezTo>
                <a:cubicBezTo>
                  <a:pt x="141" y="1"/>
                  <a:pt x="153" y="0"/>
                  <a:pt x="166" y="0"/>
                </a:cubicBezTo>
                <a:cubicBezTo>
                  <a:pt x="175" y="0"/>
                  <a:pt x="185" y="1"/>
                  <a:pt x="194" y="2"/>
                </a:cubicBezTo>
                <a:cubicBezTo>
                  <a:pt x="201" y="2"/>
                  <a:pt x="206" y="1"/>
                  <a:pt x="210" y="1"/>
                </a:cubicBezTo>
                <a:cubicBezTo>
                  <a:pt x="213" y="0"/>
                  <a:pt x="216" y="1"/>
                  <a:pt x="216" y="6"/>
                </a:cubicBezTo>
                <a:cubicBezTo>
                  <a:pt x="217" y="14"/>
                  <a:pt x="216" y="22"/>
                  <a:pt x="212" y="27"/>
                </a:cubicBezTo>
                <a:cubicBezTo>
                  <a:pt x="209" y="34"/>
                  <a:pt x="207" y="47"/>
                  <a:pt x="206" y="68"/>
                </a:cubicBezTo>
                <a:cubicBezTo>
                  <a:pt x="205" y="75"/>
                  <a:pt x="203" y="81"/>
                  <a:pt x="198" y="86"/>
                </a:cubicBezTo>
                <a:cubicBezTo>
                  <a:pt x="197" y="88"/>
                  <a:pt x="195" y="89"/>
                  <a:pt x="193" y="87"/>
                </a:cubicBezTo>
                <a:cubicBezTo>
                  <a:pt x="191" y="86"/>
                  <a:pt x="187" y="86"/>
                  <a:pt x="183" y="86"/>
                </a:cubicBezTo>
                <a:cubicBezTo>
                  <a:pt x="186" y="87"/>
                  <a:pt x="189" y="89"/>
                  <a:pt x="193" y="91"/>
                </a:cubicBezTo>
                <a:cubicBezTo>
                  <a:pt x="199" y="98"/>
                  <a:pt x="198" y="104"/>
                  <a:pt x="189" y="108"/>
                </a:cubicBezTo>
                <a:cubicBezTo>
                  <a:pt x="174" y="115"/>
                  <a:pt x="158" y="125"/>
                  <a:pt x="141" y="137"/>
                </a:cubicBezTo>
                <a:cubicBezTo>
                  <a:pt x="144" y="136"/>
                  <a:pt x="148" y="136"/>
                  <a:pt x="154" y="136"/>
                </a:cubicBezTo>
                <a:cubicBezTo>
                  <a:pt x="159" y="135"/>
                  <a:pt x="162" y="135"/>
                  <a:pt x="165" y="135"/>
                </a:cubicBezTo>
                <a:cubicBezTo>
                  <a:pt x="166" y="134"/>
                  <a:pt x="168" y="134"/>
                  <a:pt x="170" y="134"/>
                </a:cubicBezTo>
                <a:cubicBezTo>
                  <a:pt x="172" y="133"/>
                  <a:pt x="174" y="133"/>
                  <a:pt x="175" y="133"/>
                </a:cubicBezTo>
                <a:cubicBezTo>
                  <a:pt x="173" y="131"/>
                  <a:pt x="172" y="129"/>
                  <a:pt x="171" y="127"/>
                </a:cubicBezTo>
                <a:cubicBezTo>
                  <a:pt x="169" y="126"/>
                  <a:pt x="169" y="125"/>
                  <a:pt x="170" y="125"/>
                </a:cubicBezTo>
                <a:cubicBezTo>
                  <a:pt x="170" y="125"/>
                  <a:pt x="171" y="124"/>
                  <a:pt x="173" y="124"/>
                </a:cubicBezTo>
                <a:cubicBezTo>
                  <a:pt x="173" y="123"/>
                  <a:pt x="176" y="122"/>
                  <a:pt x="183" y="120"/>
                </a:cubicBezTo>
                <a:cubicBezTo>
                  <a:pt x="185" y="119"/>
                  <a:pt x="186" y="119"/>
                  <a:pt x="187" y="119"/>
                </a:cubicBezTo>
                <a:cubicBezTo>
                  <a:pt x="191" y="118"/>
                  <a:pt x="194" y="119"/>
                  <a:pt x="196" y="123"/>
                </a:cubicBezTo>
                <a:cubicBezTo>
                  <a:pt x="197" y="123"/>
                  <a:pt x="198" y="125"/>
                  <a:pt x="199" y="126"/>
                </a:cubicBezTo>
                <a:cubicBezTo>
                  <a:pt x="201" y="129"/>
                  <a:pt x="202" y="131"/>
                  <a:pt x="202" y="131"/>
                </a:cubicBezTo>
                <a:cubicBezTo>
                  <a:pt x="204" y="134"/>
                  <a:pt x="206" y="139"/>
                  <a:pt x="210" y="146"/>
                </a:cubicBezTo>
                <a:cubicBezTo>
                  <a:pt x="212" y="150"/>
                  <a:pt x="212" y="155"/>
                  <a:pt x="212" y="161"/>
                </a:cubicBezTo>
                <a:cubicBezTo>
                  <a:pt x="213" y="165"/>
                  <a:pt x="212" y="167"/>
                  <a:pt x="208" y="165"/>
                </a:cubicBezTo>
                <a:cubicBezTo>
                  <a:pt x="207" y="165"/>
                  <a:pt x="206" y="164"/>
                  <a:pt x="205" y="164"/>
                </a:cubicBezTo>
                <a:cubicBezTo>
                  <a:pt x="203" y="163"/>
                  <a:pt x="202" y="163"/>
                  <a:pt x="201" y="163"/>
                </a:cubicBezTo>
                <a:cubicBezTo>
                  <a:pt x="200" y="162"/>
                  <a:pt x="199" y="161"/>
                  <a:pt x="198" y="160"/>
                </a:cubicBezTo>
                <a:cubicBezTo>
                  <a:pt x="198" y="159"/>
                  <a:pt x="197" y="158"/>
                  <a:pt x="196" y="158"/>
                </a:cubicBezTo>
                <a:cubicBezTo>
                  <a:pt x="195" y="157"/>
                  <a:pt x="193" y="155"/>
                  <a:pt x="192" y="153"/>
                </a:cubicBezTo>
                <a:cubicBezTo>
                  <a:pt x="191" y="152"/>
                  <a:pt x="190" y="152"/>
                  <a:pt x="188" y="153"/>
                </a:cubicBezTo>
                <a:cubicBezTo>
                  <a:pt x="187" y="153"/>
                  <a:pt x="187" y="153"/>
                  <a:pt x="187" y="153"/>
                </a:cubicBezTo>
                <a:cubicBezTo>
                  <a:pt x="182" y="154"/>
                  <a:pt x="175" y="155"/>
                  <a:pt x="165" y="156"/>
                </a:cubicBezTo>
                <a:cubicBezTo>
                  <a:pt x="165" y="159"/>
                  <a:pt x="165" y="164"/>
                  <a:pt x="164" y="172"/>
                </a:cubicBezTo>
                <a:cubicBezTo>
                  <a:pt x="163" y="178"/>
                  <a:pt x="163" y="182"/>
                  <a:pt x="163" y="184"/>
                </a:cubicBezTo>
                <a:cubicBezTo>
                  <a:pt x="163" y="188"/>
                  <a:pt x="162" y="192"/>
                  <a:pt x="161" y="198"/>
                </a:cubicBezTo>
                <a:cubicBezTo>
                  <a:pt x="160" y="201"/>
                  <a:pt x="159" y="203"/>
                  <a:pt x="159" y="204"/>
                </a:cubicBezTo>
                <a:cubicBezTo>
                  <a:pt x="157" y="210"/>
                  <a:pt x="155" y="214"/>
                  <a:pt x="154" y="217"/>
                </a:cubicBezTo>
                <a:cubicBezTo>
                  <a:pt x="154" y="217"/>
                  <a:pt x="153" y="218"/>
                  <a:pt x="153" y="219"/>
                </a:cubicBezTo>
                <a:cubicBezTo>
                  <a:pt x="151" y="220"/>
                  <a:pt x="150" y="222"/>
                  <a:pt x="150" y="224"/>
                </a:cubicBezTo>
                <a:cubicBezTo>
                  <a:pt x="149" y="226"/>
                  <a:pt x="148" y="226"/>
                  <a:pt x="148" y="226"/>
                </a:cubicBezTo>
                <a:cubicBezTo>
                  <a:pt x="147" y="226"/>
                  <a:pt x="146" y="226"/>
                  <a:pt x="145" y="224"/>
                </a:cubicBezTo>
                <a:cubicBezTo>
                  <a:pt x="144" y="223"/>
                  <a:pt x="143" y="221"/>
                  <a:pt x="140" y="219"/>
                </a:cubicBezTo>
                <a:cubicBezTo>
                  <a:pt x="134" y="210"/>
                  <a:pt x="134" y="210"/>
                  <a:pt x="134" y="210"/>
                </a:cubicBezTo>
                <a:cubicBezTo>
                  <a:pt x="134" y="209"/>
                  <a:pt x="133" y="208"/>
                  <a:pt x="133" y="206"/>
                </a:cubicBezTo>
                <a:cubicBezTo>
                  <a:pt x="132" y="201"/>
                  <a:pt x="131" y="198"/>
                  <a:pt x="131" y="197"/>
                </a:cubicBezTo>
                <a:cubicBezTo>
                  <a:pt x="129" y="196"/>
                  <a:pt x="129" y="195"/>
                  <a:pt x="130" y="194"/>
                </a:cubicBezTo>
                <a:cubicBezTo>
                  <a:pt x="130" y="193"/>
                  <a:pt x="131" y="193"/>
                  <a:pt x="133" y="193"/>
                </a:cubicBezTo>
                <a:cubicBezTo>
                  <a:pt x="134" y="193"/>
                  <a:pt x="136" y="191"/>
                  <a:pt x="136" y="187"/>
                </a:cubicBezTo>
                <a:cubicBezTo>
                  <a:pt x="136" y="186"/>
                  <a:pt x="137" y="184"/>
                  <a:pt x="137" y="183"/>
                </a:cubicBezTo>
                <a:cubicBezTo>
                  <a:pt x="138" y="176"/>
                  <a:pt x="138" y="170"/>
                  <a:pt x="138" y="164"/>
                </a:cubicBezTo>
                <a:cubicBezTo>
                  <a:pt x="138" y="160"/>
                  <a:pt x="138" y="160"/>
                  <a:pt x="138" y="160"/>
                </a:cubicBezTo>
                <a:cubicBezTo>
                  <a:pt x="133" y="160"/>
                  <a:pt x="126" y="162"/>
                  <a:pt x="117" y="164"/>
                </a:cubicBezTo>
                <a:cubicBezTo>
                  <a:pt x="113" y="165"/>
                  <a:pt x="110" y="165"/>
                  <a:pt x="109" y="165"/>
                </a:cubicBezTo>
                <a:cubicBezTo>
                  <a:pt x="104" y="165"/>
                  <a:pt x="102" y="167"/>
                  <a:pt x="101" y="170"/>
                </a:cubicBezTo>
                <a:cubicBezTo>
                  <a:pt x="101" y="171"/>
                  <a:pt x="101" y="172"/>
                  <a:pt x="101" y="173"/>
                </a:cubicBezTo>
                <a:cubicBezTo>
                  <a:pt x="104" y="172"/>
                  <a:pt x="108" y="172"/>
                  <a:pt x="115" y="171"/>
                </a:cubicBezTo>
                <a:cubicBezTo>
                  <a:pt x="114" y="171"/>
                  <a:pt x="115" y="171"/>
                  <a:pt x="120" y="170"/>
                </a:cubicBezTo>
                <a:cubicBezTo>
                  <a:pt x="123" y="169"/>
                  <a:pt x="125" y="170"/>
                  <a:pt x="125" y="173"/>
                </a:cubicBezTo>
                <a:cubicBezTo>
                  <a:pt x="125" y="175"/>
                  <a:pt x="125" y="177"/>
                  <a:pt x="124" y="180"/>
                </a:cubicBezTo>
                <a:cubicBezTo>
                  <a:pt x="124" y="182"/>
                  <a:pt x="124" y="182"/>
                  <a:pt x="124" y="182"/>
                </a:cubicBezTo>
                <a:cubicBezTo>
                  <a:pt x="122" y="183"/>
                  <a:pt x="121" y="186"/>
                  <a:pt x="121" y="190"/>
                </a:cubicBezTo>
                <a:cubicBezTo>
                  <a:pt x="122" y="192"/>
                  <a:pt x="120" y="194"/>
                  <a:pt x="116" y="195"/>
                </a:cubicBezTo>
                <a:cubicBezTo>
                  <a:pt x="116" y="195"/>
                  <a:pt x="115" y="196"/>
                  <a:pt x="113" y="197"/>
                </a:cubicBezTo>
                <a:cubicBezTo>
                  <a:pt x="110" y="198"/>
                  <a:pt x="108" y="199"/>
                  <a:pt x="108" y="199"/>
                </a:cubicBezTo>
                <a:cubicBezTo>
                  <a:pt x="103" y="199"/>
                  <a:pt x="101" y="201"/>
                  <a:pt x="100" y="204"/>
                </a:cubicBezTo>
                <a:cubicBezTo>
                  <a:pt x="100" y="206"/>
                  <a:pt x="99" y="207"/>
                  <a:pt x="98" y="207"/>
                </a:cubicBezTo>
                <a:cubicBezTo>
                  <a:pt x="98" y="207"/>
                  <a:pt x="97" y="206"/>
                  <a:pt x="96" y="204"/>
                </a:cubicBezTo>
                <a:cubicBezTo>
                  <a:pt x="91" y="194"/>
                  <a:pt x="89" y="186"/>
                  <a:pt x="89" y="182"/>
                </a:cubicBezTo>
                <a:cubicBezTo>
                  <a:pt x="89" y="180"/>
                  <a:pt x="89" y="179"/>
                  <a:pt x="89" y="177"/>
                </a:cubicBezTo>
                <a:cubicBezTo>
                  <a:pt x="88" y="182"/>
                  <a:pt x="85" y="187"/>
                  <a:pt x="81" y="192"/>
                </a:cubicBezTo>
                <a:cubicBezTo>
                  <a:pt x="79" y="194"/>
                  <a:pt x="77" y="194"/>
                  <a:pt x="75" y="193"/>
                </a:cubicBezTo>
                <a:cubicBezTo>
                  <a:pt x="71" y="189"/>
                  <a:pt x="68" y="183"/>
                  <a:pt x="66" y="175"/>
                </a:cubicBezTo>
                <a:cubicBezTo>
                  <a:pt x="63" y="176"/>
                  <a:pt x="56" y="179"/>
                  <a:pt x="46" y="183"/>
                </a:cubicBezTo>
                <a:cubicBezTo>
                  <a:pt x="37" y="188"/>
                  <a:pt x="30" y="191"/>
                  <a:pt x="26" y="193"/>
                </a:cubicBezTo>
                <a:cubicBezTo>
                  <a:pt x="18" y="194"/>
                  <a:pt x="14" y="198"/>
                  <a:pt x="14" y="204"/>
                </a:cubicBezTo>
                <a:cubicBezTo>
                  <a:pt x="13" y="206"/>
                  <a:pt x="12" y="206"/>
                  <a:pt x="12" y="206"/>
                </a:cubicBezTo>
                <a:cubicBezTo>
                  <a:pt x="11" y="206"/>
                  <a:pt x="10" y="206"/>
                  <a:pt x="9" y="204"/>
                </a:cubicBezTo>
                <a:cubicBezTo>
                  <a:pt x="4" y="195"/>
                  <a:pt x="2" y="188"/>
                  <a:pt x="2" y="183"/>
                </a:cubicBezTo>
                <a:cubicBezTo>
                  <a:pt x="2" y="181"/>
                  <a:pt x="2" y="178"/>
                  <a:pt x="1" y="176"/>
                </a:cubicBezTo>
                <a:cubicBezTo>
                  <a:pt x="1" y="173"/>
                  <a:pt x="1" y="170"/>
                  <a:pt x="0" y="169"/>
                </a:cubicBezTo>
                <a:cubicBezTo>
                  <a:pt x="0" y="168"/>
                  <a:pt x="0" y="167"/>
                  <a:pt x="1" y="166"/>
                </a:cubicBezTo>
                <a:cubicBezTo>
                  <a:pt x="2" y="166"/>
                  <a:pt x="3" y="166"/>
                  <a:pt x="3" y="167"/>
                </a:cubicBezTo>
                <a:cubicBezTo>
                  <a:pt x="8" y="169"/>
                  <a:pt x="16" y="168"/>
                  <a:pt x="26" y="165"/>
                </a:cubicBezTo>
                <a:cubicBezTo>
                  <a:pt x="29" y="164"/>
                  <a:pt x="32" y="164"/>
                  <a:pt x="35" y="164"/>
                </a:cubicBezTo>
                <a:cubicBezTo>
                  <a:pt x="35" y="161"/>
                  <a:pt x="35" y="161"/>
                  <a:pt x="35" y="161"/>
                </a:cubicBezTo>
                <a:cubicBezTo>
                  <a:pt x="35" y="153"/>
                  <a:pt x="35" y="144"/>
                  <a:pt x="35" y="134"/>
                </a:cubicBezTo>
                <a:cubicBezTo>
                  <a:pt x="31" y="135"/>
                  <a:pt x="27" y="136"/>
                  <a:pt x="23" y="136"/>
                </a:cubicBezTo>
                <a:cubicBezTo>
                  <a:pt x="21" y="136"/>
                  <a:pt x="20" y="137"/>
                  <a:pt x="19" y="139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42"/>
                  <a:pt x="19" y="144"/>
                  <a:pt x="17" y="144"/>
                </a:cubicBezTo>
                <a:cubicBezTo>
                  <a:pt x="17" y="144"/>
                  <a:pt x="16" y="142"/>
                  <a:pt x="16" y="140"/>
                </a:cubicBezTo>
                <a:cubicBezTo>
                  <a:pt x="11" y="127"/>
                  <a:pt x="9" y="112"/>
                  <a:pt x="9" y="95"/>
                </a:cubicBezTo>
                <a:cubicBezTo>
                  <a:pt x="9" y="86"/>
                  <a:pt x="8" y="76"/>
                  <a:pt x="5" y="67"/>
                </a:cubicBezTo>
                <a:cubicBezTo>
                  <a:pt x="4" y="63"/>
                  <a:pt x="7" y="61"/>
                  <a:pt x="12" y="62"/>
                </a:cubicBezTo>
                <a:cubicBezTo>
                  <a:pt x="19" y="63"/>
                  <a:pt x="27" y="63"/>
                  <a:pt x="35" y="61"/>
                </a:cubicBezTo>
                <a:cubicBezTo>
                  <a:pt x="36" y="60"/>
                  <a:pt x="37" y="60"/>
                  <a:pt x="37" y="60"/>
                </a:cubicBezTo>
                <a:cubicBezTo>
                  <a:pt x="37" y="47"/>
                  <a:pt x="37" y="39"/>
                  <a:pt x="37" y="34"/>
                </a:cubicBezTo>
                <a:cubicBezTo>
                  <a:pt x="37" y="32"/>
                  <a:pt x="37" y="28"/>
                  <a:pt x="37" y="25"/>
                </a:cubicBezTo>
                <a:cubicBezTo>
                  <a:pt x="37" y="20"/>
                  <a:pt x="36" y="17"/>
                  <a:pt x="36" y="14"/>
                </a:cubicBezTo>
                <a:cubicBezTo>
                  <a:pt x="35" y="12"/>
                  <a:pt x="36" y="11"/>
                  <a:pt x="38" y="11"/>
                </a:cubicBezTo>
                <a:cubicBezTo>
                  <a:pt x="42" y="12"/>
                  <a:pt x="46" y="12"/>
                  <a:pt x="53" y="11"/>
                </a:cubicBezTo>
                <a:cubicBezTo>
                  <a:pt x="56" y="11"/>
                  <a:pt x="59" y="12"/>
                  <a:pt x="61" y="16"/>
                </a:cubicBezTo>
                <a:cubicBezTo>
                  <a:pt x="63" y="19"/>
                  <a:pt x="63" y="23"/>
                  <a:pt x="62" y="29"/>
                </a:cubicBezTo>
                <a:cubicBezTo>
                  <a:pt x="60" y="40"/>
                  <a:pt x="59" y="50"/>
                  <a:pt x="58" y="58"/>
                </a:cubicBezTo>
                <a:cubicBezTo>
                  <a:pt x="60" y="58"/>
                  <a:pt x="61" y="58"/>
                  <a:pt x="63" y="58"/>
                </a:cubicBezTo>
                <a:cubicBezTo>
                  <a:pt x="66" y="59"/>
                  <a:pt x="67" y="59"/>
                  <a:pt x="68" y="59"/>
                </a:cubicBezTo>
                <a:cubicBezTo>
                  <a:pt x="74" y="59"/>
                  <a:pt x="78" y="59"/>
                  <a:pt x="81" y="59"/>
                </a:cubicBezTo>
                <a:cubicBezTo>
                  <a:pt x="84" y="58"/>
                  <a:pt x="86" y="57"/>
                  <a:pt x="87" y="58"/>
                </a:cubicBezTo>
                <a:cubicBezTo>
                  <a:pt x="88" y="59"/>
                  <a:pt x="88" y="60"/>
                  <a:pt x="88" y="63"/>
                </a:cubicBezTo>
                <a:cubicBezTo>
                  <a:pt x="88" y="71"/>
                  <a:pt x="87" y="79"/>
                  <a:pt x="85" y="86"/>
                </a:cubicBezTo>
                <a:cubicBezTo>
                  <a:pt x="84" y="92"/>
                  <a:pt x="83" y="98"/>
                  <a:pt x="82" y="105"/>
                </a:cubicBezTo>
                <a:cubicBezTo>
                  <a:pt x="82" y="114"/>
                  <a:pt x="80" y="121"/>
                  <a:pt x="77" y="127"/>
                </a:cubicBezTo>
                <a:cubicBezTo>
                  <a:pt x="76" y="130"/>
                  <a:pt x="74" y="131"/>
                  <a:pt x="72" y="131"/>
                </a:cubicBezTo>
                <a:cubicBezTo>
                  <a:pt x="67" y="131"/>
                  <a:pt x="62" y="130"/>
                  <a:pt x="56" y="130"/>
                </a:cubicBezTo>
                <a:cubicBezTo>
                  <a:pt x="56" y="140"/>
                  <a:pt x="56" y="149"/>
                  <a:pt x="56" y="157"/>
                </a:cubicBezTo>
                <a:cubicBezTo>
                  <a:pt x="58" y="157"/>
                  <a:pt x="60" y="157"/>
                  <a:pt x="62" y="156"/>
                </a:cubicBezTo>
                <a:cubicBezTo>
                  <a:pt x="61" y="157"/>
                  <a:pt x="62" y="156"/>
                  <a:pt x="64" y="155"/>
                </a:cubicBezTo>
                <a:cubicBezTo>
                  <a:pt x="63" y="151"/>
                  <a:pt x="63" y="148"/>
                  <a:pt x="64" y="144"/>
                </a:cubicBezTo>
                <a:cubicBezTo>
                  <a:pt x="64" y="143"/>
                  <a:pt x="65" y="142"/>
                  <a:pt x="66" y="142"/>
                </a:cubicBezTo>
                <a:cubicBezTo>
                  <a:pt x="71" y="143"/>
                  <a:pt x="75" y="145"/>
                  <a:pt x="76" y="149"/>
                </a:cubicBezTo>
                <a:cubicBezTo>
                  <a:pt x="80" y="156"/>
                  <a:pt x="84" y="160"/>
                  <a:pt x="90" y="164"/>
                </a:cubicBezTo>
                <a:cubicBezTo>
                  <a:pt x="91" y="164"/>
                  <a:pt x="91" y="166"/>
                  <a:pt x="91" y="168"/>
                </a:cubicBezTo>
                <a:close/>
                <a:moveTo>
                  <a:pt x="37" y="109"/>
                </a:moveTo>
                <a:cubicBezTo>
                  <a:pt x="37" y="102"/>
                  <a:pt x="37" y="94"/>
                  <a:pt x="37" y="86"/>
                </a:cubicBezTo>
                <a:cubicBezTo>
                  <a:pt x="36" y="86"/>
                  <a:pt x="35" y="87"/>
                  <a:pt x="33" y="87"/>
                </a:cubicBezTo>
                <a:cubicBezTo>
                  <a:pt x="30" y="87"/>
                  <a:pt x="29" y="89"/>
                  <a:pt x="29" y="91"/>
                </a:cubicBezTo>
                <a:cubicBezTo>
                  <a:pt x="29" y="96"/>
                  <a:pt x="29" y="100"/>
                  <a:pt x="30" y="105"/>
                </a:cubicBezTo>
                <a:cubicBezTo>
                  <a:pt x="30" y="108"/>
                  <a:pt x="32" y="109"/>
                  <a:pt x="34" y="109"/>
                </a:cubicBezTo>
                <a:cubicBezTo>
                  <a:pt x="35" y="109"/>
                  <a:pt x="36" y="109"/>
                  <a:pt x="37" y="109"/>
                </a:cubicBezTo>
                <a:close/>
                <a:moveTo>
                  <a:pt x="64" y="87"/>
                </a:moveTo>
                <a:cubicBezTo>
                  <a:pt x="64" y="85"/>
                  <a:pt x="63" y="84"/>
                  <a:pt x="61" y="84"/>
                </a:cubicBezTo>
                <a:cubicBezTo>
                  <a:pt x="57" y="84"/>
                  <a:pt x="57" y="84"/>
                  <a:pt x="57" y="84"/>
                </a:cubicBezTo>
                <a:cubicBezTo>
                  <a:pt x="57" y="87"/>
                  <a:pt x="57" y="91"/>
                  <a:pt x="57" y="95"/>
                </a:cubicBezTo>
                <a:cubicBezTo>
                  <a:pt x="57" y="99"/>
                  <a:pt x="57" y="103"/>
                  <a:pt x="56" y="106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60" y="106"/>
                  <a:pt x="61" y="106"/>
                  <a:pt x="62" y="106"/>
                </a:cubicBezTo>
                <a:cubicBezTo>
                  <a:pt x="62" y="106"/>
                  <a:pt x="63" y="105"/>
                  <a:pt x="63" y="105"/>
                </a:cubicBezTo>
                <a:cubicBezTo>
                  <a:pt x="64" y="104"/>
                  <a:pt x="64" y="102"/>
                  <a:pt x="64" y="100"/>
                </a:cubicBezTo>
                <a:cubicBezTo>
                  <a:pt x="64" y="98"/>
                  <a:pt x="64" y="95"/>
                  <a:pt x="64" y="93"/>
                </a:cubicBezTo>
                <a:cubicBezTo>
                  <a:pt x="64" y="91"/>
                  <a:pt x="64" y="89"/>
                  <a:pt x="64" y="87"/>
                </a:cubicBezTo>
                <a:close/>
                <a:moveTo>
                  <a:pt x="141" y="34"/>
                </a:moveTo>
                <a:cubicBezTo>
                  <a:pt x="141" y="32"/>
                  <a:pt x="141" y="30"/>
                  <a:pt x="141" y="29"/>
                </a:cubicBezTo>
                <a:cubicBezTo>
                  <a:pt x="141" y="27"/>
                  <a:pt x="141" y="26"/>
                  <a:pt x="141" y="25"/>
                </a:cubicBezTo>
                <a:cubicBezTo>
                  <a:pt x="138" y="25"/>
                  <a:pt x="135" y="25"/>
                  <a:pt x="132" y="25"/>
                </a:cubicBezTo>
                <a:cubicBezTo>
                  <a:pt x="129" y="25"/>
                  <a:pt x="127" y="25"/>
                  <a:pt x="125" y="26"/>
                </a:cubicBezTo>
                <a:cubicBezTo>
                  <a:pt x="122" y="27"/>
                  <a:pt x="121" y="28"/>
                  <a:pt x="121" y="29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1" y="35"/>
                  <a:pt x="121" y="35"/>
                  <a:pt x="121" y="35"/>
                </a:cubicBezTo>
                <a:cubicBezTo>
                  <a:pt x="123" y="35"/>
                  <a:pt x="126" y="35"/>
                  <a:pt x="129" y="34"/>
                </a:cubicBezTo>
                <a:cubicBezTo>
                  <a:pt x="131" y="34"/>
                  <a:pt x="133" y="34"/>
                  <a:pt x="135" y="34"/>
                </a:cubicBezTo>
                <a:cubicBezTo>
                  <a:pt x="137" y="34"/>
                  <a:pt x="139" y="34"/>
                  <a:pt x="141" y="34"/>
                </a:cubicBezTo>
                <a:close/>
                <a:moveTo>
                  <a:pt x="140" y="65"/>
                </a:moveTo>
                <a:cubicBezTo>
                  <a:pt x="140" y="63"/>
                  <a:pt x="141" y="62"/>
                  <a:pt x="141" y="60"/>
                </a:cubicBezTo>
                <a:cubicBezTo>
                  <a:pt x="141" y="57"/>
                  <a:pt x="141" y="56"/>
                  <a:pt x="141" y="55"/>
                </a:cubicBezTo>
                <a:cubicBezTo>
                  <a:pt x="140" y="55"/>
                  <a:pt x="138" y="55"/>
                  <a:pt x="136" y="55"/>
                </a:cubicBezTo>
                <a:cubicBezTo>
                  <a:pt x="134" y="55"/>
                  <a:pt x="132" y="56"/>
                  <a:pt x="130" y="56"/>
                </a:cubicBezTo>
                <a:cubicBezTo>
                  <a:pt x="126" y="56"/>
                  <a:pt x="123" y="56"/>
                  <a:pt x="122" y="56"/>
                </a:cubicBezTo>
                <a:cubicBezTo>
                  <a:pt x="122" y="58"/>
                  <a:pt x="122" y="59"/>
                  <a:pt x="122" y="60"/>
                </a:cubicBezTo>
                <a:cubicBezTo>
                  <a:pt x="122" y="62"/>
                  <a:pt x="122" y="63"/>
                  <a:pt x="122" y="64"/>
                </a:cubicBezTo>
                <a:cubicBezTo>
                  <a:pt x="122" y="66"/>
                  <a:pt x="123" y="66"/>
                  <a:pt x="126" y="66"/>
                </a:cubicBezTo>
                <a:cubicBezTo>
                  <a:pt x="128" y="66"/>
                  <a:pt x="130" y="65"/>
                  <a:pt x="134" y="65"/>
                </a:cubicBezTo>
                <a:cubicBezTo>
                  <a:pt x="137" y="65"/>
                  <a:pt x="139" y="65"/>
                  <a:pt x="140" y="65"/>
                </a:cubicBezTo>
                <a:close/>
                <a:moveTo>
                  <a:pt x="152" y="96"/>
                </a:moveTo>
                <a:cubicBezTo>
                  <a:pt x="148" y="98"/>
                  <a:pt x="142" y="101"/>
                  <a:pt x="135" y="105"/>
                </a:cubicBezTo>
                <a:cubicBezTo>
                  <a:pt x="137" y="105"/>
                  <a:pt x="140" y="105"/>
                  <a:pt x="142" y="105"/>
                </a:cubicBezTo>
                <a:cubicBezTo>
                  <a:pt x="145" y="105"/>
                  <a:pt x="147" y="105"/>
                  <a:pt x="149" y="105"/>
                </a:cubicBezTo>
                <a:cubicBezTo>
                  <a:pt x="150" y="105"/>
                  <a:pt x="150" y="105"/>
                  <a:pt x="150" y="105"/>
                </a:cubicBezTo>
                <a:cubicBezTo>
                  <a:pt x="151" y="106"/>
                  <a:pt x="152" y="106"/>
                  <a:pt x="153" y="106"/>
                </a:cubicBezTo>
                <a:cubicBezTo>
                  <a:pt x="154" y="106"/>
                  <a:pt x="155" y="105"/>
                  <a:pt x="157" y="103"/>
                </a:cubicBezTo>
                <a:cubicBezTo>
                  <a:pt x="159" y="101"/>
                  <a:pt x="160" y="100"/>
                  <a:pt x="161" y="100"/>
                </a:cubicBezTo>
                <a:cubicBezTo>
                  <a:pt x="166" y="96"/>
                  <a:pt x="169" y="93"/>
                  <a:pt x="171" y="91"/>
                </a:cubicBezTo>
                <a:cubicBezTo>
                  <a:pt x="174" y="89"/>
                  <a:pt x="175" y="87"/>
                  <a:pt x="175" y="86"/>
                </a:cubicBezTo>
                <a:cubicBezTo>
                  <a:pt x="175" y="86"/>
                  <a:pt x="175" y="86"/>
                  <a:pt x="175" y="86"/>
                </a:cubicBezTo>
                <a:cubicBezTo>
                  <a:pt x="172" y="85"/>
                  <a:pt x="168" y="85"/>
                  <a:pt x="164" y="85"/>
                </a:cubicBezTo>
                <a:cubicBezTo>
                  <a:pt x="160" y="85"/>
                  <a:pt x="156" y="85"/>
                  <a:pt x="153" y="85"/>
                </a:cubicBezTo>
                <a:cubicBezTo>
                  <a:pt x="154" y="86"/>
                  <a:pt x="154" y="86"/>
                  <a:pt x="154" y="86"/>
                </a:cubicBezTo>
                <a:cubicBezTo>
                  <a:pt x="154" y="86"/>
                  <a:pt x="154" y="86"/>
                  <a:pt x="154" y="86"/>
                </a:cubicBezTo>
                <a:cubicBezTo>
                  <a:pt x="156" y="90"/>
                  <a:pt x="155" y="93"/>
                  <a:pt x="152" y="96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旋"/>
          <p:cNvSpPr>
            <a:spLocks noChangeAspect="1" noEditPoints="1"/>
          </p:cNvSpPr>
          <p:nvPr/>
        </p:nvSpPr>
        <p:spPr bwMode="auto">
          <a:xfrm>
            <a:off x="7275787" y="2701277"/>
            <a:ext cx="1370197" cy="1440000"/>
          </a:xfrm>
          <a:custGeom>
            <a:avLst/>
            <a:gdLst>
              <a:gd name="T0" fmla="*/ 171 w 224"/>
              <a:gd name="T1" fmla="*/ 105 h 236"/>
              <a:gd name="T2" fmla="*/ 178 w 224"/>
              <a:gd name="T3" fmla="*/ 129 h 236"/>
              <a:gd name="T4" fmla="*/ 187 w 224"/>
              <a:gd name="T5" fmla="*/ 129 h 236"/>
              <a:gd name="T6" fmla="*/ 178 w 224"/>
              <a:gd name="T7" fmla="*/ 110 h 236"/>
              <a:gd name="T8" fmla="*/ 183 w 224"/>
              <a:gd name="T9" fmla="*/ 103 h 236"/>
              <a:gd name="T10" fmla="*/ 123 w 224"/>
              <a:gd name="T11" fmla="*/ 122 h 236"/>
              <a:gd name="T12" fmla="*/ 132 w 224"/>
              <a:gd name="T13" fmla="*/ 153 h 236"/>
              <a:gd name="T14" fmla="*/ 135 w 224"/>
              <a:gd name="T15" fmla="*/ 168 h 236"/>
              <a:gd name="T16" fmla="*/ 144 w 224"/>
              <a:gd name="T17" fmla="*/ 104 h 236"/>
              <a:gd name="T18" fmla="*/ 125 w 224"/>
              <a:gd name="T19" fmla="*/ 110 h 236"/>
              <a:gd name="T20" fmla="*/ 121 w 224"/>
              <a:gd name="T21" fmla="*/ 108 h 236"/>
              <a:gd name="T22" fmla="*/ 109 w 224"/>
              <a:gd name="T23" fmla="*/ 100 h 236"/>
              <a:gd name="T24" fmla="*/ 102 w 224"/>
              <a:gd name="T25" fmla="*/ 95 h 236"/>
              <a:gd name="T26" fmla="*/ 71 w 224"/>
              <a:gd name="T27" fmla="*/ 82 h 236"/>
              <a:gd name="T28" fmla="*/ 59 w 224"/>
              <a:gd name="T29" fmla="*/ 103 h 236"/>
              <a:gd name="T30" fmla="*/ 97 w 224"/>
              <a:gd name="T31" fmla="*/ 132 h 236"/>
              <a:gd name="T32" fmla="*/ 90 w 224"/>
              <a:gd name="T33" fmla="*/ 194 h 236"/>
              <a:gd name="T34" fmla="*/ 138 w 224"/>
              <a:gd name="T35" fmla="*/ 2 h 236"/>
              <a:gd name="T36" fmla="*/ 156 w 224"/>
              <a:gd name="T37" fmla="*/ 26 h 236"/>
              <a:gd name="T38" fmla="*/ 153 w 224"/>
              <a:gd name="T39" fmla="*/ 35 h 236"/>
              <a:gd name="T40" fmla="*/ 221 w 224"/>
              <a:gd name="T41" fmla="*/ 30 h 236"/>
              <a:gd name="T42" fmla="*/ 219 w 224"/>
              <a:gd name="T43" fmla="*/ 63 h 236"/>
              <a:gd name="T44" fmla="*/ 202 w 224"/>
              <a:gd name="T45" fmla="*/ 60 h 236"/>
              <a:gd name="T46" fmla="*/ 124 w 224"/>
              <a:gd name="T47" fmla="*/ 81 h 236"/>
              <a:gd name="T48" fmla="*/ 188 w 224"/>
              <a:gd name="T49" fmla="*/ 77 h 236"/>
              <a:gd name="T50" fmla="*/ 194 w 224"/>
              <a:gd name="T51" fmla="*/ 130 h 236"/>
              <a:gd name="T52" fmla="*/ 209 w 224"/>
              <a:gd name="T53" fmla="*/ 144 h 236"/>
              <a:gd name="T54" fmla="*/ 207 w 224"/>
              <a:gd name="T55" fmla="*/ 155 h 236"/>
              <a:gd name="T56" fmla="*/ 180 w 224"/>
              <a:gd name="T57" fmla="*/ 155 h 236"/>
              <a:gd name="T58" fmla="*/ 168 w 224"/>
              <a:gd name="T59" fmla="*/ 185 h 236"/>
              <a:gd name="T60" fmla="*/ 219 w 224"/>
              <a:gd name="T61" fmla="*/ 198 h 236"/>
              <a:gd name="T62" fmla="*/ 208 w 224"/>
              <a:gd name="T63" fmla="*/ 233 h 236"/>
              <a:gd name="T64" fmla="*/ 194 w 224"/>
              <a:gd name="T65" fmla="*/ 227 h 236"/>
              <a:gd name="T66" fmla="*/ 114 w 224"/>
              <a:gd name="T67" fmla="*/ 203 h 236"/>
              <a:gd name="T68" fmla="*/ 99 w 224"/>
              <a:gd name="T69" fmla="*/ 223 h 236"/>
              <a:gd name="T70" fmla="*/ 83 w 224"/>
              <a:gd name="T71" fmla="*/ 203 h 236"/>
              <a:gd name="T72" fmla="*/ 73 w 224"/>
              <a:gd name="T73" fmla="*/ 220 h 236"/>
              <a:gd name="T74" fmla="*/ 58 w 224"/>
              <a:gd name="T75" fmla="*/ 187 h 236"/>
              <a:gd name="T76" fmla="*/ 66 w 224"/>
              <a:gd name="T77" fmla="*/ 128 h 236"/>
              <a:gd name="T78" fmla="*/ 38 w 224"/>
              <a:gd name="T79" fmla="*/ 185 h 236"/>
              <a:gd name="T80" fmla="*/ 23 w 224"/>
              <a:gd name="T81" fmla="*/ 217 h 236"/>
              <a:gd name="T82" fmla="*/ 0 w 224"/>
              <a:gd name="T83" fmla="*/ 192 h 236"/>
              <a:gd name="T84" fmla="*/ 33 w 224"/>
              <a:gd name="T85" fmla="*/ 85 h 236"/>
              <a:gd name="T86" fmla="*/ 14 w 224"/>
              <a:gd name="T87" fmla="*/ 93 h 236"/>
              <a:gd name="T88" fmla="*/ 9 w 224"/>
              <a:gd name="T89" fmla="*/ 59 h 236"/>
              <a:gd name="T90" fmla="*/ 44 w 224"/>
              <a:gd name="T91" fmla="*/ 56 h 236"/>
              <a:gd name="T92" fmla="*/ 46 w 224"/>
              <a:gd name="T93" fmla="*/ 14 h 236"/>
              <a:gd name="T94" fmla="*/ 72 w 224"/>
              <a:gd name="T95" fmla="*/ 55 h 236"/>
              <a:gd name="T96" fmla="*/ 104 w 224"/>
              <a:gd name="T97" fmla="*/ 60 h 236"/>
              <a:gd name="T98" fmla="*/ 133 w 224"/>
              <a:gd name="T99" fmla="*/ 5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4" h="236">
                <a:moveTo>
                  <a:pt x="181" y="103"/>
                </a:moveTo>
                <a:cubicBezTo>
                  <a:pt x="178" y="103"/>
                  <a:pt x="175" y="103"/>
                  <a:pt x="172" y="103"/>
                </a:cubicBezTo>
                <a:cubicBezTo>
                  <a:pt x="171" y="105"/>
                  <a:pt x="171" y="105"/>
                  <a:pt x="171" y="105"/>
                </a:cubicBezTo>
                <a:cubicBezTo>
                  <a:pt x="170" y="107"/>
                  <a:pt x="170" y="111"/>
                  <a:pt x="170" y="117"/>
                </a:cubicBezTo>
                <a:cubicBezTo>
                  <a:pt x="170" y="123"/>
                  <a:pt x="169" y="127"/>
                  <a:pt x="169" y="129"/>
                </a:cubicBezTo>
                <a:cubicBezTo>
                  <a:pt x="172" y="129"/>
                  <a:pt x="175" y="129"/>
                  <a:pt x="178" y="129"/>
                </a:cubicBezTo>
                <a:cubicBezTo>
                  <a:pt x="181" y="130"/>
                  <a:pt x="183" y="130"/>
                  <a:pt x="186" y="130"/>
                </a:cubicBezTo>
                <a:cubicBezTo>
                  <a:pt x="187" y="130"/>
                  <a:pt x="188" y="130"/>
                  <a:pt x="188" y="130"/>
                </a:cubicBezTo>
                <a:cubicBezTo>
                  <a:pt x="188" y="129"/>
                  <a:pt x="188" y="129"/>
                  <a:pt x="187" y="129"/>
                </a:cubicBezTo>
                <a:cubicBezTo>
                  <a:pt x="187" y="129"/>
                  <a:pt x="186" y="127"/>
                  <a:pt x="184" y="125"/>
                </a:cubicBezTo>
                <a:cubicBezTo>
                  <a:pt x="181" y="120"/>
                  <a:pt x="179" y="116"/>
                  <a:pt x="179" y="113"/>
                </a:cubicBezTo>
                <a:cubicBezTo>
                  <a:pt x="178" y="112"/>
                  <a:pt x="178" y="111"/>
                  <a:pt x="178" y="110"/>
                </a:cubicBezTo>
                <a:cubicBezTo>
                  <a:pt x="180" y="110"/>
                  <a:pt x="180" y="110"/>
                  <a:pt x="180" y="110"/>
                </a:cubicBezTo>
                <a:cubicBezTo>
                  <a:pt x="181" y="110"/>
                  <a:pt x="182" y="109"/>
                  <a:pt x="183" y="105"/>
                </a:cubicBezTo>
                <a:cubicBezTo>
                  <a:pt x="184" y="104"/>
                  <a:pt x="184" y="103"/>
                  <a:pt x="183" y="103"/>
                </a:cubicBezTo>
                <a:cubicBezTo>
                  <a:pt x="183" y="103"/>
                  <a:pt x="183" y="103"/>
                  <a:pt x="181" y="103"/>
                </a:cubicBezTo>
                <a:close/>
                <a:moveTo>
                  <a:pt x="119" y="120"/>
                </a:moveTo>
                <a:cubicBezTo>
                  <a:pt x="123" y="122"/>
                  <a:pt x="123" y="122"/>
                  <a:pt x="123" y="122"/>
                </a:cubicBezTo>
                <a:cubicBezTo>
                  <a:pt x="126" y="123"/>
                  <a:pt x="129" y="124"/>
                  <a:pt x="131" y="125"/>
                </a:cubicBezTo>
                <a:cubicBezTo>
                  <a:pt x="136" y="128"/>
                  <a:pt x="138" y="133"/>
                  <a:pt x="136" y="140"/>
                </a:cubicBezTo>
                <a:cubicBezTo>
                  <a:pt x="135" y="143"/>
                  <a:pt x="133" y="147"/>
                  <a:pt x="132" y="153"/>
                </a:cubicBezTo>
                <a:cubicBezTo>
                  <a:pt x="131" y="157"/>
                  <a:pt x="131" y="159"/>
                  <a:pt x="130" y="161"/>
                </a:cubicBezTo>
                <a:cubicBezTo>
                  <a:pt x="130" y="162"/>
                  <a:pt x="129" y="164"/>
                  <a:pt x="129" y="165"/>
                </a:cubicBezTo>
                <a:cubicBezTo>
                  <a:pt x="131" y="166"/>
                  <a:pt x="132" y="167"/>
                  <a:pt x="135" y="168"/>
                </a:cubicBezTo>
                <a:cubicBezTo>
                  <a:pt x="139" y="169"/>
                  <a:pt x="142" y="171"/>
                  <a:pt x="144" y="172"/>
                </a:cubicBezTo>
                <a:cubicBezTo>
                  <a:pt x="144" y="161"/>
                  <a:pt x="144" y="149"/>
                  <a:pt x="144" y="137"/>
                </a:cubicBezTo>
                <a:cubicBezTo>
                  <a:pt x="144" y="126"/>
                  <a:pt x="144" y="115"/>
                  <a:pt x="144" y="104"/>
                </a:cubicBezTo>
                <a:cubicBezTo>
                  <a:pt x="143" y="104"/>
                  <a:pt x="141" y="105"/>
                  <a:pt x="139" y="105"/>
                </a:cubicBezTo>
                <a:cubicBezTo>
                  <a:pt x="136" y="105"/>
                  <a:pt x="134" y="106"/>
                  <a:pt x="133" y="106"/>
                </a:cubicBezTo>
                <a:cubicBezTo>
                  <a:pt x="127" y="107"/>
                  <a:pt x="125" y="108"/>
                  <a:pt x="125" y="110"/>
                </a:cubicBezTo>
                <a:cubicBezTo>
                  <a:pt x="125" y="113"/>
                  <a:pt x="125" y="114"/>
                  <a:pt x="124" y="114"/>
                </a:cubicBezTo>
                <a:cubicBezTo>
                  <a:pt x="123" y="114"/>
                  <a:pt x="122" y="113"/>
                  <a:pt x="122" y="110"/>
                </a:cubicBezTo>
                <a:cubicBezTo>
                  <a:pt x="122" y="110"/>
                  <a:pt x="121" y="109"/>
                  <a:pt x="121" y="108"/>
                </a:cubicBezTo>
                <a:cubicBezTo>
                  <a:pt x="121" y="106"/>
                  <a:pt x="120" y="104"/>
                  <a:pt x="118" y="101"/>
                </a:cubicBezTo>
                <a:cubicBezTo>
                  <a:pt x="116" y="97"/>
                  <a:pt x="115" y="94"/>
                  <a:pt x="115" y="90"/>
                </a:cubicBezTo>
                <a:cubicBezTo>
                  <a:pt x="112" y="93"/>
                  <a:pt x="111" y="96"/>
                  <a:pt x="109" y="100"/>
                </a:cubicBezTo>
                <a:cubicBezTo>
                  <a:pt x="109" y="101"/>
                  <a:pt x="108" y="102"/>
                  <a:pt x="107" y="102"/>
                </a:cubicBezTo>
                <a:cubicBezTo>
                  <a:pt x="107" y="102"/>
                  <a:pt x="107" y="102"/>
                  <a:pt x="105" y="101"/>
                </a:cubicBezTo>
                <a:cubicBezTo>
                  <a:pt x="105" y="99"/>
                  <a:pt x="104" y="97"/>
                  <a:pt x="102" y="95"/>
                </a:cubicBezTo>
                <a:cubicBezTo>
                  <a:pt x="99" y="90"/>
                  <a:pt x="97" y="86"/>
                  <a:pt x="96" y="83"/>
                </a:cubicBezTo>
                <a:cubicBezTo>
                  <a:pt x="95" y="83"/>
                  <a:pt x="95" y="83"/>
                  <a:pt x="95" y="83"/>
                </a:cubicBezTo>
                <a:cubicBezTo>
                  <a:pt x="89" y="81"/>
                  <a:pt x="81" y="80"/>
                  <a:pt x="71" y="82"/>
                </a:cubicBezTo>
                <a:cubicBezTo>
                  <a:pt x="68" y="82"/>
                  <a:pt x="65" y="82"/>
                  <a:pt x="62" y="83"/>
                </a:cubicBezTo>
                <a:cubicBezTo>
                  <a:pt x="60" y="87"/>
                  <a:pt x="60" y="92"/>
                  <a:pt x="60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70" y="103"/>
                  <a:pt x="80" y="103"/>
                  <a:pt x="91" y="102"/>
                </a:cubicBezTo>
                <a:cubicBezTo>
                  <a:pt x="98" y="100"/>
                  <a:pt x="101" y="103"/>
                  <a:pt x="100" y="109"/>
                </a:cubicBezTo>
                <a:cubicBezTo>
                  <a:pt x="99" y="114"/>
                  <a:pt x="98" y="121"/>
                  <a:pt x="97" y="132"/>
                </a:cubicBezTo>
                <a:cubicBezTo>
                  <a:pt x="96" y="140"/>
                  <a:pt x="95" y="145"/>
                  <a:pt x="94" y="149"/>
                </a:cubicBezTo>
                <a:cubicBezTo>
                  <a:pt x="92" y="165"/>
                  <a:pt x="88" y="181"/>
                  <a:pt x="85" y="197"/>
                </a:cubicBezTo>
                <a:cubicBezTo>
                  <a:pt x="86" y="198"/>
                  <a:pt x="88" y="197"/>
                  <a:pt x="90" y="194"/>
                </a:cubicBezTo>
                <a:cubicBezTo>
                  <a:pt x="105" y="174"/>
                  <a:pt x="112" y="151"/>
                  <a:pt x="111" y="127"/>
                </a:cubicBezTo>
                <a:cubicBezTo>
                  <a:pt x="110" y="121"/>
                  <a:pt x="112" y="118"/>
                  <a:pt x="119" y="120"/>
                </a:cubicBezTo>
                <a:close/>
                <a:moveTo>
                  <a:pt x="138" y="2"/>
                </a:moveTo>
                <a:cubicBezTo>
                  <a:pt x="147" y="4"/>
                  <a:pt x="153" y="5"/>
                  <a:pt x="156" y="6"/>
                </a:cubicBezTo>
                <a:cubicBezTo>
                  <a:pt x="161" y="9"/>
                  <a:pt x="163" y="13"/>
                  <a:pt x="161" y="18"/>
                </a:cubicBezTo>
                <a:cubicBezTo>
                  <a:pt x="159" y="20"/>
                  <a:pt x="157" y="23"/>
                  <a:pt x="156" y="26"/>
                </a:cubicBezTo>
                <a:cubicBezTo>
                  <a:pt x="155" y="28"/>
                  <a:pt x="155" y="30"/>
                  <a:pt x="154" y="30"/>
                </a:cubicBezTo>
                <a:cubicBezTo>
                  <a:pt x="154" y="31"/>
                  <a:pt x="154" y="32"/>
                  <a:pt x="153" y="33"/>
                </a:cubicBezTo>
                <a:cubicBezTo>
                  <a:pt x="153" y="35"/>
                  <a:pt x="153" y="35"/>
                  <a:pt x="153" y="35"/>
                </a:cubicBezTo>
                <a:cubicBezTo>
                  <a:pt x="161" y="34"/>
                  <a:pt x="174" y="34"/>
                  <a:pt x="190" y="33"/>
                </a:cubicBezTo>
                <a:cubicBezTo>
                  <a:pt x="198" y="32"/>
                  <a:pt x="205" y="32"/>
                  <a:pt x="209" y="32"/>
                </a:cubicBezTo>
                <a:cubicBezTo>
                  <a:pt x="215" y="32"/>
                  <a:pt x="219" y="32"/>
                  <a:pt x="221" y="30"/>
                </a:cubicBezTo>
                <a:cubicBezTo>
                  <a:pt x="222" y="29"/>
                  <a:pt x="222" y="29"/>
                  <a:pt x="222" y="29"/>
                </a:cubicBezTo>
                <a:cubicBezTo>
                  <a:pt x="223" y="29"/>
                  <a:pt x="223" y="30"/>
                  <a:pt x="223" y="32"/>
                </a:cubicBezTo>
                <a:cubicBezTo>
                  <a:pt x="223" y="44"/>
                  <a:pt x="221" y="54"/>
                  <a:pt x="219" y="63"/>
                </a:cubicBezTo>
                <a:cubicBezTo>
                  <a:pt x="218" y="64"/>
                  <a:pt x="217" y="64"/>
                  <a:pt x="217" y="64"/>
                </a:cubicBezTo>
                <a:cubicBezTo>
                  <a:pt x="217" y="65"/>
                  <a:pt x="216" y="65"/>
                  <a:pt x="215" y="64"/>
                </a:cubicBezTo>
                <a:cubicBezTo>
                  <a:pt x="210" y="61"/>
                  <a:pt x="205" y="60"/>
                  <a:pt x="202" y="60"/>
                </a:cubicBezTo>
                <a:cubicBezTo>
                  <a:pt x="174" y="60"/>
                  <a:pt x="152" y="61"/>
                  <a:pt x="138" y="63"/>
                </a:cubicBezTo>
                <a:cubicBezTo>
                  <a:pt x="137" y="64"/>
                  <a:pt x="137" y="64"/>
                  <a:pt x="137" y="64"/>
                </a:cubicBezTo>
                <a:cubicBezTo>
                  <a:pt x="133" y="69"/>
                  <a:pt x="129" y="75"/>
                  <a:pt x="124" y="81"/>
                </a:cubicBezTo>
                <a:cubicBezTo>
                  <a:pt x="125" y="81"/>
                  <a:pt x="128" y="80"/>
                  <a:pt x="132" y="80"/>
                </a:cubicBezTo>
                <a:cubicBezTo>
                  <a:pt x="147" y="78"/>
                  <a:pt x="161" y="77"/>
                  <a:pt x="176" y="77"/>
                </a:cubicBezTo>
                <a:cubicBezTo>
                  <a:pt x="178" y="77"/>
                  <a:pt x="183" y="77"/>
                  <a:pt x="188" y="77"/>
                </a:cubicBezTo>
                <a:cubicBezTo>
                  <a:pt x="197" y="77"/>
                  <a:pt x="204" y="77"/>
                  <a:pt x="210" y="77"/>
                </a:cubicBezTo>
                <a:cubicBezTo>
                  <a:pt x="216" y="76"/>
                  <a:pt x="219" y="78"/>
                  <a:pt x="218" y="85"/>
                </a:cubicBezTo>
                <a:cubicBezTo>
                  <a:pt x="215" y="98"/>
                  <a:pt x="207" y="113"/>
                  <a:pt x="194" y="130"/>
                </a:cubicBezTo>
                <a:cubicBezTo>
                  <a:pt x="198" y="130"/>
                  <a:pt x="202" y="130"/>
                  <a:pt x="205" y="129"/>
                </a:cubicBezTo>
                <a:cubicBezTo>
                  <a:pt x="208" y="129"/>
                  <a:pt x="209" y="129"/>
                  <a:pt x="210" y="131"/>
                </a:cubicBezTo>
                <a:cubicBezTo>
                  <a:pt x="211" y="136"/>
                  <a:pt x="211" y="140"/>
                  <a:pt x="209" y="144"/>
                </a:cubicBezTo>
                <a:cubicBezTo>
                  <a:pt x="209" y="146"/>
                  <a:pt x="208" y="147"/>
                  <a:pt x="208" y="149"/>
                </a:cubicBezTo>
                <a:cubicBezTo>
                  <a:pt x="208" y="151"/>
                  <a:pt x="207" y="153"/>
                  <a:pt x="207" y="154"/>
                </a:cubicBezTo>
                <a:cubicBezTo>
                  <a:pt x="207" y="155"/>
                  <a:pt x="207" y="155"/>
                  <a:pt x="207" y="155"/>
                </a:cubicBezTo>
                <a:cubicBezTo>
                  <a:pt x="207" y="157"/>
                  <a:pt x="205" y="158"/>
                  <a:pt x="203" y="157"/>
                </a:cubicBezTo>
                <a:cubicBezTo>
                  <a:pt x="198" y="155"/>
                  <a:pt x="194" y="155"/>
                  <a:pt x="189" y="155"/>
                </a:cubicBezTo>
                <a:cubicBezTo>
                  <a:pt x="187" y="155"/>
                  <a:pt x="184" y="155"/>
                  <a:pt x="180" y="155"/>
                </a:cubicBezTo>
                <a:cubicBezTo>
                  <a:pt x="175" y="155"/>
                  <a:pt x="172" y="156"/>
                  <a:pt x="169" y="156"/>
                </a:cubicBezTo>
                <a:cubicBezTo>
                  <a:pt x="169" y="165"/>
                  <a:pt x="169" y="174"/>
                  <a:pt x="169" y="182"/>
                </a:cubicBezTo>
                <a:cubicBezTo>
                  <a:pt x="169" y="184"/>
                  <a:pt x="169" y="185"/>
                  <a:pt x="168" y="185"/>
                </a:cubicBezTo>
                <a:cubicBezTo>
                  <a:pt x="169" y="186"/>
                  <a:pt x="170" y="187"/>
                  <a:pt x="171" y="187"/>
                </a:cubicBezTo>
                <a:cubicBezTo>
                  <a:pt x="173" y="188"/>
                  <a:pt x="176" y="189"/>
                  <a:pt x="179" y="190"/>
                </a:cubicBezTo>
                <a:cubicBezTo>
                  <a:pt x="196" y="198"/>
                  <a:pt x="210" y="201"/>
                  <a:pt x="219" y="198"/>
                </a:cubicBezTo>
                <a:cubicBezTo>
                  <a:pt x="221" y="197"/>
                  <a:pt x="223" y="197"/>
                  <a:pt x="223" y="197"/>
                </a:cubicBezTo>
                <a:cubicBezTo>
                  <a:pt x="224" y="197"/>
                  <a:pt x="224" y="199"/>
                  <a:pt x="222" y="201"/>
                </a:cubicBezTo>
                <a:cubicBezTo>
                  <a:pt x="220" y="213"/>
                  <a:pt x="215" y="224"/>
                  <a:pt x="208" y="233"/>
                </a:cubicBezTo>
                <a:cubicBezTo>
                  <a:pt x="206" y="236"/>
                  <a:pt x="203" y="236"/>
                  <a:pt x="202" y="232"/>
                </a:cubicBezTo>
                <a:cubicBezTo>
                  <a:pt x="201" y="231"/>
                  <a:pt x="199" y="229"/>
                  <a:pt x="196" y="228"/>
                </a:cubicBezTo>
                <a:cubicBezTo>
                  <a:pt x="195" y="227"/>
                  <a:pt x="195" y="227"/>
                  <a:pt x="194" y="227"/>
                </a:cubicBezTo>
                <a:cubicBezTo>
                  <a:pt x="174" y="220"/>
                  <a:pt x="155" y="211"/>
                  <a:pt x="138" y="201"/>
                </a:cubicBezTo>
                <a:cubicBezTo>
                  <a:pt x="130" y="194"/>
                  <a:pt x="125" y="190"/>
                  <a:pt x="121" y="189"/>
                </a:cubicBezTo>
                <a:cubicBezTo>
                  <a:pt x="119" y="192"/>
                  <a:pt x="117" y="197"/>
                  <a:pt x="114" y="203"/>
                </a:cubicBezTo>
                <a:cubicBezTo>
                  <a:pt x="110" y="210"/>
                  <a:pt x="107" y="216"/>
                  <a:pt x="105" y="222"/>
                </a:cubicBezTo>
                <a:cubicBezTo>
                  <a:pt x="104" y="225"/>
                  <a:pt x="103" y="226"/>
                  <a:pt x="102" y="226"/>
                </a:cubicBezTo>
                <a:cubicBezTo>
                  <a:pt x="100" y="226"/>
                  <a:pt x="99" y="225"/>
                  <a:pt x="99" y="223"/>
                </a:cubicBezTo>
                <a:cubicBezTo>
                  <a:pt x="98" y="223"/>
                  <a:pt x="98" y="222"/>
                  <a:pt x="98" y="221"/>
                </a:cubicBezTo>
                <a:cubicBezTo>
                  <a:pt x="95" y="218"/>
                  <a:pt x="93" y="215"/>
                  <a:pt x="90" y="213"/>
                </a:cubicBezTo>
                <a:cubicBezTo>
                  <a:pt x="86" y="210"/>
                  <a:pt x="83" y="207"/>
                  <a:pt x="83" y="203"/>
                </a:cubicBezTo>
                <a:cubicBezTo>
                  <a:pt x="82" y="203"/>
                  <a:pt x="81" y="204"/>
                  <a:pt x="81" y="206"/>
                </a:cubicBezTo>
                <a:cubicBezTo>
                  <a:pt x="80" y="207"/>
                  <a:pt x="79" y="211"/>
                  <a:pt x="76" y="216"/>
                </a:cubicBezTo>
                <a:cubicBezTo>
                  <a:pt x="75" y="218"/>
                  <a:pt x="74" y="220"/>
                  <a:pt x="73" y="220"/>
                </a:cubicBezTo>
                <a:cubicBezTo>
                  <a:pt x="73" y="220"/>
                  <a:pt x="71" y="218"/>
                  <a:pt x="69" y="216"/>
                </a:cubicBezTo>
                <a:cubicBezTo>
                  <a:pt x="64" y="209"/>
                  <a:pt x="60" y="201"/>
                  <a:pt x="56" y="193"/>
                </a:cubicBezTo>
                <a:cubicBezTo>
                  <a:pt x="54" y="190"/>
                  <a:pt x="55" y="188"/>
                  <a:pt x="58" y="187"/>
                </a:cubicBezTo>
                <a:cubicBezTo>
                  <a:pt x="60" y="188"/>
                  <a:pt x="62" y="185"/>
                  <a:pt x="64" y="179"/>
                </a:cubicBezTo>
                <a:cubicBezTo>
                  <a:pt x="66" y="168"/>
                  <a:pt x="68" y="153"/>
                  <a:pt x="69" y="133"/>
                </a:cubicBezTo>
                <a:cubicBezTo>
                  <a:pt x="70" y="130"/>
                  <a:pt x="69" y="129"/>
                  <a:pt x="66" y="128"/>
                </a:cubicBezTo>
                <a:cubicBezTo>
                  <a:pt x="62" y="128"/>
                  <a:pt x="59" y="128"/>
                  <a:pt x="56" y="128"/>
                </a:cubicBezTo>
                <a:cubicBezTo>
                  <a:pt x="52" y="152"/>
                  <a:pt x="46" y="169"/>
                  <a:pt x="40" y="181"/>
                </a:cubicBezTo>
                <a:cubicBezTo>
                  <a:pt x="40" y="181"/>
                  <a:pt x="39" y="183"/>
                  <a:pt x="38" y="185"/>
                </a:cubicBezTo>
                <a:cubicBezTo>
                  <a:pt x="36" y="189"/>
                  <a:pt x="35" y="192"/>
                  <a:pt x="34" y="195"/>
                </a:cubicBezTo>
                <a:cubicBezTo>
                  <a:pt x="33" y="200"/>
                  <a:pt x="30" y="204"/>
                  <a:pt x="27" y="207"/>
                </a:cubicBezTo>
                <a:cubicBezTo>
                  <a:pt x="24" y="210"/>
                  <a:pt x="23" y="213"/>
                  <a:pt x="23" y="217"/>
                </a:cubicBezTo>
                <a:cubicBezTo>
                  <a:pt x="23" y="220"/>
                  <a:pt x="22" y="222"/>
                  <a:pt x="21" y="222"/>
                </a:cubicBezTo>
                <a:cubicBezTo>
                  <a:pt x="20" y="222"/>
                  <a:pt x="18" y="221"/>
                  <a:pt x="15" y="219"/>
                </a:cubicBezTo>
                <a:cubicBezTo>
                  <a:pt x="9" y="212"/>
                  <a:pt x="4" y="203"/>
                  <a:pt x="0" y="192"/>
                </a:cubicBezTo>
                <a:cubicBezTo>
                  <a:pt x="0" y="189"/>
                  <a:pt x="1" y="188"/>
                  <a:pt x="3" y="189"/>
                </a:cubicBezTo>
                <a:cubicBezTo>
                  <a:pt x="5" y="190"/>
                  <a:pt x="8" y="188"/>
                  <a:pt x="11" y="183"/>
                </a:cubicBezTo>
                <a:cubicBezTo>
                  <a:pt x="26" y="155"/>
                  <a:pt x="33" y="122"/>
                  <a:pt x="33" y="85"/>
                </a:cubicBezTo>
                <a:cubicBezTo>
                  <a:pt x="30" y="85"/>
                  <a:pt x="27" y="86"/>
                  <a:pt x="23" y="86"/>
                </a:cubicBezTo>
                <a:cubicBezTo>
                  <a:pt x="18" y="86"/>
                  <a:pt x="16" y="87"/>
                  <a:pt x="16" y="89"/>
                </a:cubicBezTo>
                <a:cubicBezTo>
                  <a:pt x="15" y="92"/>
                  <a:pt x="15" y="93"/>
                  <a:pt x="14" y="93"/>
                </a:cubicBezTo>
                <a:cubicBezTo>
                  <a:pt x="14" y="93"/>
                  <a:pt x="13" y="91"/>
                  <a:pt x="11" y="88"/>
                </a:cubicBezTo>
                <a:cubicBezTo>
                  <a:pt x="9" y="83"/>
                  <a:pt x="8" y="73"/>
                  <a:pt x="8" y="61"/>
                </a:cubicBezTo>
                <a:cubicBezTo>
                  <a:pt x="8" y="59"/>
                  <a:pt x="8" y="58"/>
                  <a:pt x="9" y="59"/>
                </a:cubicBezTo>
                <a:cubicBezTo>
                  <a:pt x="11" y="59"/>
                  <a:pt x="14" y="58"/>
                  <a:pt x="16" y="58"/>
                </a:cubicBezTo>
                <a:cubicBezTo>
                  <a:pt x="19" y="58"/>
                  <a:pt x="27" y="57"/>
                  <a:pt x="39" y="56"/>
                </a:cubicBezTo>
                <a:cubicBezTo>
                  <a:pt x="38" y="57"/>
                  <a:pt x="39" y="57"/>
                  <a:pt x="44" y="56"/>
                </a:cubicBezTo>
                <a:cubicBezTo>
                  <a:pt x="44" y="43"/>
                  <a:pt x="44" y="30"/>
                  <a:pt x="43" y="17"/>
                </a:cubicBezTo>
                <a:cubicBezTo>
                  <a:pt x="42" y="16"/>
                  <a:pt x="42" y="15"/>
                  <a:pt x="43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50" y="14"/>
                  <a:pt x="54" y="14"/>
                  <a:pt x="58" y="14"/>
                </a:cubicBezTo>
                <a:cubicBezTo>
                  <a:pt x="71" y="13"/>
                  <a:pt x="77" y="18"/>
                  <a:pt x="74" y="30"/>
                </a:cubicBezTo>
                <a:cubicBezTo>
                  <a:pt x="73" y="38"/>
                  <a:pt x="72" y="46"/>
                  <a:pt x="72" y="55"/>
                </a:cubicBezTo>
                <a:cubicBezTo>
                  <a:pt x="75" y="55"/>
                  <a:pt x="79" y="55"/>
                  <a:pt x="85" y="54"/>
                </a:cubicBezTo>
                <a:cubicBezTo>
                  <a:pt x="90" y="54"/>
                  <a:pt x="94" y="54"/>
                  <a:pt x="96" y="53"/>
                </a:cubicBezTo>
                <a:cubicBezTo>
                  <a:pt x="101" y="52"/>
                  <a:pt x="104" y="55"/>
                  <a:pt x="104" y="60"/>
                </a:cubicBezTo>
                <a:cubicBezTo>
                  <a:pt x="104" y="62"/>
                  <a:pt x="104" y="64"/>
                  <a:pt x="104" y="65"/>
                </a:cubicBezTo>
                <a:cubicBezTo>
                  <a:pt x="107" y="60"/>
                  <a:pt x="111" y="55"/>
                  <a:pt x="115" y="49"/>
                </a:cubicBezTo>
                <a:cubicBezTo>
                  <a:pt x="126" y="32"/>
                  <a:pt x="132" y="17"/>
                  <a:pt x="133" y="5"/>
                </a:cubicBezTo>
                <a:cubicBezTo>
                  <a:pt x="134" y="1"/>
                  <a:pt x="135" y="0"/>
                  <a:pt x="138" y="2"/>
                </a:cubicBezTo>
                <a:close/>
              </a:path>
            </a:pathLst>
          </a:custGeom>
          <a:solidFill>
            <a:srgbClr val="E95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78" name="Freeform 7"/>
          <p:cNvSpPr>
            <a:spLocks noEditPoints="1"/>
          </p:cNvSpPr>
          <p:nvPr/>
        </p:nvSpPr>
        <p:spPr bwMode="auto">
          <a:xfrm>
            <a:off x="5147450" y="2568964"/>
            <a:ext cx="1714667" cy="1774020"/>
          </a:xfrm>
          <a:custGeom>
            <a:avLst/>
            <a:gdLst>
              <a:gd name="T0" fmla="*/ 184 w 220"/>
              <a:gd name="T1" fmla="*/ 208 h 228"/>
              <a:gd name="T2" fmla="*/ 213 w 220"/>
              <a:gd name="T3" fmla="*/ 176 h 228"/>
              <a:gd name="T4" fmla="*/ 179 w 220"/>
              <a:gd name="T5" fmla="*/ 30 h 228"/>
              <a:gd name="T6" fmla="*/ 164 w 220"/>
              <a:gd name="T7" fmla="*/ 40 h 228"/>
              <a:gd name="T8" fmla="*/ 179 w 220"/>
              <a:gd name="T9" fmla="*/ 30 h 228"/>
              <a:gd name="T10" fmla="*/ 180 w 220"/>
              <a:gd name="T11" fmla="*/ 68 h 228"/>
              <a:gd name="T12" fmla="*/ 162 w 220"/>
              <a:gd name="T13" fmla="*/ 60 h 228"/>
              <a:gd name="T14" fmla="*/ 100 w 220"/>
              <a:gd name="T15" fmla="*/ 180 h 228"/>
              <a:gd name="T16" fmla="*/ 104 w 220"/>
              <a:gd name="T17" fmla="*/ 140 h 228"/>
              <a:gd name="T18" fmla="*/ 104 w 220"/>
              <a:gd name="T19" fmla="*/ 104 h 228"/>
              <a:gd name="T20" fmla="*/ 216 w 220"/>
              <a:gd name="T21" fmla="*/ 12 h 228"/>
              <a:gd name="T22" fmla="*/ 196 w 220"/>
              <a:gd name="T23" fmla="*/ 104 h 228"/>
              <a:gd name="T24" fmla="*/ 172 w 220"/>
              <a:gd name="T25" fmla="*/ 140 h 228"/>
              <a:gd name="T26" fmla="*/ 196 w 220"/>
              <a:gd name="T27" fmla="*/ 128 h 228"/>
              <a:gd name="T28" fmla="*/ 172 w 220"/>
              <a:gd name="T29" fmla="*/ 164 h 228"/>
              <a:gd name="T30" fmla="*/ 140 w 220"/>
              <a:gd name="T31" fmla="*/ 164 h 228"/>
              <a:gd name="T32" fmla="*/ 124 w 220"/>
              <a:gd name="T33" fmla="*/ 176 h 228"/>
              <a:gd name="T34" fmla="*/ 92 w 220"/>
              <a:gd name="T35" fmla="*/ 184 h 228"/>
              <a:gd name="T36" fmla="*/ 68 w 220"/>
              <a:gd name="T37" fmla="*/ 184 h 228"/>
              <a:gd name="T38" fmla="*/ 0 w 220"/>
              <a:gd name="T39" fmla="*/ 180 h 228"/>
              <a:gd name="T40" fmla="*/ 20 w 220"/>
              <a:gd name="T41" fmla="*/ 156 h 228"/>
              <a:gd name="T42" fmla="*/ 36 w 220"/>
              <a:gd name="T43" fmla="*/ 72 h 228"/>
              <a:gd name="T44" fmla="*/ 60 w 220"/>
              <a:gd name="T45" fmla="*/ 24 h 228"/>
              <a:gd name="T46" fmla="*/ 80 w 220"/>
              <a:gd name="T47" fmla="*/ 68 h 228"/>
              <a:gd name="T48" fmla="*/ 64 w 220"/>
              <a:gd name="T49" fmla="*/ 164 h 228"/>
              <a:gd name="T50" fmla="*/ 93 w 220"/>
              <a:gd name="T51" fmla="*/ 172 h 228"/>
              <a:gd name="T52" fmla="*/ 37 w 220"/>
              <a:gd name="T53" fmla="*/ 121 h 228"/>
              <a:gd name="T54" fmla="*/ 34 w 220"/>
              <a:gd name="T55" fmla="*/ 121 h 228"/>
              <a:gd name="T56" fmla="*/ 63 w 220"/>
              <a:gd name="T57" fmla="*/ 98 h 228"/>
              <a:gd name="T58" fmla="*/ 63 w 220"/>
              <a:gd name="T59" fmla="*/ 104 h 228"/>
              <a:gd name="T60" fmla="*/ 138 w 220"/>
              <a:gd name="T61" fmla="*/ 41 h 228"/>
              <a:gd name="T62" fmla="*/ 116 w 220"/>
              <a:gd name="T63" fmla="*/ 44 h 228"/>
              <a:gd name="T64" fmla="*/ 138 w 220"/>
              <a:gd name="T65" fmla="*/ 41 h 228"/>
              <a:gd name="T66" fmla="*/ 140 w 220"/>
              <a:gd name="T67" fmla="*/ 60 h 228"/>
              <a:gd name="T68" fmla="*/ 131 w 220"/>
              <a:gd name="T69" fmla="*/ 71 h 228"/>
              <a:gd name="T70" fmla="*/ 151 w 220"/>
              <a:gd name="T71" fmla="*/ 101 h 228"/>
              <a:gd name="T72" fmla="*/ 176 w 220"/>
              <a:gd name="T73" fmla="*/ 92 h 228"/>
              <a:gd name="T74" fmla="*/ 153 w 220"/>
              <a:gd name="T75" fmla="*/ 9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0" h="228">
                <a:moveTo>
                  <a:pt x="215" y="179"/>
                </a:moveTo>
                <a:cubicBezTo>
                  <a:pt x="216" y="200"/>
                  <a:pt x="196" y="200"/>
                  <a:pt x="184" y="208"/>
                </a:cubicBezTo>
                <a:cubicBezTo>
                  <a:pt x="184" y="196"/>
                  <a:pt x="172" y="176"/>
                  <a:pt x="180" y="172"/>
                </a:cubicBezTo>
                <a:cubicBezTo>
                  <a:pt x="188" y="164"/>
                  <a:pt x="200" y="176"/>
                  <a:pt x="213" y="176"/>
                </a:cubicBezTo>
                <a:cubicBezTo>
                  <a:pt x="215" y="176"/>
                  <a:pt x="216" y="177"/>
                  <a:pt x="215" y="179"/>
                </a:cubicBezTo>
                <a:close/>
                <a:moveTo>
                  <a:pt x="179" y="30"/>
                </a:moveTo>
                <a:cubicBezTo>
                  <a:pt x="176" y="28"/>
                  <a:pt x="168" y="28"/>
                  <a:pt x="164" y="28"/>
                </a:cubicBezTo>
                <a:cubicBezTo>
                  <a:pt x="164" y="32"/>
                  <a:pt x="164" y="36"/>
                  <a:pt x="164" y="40"/>
                </a:cubicBezTo>
                <a:cubicBezTo>
                  <a:pt x="168" y="36"/>
                  <a:pt x="184" y="52"/>
                  <a:pt x="183" y="32"/>
                </a:cubicBezTo>
                <a:cubicBezTo>
                  <a:pt x="182" y="31"/>
                  <a:pt x="181" y="30"/>
                  <a:pt x="179" y="30"/>
                </a:cubicBezTo>
                <a:close/>
                <a:moveTo>
                  <a:pt x="162" y="60"/>
                </a:moveTo>
                <a:cubicBezTo>
                  <a:pt x="164" y="68"/>
                  <a:pt x="176" y="72"/>
                  <a:pt x="180" y="68"/>
                </a:cubicBezTo>
                <a:cubicBezTo>
                  <a:pt x="184" y="56"/>
                  <a:pt x="172" y="60"/>
                  <a:pt x="166" y="60"/>
                </a:cubicBezTo>
                <a:cubicBezTo>
                  <a:pt x="165" y="60"/>
                  <a:pt x="163" y="60"/>
                  <a:pt x="162" y="60"/>
                </a:cubicBezTo>
                <a:close/>
                <a:moveTo>
                  <a:pt x="94" y="177"/>
                </a:moveTo>
                <a:cubicBezTo>
                  <a:pt x="96" y="180"/>
                  <a:pt x="96" y="180"/>
                  <a:pt x="100" y="180"/>
                </a:cubicBezTo>
                <a:cubicBezTo>
                  <a:pt x="84" y="152"/>
                  <a:pt x="108" y="144"/>
                  <a:pt x="128" y="132"/>
                </a:cubicBezTo>
                <a:cubicBezTo>
                  <a:pt x="120" y="132"/>
                  <a:pt x="108" y="132"/>
                  <a:pt x="104" y="140"/>
                </a:cubicBezTo>
                <a:cubicBezTo>
                  <a:pt x="92" y="112"/>
                  <a:pt x="108" y="104"/>
                  <a:pt x="132" y="92"/>
                </a:cubicBezTo>
                <a:cubicBezTo>
                  <a:pt x="124" y="100"/>
                  <a:pt x="108" y="88"/>
                  <a:pt x="104" y="104"/>
                </a:cubicBezTo>
                <a:cubicBezTo>
                  <a:pt x="88" y="76"/>
                  <a:pt x="80" y="32"/>
                  <a:pt x="100" y="20"/>
                </a:cubicBezTo>
                <a:cubicBezTo>
                  <a:pt x="128" y="0"/>
                  <a:pt x="176" y="0"/>
                  <a:pt x="216" y="12"/>
                </a:cubicBezTo>
                <a:cubicBezTo>
                  <a:pt x="204" y="36"/>
                  <a:pt x="216" y="88"/>
                  <a:pt x="184" y="92"/>
                </a:cubicBezTo>
                <a:cubicBezTo>
                  <a:pt x="192" y="92"/>
                  <a:pt x="196" y="100"/>
                  <a:pt x="196" y="104"/>
                </a:cubicBezTo>
                <a:cubicBezTo>
                  <a:pt x="184" y="124"/>
                  <a:pt x="156" y="124"/>
                  <a:pt x="144" y="144"/>
                </a:cubicBezTo>
                <a:cubicBezTo>
                  <a:pt x="152" y="140"/>
                  <a:pt x="164" y="140"/>
                  <a:pt x="172" y="140"/>
                </a:cubicBezTo>
                <a:cubicBezTo>
                  <a:pt x="184" y="136"/>
                  <a:pt x="168" y="132"/>
                  <a:pt x="172" y="128"/>
                </a:cubicBezTo>
                <a:cubicBezTo>
                  <a:pt x="180" y="128"/>
                  <a:pt x="188" y="120"/>
                  <a:pt x="196" y="128"/>
                </a:cubicBezTo>
                <a:cubicBezTo>
                  <a:pt x="208" y="140"/>
                  <a:pt x="220" y="156"/>
                  <a:pt x="208" y="172"/>
                </a:cubicBezTo>
                <a:cubicBezTo>
                  <a:pt x="196" y="156"/>
                  <a:pt x="176" y="156"/>
                  <a:pt x="172" y="164"/>
                </a:cubicBezTo>
                <a:cubicBezTo>
                  <a:pt x="160" y="180"/>
                  <a:pt x="168" y="228"/>
                  <a:pt x="148" y="224"/>
                </a:cubicBezTo>
                <a:cubicBezTo>
                  <a:pt x="124" y="224"/>
                  <a:pt x="144" y="192"/>
                  <a:pt x="140" y="164"/>
                </a:cubicBezTo>
                <a:cubicBezTo>
                  <a:pt x="128" y="172"/>
                  <a:pt x="112" y="168"/>
                  <a:pt x="104" y="180"/>
                </a:cubicBezTo>
                <a:cubicBezTo>
                  <a:pt x="112" y="180"/>
                  <a:pt x="120" y="184"/>
                  <a:pt x="124" y="176"/>
                </a:cubicBezTo>
                <a:cubicBezTo>
                  <a:pt x="136" y="204"/>
                  <a:pt x="112" y="204"/>
                  <a:pt x="100" y="216"/>
                </a:cubicBezTo>
                <a:cubicBezTo>
                  <a:pt x="100" y="204"/>
                  <a:pt x="88" y="196"/>
                  <a:pt x="92" y="184"/>
                </a:cubicBezTo>
                <a:cubicBezTo>
                  <a:pt x="88" y="192"/>
                  <a:pt x="84" y="204"/>
                  <a:pt x="76" y="204"/>
                </a:cubicBezTo>
                <a:cubicBezTo>
                  <a:pt x="72" y="200"/>
                  <a:pt x="68" y="192"/>
                  <a:pt x="68" y="184"/>
                </a:cubicBezTo>
                <a:cubicBezTo>
                  <a:pt x="48" y="192"/>
                  <a:pt x="28" y="200"/>
                  <a:pt x="12" y="216"/>
                </a:cubicBezTo>
                <a:cubicBezTo>
                  <a:pt x="4" y="204"/>
                  <a:pt x="4" y="192"/>
                  <a:pt x="0" y="180"/>
                </a:cubicBezTo>
                <a:cubicBezTo>
                  <a:pt x="28" y="180"/>
                  <a:pt x="44" y="176"/>
                  <a:pt x="36" y="144"/>
                </a:cubicBezTo>
                <a:cubicBezTo>
                  <a:pt x="32" y="148"/>
                  <a:pt x="20" y="144"/>
                  <a:pt x="20" y="156"/>
                </a:cubicBezTo>
                <a:cubicBezTo>
                  <a:pt x="4" y="132"/>
                  <a:pt x="12" y="100"/>
                  <a:pt x="4" y="72"/>
                </a:cubicBezTo>
                <a:cubicBezTo>
                  <a:pt x="16" y="72"/>
                  <a:pt x="24" y="72"/>
                  <a:pt x="36" y="72"/>
                </a:cubicBezTo>
                <a:cubicBezTo>
                  <a:pt x="36" y="56"/>
                  <a:pt x="32" y="40"/>
                  <a:pt x="36" y="24"/>
                </a:cubicBezTo>
                <a:cubicBezTo>
                  <a:pt x="36" y="12"/>
                  <a:pt x="56" y="20"/>
                  <a:pt x="60" y="24"/>
                </a:cubicBezTo>
                <a:cubicBezTo>
                  <a:pt x="68" y="36"/>
                  <a:pt x="52" y="56"/>
                  <a:pt x="60" y="68"/>
                </a:cubicBezTo>
                <a:cubicBezTo>
                  <a:pt x="60" y="72"/>
                  <a:pt x="80" y="64"/>
                  <a:pt x="80" y="68"/>
                </a:cubicBezTo>
                <a:cubicBezTo>
                  <a:pt x="88" y="88"/>
                  <a:pt x="92" y="120"/>
                  <a:pt x="76" y="132"/>
                </a:cubicBezTo>
                <a:cubicBezTo>
                  <a:pt x="60" y="148"/>
                  <a:pt x="48" y="148"/>
                  <a:pt x="64" y="164"/>
                </a:cubicBezTo>
                <a:cubicBezTo>
                  <a:pt x="68" y="172"/>
                  <a:pt x="64" y="156"/>
                  <a:pt x="68" y="152"/>
                </a:cubicBezTo>
                <a:cubicBezTo>
                  <a:pt x="80" y="148"/>
                  <a:pt x="80" y="172"/>
                  <a:pt x="93" y="172"/>
                </a:cubicBezTo>
                <a:cubicBezTo>
                  <a:pt x="94" y="173"/>
                  <a:pt x="95" y="174"/>
                  <a:pt x="94" y="177"/>
                </a:cubicBezTo>
                <a:close/>
                <a:moveTo>
                  <a:pt x="37" y="121"/>
                </a:moveTo>
                <a:cubicBezTo>
                  <a:pt x="36" y="112"/>
                  <a:pt x="36" y="104"/>
                  <a:pt x="36" y="96"/>
                </a:cubicBezTo>
                <a:cubicBezTo>
                  <a:pt x="28" y="104"/>
                  <a:pt x="20" y="108"/>
                  <a:pt x="34" y="121"/>
                </a:cubicBezTo>
                <a:cubicBezTo>
                  <a:pt x="35" y="121"/>
                  <a:pt x="36" y="121"/>
                  <a:pt x="37" y="121"/>
                </a:cubicBezTo>
                <a:close/>
                <a:moveTo>
                  <a:pt x="63" y="98"/>
                </a:moveTo>
                <a:cubicBezTo>
                  <a:pt x="44" y="96"/>
                  <a:pt x="68" y="112"/>
                  <a:pt x="56" y="116"/>
                </a:cubicBezTo>
                <a:cubicBezTo>
                  <a:pt x="68" y="120"/>
                  <a:pt x="64" y="108"/>
                  <a:pt x="63" y="104"/>
                </a:cubicBezTo>
                <a:cubicBezTo>
                  <a:pt x="63" y="102"/>
                  <a:pt x="63" y="100"/>
                  <a:pt x="63" y="98"/>
                </a:cubicBezTo>
                <a:close/>
                <a:moveTo>
                  <a:pt x="138" y="41"/>
                </a:moveTo>
                <a:cubicBezTo>
                  <a:pt x="140" y="36"/>
                  <a:pt x="140" y="36"/>
                  <a:pt x="140" y="32"/>
                </a:cubicBezTo>
                <a:cubicBezTo>
                  <a:pt x="132" y="36"/>
                  <a:pt x="116" y="20"/>
                  <a:pt x="116" y="44"/>
                </a:cubicBezTo>
                <a:cubicBezTo>
                  <a:pt x="120" y="40"/>
                  <a:pt x="128" y="40"/>
                  <a:pt x="131" y="41"/>
                </a:cubicBezTo>
                <a:cubicBezTo>
                  <a:pt x="133" y="41"/>
                  <a:pt x="136" y="41"/>
                  <a:pt x="138" y="41"/>
                </a:cubicBezTo>
                <a:close/>
                <a:moveTo>
                  <a:pt x="138" y="71"/>
                </a:moveTo>
                <a:cubicBezTo>
                  <a:pt x="140" y="68"/>
                  <a:pt x="144" y="64"/>
                  <a:pt x="140" y="60"/>
                </a:cubicBezTo>
                <a:cubicBezTo>
                  <a:pt x="132" y="56"/>
                  <a:pt x="128" y="68"/>
                  <a:pt x="120" y="64"/>
                </a:cubicBezTo>
                <a:cubicBezTo>
                  <a:pt x="116" y="76"/>
                  <a:pt x="128" y="72"/>
                  <a:pt x="131" y="71"/>
                </a:cubicBezTo>
                <a:cubicBezTo>
                  <a:pt x="134" y="71"/>
                  <a:pt x="136" y="71"/>
                  <a:pt x="138" y="71"/>
                </a:cubicBezTo>
                <a:close/>
                <a:moveTo>
                  <a:pt x="151" y="101"/>
                </a:moveTo>
                <a:cubicBezTo>
                  <a:pt x="144" y="104"/>
                  <a:pt x="140" y="108"/>
                  <a:pt x="136" y="112"/>
                </a:cubicBezTo>
                <a:cubicBezTo>
                  <a:pt x="156" y="116"/>
                  <a:pt x="164" y="100"/>
                  <a:pt x="176" y="92"/>
                </a:cubicBezTo>
                <a:cubicBezTo>
                  <a:pt x="168" y="88"/>
                  <a:pt x="160" y="88"/>
                  <a:pt x="152" y="88"/>
                </a:cubicBezTo>
                <a:cubicBezTo>
                  <a:pt x="152" y="88"/>
                  <a:pt x="152" y="92"/>
                  <a:pt x="153" y="92"/>
                </a:cubicBezTo>
                <a:cubicBezTo>
                  <a:pt x="155" y="95"/>
                  <a:pt x="155" y="99"/>
                  <a:pt x="151" y="101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Freeform 8"/>
          <p:cNvSpPr>
            <a:spLocks noEditPoints="1"/>
          </p:cNvSpPr>
          <p:nvPr/>
        </p:nvSpPr>
        <p:spPr bwMode="auto">
          <a:xfrm>
            <a:off x="4786883" y="2506313"/>
            <a:ext cx="1777317" cy="1899323"/>
          </a:xfrm>
          <a:custGeom>
            <a:avLst/>
            <a:gdLst>
              <a:gd name="T0" fmla="*/ 196 w 228"/>
              <a:gd name="T1" fmla="*/ 216 h 244"/>
              <a:gd name="T2" fmla="*/ 218 w 228"/>
              <a:gd name="T3" fmla="*/ 180 h 244"/>
              <a:gd name="T4" fmla="*/ 168 w 228"/>
              <a:gd name="T5" fmla="*/ 35 h 244"/>
              <a:gd name="T6" fmla="*/ 172 w 228"/>
              <a:gd name="T7" fmla="*/ 37 h 244"/>
              <a:gd name="T8" fmla="*/ 149 w 228"/>
              <a:gd name="T9" fmla="*/ 62 h 244"/>
              <a:gd name="T10" fmla="*/ 154 w 228"/>
              <a:gd name="T11" fmla="*/ 62 h 244"/>
              <a:gd name="T12" fmla="*/ 111 w 228"/>
              <a:gd name="T13" fmla="*/ 191 h 244"/>
              <a:gd name="T14" fmla="*/ 132 w 228"/>
              <a:gd name="T15" fmla="*/ 136 h 244"/>
              <a:gd name="T16" fmla="*/ 120 w 228"/>
              <a:gd name="T17" fmla="*/ 96 h 244"/>
              <a:gd name="T18" fmla="*/ 84 w 228"/>
              <a:gd name="T19" fmla="*/ 28 h 244"/>
              <a:gd name="T20" fmla="*/ 176 w 228"/>
              <a:gd name="T21" fmla="*/ 88 h 244"/>
              <a:gd name="T22" fmla="*/ 152 w 228"/>
              <a:gd name="T23" fmla="*/ 144 h 244"/>
              <a:gd name="T24" fmla="*/ 216 w 228"/>
              <a:gd name="T25" fmla="*/ 176 h 244"/>
              <a:gd name="T26" fmla="*/ 156 w 228"/>
              <a:gd name="T27" fmla="*/ 244 h 244"/>
              <a:gd name="T28" fmla="*/ 124 w 228"/>
              <a:gd name="T29" fmla="*/ 192 h 244"/>
              <a:gd name="T30" fmla="*/ 116 w 228"/>
              <a:gd name="T31" fmla="*/ 228 h 244"/>
              <a:gd name="T32" fmla="*/ 96 w 228"/>
              <a:gd name="T33" fmla="*/ 220 h 244"/>
              <a:gd name="T34" fmla="*/ 24 w 228"/>
              <a:gd name="T35" fmla="*/ 232 h 244"/>
              <a:gd name="T36" fmla="*/ 48 w 228"/>
              <a:gd name="T37" fmla="*/ 200 h 244"/>
              <a:gd name="T38" fmla="*/ 28 w 228"/>
              <a:gd name="T39" fmla="*/ 180 h 244"/>
              <a:gd name="T40" fmla="*/ 40 w 228"/>
              <a:gd name="T41" fmla="*/ 48 h 244"/>
              <a:gd name="T42" fmla="*/ 72 w 228"/>
              <a:gd name="T43" fmla="*/ 88 h 244"/>
              <a:gd name="T44" fmla="*/ 76 w 228"/>
              <a:gd name="T45" fmla="*/ 192 h 244"/>
              <a:gd name="T46" fmla="*/ 76 w 228"/>
              <a:gd name="T47" fmla="*/ 180 h 244"/>
              <a:gd name="T48" fmla="*/ 111 w 228"/>
              <a:gd name="T49" fmla="*/ 191 h 244"/>
              <a:gd name="T50" fmla="*/ 32 w 228"/>
              <a:gd name="T51" fmla="*/ 131 h 244"/>
              <a:gd name="T52" fmla="*/ 40 w 228"/>
              <a:gd name="T53" fmla="*/ 151 h 244"/>
              <a:gd name="T54" fmla="*/ 51 w 228"/>
              <a:gd name="T55" fmla="*/ 122 h 244"/>
              <a:gd name="T56" fmla="*/ 62 w 228"/>
              <a:gd name="T57" fmla="*/ 131 h 244"/>
              <a:gd name="T58" fmla="*/ 122 w 228"/>
              <a:gd name="T59" fmla="*/ 49 h 244"/>
              <a:gd name="T60" fmla="*/ 101 w 228"/>
              <a:gd name="T61" fmla="*/ 56 h 244"/>
              <a:gd name="T62" fmla="*/ 122 w 228"/>
              <a:gd name="T63" fmla="*/ 49 h 244"/>
              <a:gd name="T64" fmla="*/ 126 w 228"/>
              <a:gd name="T65" fmla="*/ 73 h 244"/>
              <a:gd name="T66" fmla="*/ 117 w 228"/>
              <a:gd name="T67" fmla="*/ 78 h 244"/>
              <a:gd name="T68" fmla="*/ 145 w 228"/>
              <a:gd name="T69" fmla="*/ 101 h 244"/>
              <a:gd name="T70" fmla="*/ 168 w 228"/>
              <a:gd name="T71" fmla="*/ 88 h 244"/>
              <a:gd name="T72" fmla="*/ 145 w 228"/>
              <a:gd name="T73" fmla="*/ 101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8" h="244">
                <a:moveTo>
                  <a:pt x="220" y="184"/>
                </a:moveTo>
                <a:cubicBezTo>
                  <a:pt x="228" y="204"/>
                  <a:pt x="200" y="200"/>
                  <a:pt x="196" y="216"/>
                </a:cubicBezTo>
                <a:cubicBezTo>
                  <a:pt x="188" y="200"/>
                  <a:pt x="192" y="184"/>
                  <a:pt x="192" y="168"/>
                </a:cubicBezTo>
                <a:cubicBezTo>
                  <a:pt x="196" y="180"/>
                  <a:pt x="208" y="172"/>
                  <a:pt x="218" y="180"/>
                </a:cubicBezTo>
                <a:cubicBezTo>
                  <a:pt x="220" y="180"/>
                  <a:pt x="221" y="181"/>
                  <a:pt x="220" y="184"/>
                </a:cubicBezTo>
                <a:close/>
                <a:moveTo>
                  <a:pt x="168" y="35"/>
                </a:moveTo>
                <a:cubicBezTo>
                  <a:pt x="163" y="40"/>
                  <a:pt x="146" y="29"/>
                  <a:pt x="150" y="44"/>
                </a:cubicBezTo>
                <a:cubicBezTo>
                  <a:pt x="155" y="40"/>
                  <a:pt x="171" y="55"/>
                  <a:pt x="172" y="37"/>
                </a:cubicBezTo>
                <a:cubicBezTo>
                  <a:pt x="172" y="36"/>
                  <a:pt x="170" y="35"/>
                  <a:pt x="168" y="35"/>
                </a:cubicBezTo>
                <a:close/>
                <a:moveTo>
                  <a:pt x="149" y="62"/>
                </a:moveTo>
                <a:cubicBezTo>
                  <a:pt x="160" y="82"/>
                  <a:pt x="163" y="67"/>
                  <a:pt x="172" y="63"/>
                </a:cubicBezTo>
                <a:cubicBezTo>
                  <a:pt x="167" y="63"/>
                  <a:pt x="159" y="63"/>
                  <a:pt x="154" y="62"/>
                </a:cubicBezTo>
                <a:cubicBezTo>
                  <a:pt x="152" y="62"/>
                  <a:pt x="150" y="62"/>
                  <a:pt x="149" y="62"/>
                </a:cubicBezTo>
                <a:close/>
                <a:moveTo>
                  <a:pt x="111" y="191"/>
                </a:moveTo>
                <a:cubicBezTo>
                  <a:pt x="112" y="192"/>
                  <a:pt x="116" y="196"/>
                  <a:pt x="116" y="196"/>
                </a:cubicBezTo>
                <a:cubicBezTo>
                  <a:pt x="96" y="176"/>
                  <a:pt x="116" y="152"/>
                  <a:pt x="132" y="136"/>
                </a:cubicBezTo>
                <a:cubicBezTo>
                  <a:pt x="124" y="140"/>
                  <a:pt x="116" y="140"/>
                  <a:pt x="112" y="152"/>
                </a:cubicBezTo>
                <a:cubicBezTo>
                  <a:pt x="92" y="132"/>
                  <a:pt x="112" y="112"/>
                  <a:pt x="120" y="96"/>
                </a:cubicBezTo>
                <a:cubicBezTo>
                  <a:pt x="112" y="100"/>
                  <a:pt x="100" y="116"/>
                  <a:pt x="96" y="112"/>
                </a:cubicBezTo>
                <a:cubicBezTo>
                  <a:pt x="68" y="104"/>
                  <a:pt x="56" y="52"/>
                  <a:pt x="84" y="28"/>
                </a:cubicBezTo>
                <a:cubicBezTo>
                  <a:pt x="124" y="0"/>
                  <a:pt x="172" y="8"/>
                  <a:pt x="216" y="28"/>
                </a:cubicBezTo>
                <a:cubicBezTo>
                  <a:pt x="192" y="40"/>
                  <a:pt x="208" y="88"/>
                  <a:pt x="176" y="88"/>
                </a:cubicBezTo>
                <a:cubicBezTo>
                  <a:pt x="184" y="92"/>
                  <a:pt x="188" y="96"/>
                  <a:pt x="196" y="100"/>
                </a:cubicBezTo>
                <a:cubicBezTo>
                  <a:pt x="184" y="116"/>
                  <a:pt x="160" y="124"/>
                  <a:pt x="152" y="144"/>
                </a:cubicBezTo>
                <a:cubicBezTo>
                  <a:pt x="168" y="144"/>
                  <a:pt x="172" y="124"/>
                  <a:pt x="184" y="124"/>
                </a:cubicBezTo>
                <a:cubicBezTo>
                  <a:pt x="208" y="124"/>
                  <a:pt x="220" y="152"/>
                  <a:pt x="216" y="176"/>
                </a:cubicBezTo>
                <a:cubicBezTo>
                  <a:pt x="208" y="164"/>
                  <a:pt x="192" y="148"/>
                  <a:pt x="184" y="164"/>
                </a:cubicBezTo>
                <a:cubicBezTo>
                  <a:pt x="164" y="184"/>
                  <a:pt x="180" y="220"/>
                  <a:pt x="156" y="244"/>
                </a:cubicBezTo>
                <a:cubicBezTo>
                  <a:pt x="148" y="220"/>
                  <a:pt x="152" y="192"/>
                  <a:pt x="152" y="168"/>
                </a:cubicBezTo>
                <a:cubicBezTo>
                  <a:pt x="140" y="176"/>
                  <a:pt x="124" y="176"/>
                  <a:pt x="124" y="192"/>
                </a:cubicBezTo>
                <a:cubicBezTo>
                  <a:pt x="128" y="188"/>
                  <a:pt x="136" y="180"/>
                  <a:pt x="140" y="184"/>
                </a:cubicBezTo>
                <a:cubicBezTo>
                  <a:pt x="156" y="200"/>
                  <a:pt x="132" y="220"/>
                  <a:pt x="116" y="228"/>
                </a:cubicBezTo>
                <a:cubicBezTo>
                  <a:pt x="112" y="220"/>
                  <a:pt x="112" y="208"/>
                  <a:pt x="112" y="200"/>
                </a:cubicBezTo>
                <a:cubicBezTo>
                  <a:pt x="108" y="208"/>
                  <a:pt x="108" y="220"/>
                  <a:pt x="96" y="220"/>
                </a:cubicBezTo>
                <a:cubicBezTo>
                  <a:pt x="92" y="216"/>
                  <a:pt x="92" y="204"/>
                  <a:pt x="88" y="204"/>
                </a:cubicBezTo>
                <a:cubicBezTo>
                  <a:pt x="64" y="208"/>
                  <a:pt x="48" y="232"/>
                  <a:pt x="24" y="232"/>
                </a:cubicBezTo>
                <a:cubicBezTo>
                  <a:pt x="8" y="232"/>
                  <a:pt x="12" y="212"/>
                  <a:pt x="12" y="200"/>
                </a:cubicBezTo>
                <a:cubicBezTo>
                  <a:pt x="24" y="208"/>
                  <a:pt x="40" y="208"/>
                  <a:pt x="48" y="200"/>
                </a:cubicBezTo>
                <a:cubicBezTo>
                  <a:pt x="52" y="192"/>
                  <a:pt x="52" y="180"/>
                  <a:pt x="44" y="172"/>
                </a:cubicBezTo>
                <a:cubicBezTo>
                  <a:pt x="40" y="172"/>
                  <a:pt x="32" y="180"/>
                  <a:pt x="28" y="180"/>
                </a:cubicBezTo>
                <a:cubicBezTo>
                  <a:pt x="0" y="164"/>
                  <a:pt x="12" y="132"/>
                  <a:pt x="0" y="108"/>
                </a:cubicBezTo>
                <a:cubicBezTo>
                  <a:pt x="36" y="104"/>
                  <a:pt x="4" y="44"/>
                  <a:pt x="40" y="48"/>
                </a:cubicBezTo>
                <a:cubicBezTo>
                  <a:pt x="48" y="48"/>
                  <a:pt x="44" y="76"/>
                  <a:pt x="44" y="92"/>
                </a:cubicBezTo>
                <a:cubicBezTo>
                  <a:pt x="52" y="92"/>
                  <a:pt x="64" y="96"/>
                  <a:pt x="72" y="88"/>
                </a:cubicBezTo>
                <a:cubicBezTo>
                  <a:pt x="88" y="120"/>
                  <a:pt x="92" y="148"/>
                  <a:pt x="68" y="180"/>
                </a:cubicBezTo>
                <a:cubicBezTo>
                  <a:pt x="68" y="184"/>
                  <a:pt x="72" y="188"/>
                  <a:pt x="76" y="192"/>
                </a:cubicBezTo>
                <a:cubicBezTo>
                  <a:pt x="76" y="184"/>
                  <a:pt x="80" y="184"/>
                  <a:pt x="84" y="184"/>
                </a:cubicBezTo>
                <a:cubicBezTo>
                  <a:pt x="80" y="184"/>
                  <a:pt x="80" y="180"/>
                  <a:pt x="76" y="180"/>
                </a:cubicBezTo>
                <a:cubicBezTo>
                  <a:pt x="88" y="172"/>
                  <a:pt x="100" y="180"/>
                  <a:pt x="109" y="187"/>
                </a:cubicBezTo>
                <a:cubicBezTo>
                  <a:pt x="110" y="187"/>
                  <a:pt x="111" y="188"/>
                  <a:pt x="111" y="191"/>
                </a:cubicBezTo>
                <a:close/>
                <a:moveTo>
                  <a:pt x="40" y="151"/>
                </a:moveTo>
                <a:cubicBezTo>
                  <a:pt x="41" y="143"/>
                  <a:pt x="37" y="139"/>
                  <a:pt x="32" y="131"/>
                </a:cubicBezTo>
                <a:cubicBezTo>
                  <a:pt x="21" y="139"/>
                  <a:pt x="34" y="147"/>
                  <a:pt x="38" y="152"/>
                </a:cubicBezTo>
                <a:cubicBezTo>
                  <a:pt x="39" y="151"/>
                  <a:pt x="40" y="151"/>
                  <a:pt x="40" y="151"/>
                </a:cubicBezTo>
                <a:close/>
                <a:moveTo>
                  <a:pt x="60" y="125"/>
                </a:moveTo>
                <a:cubicBezTo>
                  <a:pt x="59" y="121"/>
                  <a:pt x="55" y="122"/>
                  <a:pt x="51" y="122"/>
                </a:cubicBezTo>
                <a:cubicBezTo>
                  <a:pt x="67" y="125"/>
                  <a:pt x="46" y="150"/>
                  <a:pt x="66" y="145"/>
                </a:cubicBezTo>
                <a:cubicBezTo>
                  <a:pt x="66" y="141"/>
                  <a:pt x="65" y="133"/>
                  <a:pt x="62" y="131"/>
                </a:cubicBezTo>
                <a:cubicBezTo>
                  <a:pt x="61" y="129"/>
                  <a:pt x="60" y="127"/>
                  <a:pt x="60" y="125"/>
                </a:cubicBezTo>
                <a:close/>
                <a:moveTo>
                  <a:pt x="122" y="49"/>
                </a:moveTo>
                <a:cubicBezTo>
                  <a:pt x="121" y="46"/>
                  <a:pt x="121" y="42"/>
                  <a:pt x="121" y="38"/>
                </a:cubicBezTo>
                <a:cubicBezTo>
                  <a:pt x="117" y="46"/>
                  <a:pt x="97" y="36"/>
                  <a:pt x="101" y="56"/>
                </a:cubicBezTo>
                <a:cubicBezTo>
                  <a:pt x="105" y="51"/>
                  <a:pt x="109" y="51"/>
                  <a:pt x="115" y="50"/>
                </a:cubicBezTo>
                <a:cubicBezTo>
                  <a:pt x="117" y="50"/>
                  <a:pt x="119" y="49"/>
                  <a:pt x="122" y="49"/>
                </a:cubicBezTo>
                <a:close/>
                <a:moveTo>
                  <a:pt x="124" y="76"/>
                </a:moveTo>
                <a:cubicBezTo>
                  <a:pt x="122" y="77"/>
                  <a:pt x="126" y="73"/>
                  <a:pt x="126" y="73"/>
                </a:cubicBezTo>
                <a:cubicBezTo>
                  <a:pt x="118" y="66"/>
                  <a:pt x="110" y="71"/>
                  <a:pt x="102" y="76"/>
                </a:cubicBezTo>
                <a:cubicBezTo>
                  <a:pt x="107" y="83"/>
                  <a:pt x="111" y="87"/>
                  <a:pt x="117" y="78"/>
                </a:cubicBezTo>
                <a:cubicBezTo>
                  <a:pt x="120" y="77"/>
                  <a:pt x="123" y="77"/>
                  <a:pt x="124" y="76"/>
                </a:cubicBezTo>
                <a:close/>
                <a:moveTo>
                  <a:pt x="145" y="101"/>
                </a:moveTo>
                <a:cubicBezTo>
                  <a:pt x="140" y="104"/>
                  <a:pt x="136" y="108"/>
                  <a:pt x="132" y="112"/>
                </a:cubicBezTo>
                <a:cubicBezTo>
                  <a:pt x="148" y="116"/>
                  <a:pt x="160" y="100"/>
                  <a:pt x="168" y="88"/>
                </a:cubicBezTo>
                <a:cubicBezTo>
                  <a:pt x="160" y="92"/>
                  <a:pt x="152" y="92"/>
                  <a:pt x="145" y="92"/>
                </a:cubicBezTo>
                <a:cubicBezTo>
                  <a:pt x="148" y="95"/>
                  <a:pt x="148" y="98"/>
                  <a:pt x="145" y="101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Freeform 9"/>
          <p:cNvSpPr>
            <a:spLocks noEditPoints="1"/>
          </p:cNvSpPr>
          <p:nvPr/>
        </p:nvSpPr>
        <p:spPr bwMode="auto">
          <a:xfrm>
            <a:off x="4366962" y="2504663"/>
            <a:ext cx="1836671" cy="1902622"/>
          </a:xfrm>
          <a:custGeom>
            <a:avLst/>
            <a:gdLst>
              <a:gd name="T0" fmla="*/ 220 w 236"/>
              <a:gd name="T1" fmla="*/ 204 h 244"/>
              <a:gd name="T2" fmla="*/ 230 w 236"/>
              <a:gd name="T3" fmla="*/ 176 h 244"/>
              <a:gd name="T4" fmla="*/ 165 w 236"/>
              <a:gd name="T5" fmla="*/ 34 h 244"/>
              <a:gd name="T6" fmla="*/ 170 w 236"/>
              <a:gd name="T7" fmla="*/ 36 h 244"/>
              <a:gd name="T8" fmla="*/ 141 w 236"/>
              <a:gd name="T9" fmla="*/ 60 h 244"/>
              <a:gd name="T10" fmla="*/ 147 w 236"/>
              <a:gd name="T11" fmla="*/ 59 h 244"/>
              <a:gd name="T12" fmla="*/ 134 w 236"/>
              <a:gd name="T13" fmla="*/ 192 h 244"/>
              <a:gd name="T14" fmla="*/ 144 w 236"/>
              <a:gd name="T15" fmla="*/ 132 h 244"/>
              <a:gd name="T16" fmla="*/ 120 w 236"/>
              <a:gd name="T17" fmla="*/ 100 h 244"/>
              <a:gd name="T18" fmla="*/ 64 w 236"/>
              <a:gd name="T19" fmla="*/ 68 h 244"/>
              <a:gd name="T20" fmla="*/ 176 w 236"/>
              <a:gd name="T21" fmla="*/ 80 h 244"/>
              <a:gd name="T22" fmla="*/ 156 w 236"/>
              <a:gd name="T23" fmla="*/ 132 h 244"/>
              <a:gd name="T24" fmla="*/ 176 w 236"/>
              <a:gd name="T25" fmla="*/ 120 h 244"/>
              <a:gd name="T26" fmla="*/ 228 w 236"/>
              <a:gd name="T27" fmla="*/ 172 h 244"/>
              <a:gd name="T28" fmla="*/ 180 w 236"/>
              <a:gd name="T29" fmla="*/ 244 h 244"/>
              <a:gd name="T30" fmla="*/ 144 w 236"/>
              <a:gd name="T31" fmla="*/ 188 h 244"/>
              <a:gd name="T32" fmla="*/ 140 w 236"/>
              <a:gd name="T33" fmla="*/ 232 h 244"/>
              <a:gd name="T34" fmla="*/ 28 w 236"/>
              <a:gd name="T35" fmla="*/ 236 h 244"/>
              <a:gd name="T36" fmla="*/ 72 w 236"/>
              <a:gd name="T37" fmla="*/ 216 h 244"/>
              <a:gd name="T38" fmla="*/ 48 w 236"/>
              <a:gd name="T39" fmla="*/ 204 h 244"/>
              <a:gd name="T40" fmla="*/ 36 w 236"/>
              <a:gd name="T41" fmla="*/ 64 h 244"/>
              <a:gd name="T42" fmla="*/ 68 w 236"/>
              <a:gd name="T43" fmla="*/ 104 h 244"/>
              <a:gd name="T44" fmla="*/ 104 w 236"/>
              <a:gd name="T45" fmla="*/ 200 h 244"/>
              <a:gd name="T46" fmla="*/ 132 w 236"/>
              <a:gd name="T47" fmla="*/ 188 h 244"/>
              <a:gd name="T48" fmla="*/ 56 w 236"/>
              <a:gd name="T49" fmla="*/ 172 h 244"/>
              <a:gd name="T50" fmla="*/ 53 w 236"/>
              <a:gd name="T51" fmla="*/ 173 h 244"/>
              <a:gd name="T52" fmla="*/ 68 w 236"/>
              <a:gd name="T53" fmla="*/ 145 h 244"/>
              <a:gd name="T54" fmla="*/ 81 w 236"/>
              <a:gd name="T55" fmla="*/ 162 h 244"/>
              <a:gd name="T56" fmla="*/ 68 w 236"/>
              <a:gd name="T57" fmla="*/ 145 h 244"/>
              <a:gd name="T58" fmla="*/ 114 w 236"/>
              <a:gd name="T59" fmla="*/ 43 h 244"/>
              <a:gd name="T60" fmla="*/ 105 w 236"/>
              <a:gd name="T61" fmla="*/ 55 h 244"/>
              <a:gd name="T62" fmla="*/ 116 w 236"/>
              <a:gd name="T63" fmla="*/ 78 h 244"/>
              <a:gd name="T64" fmla="*/ 95 w 236"/>
              <a:gd name="T65" fmla="*/ 81 h 244"/>
              <a:gd name="T66" fmla="*/ 116 w 236"/>
              <a:gd name="T67" fmla="*/ 78 h 244"/>
              <a:gd name="T68" fmla="*/ 132 w 236"/>
              <a:gd name="T69" fmla="*/ 108 h 244"/>
              <a:gd name="T70" fmla="*/ 136 w 236"/>
              <a:gd name="T71" fmla="*/ 88 h 244"/>
              <a:gd name="T72" fmla="*/ 142 w 236"/>
              <a:gd name="T73" fmla="*/ 96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6" h="244">
                <a:moveTo>
                  <a:pt x="232" y="181"/>
                </a:moveTo>
                <a:cubicBezTo>
                  <a:pt x="232" y="192"/>
                  <a:pt x="236" y="208"/>
                  <a:pt x="220" y="204"/>
                </a:cubicBezTo>
                <a:cubicBezTo>
                  <a:pt x="196" y="200"/>
                  <a:pt x="204" y="176"/>
                  <a:pt x="200" y="156"/>
                </a:cubicBezTo>
                <a:cubicBezTo>
                  <a:pt x="204" y="168"/>
                  <a:pt x="224" y="164"/>
                  <a:pt x="230" y="176"/>
                </a:cubicBezTo>
                <a:cubicBezTo>
                  <a:pt x="232" y="176"/>
                  <a:pt x="232" y="178"/>
                  <a:pt x="232" y="181"/>
                </a:cubicBezTo>
                <a:close/>
                <a:moveTo>
                  <a:pt x="165" y="34"/>
                </a:moveTo>
                <a:cubicBezTo>
                  <a:pt x="160" y="39"/>
                  <a:pt x="143" y="27"/>
                  <a:pt x="140" y="44"/>
                </a:cubicBezTo>
                <a:cubicBezTo>
                  <a:pt x="151" y="36"/>
                  <a:pt x="169" y="54"/>
                  <a:pt x="170" y="36"/>
                </a:cubicBezTo>
                <a:cubicBezTo>
                  <a:pt x="169" y="35"/>
                  <a:pt x="167" y="34"/>
                  <a:pt x="165" y="34"/>
                </a:cubicBezTo>
                <a:close/>
                <a:moveTo>
                  <a:pt x="141" y="60"/>
                </a:moveTo>
                <a:cubicBezTo>
                  <a:pt x="151" y="66"/>
                  <a:pt x="158" y="75"/>
                  <a:pt x="165" y="58"/>
                </a:cubicBezTo>
                <a:cubicBezTo>
                  <a:pt x="160" y="58"/>
                  <a:pt x="150" y="59"/>
                  <a:pt x="147" y="59"/>
                </a:cubicBezTo>
                <a:cubicBezTo>
                  <a:pt x="145" y="59"/>
                  <a:pt x="143" y="60"/>
                  <a:pt x="141" y="60"/>
                </a:cubicBezTo>
                <a:close/>
                <a:moveTo>
                  <a:pt x="134" y="192"/>
                </a:moveTo>
                <a:cubicBezTo>
                  <a:pt x="136" y="192"/>
                  <a:pt x="136" y="196"/>
                  <a:pt x="136" y="196"/>
                </a:cubicBezTo>
                <a:cubicBezTo>
                  <a:pt x="136" y="176"/>
                  <a:pt x="120" y="156"/>
                  <a:pt x="144" y="132"/>
                </a:cubicBezTo>
                <a:cubicBezTo>
                  <a:pt x="132" y="136"/>
                  <a:pt x="120" y="160"/>
                  <a:pt x="108" y="140"/>
                </a:cubicBezTo>
                <a:cubicBezTo>
                  <a:pt x="104" y="128"/>
                  <a:pt x="104" y="112"/>
                  <a:pt x="120" y="100"/>
                </a:cubicBezTo>
                <a:cubicBezTo>
                  <a:pt x="116" y="108"/>
                  <a:pt x="100" y="112"/>
                  <a:pt x="100" y="124"/>
                </a:cubicBezTo>
                <a:cubicBezTo>
                  <a:pt x="76" y="116"/>
                  <a:pt x="60" y="92"/>
                  <a:pt x="64" y="68"/>
                </a:cubicBezTo>
                <a:cubicBezTo>
                  <a:pt x="84" y="0"/>
                  <a:pt x="172" y="4"/>
                  <a:pt x="224" y="32"/>
                </a:cubicBezTo>
                <a:cubicBezTo>
                  <a:pt x="192" y="32"/>
                  <a:pt x="212" y="84"/>
                  <a:pt x="176" y="80"/>
                </a:cubicBezTo>
                <a:cubicBezTo>
                  <a:pt x="184" y="76"/>
                  <a:pt x="196" y="80"/>
                  <a:pt x="196" y="88"/>
                </a:cubicBezTo>
                <a:cubicBezTo>
                  <a:pt x="196" y="112"/>
                  <a:pt x="172" y="120"/>
                  <a:pt x="156" y="132"/>
                </a:cubicBezTo>
                <a:cubicBezTo>
                  <a:pt x="168" y="136"/>
                  <a:pt x="180" y="124"/>
                  <a:pt x="192" y="128"/>
                </a:cubicBezTo>
                <a:cubicBezTo>
                  <a:pt x="188" y="128"/>
                  <a:pt x="176" y="124"/>
                  <a:pt x="176" y="120"/>
                </a:cubicBezTo>
                <a:cubicBezTo>
                  <a:pt x="184" y="104"/>
                  <a:pt x="204" y="112"/>
                  <a:pt x="212" y="120"/>
                </a:cubicBezTo>
                <a:cubicBezTo>
                  <a:pt x="220" y="136"/>
                  <a:pt x="228" y="152"/>
                  <a:pt x="228" y="172"/>
                </a:cubicBezTo>
                <a:cubicBezTo>
                  <a:pt x="220" y="160"/>
                  <a:pt x="208" y="144"/>
                  <a:pt x="204" y="148"/>
                </a:cubicBezTo>
                <a:cubicBezTo>
                  <a:pt x="176" y="168"/>
                  <a:pt x="196" y="212"/>
                  <a:pt x="180" y="244"/>
                </a:cubicBezTo>
                <a:cubicBezTo>
                  <a:pt x="164" y="216"/>
                  <a:pt x="180" y="184"/>
                  <a:pt x="168" y="156"/>
                </a:cubicBezTo>
                <a:cubicBezTo>
                  <a:pt x="164" y="168"/>
                  <a:pt x="148" y="176"/>
                  <a:pt x="144" y="188"/>
                </a:cubicBezTo>
                <a:cubicBezTo>
                  <a:pt x="152" y="188"/>
                  <a:pt x="156" y="176"/>
                  <a:pt x="164" y="180"/>
                </a:cubicBezTo>
                <a:cubicBezTo>
                  <a:pt x="176" y="196"/>
                  <a:pt x="152" y="220"/>
                  <a:pt x="140" y="232"/>
                </a:cubicBezTo>
                <a:cubicBezTo>
                  <a:pt x="144" y="220"/>
                  <a:pt x="128" y="216"/>
                  <a:pt x="132" y="204"/>
                </a:cubicBezTo>
                <a:cubicBezTo>
                  <a:pt x="120" y="228"/>
                  <a:pt x="60" y="244"/>
                  <a:pt x="28" y="236"/>
                </a:cubicBezTo>
                <a:cubicBezTo>
                  <a:pt x="28" y="236"/>
                  <a:pt x="28" y="224"/>
                  <a:pt x="28" y="216"/>
                </a:cubicBezTo>
                <a:cubicBezTo>
                  <a:pt x="44" y="228"/>
                  <a:pt x="56" y="216"/>
                  <a:pt x="72" y="216"/>
                </a:cubicBezTo>
                <a:cubicBezTo>
                  <a:pt x="68" y="208"/>
                  <a:pt x="68" y="196"/>
                  <a:pt x="64" y="192"/>
                </a:cubicBezTo>
                <a:cubicBezTo>
                  <a:pt x="56" y="188"/>
                  <a:pt x="52" y="196"/>
                  <a:pt x="48" y="204"/>
                </a:cubicBezTo>
                <a:cubicBezTo>
                  <a:pt x="24" y="184"/>
                  <a:pt x="16" y="152"/>
                  <a:pt x="0" y="128"/>
                </a:cubicBezTo>
                <a:cubicBezTo>
                  <a:pt x="48" y="132"/>
                  <a:pt x="4" y="64"/>
                  <a:pt x="36" y="64"/>
                </a:cubicBezTo>
                <a:cubicBezTo>
                  <a:pt x="44" y="64"/>
                  <a:pt x="36" y="100"/>
                  <a:pt x="48" y="116"/>
                </a:cubicBezTo>
                <a:cubicBezTo>
                  <a:pt x="56" y="120"/>
                  <a:pt x="64" y="108"/>
                  <a:pt x="68" y="104"/>
                </a:cubicBezTo>
                <a:cubicBezTo>
                  <a:pt x="80" y="132"/>
                  <a:pt x="108" y="160"/>
                  <a:pt x="92" y="192"/>
                </a:cubicBezTo>
                <a:cubicBezTo>
                  <a:pt x="92" y="192"/>
                  <a:pt x="100" y="196"/>
                  <a:pt x="104" y="200"/>
                </a:cubicBezTo>
                <a:cubicBezTo>
                  <a:pt x="96" y="188"/>
                  <a:pt x="100" y="180"/>
                  <a:pt x="112" y="180"/>
                </a:cubicBezTo>
                <a:cubicBezTo>
                  <a:pt x="120" y="180"/>
                  <a:pt x="124" y="184"/>
                  <a:pt x="132" y="188"/>
                </a:cubicBezTo>
                <a:cubicBezTo>
                  <a:pt x="133" y="188"/>
                  <a:pt x="134" y="189"/>
                  <a:pt x="134" y="192"/>
                </a:cubicBezTo>
                <a:close/>
                <a:moveTo>
                  <a:pt x="56" y="172"/>
                </a:moveTo>
                <a:cubicBezTo>
                  <a:pt x="51" y="166"/>
                  <a:pt x="48" y="159"/>
                  <a:pt x="44" y="151"/>
                </a:cubicBezTo>
                <a:cubicBezTo>
                  <a:pt x="23" y="159"/>
                  <a:pt x="42" y="167"/>
                  <a:pt x="53" y="173"/>
                </a:cubicBezTo>
                <a:cubicBezTo>
                  <a:pt x="54" y="173"/>
                  <a:pt x="55" y="173"/>
                  <a:pt x="56" y="172"/>
                </a:cubicBezTo>
                <a:close/>
                <a:moveTo>
                  <a:pt x="68" y="145"/>
                </a:moveTo>
                <a:cubicBezTo>
                  <a:pt x="65" y="142"/>
                  <a:pt x="62" y="143"/>
                  <a:pt x="58" y="144"/>
                </a:cubicBezTo>
                <a:cubicBezTo>
                  <a:pt x="74" y="143"/>
                  <a:pt x="62" y="171"/>
                  <a:pt x="81" y="162"/>
                </a:cubicBezTo>
                <a:cubicBezTo>
                  <a:pt x="79" y="158"/>
                  <a:pt x="75" y="151"/>
                  <a:pt x="72" y="150"/>
                </a:cubicBezTo>
                <a:cubicBezTo>
                  <a:pt x="70" y="148"/>
                  <a:pt x="69" y="146"/>
                  <a:pt x="68" y="145"/>
                </a:cubicBezTo>
                <a:close/>
                <a:moveTo>
                  <a:pt x="113" y="52"/>
                </a:moveTo>
                <a:cubicBezTo>
                  <a:pt x="113" y="50"/>
                  <a:pt x="113" y="47"/>
                  <a:pt x="114" y="43"/>
                </a:cubicBezTo>
                <a:cubicBezTo>
                  <a:pt x="109" y="52"/>
                  <a:pt x="93" y="45"/>
                  <a:pt x="92" y="61"/>
                </a:cubicBezTo>
                <a:cubicBezTo>
                  <a:pt x="96" y="60"/>
                  <a:pt x="100" y="58"/>
                  <a:pt x="105" y="55"/>
                </a:cubicBezTo>
                <a:cubicBezTo>
                  <a:pt x="107" y="54"/>
                  <a:pt x="110" y="53"/>
                  <a:pt x="113" y="52"/>
                </a:cubicBezTo>
                <a:close/>
                <a:moveTo>
                  <a:pt x="116" y="78"/>
                </a:moveTo>
                <a:cubicBezTo>
                  <a:pt x="115" y="76"/>
                  <a:pt x="115" y="72"/>
                  <a:pt x="114" y="69"/>
                </a:cubicBezTo>
                <a:cubicBezTo>
                  <a:pt x="111" y="77"/>
                  <a:pt x="98" y="75"/>
                  <a:pt x="95" y="81"/>
                </a:cubicBezTo>
                <a:cubicBezTo>
                  <a:pt x="93" y="90"/>
                  <a:pt x="99" y="96"/>
                  <a:pt x="110" y="82"/>
                </a:cubicBezTo>
                <a:cubicBezTo>
                  <a:pt x="113" y="80"/>
                  <a:pt x="115" y="79"/>
                  <a:pt x="116" y="78"/>
                </a:cubicBezTo>
                <a:close/>
                <a:moveTo>
                  <a:pt x="142" y="96"/>
                </a:moveTo>
                <a:cubicBezTo>
                  <a:pt x="140" y="100"/>
                  <a:pt x="136" y="104"/>
                  <a:pt x="132" y="108"/>
                </a:cubicBezTo>
                <a:cubicBezTo>
                  <a:pt x="144" y="100"/>
                  <a:pt x="164" y="100"/>
                  <a:pt x="164" y="80"/>
                </a:cubicBezTo>
                <a:cubicBezTo>
                  <a:pt x="156" y="84"/>
                  <a:pt x="144" y="84"/>
                  <a:pt x="136" y="88"/>
                </a:cubicBezTo>
                <a:cubicBezTo>
                  <a:pt x="136" y="88"/>
                  <a:pt x="140" y="88"/>
                  <a:pt x="140" y="88"/>
                </a:cubicBezTo>
                <a:cubicBezTo>
                  <a:pt x="144" y="90"/>
                  <a:pt x="145" y="93"/>
                  <a:pt x="142" y="96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Freeform 10"/>
          <p:cNvSpPr>
            <a:spLocks noEditPoints="1"/>
          </p:cNvSpPr>
          <p:nvPr/>
        </p:nvSpPr>
        <p:spPr bwMode="auto">
          <a:xfrm>
            <a:off x="3947039" y="2443660"/>
            <a:ext cx="1836673" cy="2024628"/>
          </a:xfrm>
          <a:custGeom>
            <a:avLst/>
            <a:gdLst>
              <a:gd name="T0" fmla="*/ 212 w 236"/>
              <a:gd name="T1" fmla="*/ 204 h 260"/>
              <a:gd name="T2" fmla="*/ 227 w 236"/>
              <a:gd name="T3" fmla="*/ 166 h 260"/>
              <a:gd name="T4" fmla="*/ 156 w 236"/>
              <a:gd name="T5" fmla="*/ 33 h 260"/>
              <a:gd name="T6" fmla="*/ 161 w 236"/>
              <a:gd name="T7" fmla="*/ 34 h 260"/>
              <a:gd name="T8" fmla="*/ 131 w 236"/>
              <a:gd name="T9" fmla="*/ 62 h 260"/>
              <a:gd name="T10" fmla="*/ 137 w 236"/>
              <a:gd name="T11" fmla="*/ 60 h 260"/>
              <a:gd name="T12" fmla="*/ 133 w 236"/>
              <a:gd name="T13" fmla="*/ 195 h 260"/>
              <a:gd name="T14" fmla="*/ 116 w 236"/>
              <a:gd name="T15" fmla="*/ 152 h 260"/>
              <a:gd name="T16" fmla="*/ 100 w 236"/>
              <a:gd name="T17" fmla="*/ 136 h 260"/>
              <a:gd name="T18" fmla="*/ 220 w 236"/>
              <a:gd name="T19" fmla="*/ 32 h 260"/>
              <a:gd name="T20" fmla="*/ 180 w 236"/>
              <a:gd name="T21" fmla="*/ 84 h 260"/>
              <a:gd name="T22" fmla="*/ 200 w 236"/>
              <a:gd name="T23" fmla="*/ 116 h 260"/>
              <a:gd name="T24" fmla="*/ 192 w 236"/>
              <a:gd name="T25" fmla="*/ 144 h 260"/>
              <a:gd name="T26" fmla="*/ 172 w 236"/>
              <a:gd name="T27" fmla="*/ 208 h 260"/>
              <a:gd name="T28" fmla="*/ 144 w 236"/>
              <a:gd name="T29" fmla="*/ 196 h 260"/>
              <a:gd name="T30" fmla="*/ 140 w 236"/>
              <a:gd name="T31" fmla="*/ 232 h 260"/>
              <a:gd name="T32" fmla="*/ 128 w 236"/>
              <a:gd name="T33" fmla="*/ 228 h 260"/>
              <a:gd name="T34" fmla="*/ 64 w 236"/>
              <a:gd name="T35" fmla="*/ 204 h 260"/>
              <a:gd name="T36" fmla="*/ 32 w 236"/>
              <a:gd name="T37" fmla="*/ 68 h 260"/>
              <a:gd name="T38" fmla="*/ 64 w 236"/>
              <a:gd name="T39" fmla="*/ 108 h 260"/>
              <a:gd name="T40" fmla="*/ 100 w 236"/>
              <a:gd name="T41" fmla="*/ 204 h 260"/>
              <a:gd name="T42" fmla="*/ 130 w 236"/>
              <a:gd name="T43" fmla="*/ 191 h 260"/>
              <a:gd name="T44" fmla="*/ 49 w 236"/>
              <a:gd name="T45" fmla="*/ 176 h 260"/>
              <a:gd name="T46" fmla="*/ 46 w 236"/>
              <a:gd name="T47" fmla="*/ 176 h 260"/>
              <a:gd name="T48" fmla="*/ 62 w 236"/>
              <a:gd name="T49" fmla="*/ 150 h 260"/>
              <a:gd name="T50" fmla="*/ 69 w 236"/>
              <a:gd name="T51" fmla="*/ 170 h 260"/>
              <a:gd name="T52" fmla="*/ 62 w 236"/>
              <a:gd name="T53" fmla="*/ 150 h 260"/>
              <a:gd name="T54" fmla="*/ 94 w 236"/>
              <a:gd name="T55" fmla="*/ 50 h 260"/>
              <a:gd name="T56" fmla="*/ 97 w 236"/>
              <a:gd name="T57" fmla="*/ 59 h 260"/>
              <a:gd name="T58" fmla="*/ 107 w 236"/>
              <a:gd name="T59" fmla="*/ 83 h 260"/>
              <a:gd name="T60" fmla="*/ 87 w 236"/>
              <a:gd name="T61" fmla="*/ 86 h 260"/>
              <a:gd name="T62" fmla="*/ 107 w 236"/>
              <a:gd name="T63" fmla="*/ 83 h 260"/>
              <a:gd name="T64" fmla="*/ 124 w 236"/>
              <a:gd name="T65" fmla="*/ 112 h 260"/>
              <a:gd name="T66" fmla="*/ 130 w 236"/>
              <a:gd name="T67" fmla="*/ 91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6" h="260">
                <a:moveTo>
                  <a:pt x="230" y="170"/>
                </a:moveTo>
                <a:cubicBezTo>
                  <a:pt x="236" y="188"/>
                  <a:pt x="224" y="196"/>
                  <a:pt x="212" y="204"/>
                </a:cubicBezTo>
                <a:cubicBezTo>
                  <a:pt x="204" y="184"/>
                  <a:pt x="200" y="168"/>
                  <a:pt x="196" y="148"/>
                </a:cubicBezTo>
                <a:cubicBezTo>
                  <a:pt x="208" y="152"/>
                  <a:pt x="212" y="168"/>
                  <a:pt x="227" y="166"/>
                </a:cubicBezTo>
                <a:cubicBezTo>
                  <a:pt x="229" y="166"/>
                  <a:pt x="230" y="167"/>
                  <a:pt x="230" y="170"/>
                </a:cubicBezTo>
                <a:close/>
                <a:moveTo>
                  <a:pt x="156" y="33"/>
                </a:moveTo>
                <a:cubicBezTo>
                  <a:pt x="147" y="44"/>
                  <a:pt x="133" y="19"/>
                  <a:pt x="134" y="45"/>
                </a:cubicBezTo>
                <a:cubicBezTo>
                  <a:pt x="134" y="49"/>
                  <a:pt x="151" y="40"/>
                  <a:pt x="161" y="34"/>
                </a:cubicBezTo>
                <a:cubicBezTo>
                  <a:pt x="160" y="34"/>
                  <a:pt x="158" y="33"/>
                  <a:pt x="156" y="33"/>
                </a:cubicBezTo>
                <a:close/>
                <a:moveTo>
                  <a:pt x="131" y="62"/>
                </a:moveTo>
                <a:cubicBezTo>
                  <a:pt x="142" y="71"/>
                  <a:pt x="148" y="73"/>
                  <a:pt x="155" y="58"/>
                </a:cubicBezTo>
                <a:cubicBezTo>
                  <a:pt x="150" y="59"/>
                  <a:pt x="141" y="57"/>
                  <a:pt x="137" y="60"/>
                </a:cubicBezTo>
                <a:cubicBezTo>
                  <a:pt x="135" y="60"/>
                  <a:pt x="133" y="61"/>
                  <a:pt x="131" y="62"/>
                </a:cubicBezTo>
                <a:close/>
                <a:moveTo>
                  <a:pt x="133" y="195"/>
                </a:moveTo>
                <a:cubicBezTo>
                  <a:pt x="124" y="176"/>
                  <a:pt x="132" y="156"/>
                  <a:pt x="132" y="136"/>
                </a:cubicBezTo>
                <a:cubicBezTo>
                  <a:pt x="128" y="144"/>
                  <a:pt x="120" y="156"/>
                  <a:pt x="116" y="152"/>
                </a:cubicBezTo>
                <a:cubicBezTo>
                  <a:pt x="92" y="152"/>
                  <a:pt x="100" y="120"/>
                  <a:pt x="108" y="104"/>
                </a:cubicBezTo>
                <a:cubicBezTo>
                  <a:pt x="104" y="112"/>
                  <a:pt x="100" y="124"/>
                  <a:pt x="100" y="136"/>
                </a:cubicBezTo>
                <a:cubicBezTo>
                  <a:pt x="56" y="120"/>
                  <a:pt x="44" y="56"/>
                  <a:pt x="84" y="28"/>
                </a:cubicBezTo>
                <a:cubicBezTo>
                  <a:pt x="128" y="0"/>
                  <a:pt x="180" y="4"/>
                  <a:pt x="220" y="32"/>
                </a:cubicBezTo>
                <a:cubicBezTo>
                  <a:pt x="184" y="20"/>
                  <a:pt x="196" y="76"/>
                  <a:pt x="164" y="80"/>
                </a:cubicBezTo>
                <a:cubicBezTo>
                  <a:pt x="168" y="80"/>
                  <a:pt x="176" y="80"/>
                  <a:pt x="180" y="84"/>
                </a:cubicBezTo>
                <a:cubicBezTo>
                  <a:pt x="188" y="108"/>
                  <a:pt x="152" y="112"/>
                  <a:pt x="152" y="136"/>
                </a:cubicBezTo>
                <a:cubicBezTo>
                  <a:pt x="168" y="124"/>
                  <a:pt x="180" y="104"/>
                  <a:pt x="200" y="116"/>
                </a:cubicBezTo>
                <a:cubicBezTo>
                  <a:pt x="212" y="128"/>
                  <a:pt x="224" y="144"/>
                  <a:pt x="220" y="160"/>
                </a:cubicBezTo>
                <a:cubicBezTo>
                  <a:pt x="216" y="148"/>
                  <a:pt x="196" y="132"/>
                  <a:pt x="192" y="144"/>
                </a:cubicBezTo>
                <a:cubicBezTo>
                  <a:pt x="180" y="164"/>
                  <a:pt x="196" y="192"/>
                  <a:pt x="184" y="212"/>
                </a:cubicBezTo>
                <a:cubicBezTo>
                  <a:pt x="180" y="216"/>
                  <a:pt x="172" y="212"/>
                  <a:pt x="172" y="208"/>
                </a:cubicBezTo>
                <a:cubicBezTo>
                  <a:pt x="168" y="192"/>
                  <a:pt x="180" y="160"/>
                  <a:pt x="156" y="164"/>
                </a:cubicBezTo>
                <a:cubicBezTo>
                  <a:pt x="140" y="168"/>
                  <a:pt x="152" y="188"/>
                  <a:pt x="144" y="196"/>
                </a:cubicBezTo>
                <a:cubicBezTo>
                  <a:pt x="152" y="192"/>
                  <a:pt x="156" y="184"/>
                  <a:pt x="156" y="176"/>
                </a:cubicBezTo>
                <a:cubicBezTo>
                  <a:pt x="172" y="196"/>
                  <a:pt x="156" y="220"/>
                  <a:pt x="140" y="232"/>
                </a:cubicBezTo>
                <a:cubicBezTo>
                  <a:pt x="140" y="220"/>
                  <a:pt x="136" y="212"/>
                  <a:pt x="132" y="200"/>
                </a:cubicBezTo>
                <a:cubicBezTo>
                  <a:pt x="132" y="208"/>
                  <a:pt x="132" y="220"/>
                  <a:pt x="128" y="228"/>
                </a:cubicBezTo>
                <a:cubicBezTo>
                  <a:pt x="88" y="204"/>
                  <a:pt x="60" y="260"/>
                  <a:pt x="24" y="232"/>
                </a:cubicBezTo>
                <a:cubicBezTo>
                  <a:pt x="40" y="228"/>
                  <a:pt x="84" y="208"/>
                  <a:pt x="64" y="204"/>
                </a:cubicBezTo>
                <a:cubicBezTo>
                  <a:pt x="28" y="192"/>
                  <a:pt x="12" y="156"/>
                  <a:pt x="0" y="124"/>
                </a:cubicBezTo>
                <a:cubicBezTo>
                  <a:pt x="32" y="116"/>
                  <a:pt x="0" y="64"/>
                  <a:pt x="32" y="68"/>
                </a:cubicBezTo>
                <a:cubicBezTo>
                  <a:pt x="44" y="72"/>
                  <a:pt x="28" y="104"/>
                  <a:pt x="44" y="120"/>
                </a:cubicBezTo>
                <a:cubicBezTo>
                  <a:pt x="52" y="124"/>
                  <a:pt x="56" y="112"/>
                  <a:pt x="64" y="108"/>
                </a:cubicBezTo>
                <a:cubicBezTo>
                  <a:pt x="76" y="140"/>
                  <a:pt x="100" y="164"/>
                  <a:pt x="88" y="200"/>
                </a:cubicBezTo>
                <a:cubicBezTo>
                  <a:pt x="88" y="200"/>
                  <a:pt x="96" y="208"/>
                  <a:pt x="100" y="204"/>
                </a:cubicBezTo>
                <a:cubicBezTo>
                  <a:pt x="104" y="200"/>
                  <a:pt x="96" y="196"/>
                  <a:pt x="92" y="196"/>
                </a:cubicBezTo>
                <a:cubicBezTo>
                  <a:pt x="104" y="188"/>
                  <a:pt x="120" y="192"/>
                  <a:pt x="130" y="191"/>
                </a:cubicBezTo>
                <a:cubicBezTo>
                  <a:pt x="132" y="191"/>
                  <a:pt x="132" y="192"/>
                  <a:pt x="133" y="195"/>
                </a:cubicBezTo>
                <a:close/>
                <a:moveTo>
                  <a:pt x="49" y="176"/>
                </a:moveTo>
                <a:cubicBezTo>
                  <a:pt x="38" y="171"/>
                  <a:pt x="53" y="158"/>
                  <a:pt x="32" y="155"/>
                </a:cubicBezTo>
                <a:cubicBezTo>
                  <a:pt x="35" y="163"/>
                  <a:pt x="33" y="171"/>
                  <a:pt x="46" y="176"/>
                </a:cubicBezTo>
                <a:cubicBezTo>
                  <a:pt x="48" y="176"/>
                  <a:pt x="49" y="176"/>
                  <a:pt x="49" y="176"/>
                </a:cubicBezTo>
                <a:close/>
                <a:moveTo>
                  <a:pt x="62" y="150"/>
                </a:moveTo>
                <a:cubicBezTo>
                  <a:pt x="60" y="148"/>
                  <a:pt x="57" y="149"/>
                  <a:pt x="53" y="149"/>
                </a:cubicBezTo>
                <a:cubicBezTo>
                  <a:pt x="61" y="156"/>
                  <a:pt x="65" y="163"/>
                  <a:pt x="69" y="170"/>
                </a:cubicBezTo>
                <a:cubicBezTo>
                  <a:pt x="75" y="164"/>
                  <a:pt x="73" y="161"/>
                  <a:pt x="66" y="155"/>
                </a:cubicBezTo>
                <a:cubicBezTo>
                  <a:pt x="64" y="153"/>
                  <a:pt x="63" y="151"/>
                  <a:pt x="62" y="150"/>
                </a:cubicBezTo>
                <a:close/>
                <a:moveTo>
                  <a:pt x="104" y="55"/>
                </a:moveTo>
                <a:cubicBezTo>
                  <a:pt x="107" y="42"/>
                  <a:pt x="102" y="43"/>
                  <a:pt x="94" y="50"/>
                </a:cubicBezTo>
                <a:cubicBezTo>
                  <a:pt x="89" y="55"/>
                  <a:pt x="82" y="62"/>
                  <a:pt x="85" y="65"/>
                </a:cubicBezTo>
                <a:cubicBezTo>
                  <a:pt x="89" y="64"/>
                  <a:pt x="93" y="62"/>
                  <a:pt x="97" y="59"/>
                </a:cubicBezTo>
                <a:cubicBezTo>
                  <a:pt x="99" y="58"/>
                  <a:pt x="102" y="57"/>
                  <a:pt x="104" y="55"/>
                </a:cubicBezTo>
                <a:close/>
                <a:moveTo>
                  <a:pt x="107" y="83"/>
                </a:moveTo>
                <a:cubicBezTo>
                  <a:pt x="107" y="80"/>
                  <a:pt x="106" y="77"/>
                  <a:pt x="106" y="73"/>
                </a:cubicBezTo>
                <a:cubicBezTo>
                  <a:pt x="103" y="82"/>
                  <a:pt x="90" y="80"/>
                  <a:pt x="87" y="86"/>
                </a:cubicBezTo>
                <a:cubicBezTo>
                  <a:pt x="87" y="100"/>
                  <a:pt x="96" y="90"/>
                  <a:pt x="101" y="87"/>
                </a:cubicBezTo>
                <a:cubicBezTo>
                  <a:pt x="104" y="85"/>
                  <a:pt x="106" y="84"/>
                  <a:pt x="107" y="83"/>
                </a:cubicBezTo>
                <a:close/>
                <a:moveTo>
                  <a:pt x="132" y="99"/>
                </a:moveTo>
                <a:cubicBezTo>
                  <a:pt x="124" y="100"/>
                  <a:pt x="120" y="104"/>
                  <a:pt x="124" y="112"/>
                </a:cubicBezTo>
                <a:cubicBezTo>
                  <a:pt x="140" y="108"/>
                  <a:pt x="144" y="88"/>
                  <a:pt x="156" y="80"/>
                </a:cubicBezTo>
                <a:cubicBezTo>
                  <a:pt x="148" y="84"/>
                  <a:pt x="140" y="92"/>
                  <a:pt x="130" y="91"/>
                </a:cubicBezTo>
                <a:cubicBezTo>
                  <a:pt x="134" y="92"/>
                  <a:pt x="135" y="95"/>
                  <a:pt x="132" y="99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Freeform 11"/>
          <p:cNvSpPr>
            <a:spLocks noEditPoints="1"/>
          </p:cNvSpPr>
          <p:nvPr/>
        </p:nvSpPr>
        <p:spPr bwMode="auto">
          <a:xfrm>
            <a:off x="3586472" y="2474986"/>
            <a:ext cx="1777317" cy="1961977"/>
          </a:xfrm>
          <a:custGeom>
            <a:avLst/>
            <a:gdLst>
              <a:gd name="T0" fmla="*/ 212 w 228"/>
              <a:gd name="T1" fmla="*/ 188 h 252"/>
              <a:gd name="T2" fmla="*/ 224 w 228"/>
              <a:gd name="T3" fmla="*/ 158 h 252"/>
              <a:gd name="T4" fmla="*/ 149 w 228"/>
              <a:gd name="T5" fmla="*/ 26 h 252"/>
              <a:gd name="T6" fmla="*/ 153 w 228"/>
              <a:gd name="T7" fmla="*/ 27 h 252"/>
              <a:gd name="T8" fmla="*/ 124 w 228"/>
              <a:gd name="T9" fmla="*/ 55 h 252"/>
              <a:gd name="T10" fmla="*/ 130 w 228"/>
              <a:gd name="T11" fmla="*/ 53 h 252"/>
              <a:gd name="T12" fmla="*/ 132 w 228"/>
              <a:gd name="T13" fmla="*/ 188 h 252"/>
              <a:gd name="T14" fmla="*/ 132 w 228"/>
              <a:gd name="T15" fmla="*/ 124 h 252"/>
              <a:gd name="T16" fmla="*/ 100 w 228"/>
              <a:gd name="T17" fmla="*/ 104 h 252"/>
              <a:gd name="T18" fmla="*/ 52 w 228"/>
              <a:gd name="T19" fmla="*/ 88 h 252"/>
              <a:gd name="T20" fmla="*/ 216 w 228"/>
              <a:gd name="T21" fmla="*/ 24 h 252"/>
              <a:gd name="T22" fmla="*/ 156 w 228"/>
              <a:gd name="T23" fmla="*/ 68 h 252"/>
              <a:gd name="T24" fmla="*/ 188 w 228"/>
              <a:gd name="T25" fmla="*/ 96 h 252"/>
              <a:gd name="T26" fmla="*/ 184 w 228"/>
              <a:gd name="T27" fmla="*/ 144 h 252"/>
              <a:gd name="T28" fmla="*/ 160 w 228"/>
              <a:gd name="T29" fmla="*/ 160 h 252"/>
              <a:gd name="T30" fmla="*/ 164 w 228"/>
              <a:gd name="T31" fmla="*/ 180 h 252"/>
              <a:gd name="T32" fmla="*/ 136 w 228"/>
              <a:gd name="T33" fmla="*/ 192 h 252"/>
              <a:gd name="T34" fmla="*/ 60 w 228"/>
              <a:gd name="T35" fmla="*/ 204 h 252"/>
              <a:gd name="T36" fmla="*/ 16 w 228"/>
              <a:gd name="T37" fmla="*/ 116 h 252"/>
              <a:gd name="T38" fmla="*/ 36 w 228"/>
              <a:gd name="T39" fmla="*/ 100 h 252"/>
              <a:gd name="T40" fmla="*/ 96 w 228"/>
              <a:gd name="T41" fmla="*/ 180 h 252"/>
              <a:gd name="T42" fmla="*/ 132 w 228"/>
              <a:gd name="T43" fmla="*/ 188 h 252"/>
              <a:gd name="T44" fmla="*/ 32 w 228"/>
              <a:gd name="T45" fmla="*/ 151 h 252"/>
              <a:gd name="T46" fmla="*/ 48 w 228"/>
              <a:gd name="T47" fmla="*/ 173 h 252"/>
              <a:gd name="T48" fmla="*/ 50 w 228"/>
              <a:gd name="T49" fmla="*/ 145 h 252"/>
              <a:gd name="T50" fmla="*/ 64 w 228"/>
              <a:gd name="T51" fmla="*/ 152 h 252"/>
              <a:gd name="T52" fmla="*/ 97 w 228"/>
              <a:gd name="T53" fmla="*/ 50 h 252"/>
              <a:gd name="T54" fmla="*/ 78 w 228"/>
              <a:gd name="T55" fmla="*/ 63 h 252"/>
              <a:gd name="T56" fmla="*/ 97 w 228"/>
              <a:gd name="T57" fmla="*/ 50 h 252"/>
              <a:gd name="T58" fmla="*/ 99 w 228"/>
              <a:gd name="T59" fmla="*/ 69 h 252"/>
              <a:gd name="T60" fmla="*/ 95 w 228"/>
              <a:gd name="T61" fmla="*/ 82 h 252"/>
              <a:gd name="T62" fmla="*/ 127 w 228"/>
              <a:gd name="T63" fmla="*/ 91 h 252"/>
              <a:gd name="T64" fmla="*/ 148 w 228"/>
              <a:gd name="T65" fmla="*/ 72 h 252"/>
              <a:gd name="T66" fmla="*/ 127 w 228"/>
              <a:gd name="T67" fmla="*/ 91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28" h="252">
                <a:moveTo>
                  <a:pt x="227" y="163"/>
                </a:moveTo>
                <a:cubicBezTo>
                  <a:pt x="228" y="176"/>
                  <a:pt x="224" y="192"/>
                  <a:pt x="212" y="188"/>
                </a:cubicBezTo>
                <a:cubicBezTo>
                  <a:pt x="192" y="184"/>
                  <a:pt x="196" y="156"/>
                  <a:pt x="196" y="136"/>
                </a:cubicBezTo>
                <a:cubicBezTo>
                  <a:pt x="204" y="148"/>
                  <a:pt x="216" y="148"/>
                  <a:pt x="224" y="158"/>
                </a:cubicBezTo>
                <a:cubicBezTo>
                  <a:pt x="226" y="158"/>
                  <a:pt x="227" y="160"/>
                  <a:pt x="227" y="163"/>
                </a:cubicBezTo>
                <a:close/>
                <a:moveTo>
                  <a:pt x="149" y="26"/>
                </a:moveTo>
                <a:cubicBezTo>
                  <a:pt x="144" y="33"/>
                  <a:pt x="129" y="20"/>
                  <a:pt x="124" y="37"/>
                </a:cubicBezTo>
                <a:cubicBezTo>
                  <a:pt x="135" y="28"/>
                  <a:pt x="153" y="42"/>
                  <a:pt x="153" y="27"/>
                </a:cubicBezTo>
                <a:cubicBezTo>
                  <a:pt x="153" y="26"/>
                  <a:pt x="151" y="26"/>
                  <a:pt x="149" y="26"/>
                </a:cubicBezTo>
                <a:close/>
                <a:moveTo>
                  <a:pt x="124" y="55"/>
                </a:moveTo>
                <a:cubicBezTo>
                  <a:pt x="128" y="71"/>
                  <a:pt x="144" y="53"/>
                  <a:pt x="149" y="55"/>
                </a:cubicBezTo>
                <a:cubicBezTo>
                  <a:pt x="148" y="42"/>
                  <a:pt x="134" y="55"/>
                  <a:pt x="130" y="53"/>
                </a:cubicBezTo>
                <a:cubicBezTo>
                  <a:pt x="128" y="53"/>
                  <a:pt x="126" y="54"/>
                  <a:pt x="124" y="55"/>
                </a:cubicBezTo>
                <a:close/>
                <a:moveTo>
                  <a:pt x="132" y="188"/>
                </a:moveTo>
                <a:cubicBezTo>
                  <a:pt x="136" y="188"/>
                  <a:pt x="136" y="188"/>
                  <a:pt x="140" y="188"/>
                </a:cubicBezTo>
                <a:cubicBezTo>
                  <a:pt x="112" y="176"/>
                  <a:pt x="128" y="144"/>
                  <a:pt x="132" y="124"/>
                </a:cubicBezTo>
                <a:cubicBezTo>
                  <a:pt x="140" y="136"/>
                  <a:pt x="108" y="136"/>
                  <a:pt x="124" y="152"/>
                </a:cubicBezTo>
                <a:cubicBezTo>
                  <a:pt x="100" y="152"/>
                  <a:pt x="92" y="124"/>
                  <a:pt x="100" y="104"/>
                </a:cubicBezTo>
                <a:cubicBezTo>
                  <a:pt x="96" y="112"/>
                  <a:pt x="96" y="124"/>
                  <a:pt x="84" y="124"/>
                </a:cubicBezTo>
                <a:cubicBezTo>
                  <a:pt x="68" y="120"/>
                  <a:pt x="52" y="104"/>
                  <a:pt x="52" y="88"/>
                </a:cubicBezTo>
                <a:cubicBezTo>
                  <a:pt x="48" y="52"/>
                  <a:pt x="72" y="20"/>
                  <a:pt x="108" y="8"/>
                </a:cubicBezTo>
                <a:cubicBezTo>
                  <a:pt x="144" y="0"/>
                  <a:pt x="184" y="0"/>
                  <a:pt x="216" y="24"/>
                </a:cubicBezTo>
                <a:cubicBezTo>
                  <a:pt x="192" y="28"/>
                  <a:pt x="188" y="48"/>
                  <a:pt x="176" y="64"/>
                </a:cubicBezTo>
                <a:cubicBezTo>
                  <a:pt x="172" y="68"/>
                  <a:pt x="164" y="68"/>
                  <a:pt x="156" y="68"/>
                </a:cubicBezTo>
                <a:cubicBezTo>
                  <a:pt x="208" y="76"/>
                  <a:pt x="156" y="104"/>
                  <a:pt x="152" y="128"/>
                </a:cubicBezTo>
                <a:cubicBezTo>
                  <a:pt x="160" y="112"/>
                  <a:pt x="168" y="92"/>
                  <a:pt x="188" y="96"/>
                </a:cubicBezTo>
                <a:cubicBezTo>
                  <a:pt x="216" y="104"/>
                  <a:pt x="216" y="132"/>
                  <a:pt x="224" y="156"/>
                </a:cubicBezTo>
                <a:cubicBezTo>
                  <a:pt x="216" y="140"/>
                  <a:pt x="196" y="124"/>
                  <a:pt x="184" y="144"/>
                </a:cubicBezTo>
                <a:cubicBezTo>
                  <a:pt x="172" y="172"/>
                  <a:pt x="192" y="204"/>
                  <a:pt x="176" y="232"/>
                </a:cubicBezTo>
                <a:cubicBezTo>
                  <a:pt x="164" y="208"/>
                  <a:pt x="196" y="164"/>
                  <a:pt x="160" y="160"/>
                </a:cubicBezTo>
                <a:cubicBezTo>
                  <a:pt x="148" y="156"/>
                  <a:pt x="140" y="172"/>
                  <a:pt x="140" y="184"/>
                </a:cubicBezTo>
                <a:cubicBezTo>
                  <a:pt x="152" y="180"/>
                  <a:pt x="156" y="160"/>
                  <a:pt x="164" y="180"/>
                </a:cubicBezTo>
                <a:cubicBezTo>
                  <a:pt x="168" y="200"/>
                  <a:pt x="144" y="212"/>
                  <a:pt x="140" y="228"/>
                </a:cubicBezTo>
                <a:cubicBezTo>
                  <a:pt x="136" y="216"/>
                  <a:pt x="128" y="204"/>
                  <a:pt x="136" y="192"/>
                </a:cubicBezTo>
                <a:cubicBezTo>
                  <a:pt x="112" y="232"/>
                  <a:pt x="56" y="252"/>
                  <a:pt x="16" y="224"/>
                </a:cubicBezTo>
                <a:cubicBezTo>
                  <a:pt x="28" y="216"/>
                  <a:pt x="48" y="220"/>
                  <a:pt x="60" y="204"/>
                </a:cubicBezTo>
                <a:cubicBezTo>
                  <a:pt x="24" y="188"/>
                  <a:pt x="8" y="152"/>
                  <a:pt x="0" y="116"/>
                </a:cubicBezTo>
                <a:cubicBezTo>
                  <a:pt x="4" y="116"/>
                  <a:pt x="12" y="116"/>
                  <a:pt x="16" y="116"/>
                </a:cubicBezTo>
                <a:cubicBezTo>
                  <a:pt x="24" y="104"/>
                  <a:pt x="0" y="40"/>
                  <a:pt x="28" y="64"/>
                </a:cubicBezTo>
                <a:cubicBezTo>
                  <a:pt x="36" y="68"/>
                  <a:pt x="28" y="96"/>
                  <a:pt x="36" y="100"/>
                </a:cubicBezTo>
                <a:cubicBezTo>
                  <a:pt x="76" y="124"/>
                  <a:pt x="80" y="160"/>
                  <a:pt x="100" y="196"/>
                </a:cubicBezTo>
                <a:cubicBezTo>
                  <a:pt x="100" y="192"/>
                  <a:pt x="100" y="184"/>
                  <a:pt x="96" y="180"/>
                </a:cubicBezTo>
                <a:cubicBezTo>
                  <a:pt x="108" y="176"/>
                  <a:pt x="116" y="184"/>
                  <a:pt x="130" y="184"/>
                </a:cubicBezTo>
                <a:cubicBezTo>
                  <a:pt x="131" y="184"/>
                  <a:pt x="132" y="185"/>
                  <a:pt x="132" y="188"/>
                </a:cubicBezTo>
                <a:close/>
                <a:moveTo>
                  <a:pt x="48" y="173"/>
                </a:moveTo>
                <a:cubicBezTo>
                  <a:pt x="44" y="165"/>
                  <a:pt x="40" y="158"/>
                  <a:pt x="32" y="151"/>
                </a:cubicBezTo>
                <a:cubicBezTo>
                  <a:pt x="36" y="158"/>
                  <a:pt x="28" y="169"/>
                  <a:pt x="45" y="173"/>
                </a:cubicBezTo>
                <a:cubicBezTo>
                  <a:pt x="47" y="173"/>
                  <a:pt x="48" y="173"/>
                  <a:pt x="48" y="173"/>
                </a:cubicBezTo>
                <a:close/>
                <a:moveTo>
                  <a:pt x="60" y="147"/>
                </a:moveTo>
                <a:cubicBezTo>
                  <a:pt x="57" y="143"/>
                  <a:pt x="53" y="144"/>
                  <a:pt x="50" y="145"/>
                </a:cubicBezTo>
                <a:cubicBezTo>
                  <a:pt x="66" y="144"/>
                  <a:pt x="52" y="172"/>
                  <a:pt x="75" y="162"/>
                </a:cubicBezTo>
                <a:cubicBezTo>
                  <a:pt x="75" y="162"/>
                  <a:pt x="70" y="156"/>
                  <a:pt x="64" y="152"/>
                </a:cubicBezTo>
                <a:cubicBezTo>
                  <a:pt x="63" y="150"/>
                  <a:pt x="61" y="148"/>
                  <a:pt x="60" y="147"/>
                </a:cubicBezTo>
                <a:close/>
                <a:moveTo>
                  <a:pt x="97" y="50"/>
                </a:moveTo>
                <a:cubicBezTo>
                  <a:pt x="98" y="46"/>
                  <a:pt x="98" y="46"/>
                  <a:pt x="98" y="42"/>
                </a:cubicBezTo>
                <a:cubicBezTo>
                  <a:pt x="90" y="49"/>
                  <a:pt x="75" y="42"/>
                  <a:pt x="78" y="63"/>
                </a:cubicBezTo>
                <a:cubicBezTo>
                  <a:pt x="82" y="57"/>
                  <a:pt x="86" y="55"/>
                  <a:pt x="90" y="54"/>
                </a:cubicBezTo>
                <a:cubicBezTo>
                  <a:pt x="92" y="52"/>
                  <a:pt x="94" y="51"/>
                  <a:pt x="97" y="50"/>
                </a:cubicBezTo>
                <a:close/>
                <a:moveTo>
                  <a:pt x="101" y="77"/>
                </a:moveTo>
                <a:cubicBezTo>
                  <a:pt x="100" y="73"/>
                  <a:pt x="100" y="73"/>
                  <a:pt x="99" y="69"/>
                </a:cubicBezTo>
                <a:cubicBezTo>
                  <a:pt x="92" y="77"/>
                  <a:pt x="76" y="78"/>
                  <a:pt x="84" y="92"/>
                </a:cubicBezTo>
                <a:cubicBezTo>
                  <a:pt x="84" y="92"/>
                  <a:pt x="91" y="87"/>
                  <a:pt x="95" y="82"/>
                </a:cubicBezTo>
                <a:cubicBezTo>
                  <a:pt x="97" y="80"/>
                  <a:pt x="99" y="78"/>
                  <a:pt x="101" y="77"/>
                </a:cubicBezTo>
                <a:close/>
                <a:moveTo>
                  <a:pt x="127" y="91"/>
                </a:moveTo>
                <a:cubicBezTo>
                  <a:pt x="124" y="96"/>
                  <a:pt x="120" y="100"/>
                  <a:pt x="116" y="108"/>
                </a:cubicBezTo>
                <a:cubicBezTo>
                  <a:pt x="140" y="108"/>
                  <a:pt x="136" y="84"/>
                  <a:pt x="148" y="72"/>
                </a:cubicBezTo>
                <a:cubicBezTo>
                  <a:pt x="140" y="72"/>
                  <a:pt x="132" y="80"/>
                  <a:pt x="124" y="83"/>
                </a:cubicBezTo>
                <a:cubicBezTo>
                  <a:pt x="128" y="85"/>
                  <a:pt x="129" y="87"/>
                  <a:pt x="127" y="91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" name="Freeform 12"/>
          <p:cNvSpPr>
            <a:spLocks noEditPoints="1"/>
          </p:cNvSpPr>
          <p:nvPr/>
        </p:nvSpPr>
        <p:spPr bwMode="auto">
          <a:xfrm>
            <a:off x="3103897" y="2395847"/>
            <a:ext cx="1899325" cy="2120254"/>
          </a:xfrm>
          <a:custGeom>
            <a:avLst/>
            <a:gdLst>
              <a:gd name="T0" fmla="*/ 236 w 244"/>
              <a:gd name="T1" fmla="*/ 200 h 272"/>
              <a:gd name="T2" fmla="*/ 235 w 244"/>
              <a:gd name="T3" fmla="*/ 175 h 272"/>
              <a:gd name="T4" fmla="*/ 160 w 244"/>
              <a:gd name="T5" fmla="*/ 46 h 272"/>
              <a:gd name="T6" fmla="*/ 165 w 244"/>
              <a:gd name="T7" fmla="*/ 47 h 272"/>
              <a:gd name="T8" fmla="*/ 128 w 244"/>
              <a:gd name="T9" fmla="*/ 72 h 272"/>
              <a:gd name="T10" fmla="*/ 135 w 244"/>
              <a:gd name="T11" fmla="*/ 70 h 272"/>
              <a:gd name="T12" fmla="*/ 148 w 244"/>
              <a:gd name="T13" fmla="*/ 198 h 272"/>
              <a:gd name="T14" fmla="*/ 124 w 244"/>
              <a:gd name="T15" fmla="*/ 140 h 272"/>
              <a:gd name="T16" fmla="*/ 104 w 244"/>
              <a:gd name="T17" fmla="*/ 112 h 272"/>
              <a:gd name="T18" fmla="*/ 60 w 244"/>
              <a:gd name="T19" fmla="*/ 76 h 272"/>
              <a:gd name="T20" fmla="*/ 196 w 244"/>
              <a:gd name="T21" fmla="*/ 80 h 272"/>
              <a:gd name="T22" fmla="*/ 152 w 244"/>
              <a:gd name="T23" fmla="*/ 140 h 272"/>
              <a:gd name="T24" fmla="*/ 220 w 244"/>
              <a:gd name="T25" fmla="*/ 152 h 272"/>
              <a:gd name="T26" fmla="*/ 188 w 244"/>
              <a:gd name="T27" fmla="*/ 216 h 272"/>
              <a:gd name="T28" fmla="*/ 164 w 244"/>
              <a:gd name="T29" fmla="*/ 188 h 272"/>
              <a:gd name="T30" fmla="*/ 156 w 244"/>
              <a:gd name="T31" fmla="*/ 224 h 272"/>
              <a:gd name="T32" fmla="*/ 40 w 244"/>
              <a:gd name="T33" fmla="*/ 256 h 272"/>
              <a:gd name="T34" fmla="*/ 56 w 244"/>
              <a:gd name="T35" fmla="*/ 228 h 272"/>
              <a:gd name="T36" fmla="*/ 16 w 244"/>
              <a:gd name="T37" fmla="*/ 160 h 272"/>
              <a:gd name="T38" fmla="*/ 44 w 244"/>
              <a:gd name="T39" fmla="*/ 144 h 272"/>
              <a:gd name="T40" fmla="*/ 120 w 244"/>
              <a:gd name="T41" fmla="*/ 216 h 272"/>
              <a:gd name="T42" fmla="*/ 145 w 244"/>
              <a:gd name="T43" fmla="*/ 195 h 272"/>
              <a:gd name="T44" fmla="*/ 63 w 244"/>
              <a:gd name="T45" fmla="*/ 202 h 272"/>
              <a:gd name="T46" fmla="*/ 60 w 244"/>
              <a:gd name="T47" fmla="*/ 203 h 272"/>
              <a:gd name="T48" fmla="*/ 67 w 244"/>
              <a:gd name="T49" fmla="*/ 174 h 272"/>
              <a:gd name="T50" fmla="*/ 73 w 244"/>
              <a:gd name="T51" fmla="*/ 179 h 272"/>
              <a:gd name="T52" fmla="*/ 100 w 244"/>
              <a:gd name="T53" fmla="*/ 69 h 272"/>
              <a:gd name="T54" fmla="*/ 80 w 244"/>
              <a:gd name="T55" fmla="*/ 81 h 272"/>
              <a:gd name="T56" fmla="*/ 100 w 244"/>
              <a:gd name="T57" fmla="*/ 69 h 272"/>
              <a:gd name="T58" fmla="*/ 82 w 244"/>
              <a:gd name="T59" fmla="*/ 102 h 272"/>
              <a:gd name="T60" fmla="*/ 101 w 244"/>
              <a:gd name="T61" fmla="*/ 95 h 272"/>
              <a:gd name="T62" fmla="*/ 116 w 244"/>
              <a:gd name="T63" fmla="*/ 132 h 272"/>
              <a:gd name="T64" fmla="*/ 120 w 244"/>
              <a:gd name="T65" fmla="*/ 96 h 272"/>
              <a:gd name="T66" fmla="*/ 127 w 244"/>
              <a:gd name="T67" fmla="*/ 107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4" h="272">
                <a:moveTo>
                  <a:pt x="238" y="181"/>
                </a:moveTo>
                <a:cubicBezTo>
                  <a:pt x="240" y="188"/>
                  <a:pt x="244" y="200"/>
                  <a:pt x="236" y="200"/>
                </a:cubicBezTo>
                <a:cubicBezTo>
                  <a:pt x="200" y="204"/>
                  <a:pt x="212" y="172"/>
                  <a:pt x="208" y="152"/>
                </a:cubicBezTo>
                <a:cubicBezTo>
                  <a:pt x="212" y="164"/>
                  <a:pt x="232" y="160"/>
                  <a:pt x="235" y="175"/>
                </a:cubicBezTo>
                <a:cubicBezTo>
                  <a:pt x="237" y="175"/>
                  <a:pt x="238" y="177"/>
                  <a:pt x="238" y="181"/>
                </a:cubicBezTo>
                <a:close/>
                <a:moveTo>
                  <a:pt x="160" y="46"/>
                </a:moveTo>
                <a:cubicBezTo>
                  <a:pt x="150" y="50"/>
                  <a:pt x="138" y="43"/>
                  <a:pt x="132" y="56"/>
                </a:cubicBezTo>
                <a:cubicBezTo>
                  <a:pt x="139" y="52"/>
                  <a:pt x="158" y="60"/>
                  <a:pt x="165" y="47"/>
                </a:cubicBezTo>
                <a:cubicBezTo>
                  <a:pt x="164" y="47"/>
                  <a:pt x="163" y="46"/>
                  <a:pt x="160" y="46"/>
                </a:cubicBezTo>
                <a:close/>
                <a:moveTo>
                  <a:pt x="128" y="72"/>
                </a:moveTo>
                <a:cubicBezTo>
                  <a:pt x="140" y="77"/>
                  <a:pt x="146" y="79"/>
                  <a:pt x="157" y="66"/>
                </a:cubicBezTo>
                <a:cubicBezTo>
                  <a:pt x="151" y="67"/>
                  <a:pt x="140" y="69"/>
                  <a:pt x="135" y="70"/>
                </a:cubicBezTo>
                <a:cubicBezTo>
                  <a:pt x="132" y="71"/>
                  <a:pt x="130" y="71"/>
                  <a:pt x="128" y="72"/>
                </a:cubicBezTo>
                <a:close/>
                <a:moveTo>
                  <a:pt x="148" y="198"/>
                </a:moveTo>
                <a:cubicBezTo>
                  <a:pt x="148" y="200"/>
                  <a:pt x="152" y="200"/>
                  <a:pt x="152" y="200"/>
                </a:cubicBezTo>
                <a:cubicBezTo>
                  <a:pt x="136" y="184"/>
                  <a:pt x="136" y="160"/>
                  <a:pt x="124" y="140"/>
                </a:cubicBezTo>
                <a:cubicBezTo>
                  <a:pt x="124" y="148"/>
                  <a:pt x="124" y="160"/>
                  <a:pt x="124" y="160"/>
                </a:cubicBezTo>
                <a:cubicBezTo>
                  <a:pt x="96" y="172"/>
                  <a:pt x="88" y="124"/>
                  <a:pt x="104" y="112"/>
                </a:cubicBezTo>
                <a:cubicBezTo>
                  <a:pt x="100" y="128"/>
                  <a:pt x="92" y="136"/>
                  <a:pt x="88" y="152"/>
                </a:cubicBezTo>
                <a:cubicBezTo>
                  <a:pt x="68" y="132"/>
                  <a:pt x="48" y="104"/>
                  <a:pt x="60" y="76"/>
                </a:cubicBezTo>
                <a:cubicBezTo>
                  <a:pt x="84" y="20"/>
                  <a:pt x="164" y="0"/>
                  <a:pt x="208" y="40"/>
                </a:cubicBezTo>
                <a:cubicBezTo>
                  <a:pt x="220" y="52"/>
                  <a:pt x="212" y="72"/>
                  <a:pt x="196" y="80"/>
                </a:cubicBezTo>
                <a:cubicBezTo>
                  <a:pt x="184" y="88"/>
                  <a:pt x="172" y="92"/>
                  <a:pt x="160" y="84"/>
                </a:cubicBezTo>
                <a:cubicBezTo>
                  <a:pt x="196" y="96"/>
                  <a:pt x="156" y="124"/>
                  <a:pt x="152" y="140"/>
                </a:cubicBezTo>
                <a:cubicBezTo>
                  <a:pt x="164" y="112"/>
                  <a:pt x="200" y="104"/>
                  <a:pt x="216" y="128"/>
                </a:cubicBezTo>
                <a:cubicBezTo>
                  <a:pt x="220" y="136"/>
                  <a:pt x="240" y="152"/>
                  <a:pt x="220" y="152"/>
                </a:cubicBezTo>
                <a:cubicBezTo>
                  <a:pt x="212" y="156"/>
                  <a:pt x="200" y="132"/>
                  <a:pt x="192" y="144"/>
                </a:cubicBezTo>
                <a:cubicBezTo>
                  <a:pt x="176" y="168"/>
                  <a:pt x="220" y="204"/>
                  <a:pt x="188" y="216"/>
                </a:cubicBezTo>
                <a:cubicBezTo>
                  <a:pt x="188" y="200"/>
                  <a:pt x="188" y="168"/>
                  <a:pt x="164" y="168"/>
                </a:cubicBezTo>
                <a:cubicBezTo>
                  <a:pt x="152" y="172"/>
                  <a:pt x="156" y="180"/>
                  <a:pt x="164" y="188"/>
                </a:cubicBezTo>
                <a:cubicBezTo>
                  <a:pt x="164" y="184"/>
                  <a:pt x="160" y="184"/>
                  <a:pt x="160" y="180"/>
                </a:cubicBezTo>
                <a:cubicBezTo>
                  <a:pt x="184" y="184"/>
                  <a:pt x="188" y="236"/>
                  <a:pt x="156" y="224"/>
                </a:cubicBezTo>
                <a:cubicBezTo>
                  <a:pt x="152" y="224"/>
                  <a:pt x="152" y="212"/>
                  <a:pt x="152" y="204"/>
                </a:cubicBezTo>
                <a:cubicBezTo>
                  <a:pt x="140" y="252"/>
                  <a:pt x="84" y="272"/>
                  <a:pt x="40" y="256"/>
                </a:cubicBezTo>
                <a:cubicBezTo>
                  <a:pt x="56" y="240"/>
                  <a:pt x="92" y="252"/>
                  <a:pt x="88" y="228"/>
                </a:cubicBezTo>
                <a:cubicBezTo>
                  <a:pt x="88" y="216"/>
                  <a:pt x="60" y="208"/>
                  <a:pt x="56" y="228"/>
                </a:cubicBezTo>
                <a:cubicBezTo>
                  <a:pt x="28" y="208"/>
                  <a:pt x="4" y="184"/>
                  <a:pt x="0" y="148"/>
                </a:cubicBezTo>
                <a:cubicBezTo>
                  <a:pt x="4" y="152"/>
                  <a:pt x="12" y="160"/>
                  <a:pt x="16" y="160"/>
                </a:cubicBezTo>
                <a:cubicBezTo>
                  <a:pt x="36" y="136"/>
                  <a:pt x="0" y="100"/>
                  <a:pt x="28" y="80"/>
                </a:cubicBezTo>
                <a:cubicBezTo>
                  <a:pt x="36" y="100"/>
                  <a:pt x="32" y="124"/>
                  <a:pt x="44" y="144"/>
                </a:cubicBezTo>
                <a:cubicBezTo>
                  <a:pt x="48" y="140"/>
                  <a:pt x="48" y="136"/>
                  <a:pt x="48" y="132"/>
                </a:cubicBezTo>
                <a:cubicBezTo>
                  <a:pt x="92" y="144"/>
                  <a:pt x="96" y="188"/>
                  <a:pt x="120" y="216"/>
                </a:cubicBezTo>
                <a:cubicBezTo>
                  <a:pt x="116" y="212"/>
                  <a:pt x="112" y="208"/>
                  <a:pt x="112" y="208"/>
                </a:cubicBezTo>
                <a:cubicBezTo>
                  <a:pt x="116" y="196"/>
                  <a:pt x="132" y="196"/>
                  <a:pt x="145" y="195"/>
                </a:cubicBezTo>
                <a:cubicBezTo>
                  <a:pt x="146" y="194"/>
                  <a:pt x="147" y="195"/>
                  <a:pt x="148" y="198"/>
                </a:cubicBezTo>
                <a:close/>
                <a:moveTo>
                  <a:pt x="63" y="202"/>
                </a:moveTo>
                <a:cubicBezTo>
                  <a:pt x="58" y="197"/>
                  <a:pt x="53" y="191"/>
                  <a:pt x="47" y="183"/>
                </a:cubicBezTo>
                <a:cubicBezTo>
                  <a:pt x="34" y="188"/>
                  <a:pt x="46" y="199"/>
                  <a:pt x="60" y="203"/>
                </a:cubicBezTo>
                <a:cubicBezTo>
                  <a:pt x="62" y="203"/>
                  <a:pt x="63" y="203"/>
                  <a:pt x="63" y="202"/>
                </a:cubicBezTo>
                <a:close/>
                <a:moveTo>
                  <a:pt x="67" y="174"/>
                </a:moveTo>
                <a:cubicBezTo>
                  <a:pt x="56" y="185"/>
                  <a:pt x="80" y="185"/>
                  <a:pt x="80" y="193"/>
                </a:cubicBezTo>
                <a:cubicBezTo>
                  <a:pt x="82" y="189"/>
                  <a:pt x="77" y="182"/>
                  <a:pt x="73" y="179"/>
                </a:cubicBezTo>
                <a:cubicBezTo>
                  <a:pt x="71" y="177"/>
                  <a:pt x="69" y="176"/>
                  <a:pt x="67" y="174"/>
                </a:cubicBezTo>
                <a:close/>
                <a:moveTo>
                  <a:pt x="100" y="69"/>
                </a:moveTo>
                <a:cubicBezTo>
                  <a:pt x="105" y="54"/>
                  <a:pt x="101" y="56"/>
                  <a:pt x="91" y="64"/>
                </a:cubicBezTo>
                <a:cubicBezTo>
                  <a:pt x="85" y="70"/>
                  <a:pt x="77" y="79"/>
                  <a:pt x="80" y="81"/>
                </a:cubicBezTo>
                <a:cubicBezTo>
                  <a:pt x="84" y="79"/>
                  <a:pt x="88" y="77"/>
                  <a:pt x="93" y="73"/>
                </a:cubicBezTo>
                <a:cubicBezTo>
                  <a:pt x="95" y="71"/>
                  <a:pt x="98" y="70"/>
                  <a:pt x="100" y="69"/>
                </a:cubicBezTo>
                <a:close/>
                <a:moveTo>
                  <a:pt x="101" y="95"/>
                </a:moveTo>
                <a:cubicBezTo>
                  <a:pt x="101" y="77"/>
                  <a:pt x="86" y="103"/>
                  <a:pt x="82" y="102"/>
                </a:cubicBezTo>
                <a:cubicBezTo>
                  <a:pt x="82" y="116"/>
                  <a:pt x="91" y="104"/>
                  <a:pt x="95" y="101"/>
                </a:cubicBezTo>
                <a:cubicBezTo>
                  <a:pt x="98" y="98"/>
                  <a:pt x="100" y="96"/>
                  <a:pt x="101" y="95"/>
                </a:cubicBezTo>
                <a:close/>
                <a:moveTo>
                  <a:pt x="127" y="107"/>
                </a:moveTo>
                <a:cubicBezTo>
                  <a:pt x="116" y="112"/>
                  <a:pt x="116" y="120"/>
                  <a:pt x="116" y="132"/>
                </a:cubicBezTo>
                <a:cubicBezTo>
                  <a:pt x="136" y="124"/>
                  <a:pt x="140" y="104"/>
                  <a:pt x="152" y="88"/>
                </a:cubicBezTo>
                <a:cubicBezTo>
                  <a:pt x="140" y="88"/>
                  <a:pt x="132" y="100"/>
                  <a:pt x="120" y="96"/>
                </a:cubicBezTo>
                <a:cubicBezTo>
                  <a:pt x="120" y="96"/>
                  <a:pt x="124" y="100"/>
                  <a:pt x="125" y="99"/>
                </a:cubicBezTo>
                <a:cubicBezTo>
                  <a:pt x="129" y="101"/>
                  <a:pt x="130" y="103"/>
                  <a:pt x="127" y="107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" name="Freeform 13"/>
          <p:cNvSpPr>
            <a:spLocks noEditPoints="1"/>
          </p:cNvSpPr>
          <p:nvPr/>
        </p:nvSpPr>
        <p:spPr bwMode="auto">
          <a:xfrm>
            <a:off x="2588348" y="2381009"/>
            <a:ext cx="1932299" cy="2149930"/>
          </a:xfrm>
          <a:custGeom>
            <a:avLst/>
            <a:gdLst>
              <a:gd name="T0" fmla="*/ 248 w 248"/>
              <a:gd name="T1" fmla="*/ 188 h 276"/>
              <a:gd name="T2" fmla="*/ 245 w 248"/>
              <a:gd name="T3" fmla="*/ 158 h 276"/>
              <a:gd name="T4" fmla="*/ 150 w 248"/>
              <a:gd name="T5" fmla="*/ 37 h 276"/>
              <a:gd name="T6" fmla="*/ 156 w 248"/>
              <a:gd name="T7" fmla="*/ 38 h 276"/>
              <a:gd name="T8" fmla="*/ 112 w 248"/>
              <a:gd name="T9" fmla="*/ 68 h 276"/>
              <a:gd name="T10" fmla="*/ 119 w 248"/>
              <a:gd name="T11" fmla="*/ 64 h 276"/>
              <a:gd name="T12" fmla="*/ 170 w 248"/>
              <a:gd name="T13" fmla="*/ 178 h 276"/>
              <a:gd name="T14" fmla="*/ 132 w 248"/>
              <a:gd name="T15" fmla="*/ 128 h 276"/>
              <a:gd name="T16" fmla="*/ 96 w 248"/>
              <a:gd name="T17" fmla="*/ 120 h 276"/>
              <a:gd name="T18" fmla="*/ 56 w 248"/>
              <a:gd name="T19" fmla="*/ 60 h 276"/>
              <a:gd name="T20" fmla="*/ 212 w 248"/>
              <a:gd name="T21" fmla="*/ 48 h 276"/>
              <a:gd name="T22" fmla="*/ 180 w 248"/>
              <a:gd name="T23" fmla="*/ 80 h 276"/>
              <a:gd name="T24" fmla="*/ 172 w 248"/>
              <a:gd name="T25" fmla="*/ 104 h 276"/>
              <a:gd name="T26" fmla="*/ 232 w 248"/>
              <a:gd name="T27" fmla="*/ 136 h 276"/>
              <a:gd name="T28" fmla="*/ 220 w 248"/>
              <a:gd name="T29" fmla="*/ 180 h 276"/>
              <a:gd name="T30" fmla="*/ 180 w 248"/>
              <a:gd name="T31" fmla="*/ 144 h 276"/>
              <a:gd name="T32" fmla="*/ 180 w 248"/>
              <a:gd name="T33" fmla="*/ 152 h 276"/>
              <a:gd name="T34" fmla="*/ 180 w 248"/>
              <a:gd name="T35" fmla="*/ 192 h 276"/>
              <a:gd name="T36" fmla="*/ 64 w 248"/>
              <a:gd name="T37" fmla="*/ 264 h 276"/>
              <a:gd name="T38" fmla="*/ 12 w 248"/>
              <a:gd name="T39" fmla="*/ 168 h 276"/>
              <a:gd name="T40" fmla="*/ 28 w 248"/>
              <a:gd name="T41" fmla="*/ 116 h 276"/>
              <a:gd name="T42" fmla="*/ 64 w 248"/>
              <a:gd name="T43" fmla="*/ 152 h 276"/>
              <a:gd name="T44" fmla="*/ 166 w 248"/>
              <a:gd name="T45" fmla="*/ 175 h 276"/>
              <a:gd name="T46" fmla="*/ 93 w 248"/>
              <a:gd name="T47" fmla="*/ 213 h 276"/>
              <a:gd name="T48" fmla="*/ 90 w 248"/>
              <a:gd name="T49" fmla="*/ 214 h 276"/>
              <a:gd name="T50" fmla="*/ 89 w 248"/>
              <a:gd name="T51" fmla="*/ 187 h 276"/>
              <a:gd name="T52" fmla="*/ 112 w 248"/>
              <a:gd name="T53" fmla="*/ 190 h 276"/>
              <a:gd name="T54" fmla="*/ 89 w 248"/>
              <a:gd name="T55" fmla="*/ 187 h 276"/>
              <a:gd name="T56" fmla="*/ 88 w 248"/>
              <a:gd name="T57" fmla="*/ 63 h 276"/>
              <a:gd name="T58" fmla="*/ 78 w 248"/>
              <a:gd name="T59" fmla="*/ 79 h 276"/>
              <a:gd name="T60" fmla="*/ 88 w 248"/>
              <a:gd name="T61" fmla="*/ 100 h 276"/>
              <a:gd name="T62" fmla="*/ 73 w 248"/>
              <a:gd name="T63" fmla="*/ 116 h 276"/>
              <a:gd name="T64" fmla="*/ 88 w 248"/>
              <a:gd name="T65" fmla="*/ 100 h 276"/>
              <a:gd name="T66" fmla="*/ 112 w 248"/>
              <a:gd name="T67" fmla="*/ 120 h 276"/>
              <a:gd name="T68" fmla="*/ 108 w 248"/>
              <a:gd name="T69" fmla="*/ 96 h 276"/>
              <a:gd name="T70" fmla="*/ 115 w 248"/>
              <a:gd name="T71" fmla="*/ 101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48" h="276">
                <a:moveTo>
                  <a:pt x="248" y="165"/>
                </a:moveTo>
                <a:cubicBezTo>
                  <a:pt x="248" y="172"/>
                  <a:pt x="248" y="180"/>
                  <a:pt x="248" y="188"/>
                </a:cubicBezTo>
                <a:cubicBezTo>
                  <a:pt x="220" y="184"/>
                  <a:pt x="220" y="144"/>
                  <a:pt x="208" y="124"/>
                </a:cubicBezTo>
                <a:cubicBezTo>
                  <a:pt x="224" y="128"/>
                  <a:pt x="232" y="144"/>
                  <a:pt x="245" y="158"/>
                </a:cubicBezTo>
                <a:cubicBezTo>
                  <a:pt x="247" y="159"/>
                  <a:pt x="248" y="162"/>
                  <a:pt x="248" y="165"/>
                </a:cubicBezTo>
                <a:close/>
                <a:moveTo>
                  <a:pt x="150" y="37"/>
                </a:moveTo>
                <a:cubicBezTo>
                  <a:pt x="140" y="48"/>
                  <a:pt x="120" y="32"/>
                  <a:pt x="116" y="52"/>
                </a:cubicBezTo>
                <a:cubicBezTo>
                  <a:pt x="128" y="44"/>
                  <a:pt x="148" y="52"/>
                  <a:pt x="156" y="38"/>
                </a:cubicBezTo>
                <a:cubicBezTo>
                  <a:pt x="155" y="37"/>
                  <a:pt x="153" y="37"/>
                  <a:pt x="150" y="37"/>
                </a:cubicBezTo>
                <a:close/>
                <a:moveTo>
                  <a:pt x="112" y="68"/>
                </a:moveTo>
                <a:cubicBezTo>
                  <a:pt x="128" y="75"/>
                  <a:pt x="131" y="63"/>
                  <a:pt x="144" y="56"/>
                </a:cubicBezTo>
                <a:cubicBezTo>
                  <a:pt x="137" y="58"/>
                  <a:pt x="125" y="63"/>
                  <a:pt x="119" y="64"/>
                </a:cubicBezTo>
                <a:cubicBezTo>
                  <a:pt x="117" y="65"/>
                  <a:pt x="114" y="66"/>
                  <a:pt x="112" y="68"/>
                </a:cubicBezTo>
                <a:close/>
                <a:moveTo>
                  <a:pt x="170" y="178"/>
                </a:moveTo>
                <a:cubicBezTo>
                  <a:pt x="172" y="176"/>
                  <a:pt x="176" y="180"/>
                  <a:pt x="176" y="180"/>
                </a:cubicBezTo>
                <a:cubicBezTo>
                  <a:pt x="160" y="164"/>
                  <a:pt x="136" y="156"/>
                  <a:pt x="132" y="128"/>
                </a:cubicBezTo>
                <a:cubicBezTo>
                  <a:pt x="128" y="136"/>
                  <a:pt x="132" y="144"/>
                  <a:pt x="140" y="148"/>
                </a:cubicBezTo>
                <a:cubicBezTo>
                  <a:pt x="116" y="164"/>
                  <a:pt x="100" y="144"/>
                  <a:pt x="96" y="120"/>
                </a:cubicBezTo>
                <a:cubicBezTo>
                  <a:pt x="96" y="132"/>
                  <a:pt x="92" y="144"/>
                  <a:pt x="100" y="156"/>
                </a:cubicBezTo>
                <a:cubicBezTo>
                  <a:pt x="52" y="156"/>
                  <a:pt x="32" y="96"/>
                  <a:pt x="56" y="60"/>
                </a:cubicBezTo>
                <a:cubicBezTo>
                  <a:pt x="88" y="12"/>
                  <a:pt x="152" y="0"/>
                  <a:pt x="200" y="28"/>
                </a:cubicBezTo>
                <a:cubicBezTo>
                  <a:pt x="208" y="32"/>
                  <a:pt x="212" y="40"/>
                  <a:pt x="212" y="48"/>
                </a:cubicBezTo>
                <a:cubicBezTo>
                  <a:pt x="200" y="76"/>
                  <a:pt x="168" y="64"/>
                  <a:pt x="148" y="72"/>
                </a:cubicBezTo>
                <a:cubicBezTo>
                  <a:pt x="160" y="76"/>
                  <a:pt x="180" y="60"/>
                  <a:pt x="180" y="80"/>
                </a:cubicBezTo>
                <a:cubicBezTo>
                  <a:pt x="180" y="100"/>
                  <a:pt x="144" y="96"/>
                  <a:pt x="148" y="120"/>
                </a:cubicBezTo>
                <a:cubicBezTo>
                  <a:pt x="156" y="116"/>
                  <a:pt x="168" y="112"/>
                  <a:pt x="172" y="104"/>
                </a:cubicBezTo>
                <a:cubicBezTo>
                  <a:pt x="176" y="92"/>
                  <a:pt x="164" y="96"/>
                  <a:pt x="160" y="92"/>
                </a:cubicBezTo>
                <a:cubicBezTo>
                  <a:pt x="188" y="88"/>
                  <a:pt x="224" y="104"/>
                  <a:pt x="232" y="136"/>
                </a:cubicBezTo>
                <a:cubicBezTo>
                  <a:pt x="224" y="128"/>
                  <a:pt x="216" y="116"/>
                  <a:pt x="212" y="120"/>
                </a:cubicBezTo>
                <a:cubicBezTo>
                  <a:pt x="180" y="128"/>
                  <a:pt x="216" y="160"/>
                  <a:pt x="220" y="180"/>
                </a:cubicBezTo>
                <a:cubicBezTo>
                  <a:pt x="220" y="188"/>
                  <a:pt x="228" y="208"/>
                  <a:pt x="216" y="196"/>
                </a:cubicBezTo>
                <a:cubicBezTo>
                  <a:pt x="200" y="184"/>
                  <a:pt x="204" y="144"/>
                  <a:pt x="180" y="144"/>
                </a:cubicBezTo>
                <a:cubicBezTo>
                  <a:pt x="172" y="148"/>
                  <a:pt x="172" y="160"/>
                  <a:pt x="172" y="168"/>
                </a:cubicBezTo>
                <a:cubicBezTo>
                  <a:pt x="176" y="164"/>
                  <a:pt x="176" y="156"/>
                  <a:pt x="180" y="152"/>
                </a:cubicBezTo>
                <a:cubicBezTo>
                  <a:pt x="196" y="172"/>
                  <a:pt x="204" y="204"/>
                  <a:pt x="184" y="224"/>
                </a:cubicBezTo>
                <a:cubicBezTo>
                  <a:pt x="188" y="212"/>
                  <a:pt x="176" y="204"/>
                  <a:pt x="180" y="192"/>
                </a:cubicBezTo>
                <a:cubicBezTo>
                  <a:pt x="168" y="240"/>
                  <a:pt x="116" y="256"/>
                  <a:pt x="76" y="276"/>
                </a:cubicBezTo>
                <a:cubicBezTo>
                  <a:pt x="76" y="268"/>
                  <a:pt x="60" y="272"/>
                  <a:pt x="64" y="264"/>
                </a:cubicBezTo>
                <a:cubicBezTo>
                  <a:pt x="76" y="240"/>
                  <a:pt x="116" y="256"/>
                  <a:pt x="124" y="224"/>
                </a:cubicBezTo>
                <a:cubicBezTo>
                  <a:pt x="76" y="248"/>
                  <a:pt x="32" y="216"/>
                  <a:pt x="12" y="168"/>
                </a:cubicBezTo>
                <a:cubicBezTo>
                  <a:pt x="20" y="168"/>
                  <a:pt x="28" y="176"/>
                  <a:pt x="36" y="180"/>
                </a:cubicBezTo>
                <a:cubicBezTo>
                  <a:pt x="36" y="160"/>
                  <a:pt x="0" y="132"/>
                  <a:pt x="28" y="116"/>
                </a:cubicBezTo>
                <a:cubicBezTo>
                  <a:pt x="36" y="136"/>
                  <a:pt x="32" y="164"/>
                  <a:pt x="56" y="168"/>
                </a:cubicBezTo>
                <a:cubicBezTo>
                  <a:pt x="60" y="168"/>
                  <a:pt x="60" y="156"/>
                  <a:pt x="64" y="152"/>
                </a:cubicBezTo>
                <a:cubicBezTo>
                  <a:pt x="88" y="180"/>
                  <a:pt x="140" y="176"/>
                  <a:pt x="144" y="216"/>
                </a:cubicBezTo>
                <a:cubicBezTo>
                  <a:pt x="144" y="200"/>
                  <a:pt x="148" y="172"/>
                  <a:pt x="166" y="175"/>
                </a:cubicBezTo>
                <a:cubicBezTo>
                  <a:pt x="167" y="174"/>
                  <a:pt x="168" y="175"/>
                  <a:pt x="170" y="178"/>
                </a:cubicBezTo>
                <a:close/>
                <a:moveTo>
                  <a:pt x="93" y="213"/>
                </a:moveTo>
                <a:cubicBezTo>
                  <a:pt x="84" y="209"/>
                  <a:pt x="77" y="205"/>
                  <a:pt x="68" y="199"/>
                </a:cubicBezTo>
                <a:cubicBezTo>
                  <a:pt x="68" y="207"/>
                  <a:pt x="62" y="211"/>
                  <a:pt x="90" y="214"/>
                </a:cubicBezTo>
                <a:cubicBezTo>
                  <a:pt x="91" y="214"/>
                  <a:pt x="92" y="213"/>
                  <a:pt x="93" y="213"/>
                </a:cubicBezTo>
                <a:close/>
                <a:moveTo>
                  <a:pt x="89" y="187"/>
                </a:moveTo>
                <a:cubicBezTo>
                  <a:pt x="87" y="188"/>
                  <a:pt x="80" y="188"/>
                  <a:pt x="80" y="188"/>
                </a:cubicBezTo>
                <a:cubicBezTo>
                  <a:pt x="91" y="182"/>
                  <a:pt x="92" y="213"/>
                  <a:pt x="112" y="190"/>
                </a:cubicBezTo>
                <a:cubicBezTo>
                  <a:pt x="112" y="190"/>
                  <a:pt x="103" y="189"/>
                  <a:pt x="96" y="189"/>
                </a:cubicBezTo>
                <a:cubicBezTo>
                  <a:pt x="94" y="189"/>
                  <a:pt x="91" y="188"/>
                  <a:pt x="89" y="187"/>
                </a:cubicBezTo>
                <a:close/>
                <a:moveTo>
                  <a:pt x="85" y="72"/>
                </a:moveTo>
                <a:cubicBezTo>
                  <a:pt x="87" y="67"/>
                  <a:pt x="87" y="67"/>
                  <a:pt x="88" y="63"/>
                </a:cubicBezTo>
                <a:cubicBezTo>
                  <a:pt x="78" y="74"/>
                  <a:pt x="66" y="71"/>
                  <a:pt x="67" y="94"/>
                </a:cubicBezTo>
                <a:cubicBezTo>
                  <a:pt x="70" y="86"/>
                  <a:pt x="74" y="82"/>
                  <a:pt x="78" y="79"/>
                </a:cubicBezTo>
                <a:cubicBezTo>
                  <a:pt x="80" y="77"/>
                  <a:pt x="82" y="75"/>
                  <a:pt x="85" y="72"/>
                </a:cubicBezTo>
                <a:close/>
                <a:moveTo>
                  <a:pt x="88" y="100"/>
                </a:moveTo>
                <a:cubicBezTo>
                  <a:pt x="87" y="94"/>
                  <a:pt x="86" y="91"/>
                  <a:pt x="86" y="91"/>
                </a:cubicBezTo>
                <a:cubicBezTo>
                  <a:pt x="79" y="95"/>
                  <a:pt x="80" y="111"/>
                  <a:pt x="73" y="116"/>
                </a:cubicBezTo>
                <a:cubicBezTo>
                  <a:pt x="78" y="130"/>
                  <a:pt x="82" y="114"/>
                  <a:pt x="83" y="108"/>
                </a:cubicBezTo>
                <a:cubicBezTo>
                  <a:pt x="85" y="104"/>
                  <a:pt x="87" y="102"/>
                  <a:pt x="88" y="100"/>
                </a:cubicBezTo>
                <a:close/>
                <a:moveTo>
                  <a:pt x="115" y="101"/>
                </a:moveTo>
                <a:cubicBezTo>
                  <a:pt x="116" y="108"/>
                  <a:pt x="116" y="112"/>
                  <a:pt x="112" y="120"/>
                </a:cubicBezTo>
                <a:cubicBezTo>
                  <a:pt x="120" y="108"/>
                  <a:pt x="136" y="96"/>
                  <a:pt x="132" y="76"/>
                </a:cubicBezTo>
                <a:cubicBezTo>
                  <a:pt x="124" y="84"/>
                  <a:pt x="116" y="92"/>
                  <a:pt x="108" y="96"/>
                </a:cubicBezTo>
                <a:cubicBezTo>
                  <a:pt x="108" y="96"/>
                  <a:pt x="112" y="96"/>
                  <a:pt x="111" y="95"/>
                </a:cubicBezTo>
                <a:cubicBezTo>
                  <a:pt x="116" y="94"/>
                  <a:pt x="117" y="96"/>
                  <a:pt x="115" y="101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" name="Freeform 14"/>
          <p:cNvSpPr>
            <a:spLocks noEditPoints="1"/>
          </p:cNvSpPr>
          <p:nvPr/>
        </p:nvSpPr>
        <p:spPr bwMode="auto">
          <a:xfrm>
            <a:off x="2089288" y="2397496"/>
            <a:ext cx="1915810" cy="2116956"/>
          </a:xfrm>
          <a:custGeom>
            <a:avLst/>
            <a:gdLst>
              <a:gd name="T0" fmla="*/ 244 w 246"/>
              <a:gd name="T1" fmla="*/ 176 h 272"/>
              <a:gd name="T2" fmla="*/ 242 w 246"/>
              <a:gd name="T3" fmla="*/ 148 h 272"/>
              <a:gd name="T4" fmla="*/ 153 w 246"/>
              <a:gd name="T5" fmla="*/ 34 h 272"/>
              <a:gd name="T6" fmla="*/ 158 w 246"/>
              <a:gd name="T7" fmla="*/ 34 h 272"/>
              <a:gd name="T8" fmla="*/ 113 w 246"/>
              <a:gd name="T9" fmla="*/ 64 h 272"/>
              <a:gd name="T10" fmla="*/ 119 w 246"/>
              <a:gd name="T11" fmla="*/ 61 h 272"/>
              <a:gd name="T12" fmla="*/ 167 w 246"/>
              <a:gd name="T13" fmla="*/ 174 h 272"/>
              <a:gd name="T14" fmla="*/ 128 w 246"/>
              <a:gd name="T15" fmla="*/ 132 h 272"/>
              <a:gd name="T16" fmla="*/ 92 w 246"/>
              <a:gd name="T17" fmla="*/ 116 h 272"/>
              <a:gd name="T18" fmla="*/ 48 w 246"/>
              <a:gd name="T19" fmla="*/ 132 h 272"/>
              <a:gd name="T20" fmla="*/ 200 w 246"/>
              <a:gd name="T21" fmla="*/ 16 h 272"/>
              <a:gd name="T22" fmla="*/ 152 w 246"/>
              <a:gd name="T23" fmla="*/ 72 h 272"/>
              <a:gd name="T24" fmla="*/ 140 w 246"/>
              <a:gd name="T25" fmla="*/ 120 h 272"/>
              <a:gd name="T26" fmla="*/ 156 w 246"/>
              <a:gd name="T27" fmla="*/ 92 h 272"/>
              <a:gd name="T28" fmla="*/ 204 w 246"/>
              <a:gd name="T29" fmla="*/ 128 h 272"/>
              <a:gd name="T30" fmla="*/ 160 w 246"/>
              <a:gd name="T31" fmla="*/ 152 h 272"/>
              <a:gd name="T32" fmla="*/ 168 w 246"/>
              <a:gd name="T33" fmla="*/ 148 h 272"/>
              <a:gd name="T34" fmla="*/ 172 w 246"/>
              <a:gd name="T35" fmla="*/ 180 h 272"/>
              <a:gd name="T36" fmla="*/ 64 w 246"/>
              <a:gd name="T37" fmla="*/ 252 h 272"/>
              <a:gd name="T38" fmla="*/ 8 w 246"/>
              <a:gd name="T39" fmla="*/ 164 h 272"/>
              <a:gd name="T40" fmla="*/ 28 w 246"/>
              <a:gd name="T41" fmla="*/ 76 h 272"/>
              <a:gd name="T42" fmla="*/ 136 w 246"/>
              <a:gd name="T43" fmla="*/ 212 h 272"/>
              <a:gd name="T44" fmla="*/ 167 w 246"/>
              <a:gd name="T45" fmla="*/ 174 h 272"/>
              <a:gd name="T46" fmla="*/ 58 w 246"/>
              <a:gd name="T47" fmla="*/ 199 h 272"/>
              <a:gd name="T48" fmla="*/ 88 w 246"/>
              <a:gd name="T49" fmla="*/ 211 h 272"/>
              <a:gd name="T50" fmla="*/ 107 w 246"/>
              <a:gd name="T51" fmla="*/ 190 h 272"/>
              <a:gd name="T52" fmla="*/ 82 w 246"/>
              <a:gd name="T53" fmla="*/ 186 h 272"/>
              <a:gd name="T54" fmla="*/ 90 w 246"/>
              <a:gd name="T55" fmla="*/ 57 h 272"/>
              <a:gd name="T56" fmla="*/ 79 w 246"/>
              <a:gd name="T57" fmla="*/ 73 h 272"/>
              <a:gd name="T58" fmla="*/ 87 w 246"/>
              <a:gd name="T59" fmla="*/ 97 h 272"/>
              <a:gd name="T60" fmla="*/ 71 w 246"/>
              <a:gd name="T61" fmla="*/ 110 h 272"/>
              <a:gd name="T62" fmla="*/ 87 w 246"/>
              <a:gd name="T63" fmla="*/ 97 h 272"/>
              <a:gd name="T64" fmla="*/ 104 w 246"/>
              <a:gd name="T65" fmla="*/ 120 h 272"/>
              <a:gd name="T66" fmla="*/ 109 w 246"/>
              <a:gd name="T67" fmla="*/ 93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6" h="272">
                <a:moveTo>
                  <a:pt x="246" y="155"/>
                </a:moveTo>
                <a:cubicBezTo>
                  <a:pt x="244" y="164"/>
                  <a:pt x="244" y="168"/>
                  <a:pt x="244" y="176"/>
                </a:cubicBezTo>
                <a:cubicBezTo>
                  <a:pt x="224" y="160"/>
                  <a:pt x="216" y="140"/>
                  <a:pt x="204" y="120"/>
                </a:cubicBezTo>
                <a:cubicBezTo>
                  <a:pt x="220" y="124"/>
                  <a:pt x="232" y="136"/>
                  <a:pt x="242" y="148"/>
                </a:cubicBezTo>
                <a:cubicBezTo>
                  <a:pt x="245" y="149"/>
                  <a:pt x="246" y="152"/>
                  <a:pt x="246" y="155"/>
                </a:cubicBezTo>
                <a:close/>
                <a:moveTo>
                  <a:pt x="153" y="34"/>
                </a:moveTo>
                <a:cubicBezTo>
                  <a:pt x="145" y="32"/>
                  <a:pt x="121" y="37"/>
                  <a:pt x="125" y="46"/>
                </a:cubicBezTo>
                <a:cubicBezTo>
                  <a:pt x="128" y="48"/>
                  <a:pt x="143" y="45"/>
                  <a:pt x="158" y="34"/>
                </a:cubicBezTo>
                <a:cubicBezTo>
                  <a:pt x="158" y="34"/>
                  <a:pt x="156" y="34"/>
                  <a:pt x="153" y="34"/>
                </a:cubicBezTo>
                <a:close/>
                <a:moveTo>
                  <a:pt x="113" y="64"/>
                </a:moveTo>
                <a:cubicBezTo>
                  <a:pt x="122" y="69"/>
                  <a:pt x="134" y="67"/>
                  <a:pt x="141" y="54"/>
                </a:cubicBezTo>
                <a:cubicBezTo>
                  <a:pt x="142" y="52"/>
                  <a:pt x="123" y="58"/>
                  <a:pt x="119" y="61"/>
                </a:cubicBezTo>
                <a:cubicBezTo>
                  <a:pt x="117" y="62"/>
                  <a:pt x="115" y="63"/>
                  <a:pt x="113" y="64"/>
                </a:cubicBezTo>
                <a:close/>
                <a:moveTo>
                  <a:pt x="167" y="174"/>
                </a:moveTo>
                <a:cubicBezTo>
                  <a:pt x="168" y="172"/>
                  <a:pt x="172" y="168"/>
                  <a:pt x="172" y="168"/>
                </a:cubicBezTo>
                <a:cubicBezTo>
                  <a:pt x="156" y="164"/>
                  <a:pt x="124" y="156"/>
                  <a:pt x="128" y="132"/>
                </a:cubicBezTo>
                <a:cubicBezTo>
                  <a:pt x="124" y="140"/>
                  <a:pt x="132" y="156"/>
                  <a:pt x="124" y="160"/>
                </a:cubicBezTo>
                <a:cubicBezTo>
                  <a:pt x="100" y="168"/>
                  <a:pt x="80" y="136"/>
                  <a:pt x="92" y="116"/>
                </a:cubicBezTo>
                <a:cubicBezTo>
                  <a:pt x="92" y="124"/>
                  <a:pt x="96" y="136"/>
                  <a:pt x="88" y="144"/>
                </a:cubicBezTo>
                <a:cubicBezTo>
                  <a:pt x="76" y="156"/>
                  <a:pt x="56" y="144"/>
                  <a:pt x="48" y="132"/>
                </a:cubicBezTo>
                <a:cubicBezTo>
                  <a:pt x="32" y="96"/>
                  <a:pt x="52" y="56"/>
                  <a:pt x="84" y="32"/>
                </a:cubicBezTo>
                <a:cubicBezTo>
                  <a:pt x="120" y="8"/>
                  <a:pt x="160" y="0"/>
                  <a:pt x="200" y="16"/>
                </a:cubicBezTo>
                <a:cubicBezTo>
                  <a:pt x="212" y="24"/>
                  <a:pt x="220" y="44"/>
                  <a:pt x="208" y="52"/>
                </a:cubicBezTo>
                <a:cubicBezTo>
                  <a:pt x="192" y="60"/>
                  <a:pt x="168" y="60"/>
                  <a:pt x="152" y="72"/>
                </a:cubicBezTo>
                <a:cubicBezTo>
                  <a:pt x="156" y="72"/>
                  <a:pt x="164" y="72"/>
                  <a:pt x="168" y="72"/>
                </a:cubicBezTo>
                <a:cubicBezTo>
                  <a:pt x="164" y="92"/>
                  <a:pt x="148" y="104"/>
                  <a:pt x="140" y="120"/>
                </a:cubicBezTo>
                <a:cubicBezTo>
                  <a:pt x="144" y="108"/>
                  <a:pt x="168" y="112"/>
                  <a:pt x="164" y="92"/>
                </a:cubicBezTo>
                <a:cubicBezTo>
                  <a:pt x="164" y="92"/>
                  <a:pt x="160" y="92"/>
                  <a:pt x="156" y="92"/>
                </a:cubicBezTo>
                <a:cubicBezTo>
                  <a:pt x="188" y="80"/>
                  <a:pt x="228" y="104"/>
                  <a:pt x="236" y="136"/>
                </a:cubicBezTo>
                <a:cubicBezTo>
                  <a:pt x="228" y="124"/>
                  <a:pt x="204" y="104"/>
                  <a:pt x="204" y="128"/>
                </a:cubicBezTo>
                <a:cubicBezTo>
                  <a:pt x="200" y="152"/>
                  <a:pt x="224" y="168"/>
                  <a:pt x="212" y="192"/>
                </a:cubicBezTo>
                <a:cubicBezTo>
                  <a:pt x="200" y="172"/>
                  <a:pt x="192" y="124"/>
                  <a:pt x="160" y="152"/>
                </a:cubicBezTo>
                <a:cubicBezTo>
                  <a:pt x="164" y="156"/>
                  <a:pt x="168" y="164"/>
                  <a:pt x="176" y="160"/>
                </a:cubicBezTo>
                <a:cubicBezTo>
                  <a:pt x="180" y="156"/>
                  <a:pt x="172" y="152"/>
                  <a:pt x="168" y="148"/>
                </a:cubicBezTo>
                <a:cubicBezTo>
                  <a:pt x="188" y="156"/>
                  <a:pt x="196" y="180"/>
                  <a:pt x="192" y="196"/>
                </a:cubicBezTo>
                <a:cubicBezTo>
                  <a:pt x="188" y="212"/>
                  <a:pt x="176" y="192"/>
                  <a:pt x="172" y="180"/>
                </a:cubicBezTo>
                <a:cubicBezTo>
                  <a:pt x="176" y="224"/>
                  <a:pt x="136" y="256"/>
                  <a:pt x="100" y="268"/>
                </a:cubicBezTo>
                <a:cubicBezTo>
                  <a:pt x="88" y="272"/>
                  <a:pt x="64" y="272"/>
                  <a:pt x="64" y="252"/>
                </a:cubicBezTo>
                <a:cubicBezTo>
                  <a:pt x="84" y="252"/>
                  <a:pt x="120" y="256"/>
                  <a:pt x="120" y="224"/>
                </a:cubicBezTo>
                <a:cubicBezTo>
                  <a:pt x="72" y="244"/>
                  <a:pt x="32" y="204"/>
                  <a:pt x="8" y="164"/>
                </a:cubicBezTo>
                <a:cubicBezTo>
                  <a:pt x="12" y="164"/>
                  <a:pt x="20" y="164"/>
                  <a:pt x="20" y="164"/>
                </a:cubicBezTo>
                <a:cubicBezTo>
                  <a:pt x="32" y="136"/>
                  <a:pt x="0" y="104"/>
                  <a:pt x="28" y="76"/>
                </a:cubicBezTo>
                <a:cubicBezTo>
                  <a:pt x="4" y="144"/>
                  <a:pt x="88" y="160"/>
                  <a:pt x="132" y="188"/>
                </a:cubicBezTo>
                <a:cubicBezTo>
                  <a:pt x="136" y="192"/>
                  <a:pt x="136" y="204"/>
                  <a:pt x="136" y="212"/>
                </a:cubicBezTo>
                <a:cubicBezTo>
                  <a:pt x="140" y="196"/>
                  <a:pt x="148" y="180"/>
                  <a:pt x="163" y="172"/>
                </a:cubicBezTo>
                <a:cubicBezTo>
                  <a:pt x="163" y="171"/>
                  <a:pt x="165" y="171"/>
                  <a:pt x="167" y="174"/>
                </a:cubicBezTo>
                <a:close/>
                <a:moveTo>
                  <a:pt x="88" y="211"/>
                </a:moveTo>
                <a:cubicBezTo>
                  <a:pt x="72" y="211"/>
                  <a:pt x="81" y="196"/>
                  <a:pt x="58" y="199"/>
                </a:cubicBezTo>
                <a:cubicBezTo>
                  <a:pt x="65" y="205"/>
                  <a:pt x="67" y="212"/>
                  <a:pt x="85" y="213"/>
                </a:cubicBezTo>
                <a:cubicBezTo>
                  <a:pt x="86" y="212"/>
                  <a:pt x="87" y="212"/>
                  <a:pt x="88" y="211"/>
                </a:cubicBezTo>
                <a:close/>
                <a:moveTo>
                  <a:pt x="82" y="186"/>
                </a:moveTo>
                <a:cubicBezTo>
                  <a:pt x="89" y="196"/>
                  <a:pt x="96" y="197"/>
                  <a:pt x="107" y="190"/>
                </a:cubicBezTo>
                <a:cubicBezTo>
                  <a:pt x="100" y="195"/>
                  <a:pt x="93" y="194"/>
                  <a:pt x="90" y="188"/>
                </a:cubicBezTo>
                <a:cubicBezTo>
                  <a:pt x="87" y="188"/>
                  <a:pt x="85" y="187"/>
                  <a:pt x="82" y="186"/>
                </a:cubicBezTo>
                <a:close/>
                <a:moveTo>
                  <a:pt x="86" y="67"/>
                </a:moveTo>
                <a:cubicBezTo>
                  <a:pt x="88" y="61"/>
                  <a:pt x="90" y="57"/>
                  <a:pt x="90" y="57"/>
                </a:cubicBezTo>
                <a:cubicBezTo>
                  <a:pt x="83" y="57"/>
                  <a:pt x="70" y="70"/>
                  <a:pt x="70" y="80"/>
                </a:cubicBezTo>
                <a:cubicBezTo>
                  <a:pt x="70" y="106"/>
                  <a:pt x="75" y="75"/>
                  <a:pt x="79" y="73"/>
                </a:cubicBezTo>
                <a:cubicBezTo>
                  <a:pt x="81" y="71"/>
                  <a:pt x="84" y="69"/>
                  <a:pt x="86" y="67"/>
                </a:cubicBezTo>
                <a:close/>
                <a:moveTo>
                  <a:pt x="87" y="97"/>
                </a:moveTo>
                <a:cubicBezTo>
                  <a:pt x="86" y="91"/>
                  <a:pt x="85" y="87"/>
                  <a:pt x="85" y="87"/>
                </a:cubicBezTo>
                <a:cubicBezTo>
                  <a:pt x="78" y="90"/>
                  <a:pt x="77" y="107"/>
                  <a:pt x="71" y="110"/>
                </a:cubicBezTo>
                <a:cubicBezTo>
                  <a:pt x="74" y="126"/>
                  <a:pt x="79" y="110"/>
                  <a:pt x="82" y="104"/>
                </a:cubicBezTo>
                <a:cubicBezTo>
                  <a:pt x="84" y="101"/>
                  <a:pt x="86" y="98"/>
                  <a:pt x="87" y="97"/>
                </a:cubicBezTo>
                <a:close/>
                <a:moveTo>
                  <a:pt x="112" y="100"/>
                </a:moveTo>
                <a:cubicBezTo>
                  <a:pt x="112" y="108"/>
                  <a:pt x="108" y="112"/>
                  <a:pt x="104" y="120"/>
                </a:cubicBezTo>
                <a:cubicBezTo>
                  <a:pt x="116" y="104"/>
                  <a:pt x="124" y="88"/>
                  <a:pt x="136" y="72"/>
                </a:cubicBezTo>
                <a:cubicBezTo>
                  <a:pt x="128" y="80"/>
                  <a:pt x="120" y="92"/>
                  <a:pt x="109" y="93"/>
                </a:cubicBezTo>
                <a:cubicBezTo>
                  <a:pt x="113" y="93"/>
                  <a:pt x="114" y="95"/>
                  <a:pt x="112" y="100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" name="Freeform 15"/>
          <p:cNvSpPr>
            <a:spLocks noEditPoints="1"/>
          </p:cNvSpPr>
          <p:nvPr/>
        </p:nvSpPr>
        <p:spPr bwMode="auto">
          <a:xfrm>
            <a:off x="1606714" y="2366170"/>
            <a:ext cx="1899324" cy="2179608"/>
          </a:xfrm>
          <a:custGeom>
            <a:avLst/>
            <a:gdLst>
              <a:gd name="T0" fmla="*/ 236 w 244"/>
              <a:gd name="T1" fmla="*/ 140 h 280"/>
              <a:gd name="T2" fmla="*/ 230 w 244"/>
              <a:gd name="T3" fmla="*/ 106 h 280"/>
              <a:gd name="T4" fmla="*/ 85 w 244"/>
              <a:gd name="T5" fmla="*/ 36 h 280"/>
              <a:gd name="T6" fmla="*/ 91 w 244"/>
              <a:gd name="T7" fmla="*/ 33 h 280"/>
              <a:gd name="T8" fmla="*/ 55 w 244"/>
              <a:gd name="T9" fmla="*/ 95 h 280"/>
              <a:gd name="T10" fmla="*/ 58 w 244"/>
              <a:gd name="T11" fmla="*/ 86 h 280"/>
              <a:gd name="T12" fmla="*/ 177 w 244"/>
              <a:gd name="T13" fmla="*/ 133 h 280"/>
              <a:gd name="T14" fmla="*/ 112 w 244"/>
              <a:gd name="T15" fmla="*/ 120 h 280"/>
              <a:gd name="T16" fmla="*/ 84 w 244"/>
              <a:gd name="T17" fmla="*/ 152 h 280"/>
              <a:gd name="T18" fmla="*/ 104 w 244"/>
              <a:gd name="T19" fmla="*/ 184 h 280"/>
              <a:gd name="T20" fmla="*/ 40 w 244"/>
              <a:gd name="T21" fmla="*/ 56 h 280"/>
              <a:gd name="T22" fmla="*/ 80 w 244"/>
              <a:gd name="T23" fmla="*/ 72 h 280"/>
              <a:gd name="T24" fmla="*/ 108 w 244"/>
              <a:gd name="T25" fmla="*/ 100 h 280"/>
              <a:gd name="T26" fmla="*/ 200 w 244"/>
              <a:gd name="T27" fmla="*/ 80 h 280"/>
              <a:gd name="T28" fmla="*/ 220 w 244"/>
              <a:gd name="T29" fmla="*/ 152 h 280"/>
              <a:gd name="T30" fmla="*/ 172 w 244"/>
              <a:gd name="T31" fmla="*/ 112 h 280"/>
              <a:gd name="T32" fmla="*/ 204 w 244"/>
              <a:gd name="T33" fmla="*/ 168 h 280"/>
              <a:gd name="T34" fmla="*/ 196 w 244"/>
              <a:gd name="T35" fmla="*/ 176 h 280"/>
              <a:gd name="T36" fmla="*/ 156 w 244"/>
              <a:gd name="T37" fmla="*/ 212 h 280"/>
              <a:gd name="T38" fmla="*/ 52 w 244"/>
              <a:gd name="T39" fmla="*/ 212 h 280"/>
              <a:gd name="T40" fmla="*/ 88 w 244"/>
              <a:gd name="T41" fmla="*/ 200 h 280"/>
              <a:gd name="T42" fmla="*/ 180 w 244"/>
              <a:gd name="T43" fmla="*/ 180 h 280"/>
              <a:gd name="T44" fmla="*/ 177 w 244"/>
              <a:gd name="T45" fmla="*/ 133 h 280"/>
              <a:gd name="T46" fmla="*/ 110 w 244"/>
              <a:gd name="T47" fmla="*/ 218 h 280"/>
              <a:gd name="T48" fmla="*/ 134 w 244"/>
              <a:gd name="T49" fmla="*/ 214 h 280"/>
              <a:gd name="T50" fmla="*/ 143 w 244"/>
              <a:gd name="T51" fmla="*/ 190 h 280"/>
              <a:gd name="T52" fmla="*/ 129 w 244"/>
              <a:gd name="T53" fmla="*/ 192 h 280"/>
              <a:gd name="T54" fmla="*/ 40 w 244"/>
              <a:gd name="T55" fmla="*/ 96 h 280"/>
              <a:gd name="T56" fmla="*/ 39 w 244"/>
              <a:gd name="T57" fmla="*/ 124 h 280"/>
              <a:gd name="T58" fmla="*/ 62 w 244"/>
              <a:gd name="T59" fmla="*/ 143 h 280"/>
              <a:gd name="T60" fmla="*/ 65 w 244"/>
              <a:gd name="T61" fmla="*/ 162 h 280"/>
              <a:gd name="T62" fmla="*/ 62 w 244"/>
              <a:gd name="T63" fmla="*/ 143 h 280"/>
              <a:gd name="T64" fmla="*/ 84 w 244"/>
              <a:gd name="T65" fmla="*/ 136 h 280"/>
              <a:gd name="T66" fmla="*/ 70 w 244"/>
              <a:gd name="T67" fmla="*/ 123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4" h="280">
                <a:moveTo>
                  <a:pt x="237" y="115"/>
                </a:moveTo>
                <a:cubicBezTo>
                  <a:pt x="244" y="120"/>
                  <a:pt x="244" y="152"/>
                  <a:pt x="236" y="140"/>
                </a:cubicBezTo>
                <a:cubicBezTo>
                  <a:pt x="220" y="112"/>
                  <a:pt x="200" y="84"/>
                  <a:pt x="168" y="76"/>
                </a:cubicBezTo>
                <a:cubicBezTo>
                  <a:pt x="188" y="84"/>
                  <a:pt x="212" y="88"/>
                  <a:pt x="230" y="106"/>
                </a:cubicBezTo>
                <a:cubicBezTo>
                  <a:pt x="233" y="108"/>
                  <a:pt x="235" y="111"/>
                  <a:pt x="237" y="115"/>
                </a:cubicBezTo>
                <a:close/>
                <a:moveTo>
                  <a:pt x="85" y="36"/>
                </a:moveTo>
                <a:cubicBezTo>
                  <a:pt x="72" y="48"/>
                  <a:pt x="56" y="56"/>
                  <a:pt x="52" y="76"/>
                </a:cubicBezTo>
                <a:cubicBezTo>
                  <a:pt x="64" y="60"/>
                  <a:pt x="80" y="48"/>
                  <a:pt x="91" y="33"/>
                </a:cubicBezTo>
                <a:cubicBezTo>
                  <a:pt x="91" y="33"/>
                  <a:pt x="89" y="34"/>
                  <a:pt x="85" y="36"/>
                </a:cubicBezTo>
                <a:close/>
                <a:moveTo>
                  <a:pt x="55" y="95"/>
                </a:moveTo>
                <a:cubicBezTo>
                  <a:pt x="63" y="95"/>
                  <a:pt x="67" y="91"/>
                  <a:pt x="72" y="66"/>
                </a:cubicBezTo>
                <a:cubicBezTo>
                  <a:pt x="68" y="73"/>
                  <a:pt x="64" y="79"/>
                  <a:pt x="58" y="86"/>
                </a:cubicBezTo>
                <a:cubicBezTo>
                  <a:pt x="57" y="89"/>
                  <a:pt x="56" y="92"/>
                  <a:pt x="55" y="95"/>
                </a:cubicBezTo>
                <a:close/>
                <a:moveTo>
                  <a:pt x="177" y="133"/>
                </a:moveTo>
                <a:cubicBezTo>
                  <a:pt x="180" y="132"/>
                  <a:pt x="180" y="132"/>
                  <a:pt x="184" y="132"/>
                </a:cubicBezTo>
                <a:cubicBezTo>
                  <a:pt x="160" y="124"/>
                  <a:pt x="136" y="120"/>
                  <a:pt x="112" y="120"/>
                </a:cubicBezTo>
                <a:cubicBezTo>
                  <a:pt x="124" y="124"/>
                  <a:pt x="136" y="144"/>
                  <a:pt x="120" y="152"/>
                </a:cubicBezTo>
                <a:cubicBezTo>
                  <a:pt x="108" y="160"/>
                  <a:pt x="96" y="156"/>
                  <a:pt x="84" y="152"/>
                </a:cubicBezTo>
                <a:cubicBezTo>
                  <a:pt x="92" y="160"/>
                  <a:pt x="108" y="156"/>
                  <a:pt x="116" y="164"/>
                </a:cubicBezTo>
                <a:cubicBezTo>
                  <a:pt x="116" y="172"/>
                  <a:pt x="112" y="180"/>
                  <a:pt x="104" y="184"/>
                </a:cubicBezTo>
                <a:cubicBezTo>
                  <a:pt x="68" y="200"/>
                  <a:pt x="28" y="172"/>
                  <a:pt x="20" y="136"/>
                </a:cubicBezTo>
                <a:cubicBezTo>
                  <a:pt x="16" y="108"/>
                  <a:pt x="20" y="80"/>
                  <a:pt x="40" y="56"/>
                </a:cubicBezTo>
                <a:cubicBezTo>
                  <a:pt x="80" y="4"/>
                  <a:pt x="152" y="0"/>
                  <a:pt x="208" y="20"/>
                </a:cubicBezTo>
                <a:cubicBezTo>
                  <a:pt x="156" y="8"/>
                  <a:pt x="116" y="40"/>
                  <a:pt x="80" y="72"/>
                </a:cubicBezTo>
                <a:cubicBezTo>
                  <a:pt x="92" y="68"/>
                  <a:pt x="100" y="48"/>
                  <a:pt x="112" y="56"/>
                </a:cubicBezTo>
                <a:cubicBezTo>
                  <a:pt x="128" y="64"/>
                  <a:pt x="92" y="84"/>
                  <a:pt x="108" y="100"/>
                </a:cubicBezTo>
                <a:cubicBezTo>
                  <a:pt x="96" y="84"/>
                  <a:pt x="112" y="68"/>
                  <a:pt x="128" y="60"/>
                </a:cubicBezTo>
                <a:cubicBezTo>
                  <a:pt x="152" y="52"/>
                  <a:pt x="188" y="48"/>
                  <a:pt x="200" y="80"/>
                </a:cubicBezTo>
                <a:cubicBezTo>
                  <a:pt x="188" y="76"/>
                  <a:pt x="180" y="76"/>
                  <a:pt x="168" y="72"/>
                </a:cubicBezTo>
                <a:cubicBezTo>
                  <a:pt x="180" y="100"/>
                  <a:pt x="236" y="112"/>
                  <a:pt x="220" y="152"/>
                </a:cubicBezTo>
                <a:cubicBezTo>
                  <a:pt x="200" y="124"/>
                  <a:pt x="176" y="92"/>
                  <a:pt x="140" y="96"/>
                </a:cubicBezTo>
                <a:cubicBezTo>
                  <a:pt x="152" y="100"/>
                  <a:pt x="156" y="120"/>
                  <a:pt x="172" y="112"/>
                </a:cubicBezTo>
                <a:cubicBezTo>
                  <a:pt x="164" y="112"/>
                  <a:pt x="160" y="108"/>
                  <a:pt x="160" y="100"/>
                </a:cubicBezTo>
                <a:cubicBezTo>
                  <a:pt x="188" y="108"/>
                  <a:pt x="204" y="140"/>
                  <a:pt x="204" y="168"/>
                </a:cubicBezTo>
                <a:cubicBezTo>
                  <a:pt x="200" y="160"/>
                  <a:pt x="192" y="152"/>
                  <a:pt x="188" y="144"/>
                </a:cubicBezTo>
                <a:cubicBezTo>
                  <a:pt x="192" y="156"/>
                  <a:pt x="200" y="172"/>
                  <a:pt x="196" y="176"/>
                </a:cubicBezTo>
                <a:cubicBezTo>
                  <a:pt x="164" y="216"/>
                  <a:pt x="144" y="280"/>
                  <a:pt x="80" y="268"/>
                </a:cubicBezTo>
                <a:cubicBezTo>
                  <a:pt x="104" y="248"/>
                  <a:pt x="152" y="256"/>
                  <a:pt x="156" y="212"/>
                </a:cubicBezTo>
                <a:cubicBezTo>
                  <a:pt x="120" y="256"/>
                  <a:pt x="60" y="244"/>
                  <a:pt x="24" y="200"/>
                </a:cubicBezTo>
                <a:cubicBezTo>
                  <a:pt x="32" y="204"/>
                  <a:pt x="40" y="208"/>
                  <a:pt x="52" y="212"/>
                </a:cubicBezTo>
                <a:cubicBezTo>
                  <a:pt x="40" y="184"/>
                  <a:pt x="0" y="172"/>
                  <a:pt x="0" y="136"/>
                </a:cubicBezTo>
                <a:cubicBezTo>
                  <a:pt x="20" y="164"/>
                  <a:pt x="44" y="216"/>
                  <a:pt x="88" y="200"/>
                </a:cubicBezTo>
                <a:cubicBezTo>
                  <a:pt x="88" y="196"/>
                  <a:pt x="88" y="192"/>
                  <a:pt x="84" y="188"/>
                </a:cubicBezTo>
                <a:cubicBezTo>
                  <a:pt x="116" y="184"/>
                  <a:pt x="152" y="148"/>
                  <a:pt x="180" y="180"/>
                </a:cubicBezTo>
                <a:cubicBezTo>
                  <a:pt x="176" y="164"/>
                  <a:pt x="156" y="152"/>
                  <a:pt x="172" y="131"/>
                </a:cubicBezTo>
                <a:cubicBezTo>
                  <a:pt x="172" y="130"/>
                  <a:pt x="174" y="130"/>
                  <a:pt x="177" y="133"/>
                </a:cubicBezTo>
                <a:close/>
                <a:moveTo>
                  <a:pt x="134" y="214"/>
                </a:moveTo>
                <a:cubicBezTo>
                  <a:pt x="124" y="216"/>
                  <a:pt x="119" y="217"/>
                  <a:pt x="110" y="218"/>
                </a:cubicBezTo>
                <a:cubicBezTo>
                  <a:pt x="96" y="227"/>
                  <a:pt x="105" y="228"/>
                  <a:pt x="130" y="218"/>
                </a:cubicBezTo>
                <a:cubicBezTo>
                  <a:pt x="132" y="216"/>
                  <a:pt x="133" y="215"/>
                  <a:pt x="134" y="214"/>
                </a:cubicBezTo>
                <a:close/>
                <a:moveTo>
                  <a:pt x="129" y="192"/>
                </a:moveTo>
                <a:cubicBezTo>
                  <a:pt x="131" y="195"/>
                  <a:pt x="137" y="197"/>
                  <a:pt x="143" y="190"/>
                </a:cubicBezTo>
                <a:cubicBezTo>
                  <a:pt x="148" y="177"/>
                  <a:pt x="145" y="174"/>
                  <a:pt x="136" y="187"/>
                </a:cubicBezTo>
                <a:cubicBezTo>
                  <a:pt x="133" y="189"/>
                  <a:pt x="131" y="191"/>
                  <a:pt x="129" y="192"/>
                </a:cubicBezTo>
                <a:close/>
                <a:moveTo>
                  <a:pt x="40" y="114"/>
                </a:moveTo>
                <a:cubicBezTo>
                  <a:pt x="40" y="108"/>
                  <a:pt x="40" y="100"/>
                  <a:pt x="40" y="96"/>
                </a:cubicBezTo>
                <a:cubicBezTo>
                  <a:pt x="32" y="112"/>
                  <a:pt x="36" y="128"/>
                  <a:pt x="40" y="144"/>
                </a:cubicBezTo>
                <a:cubicBezTo>
                  <a:pt x="40" y="136"/>
                  <a:pt x="40" y="132"/>
                  <a:pt x="39" y="124"/>
                </a:cubicBezTo>
                <a:cubicBezTo>
                  <a:pt x="39" y="121"/>
                  <a:pt x="40" y="118"/>
                  <a:pt x="40" y="114"/>
                </a:cubicBezTo>
                <a:close/>
                <a:moveTo>
                  <a:pt x="62" y="143"/>
                </a:moveTo>
                <a:cubicBezTo>
                  <a:pt x="59" y="140"/>
                  <a:pt x="56" y="138"/>
                  <a:pt x="53" y="134"/>
                </a:cubicBezTo>
                <a:cubicBezTo>
                  <a:pt x="51" y="142"/>
                  <a:pt x="65" y="156"/>
                  <a:pt x="65" y="162"/>
                </a:cubicBezTo>
                <a:cubicBezTo>
                  <a:pt x="82" y="170"/>
                  <a:pt x="69" y="157"/>
                  <a:pt x="66" y="152"/>
                </a:cubicBezTo>
                <a:cubicBezTo>
                  <a:pt x="64" y="148"/>
                  <a:pt x="63" y="145"/>
                  <a:pt x="62" y="143"/>
                </a:cubicBezTo>
                <a:close/>
                <a:moveTo>
                  <a:pt x="76" y="124"/>
                </a:moveTo>
                <a:cubicBezTo>
                  <a:pt x="76" y="128"/>
                  <a:pt x="80" y="132"/>
                  <a:pt x="84" y="136"/>
                </a:cubicBezTo>
                <a:cubicBezTo>
                  <a:pt x="92" y="120"/>
                  <a:pt x="76" y="104"/>
                  <a:pt x="76" y="88"/>
                </a:cubicBezTo>
                <a:cubicBezTo>
                  <a:pt x="72" y="100"/>
                  <a:pt x="64" y="112"/>
                  <a:pt x="70" y="123"/>
                </a:cubicBezTo>
                <a:cubicBezTo>
                  <a:pt x="72" y="119"/>
                  <a:pt x="74" y="119"/>
                  <a:pt x="76" y="124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" name="Freeform 16"/>
          <p:cNvSpPr>
            <a:spLocks noEditPoints="1"/>
          </p:cNvSpPr>
          <p:nvPr/>
        </p:nvSpPr>
        <p:spPr bwMode="auto">
          <a:xfrm>
            <a:off x="1124139" y="2427173"/>
            <a:ext cx="1899325" cy="2057602"/>
          </a:xfrm>
          <a:custGeom>
            <a:avLst/>
            <a:gdLst>
              <a:gd name="T0" fmla="*/ 240 w 244"/>
              <a:gd name="T1" fmla="*/ 152 h 264"/>
              <a:gd name="T2" fmla="*/ 230 w 244"/>
              <a:gd name="T3" fmla="*/ 123 h 264"/>
              <a:gd name="T4" fmla="*/ 125 w 244"/>
              <a:gd name="T5" fmla="*/ 28 h 264"/>
              <a:gd name="T6" fmla="*/ 130 w 244"/>
              <a:gd name="T7" fmla="*/ 28 h 264"/>
              <a:gd name="T8" fmla="*/ 89 w 244"/>
              <a:gd name="T9" fmla="*/ 69 h 264"/>
              <a:gd name="T10" fmla="*/ 110 w 244"/>
              <a:gd name="T11" fmla="*/ 58 h 264"/>
              <a:gd name="T12" fmla="*/ 89 w 244"/>
              <a:gd name="T13" fmla="*/ 69 h 264"/>
              <a:gd name="T14" fmla="*/ 136 w 244"/>
              <a:gd name="T15" fmla="*/ 136 h 264"/>
              <a:gd name="T16" fmla="*/ 132 w 244"/>
              <a:gd name="T17" fmla="*/ 156 h 264"/>
              <a:gd name="T18" fmla="*/ 84 w 244"/>
              <a:gd name="T19" fmla="*/ 124 h 264"/>
              <a:gd name="T20" fmla="*/ 28 w 244"/>
              <a:gd name="T21" fmla="*/ 108 h 264"/>
              <a:gd name="T22" fmla="*/ 216 w 244"/>
              <a:gd name="T23" fmla="*/ 28 h 264"/>
              <a:gd name="T24" fmla="*/ 148 w 244"/>
              <a:gd name="T25" fmla="*/ 64 h 264"/>
              <a:gd name="T26" fmla="*/ 148 w 244"/>
              <a:gd name="T27" fmla="*/ 84 h 264"/>
              <a:gd name="T28" fmla="*/ 224 w 244"/>
              <a:gd name="T29" fmla="*/ 120 h 264"/>
              <a:gd name="T30" fmla="*/ 176 w 244"/>
              <a:gd name="T31" fmla="*/ 108 h 264"/>
              <a:gd name="T32" fmla="*/ 180 w 244"/>
              <a:gd name="T33" fmla="*/ 128 h 264"/>
              <a:gd name="T34" fmla="*/ 180 w 244"/>
              <a:gd name="T35" fmla="*/ 144 h 264"/>
              <a:gd name="T36" fmla="*/ 172 w 244"/>
              <a:gd name="T37" fmla="*/ 168 h 264"/>
              <a:gd name="T38" fmla="*/ 52 w 244"/>
              <a:gd name="T39" fmla="*/ 252 h 264"/>
              <a:gd name="T40" fmla="*/ 16 w 244"/>
              <a:gd name="T41" fmla="*/ 184 h 264"/>
              <a:gd name="T42" fmla="*/ 52 w 244"/>
              <a:gd name="T43" fmla="*/ 168 h 264"/>
              <a:gd name="T44" fmla="*/ 128 w 244"/>
              <a:gd name="T45" fmla="*/ 212 h 264"/>
              <a:gd name="T46" fmla="*/ 144 w 244"/>
              <a:gd name="T47" fmla="*/ 216 h 264"/>
              <a:gd name="T48" fmla="*/ 169 w 244"/>
              <a:gd name="T49" fmla="*/ 170 h 264"/>
              <a:gd name="T50" fmla="*/ 49 w 244"/>
              <a:gd name="T51" fmla="*/ 197 h 264"/>
              <a:gd name="T52" fmla="*/ 82 w 244"/>
              <a:gd name="T53" fmla="*/ 212 h 264"/>
              <a:gd name="T54" fmla="*/ 108 w 244"/>
              <a:gd name="T55" fmla="*/ 196 h 264"/>
              <a:gd name="T56" fmla="*/ 81 w 244"/>
              <a:gd name="T57" fmla="*/ 189 h 264"/>
              <a:gd name="T58" fmla="*/ 70 w 244"/>
              <a:gd name="T59" fmla="*/ 59 h 264"/>
              <a:gd name="T60" fmla="*/ 61 w 244"/>
              <a:gd name="T61" fmla="*/ 81 h 264"/>
              <a:gd name="T62" fmla="*/ 73 w 244"/>
              <a:gd name="T63" fmla="*/ 108 h 264"/>
              <a:gd name="T64" fmla="*/ 71 w 244"/>
              <a:gd name="T65" fmla="*/ 116 h 264"/>
              <a:gd name="T66" fmla="*/ 97 w 244"/>
              <a:gd name="T67" fmla="*/ 108 h 264"/>
              <a:gd name="T68" fmla="*/ 116 w 244"/>
              <a:gd name="T69" fmla="*/ 76 h 264"/>
              <a:gd name="T70" fmla="*/ 97 w 244"/>
              <a:gd name="T71" fmla="*/ 108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44" h="264">
                <a:moveTo>
                  <a:pt x="236" y="130"/>
                </a:moveTo>
                <a:cubicBezTo>
                  <a:pt x="232" y="140"/>
                  <a:pt x="244" y="152"/>
                  <a:pt x="240" y="152"/>
                </a:cubicBezTo>
                <a:cubicBezTo>
                  <a:pt x="208" y="164"/>
                  <a:pt x="208" y="116"/>
                  <a:pt x="184" y="104"/>
                </a:cubicBezTo>
                <a:cubicBezTo>
                  <a:pt x="204" y="100"/>
                  <a:pt x="212" y="124"/>
                  <a:pt x="230" y="123"/>
                </a:cubicBezTo>
                <a:cubicBezTo>
                  <a:pt x="233" y="125"/>
                  <a:pt x="234" y="127"/>
                  <a:pt x="236" y="130"/>
                </a:cubicBezTo>
                <a:close/>
                <a:moveTo>
                  <a:pt x="125" y="28"/>
                </a:moveTo>
                <a:cubicBezTo>
                  <a:pt x="112" y="36"/>
                  <a:pt x="100" y="36"/>
                  <a:pt x="92" y="48"/>
                </a:cubicBezTo>
                <a:cubicBezTo>
                  <a:pt x="104" y="40"/>
                  <a:pt x="120" y="40"/>
                  <a:pt x="130" y="28"/>
                </a:cubicBezTo>
                <a:cubicBezTo>
                  <a:pt x="130" y="27"/>
                  <a:pt x="128" y="27"/>
                  <a:pt x="125" y="28"/>
                </a:cubicBezTo>
                <a:close/>
                <a:moveTo>
                  <a:pt x="89" y="69"/>
                </a:moveTo>
                <a:cubicBezTo>
                  <a:pt x="90" y="71"/>
                  <a:pt x="90" y="74"/>
                  <a:pt x="91" y="77"/>
                </a:cubicBezTo>
                <a:cubicBezTo>
                  <a:pt x="95" y="73"/>
                  <a:pt x="105" y="67"/>
                  <a:pt x="110" y="58"/>
                </a:cubicBezTo>
                <a:cubicBezTo>
                  <a:pt x="117" y="45"/>
                  <a:pt x="99" y="59"/>
                  <a:pt x="94" y="64"/>
                </a:cubicBezTo>
                <a:cubicBezTo>
                  <a:pt x="92" y="66"/>
                  <a:pt x="90" y="67"/>
                  <a:pt x="89" y="69"/>
                </a:cubicBezTo>
                <a:close/>
                <a:moveTo>
                  <a:pt x="169" y="170"/>
                </a:moveTo>
                <a:cubicBezTo>
                  <a:pt x="152" y="160"/>
                  <a:pt x="152" y="140"/>
                  <a:pt x="136" y="136"/>
                </a:cubicBezTo>
                <a:cubicBezTo>
                  <a:pt x="132" y="136"/>
                  <a:pt x="120" y="136"/>
                  <a:pt x="124" y="144"/>
                </a:cubicBezTo>
                <a:cubicBezTo>
                  <a:pt x="128" y="148"/>
                  <a:pt x="132" y="152"/>
                  <a:pt x="132" y="156"/>
                </a:cubicBezTo>
                <a:cubicBezTo>
                  <a:pt x="132" y="164"/>
                  <a:pt x="124" y="168"/>
                  <a:pt x="116" y="168"/>
                </a:cubicBezTo>
                <a:cubicBezTo>
                  <a:pt x="100" y="164"/>
                  <a:pt x="84" y="144"/>
                  <a:pt x="84" y="124"/>
                </a:cubicBezTo>
                <a:cubicBezTo>
                  <a:pt x="84" y="136"/>
                  <a:pt x="100" y="144"/>
                  <a:pt x="88" y="156"/>
                </a:cubicBezTo>
                <a:cubicBezTo>
                  <a:pt x="56" y="176"/>
                  <a:pt x="32" y="136"/>
                  <a:pt x="28" y="108"/>
                </a:cubicBezTo>
                <a:cubicBezTo>
                  <a:pt x="28" y="64"/>
                  <a:pt x="60" y="32"/>
                  <a:pt x="96" y="16"/>
                </a:cubicBezTo>
                <a:cubicBezTo>
                  <a:pt x="136" y="4"/>
                  <a:pt x="184" y="0"/>
                  <a:pt x="216" y="28"/>
                </a:cubicBezTo>
                <a:cubicBezTo>
                  <a:pt x="180" y="20"/>
                  <a:pt x="148" y="48"/>
                  <a:pt x="120" y="64"/>
                </a:cubicBezTo>
                <a:cubicBezTo>
                  <a:pt x="132" y="64"/>
                  <a:pt x="144" y="44"/>
                  <a:pt x="148" y="64"/>
                </a:cubicBezTo>
                <a:cubicBezTo>
                  <a:pt x="152" y="80"/>
                  <a:pt x="128" y="92"/>
                  <a:pt x="140" y="112"/>
                </a:cubicBezTo>
                <a:cubicBezTo>
                  <a:pt x="140" y="104"/>
                  <a:pt x="136" y="92"/>
                  <a:pt x="148" y="84"/>
                </a:cubicBezTo>
                <a:cubicBezTo>
                  <a:pt x="144" y="88"/>
                  <a:pt x="136" y="88"/>
                  <a:pt x="132" y="88"/>
                </a:cubicBezTo>
                <a:cubicBezTo>
                  <a:pt x="164" y="56"/>
                  <a:pt x="216" y="88"/>
                  <a:pt x="224" y="120"/>
                </a:cubicBezTo>
                <a:cubicBezTo>
                  <a:pt x="212" y="108"/>
                  <a:pt x="208" y="92"/>
                  <a:pt x="188" y="92"/>
                </a:cubicBezTo>
                <a:cubicBezTo>
                  <a:pt x="184" y="96"/>
                  <a:pt x="176" y="100"/>
                  <a:pt x="176" y="108"/>
                </a:cubicBezTo>
                <a:cubicBezTo>
                  <a:pt x="184" y="136"/>
                  <a:pt x="228" y="144"/>
                  <a:pt x="208" y="180"/>
                </a:cubicBezTo>
                <a:cubicBezTo>
                  <a:pt x="200" y="164"/>
                  <a:pt x="204" y="136"/>
                  <a:pt x="180" y="128"/>
                </a:cubicBezTo>
                <a:cubicBezTo>
                  <a:pt x="160" y="124"/>
                  <a:pt x="160" y="148"/>
                  <a:pt x="168" y="160"/>
                </a:cubicBezTo>
                <a:cubicBezTo>
                  <a:pt x="172" y="152"/>
                  <a:pt x="172" y="140"/>
                  <a:pt x="180" y="144"/>
                </a:cubicBezTo>
                <a:cubicBezTo>
                  <a:pt x="208" y="148"/>
                  <a:pt x="196" y="184"/>
                  <a:pt x="188" y="204"/>
                </a:cubicBezTo>
                <a:cubicBezTo>
                  <a:pt x="180" y="192"/>
                  <a:pt x="176" y="180"/>
                  <a:pt x="172" y="168"/>
                </a:cubicBezTo>
                <a:cubicBezTo>
                  <a:pt x="188" y="208"/>
                  <a:pt x="140" y="232"/>
                  <a:pt x="112" y="252"/>
                </a:cubicBezTo>
                <a:cubicBezTo>
                  <a:pt x="92" y="264"/>
                  <a:pt x="72" y="260"/>
                  <a:pt x="52" y="252"/>
                </a:cubicBezTo>
                <a:cubicBezTo>
                  <a:pt x="76" y="244"/>
                  <a:pt x="104" y="252"/>
                  <a:pt x="120" y="228"/>
                </a:cubicBezTo>
                <a:cubicBezTo>
                  <a:pt x="80" y="224"/>
                  <a:pt x="36" y="228"/>
                  <a:pt x="16" y="184"/>
                </a:cubicBezTo>
                <a:cubicBezTo>
                  <a:pt x="4" y="152"/>
                  <a:pt x="0" y="120"/>
                  <a:pt x="12" y="88"/>
                </a:cubicBezTo>
                <a:cubicBezTo>
                  <a:pt x="20" y="116"/>
                  <a:pt x="16" y="160"/>
                  <a:pt x="52" y="168"/>
                </a:cubicBezTo>
                <a:cubicBezTo>
                  <a:pt x="52" y="164"/>
                  <a:pt x="52" y="160"/>
                  <a:pt x="52" y="156"/>
                </a:cubicBezTo>
                <a:cubicBezTo>
                  <a:pt x="72" y="188"/>
                  <a:pt x="128" y="168"/>
                  <a:pt x="128" y="212"/>
                </a:cubicBezTo>
                <a:cubicBezTo>
                  <a:pt x="128" y="204"/>
                  <a:pt x="128" y="192"/>
                  <a:pt x="140" y="196"/>
                </a:cubicBezTo>
                <a:cubicBezTo>
                  <a:pt x="144" y="200"/>
                  <a:pt x="144" y="208"/>
                  <a:pt x="144" y="216"/>
                </a:cubicBezTo>
                <a:cubicBezTo>
                  <a:pt x="144" y="200"/>
                  <a:pt x="136" y="168"/>
                  <a:pt x="165" y="168"/>
                </a:cubicBezTo>
                <a:cubicBezTo>
                  <a:pt x="166" y="167"/>
                  <a:pt x="167" y="167"/>
                  <a:pt x="169" y="170"/>
                </a:cubicBezTo>
                <a:close/>
                <a:moveTo>
                  <a:pt x="82" y="212"/>
                </a:moveTo>
                <a:cubicBezTo>
                  <a:pt x="65" y="209"/>
                  <a:pt x="76" y="197"/>
                  <a:pt x="49" y="197"/>
                </a:cubicBezTo>
                <a:cubicBezTo>
                  <a:pt x="57" y="204"/>
                  <a:pt x="59" y="210"/>
                  <a:pt x="78" y="213"/>
                </a:cubicBezTo>
                <a:cubicBezTo>
                  <a:pt x="80" y="212"/>
                  <a:pt x="81" y="212"/>
                  <a:pt x="82" y="212"/>
                </a:cubicBezTo>
                <a:close/>
                <a:moveTo>
                  <a:pt x="81" y="189"/>
                </a:moveTo>
                <a:cubicBezTo>
                  <a:pt x="82" y="195"/>
                  <a:pt x="96" y="200"/>
                  <a:pt x="108" y="196"/>
                </a:cubicBezTo>
                <a:cubicBezTo>
                  <a:pt x="101" y="197"/>
                  <a:pt x="94" y="194"/>
                  <a:pt x="89" y="192"/>
                </a:cubicBezTo>
                <a:cubicBezTo>
                  <a:pt x="86" y="191"/>
                  <a:pt x="84" y="190"/>
                  <a:pt x="81" y="189"/>
                </a:cubicBezTo>
                <a:close/>
                <a:moveTo>
                  <a:pt x="67" y="74"/>
                </a:moveTo>
                <a:cubicBezTo>
                  <a:pt x="68" y="70"/>
                  <a:pt x="69" y="64"/>
                  <a:pt x="70" y="59"/>
                </a:cubicBezTo>
                <a:cubicBezTo>
                  <a:pt x="64" y="73"/>
                  <a:pt x="54" y="69"/>
                  <a:pt x="53" y="93"/>
                </a:cubicBezTo>
                <a:cubicBezTo>
                  <a:pt x="56" y="90"/>
                  <a:pt x="58" y="86"/>
                  <a:pt x="61" y="81"/>
                </a:cubicBezTo>
                <a:cubicBezTo>
                  <a:pt x="63" y="79"/>
                  <a:pt x="65" y="77"/>
                  <a:pt x="67" y="74"/>
                </a:cubicBezTo>
                <a:close/>
                <a:moveTo>
                  <a:pt x="73" y="108"/>
                </a:moveTo>
                <a:cubicBezTo>
                  <a:pt x="68" y="85"/>
                  <a:pt x="65" y="119"/>
                  <a:pt x="61" y="119"/>
                </a:cubicBezTo>
                <a:cubicBezTo>
                  <a:pt x="66" y="127"/>
                  <a:pt x="73" y="134"/>
                  <a:pt x="71" y="116"/>
                </a:cubicBezTo>
                <a:cubicBezTo>
                  <a:pt x="72" y="112"/>
                  <a:pt x="72" y="109"/>
                  <a:pt x="73" y="108"/>
                </a:cubicBezTo>
                <a:close/>
                <a:moveTo>
                  <a:pt x="97" y="108"/>
                </a:moveTo>
                <a:cubicBezTo>
                  <a:pt x="100" y="116"/>
                  <a:pt x="100" y="124"/>
                  <a:pt x="96" y="132"/>
                </a:cubicBezTo>
                <a:cubicBezTo>
                  <a:pt x="104" y="112"/>
                  <a:pt x="96" y="92"/>
                  <a:pt x="116" y="76"/>
                </a:cubicBezTo>
                <a:cubicBezTo>
                  <a:pt x="104" y="80"/>
                  <a:pt x="104" y="96"/>
                  <a:pt x="92" y="102"/>
                </a:cubicBezTo>
                <a:cubicBezTo>
                  <a:pt x="95" y="100"/>
                  <a:pt x="97" y="103"/>
                  <a:pt x="97" y="108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" name="Freeform 17"/>
          <p:cNvSpPr>
            <a:spLocks noEditPoints="1"/>
          </p:cNvSpPr>
          <p:nvPr/>
        </p:nvSpPr>
        <p:spPr bwMode="auto">
          <a:xfrm>
            <a:off x="634970" y="2334845"/>
            <a:ext cx="1905919" cy="2242258"/>
          </a:xfrm>
          <a:custGeom>
            <a:avLst/>
            <a:gdLst>
              <a:gd name="T0" fmla="*/ 244 w 245"/>
              <a:gd name="T1" fmla="*/ 164 h 288"/>
              <a:gd name="T2" fmla="*/ 241 w 245"/>
              <a:gd name="T3" fmla="*/ 141 h 288"/>
              <a:gd name="T4" fmla="*/ 123 w 245"/>
              <a:gd name="T5" fmla="*/ 41 h 288"/>
              <a:gd name="T6" fmla="*/ 129 w 245"/>
              <a:gd name="T7" fmla="*/ 40 h 288"/>
              <a:gd name="T8" fmla="*/ 84 w 245"/>
              <a:gd name="T9" fmla="*/ 84 h 288"/>
              <a:gd name="T10" fmla="*/ 90 w 245"/>
              <a:gd name="T11" fmla="*/ 77 h 288"/>
              <a:gd name="T12" fmla="*/ 177 w 245"/>
              <a:gd name="T13" fmla="*/ 166 h 288"/>
              <a:gd name="T14" fmla="*/ 116 w 245"/>
              <a:gd name="T15" fmla="*/ 132 h 288"/>
              <a:gd name="T16" fmla="*/ 84 w 245"/>
              <a:gd name="T17" fmla="*/ 144 h 288"/>
              <a:gd name="T18" fmla="*/ 60 w 245"/>
              <a:gd name="T19" fmla="*/ 176 h 288"/>
              <a:gd name="T20" fmla="*/ 228 w 245"/>
              <a:gd name="T21" fmla="*/ 48 h 288"/>
              <a:gd name="T22" fmla="*/ 140 w 245"/>
              <a:gd name="T23" fmla="*/ 68 h 288"/>
              <a:gd name="T24" fmla="*/ 160 w 245"/>
              <a:gd name="T25" fmla="*/ 76 h 288"/>
              <a:gd name="T26" fmla="*/ 200 w 245"/>
              <a:gd name="T27" fmla="*/ 108 h 288"/>
              <a:gd name="T28" fmla="*/ 164 w 245"/>
              <a:gd name="T29" fmla="*/ 116 h 288"/>
              <a:gd name="T30" fmla="*/ 168 w 245"/>
              <a:gd name="T31" fmla="*/ 144 h 288"/>
              <a:gd name="T32" fmla="*/ 184 w 245"/>
              <a:gd name="T33" fmla="*/ 168 h 288"/>
              <a:gd name="T34" fmla="*/ 76 w 245"/>
              <a:gd name="T35" fmla="*/ 268 h 288"/>
              <a:gd name="T36" fmla="*/ 16 w 245"/>
              <a:gd name="T37" fmla="*/ 184 h 288"/>
              <a:gd name="T38" fmla="*/ 20 w 245"/>
              <a:gd name="T39" fmla="*/ 144 h 288"/>
              <a:gd name="T40" fmla="*/ 64 w 245"/>
              <a:gd name="T41" fmla="*/ 180 h 288"/>
              <a:gd name="T42" fmla="*/ 173 w 245"/>
              <a:gd name="T43" fmla="*/ 164 h 288"/>
              <a:gd name="T44" fmla="*/ 112 w 245"/>
              <a:gd name="T45" fmla="*/ 227 h 288"/>
              <a:gd name="T46" fmla="*/ 108 w 245"/>
              <a:gd name="T47" fmla="*/ 229 h 288"/>
              <a:gd name="T48" fmla="*/ 105 w 245"/>
              <a:gd name="T49" fmla="*/ 205 h 288"/>
              <a:gd name="T50" fmla="*/ 113 w 245"/>
              <a:gd name="T51" fmla="*/ 204 h 288"/>
              <a:gd name="T52" fmla="*/ 61 w 245"/>
              <a:gd name="T53" fmla="*/ 95 h 288"/>
              <a:gd name="T54" fmla="*/ 52 w 245"/>
              <a:gd name="T55" fmla="*/ 120 h 288"/>
              <a:gd name="T56" fmla="*/ 61 w 245"/>
              <a:gd name="T57" fmla="*/ 95 h 288"/>
              <a:gd name="T58" fmla="*/ 66 w 245"/>
              <a:gd name="T59" fmla="*/ 116 h 288"/>
              <a:gd name="T60" fmla="*/ 69 w 245"/>
              <a:gd name="T61" fmla="*/ 136 h 288"/>
              <a:gd name="T62" fmla="*/ 93 w 245"/>
              <a:gd name="T63" fmla="*/ 117 h 288"/>
              <a:gd name="T64" fmla="*/ 112 w 245"/>
              <a:gd name="T65" fmla="*/ 80 h 288"/>
              <a:gd name="T66" fmla="*/ 88 w 245"/>
              <a:gd name="T67" fmla="*/ 11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5" h="288">
                <a:moveTo>
                  <a:pt x="245" y="149"/>
                </a:moveTo>
                <a:cubicBezTo>
                  <a:pt x="244" y="152"/>
                  <a:pt x="244" y="160"/>
                  <a:pt x="244" y="164"/>
                </a:cubicBezTo>
                <a:cubicBezTo>
                  <a:pt x="224" y="144"/>
                  <a:pt x="208" y="120"/>
                  <a:pt x="188" y="100"/>
                </a:cubicBezTo>
                <a:cubicBezTo>
                  <a:pt x="208" y="112"/>
                  <a:pt x="224" y="124"/>
                  <a:pt x="241" y="141"/>
                </a:cubicBezTo>
                <a:cubicBezTo>
                  <a:pt x="243" y="143"/>
                  <a:pt x="244" y="146"/>
                  <a:pt x="245" y="149"/>
                </a:cubicBezTo>
                <a:close/>
                <a:moveTo>
                  <a:pt x="123" y="41"/>
                </a:moveTo>
                <a:cubicBezTo>
                  <a:pt x="112" y="44"/>
                  <a:pt x="96" y="48"/>
                  <a:pt x="88" y="64"/>
                </a:cubicBezTo>
                <a:cubicBezTo>
                  <a:pt x="100" y="56"/>
                  <a:pt x="120" y="56"/>
                  <a:pt x="129" y="40"/>
                </a:cubicBezTo>
                <a:cubicBezTo>
                  <a:pt x="129" y="40"/>
                  <a:pt x="127" y="40"/>
                  <a:pt x="123" y="41"/>
                </a:cubicBezTo>
                <a:close/>
                <a:moveTo>
                  <a:pt x="84" y="84"/>
                </a:moveTo>
                <a:cubicBezTo>
                  <a:pt x="100" y="84"/>
                  <a:pt x="108" y="72"/>
                  <a:pt x="112" y="60"/>
                </a:cubicBezTo>
                <a:cubicBezTo>
                  <a:pt x="108" y="68"/>
                  <a:pt x="96" y="68"/>
                  <a:pt x="90" y="77"/>
                </a:cubicBezTo>
                <a:cubicBezTo>
                  <a:pt x="88" y="79"/>
                  <a:pt x="86" y="81"/>
                  <a:pt x="84" y="84"/>
                </a:cubicBezTo>
                <a:close/>
                <a:moveTo>
                  <a:pt x="177" y="166"/>
                </a:moveTo>
                <a:cubicBezTo>
                  <a:pt x="180" y="164"/>
                  <a:pt x="180" y="160"/>
                  <a:pt x="184" y="160"/>
                </a:cubicBezTo>
                <a:cubicBezTo>
                  <a:pt x="156" y="160"/>
                  <a:pt x="136" y="144"/>
                  <a:pt x="116" y="132"/>
                </a:cubicBezTo>
                <a:cubicBezTo>
                  <a:pt x="120" y="144"/>
                  <a:pt x="128" y="152"/>
                  <a:pt x="140" y="152"/>
                </a:cubicBezTo>
                <a:cubicBezTo>
                  <a:pt x="124" y="164"/>
                  <a:pt x="104" y="168"/>
                  <a:pt x="84" y="144"/>
                </a:cubicBezTo>
                <a:cubicBezTo>
                  <a:pt x="88" y="160"/>
                  <a:pt x="120" y="172"/>
                  <a:pt x="96" y="184"/>
                </a:cubicBezTo>
                <a:cubicBezTo>
                  <a:pt x="84" y="188"/>
                  <a:pt x="72" y="184"/>
                  <a:pt x="60" y="176"/>
                </a:cubicBezTo>
                <a:cubicBezTo>
                  <a:pt x="24" y="148"/>
                  <a:pt x="24" y="100"/>
                  <a:pt x="48" y="64"/>
                </a:cubicBezTo>
                <a:cubicBezTo>
                  <a:pt x="92" y="8"/>
                  <a:pt x="176" y="0"/>
                  <a:pt x="228" y="48"/>
                </a:cubicBezTo>
                <a:cubicBezTo>
                  <a:pt x="192" y="36"/>
                  <a:pt x="152" y="48"/>
                  <a:pt x="124" y="76"/>
                </a:cubicBezTo>
                <a:cubicBezTo>
                  <a:pt x="128" y="72"/>
                  <a:pt x="132" y="64"/>
                  <a:pt x="140" y="68"/>
                </a:cubicBezTo>
                <a:cubicBezTo>
                  <a:pt x="156" y="84"/>
                  <a:pt x="132" y="100"/>
                  <a:pt x="136" y="116"/>
                </a:cubicBezTo>
                <a:cubicBezTo>
                  <a:pt x="124" y="96"/>
                  <a:pt x="144" y="76"/>
                  <a:pt x="160" y="76"/>
                </a:cubicBezTo>
                <a:cubicBezTo>
                  <a:pt x="188" y="80"/>
                  <a:pt x="208" y="96"/>
                  <a:pt x="224" y="116"/>
                </a:cubicBezTo>
                <a:cubicBezTo>
                  <a:pt x="216" y="108"/>
                  <a:pt x="208" y="104"/>
                  <a:pt x="200" y="108"/>
                </a:cubicBezTo>
                <a:cubicBezTo>
                  <a:pt x="184" y="132"/>
                  <a:pt x="224" y="148"/>
                  <a:pt x="216" y="156"/>
                </a:cubicBezTo>
                <a:cubicBezTo>
                  <a:pt x="196" y="176"/>
                  <a:pt x="192" y="124"/>
                  <a:pt x="164" y="116"/>
                </a:cubicBezTo>
                <a:cubicBezTo>
                  <a:pt x="168" y="128"/>
                  <a:pt x="160" y="140"/>
                  <a:pt x="172" y="148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204" y="140"/>
                  <a:pt x="204" y="184"/>
                  <a:pt x="204" y="208"/>
                </a:cubicBezTo>
                <a:cubicBezTo>
                  <a:pt x="204" y="192"/>
                  <a:pt x="188" y="184"/>
                  <a:pt x="184" y="168"/>
                </a:cubicBezTo>
                <a:cubicBezTo>
                  <a:pt x="192" y="216"/>
                  <a:pt x="164" y="272"/>
                  <a:pt x="112" y="280"/>
                </a:cubicBezTo>
                <a:cubicBezTo>
                  <a:pt x="104" y="280"/>
                  <a:pt x="68" y="288"/>
                  <a:pt x="76" y="268"/>
                </a:cubicBezTo>
                <a:cubicBezTo>
                  <a:pt x="80" y="256"/>
                  <a:pt x="136" y="268"/>
                  <a:pt x="120" y="248"/>
                </a:cubicBezTo>
                <a:cubicBezTo>
                  <a:pt x="96" y="212"/>
                  <a:pt x="28" y="236"/>
                  <a:pt x="16" y="184"/>
                </a:cubicBezTo>
                <a:cubicBezTo>
                  <a:pt x="20" y="192"/>
                  <a:pt x="28" y="200"/>
                  <a:pt x="36" y="204"/>
                </a:cubicBezTo>
                <a:cubicBezTo>
                  <a:pt x="36" y="184"/>
                  <a:pt x="0" y="168"/>
                  <a:pt x="20" y="144"/>
                </a:cubicBezTo>
                <a:cubicBezTo>
                  <a:pt x="28" y="168"/>
                  <a:pt x="44" y="192"/>
                  <a:pt x="72" y="192"/>
                </a:cubicBezTo>
                <a:cubicBezTo>
                  <a:pt x="72" y="188"/>
                  <a:pt x="68" y="184"/>
                  <a:pt x="64" y="180"/>
                </a:cubicBezTo>
                <a:cubicBezTo>
                  <a:pt x="96" y="196"/>
                  <a:pt x="136" y="180"/>
                  <a:pt x="164" y="208"/>
                </a:cubicBezTo>
                <a:cubicBezTo>
                  <a:pt x="168" y="192"/>
                  <a:pt x="152" y="172"/>
                  <a:pt x="173" y="164"/>
                </a:cubicBezTo>
                <a:cubicBezTo>
                  <a:pt x="173" y="162"/>
                  <a:pt x="174" y="163"/>
                  <a:pt x="177" y="166"/>
                </a:cubicBezTo>
                <a:close/>
                <a:moveTo>
                  <a:pt x="112" y="227"/>
                </a:moveTo>
                <a:cubicBezTo>
                  <a:pt x="102" y="225"/>
                  <a:pt x="97" y="224"/>
                  <a:pt x="88" y="222"/>
                </a:cubicBezTo>
                <a:cubicBezTo>
                  <a:pt x="77" y="228"/>
                  <a:pt x="86" y="232"/>
                  <a:pt x="108" y="229"/>
                </a:cubicBezTo>
                <a:cubicBezTo>
                  <a:pt x="110" y="228"/>
                  <a:pt x="111" y="227"/>
                  <a:pt x="112" y="227"/>
                </a:cubicBezTo>
                <a:close/>
                <a:moveTo>
                  <a:pt x="105" y="205"/>
                </a:moveTo>
                <a:cubicBezTo>
                  <a:pt x="113" y="204"/>
                  <a:pt x="117" y="218"/>
                  <a:pt x="127" y="201"/>
                </a:cubicBezTo>
                <a:cubicBezTo>
                  <a:pt x="124" y="201"/>
                  <a:pt x="120" y="200"/>
                  <a:pt x="113" y="204"/>
                </a:cubicBezTo>
                <a:cubicBezTo>
                  <a:pt x="111" y="205"/>
                  <a:pt x="108" y="205"/>
                  <a:pt x="105" y="205"/>
                </a:cubicBezTo>
                <a:close/>
                <a:moveTo>
                  <a:pt x="61" y="95"/>
                </a:moveTo>
                <a:cubicBezTo>
                  <a:pt x="64" y="92"/>
                  <a:pt x="64" y="88"/>
                  <a:pt x="64" y="84"/>
                </a:cubicBezTo>
                <a:cubicBezTo>
                  <a:pt x="52" y="92"/>
                  <a:pt x="44" y="108"/>
                  <a:pt x="52" y="120"/>
                </a:cubicBezTo>
                <a:cubicBezTo>
                  <a:pt x="52" y="116"/>
                  <a:pt x="52" y="108"/>
                  <a:pt x="56" y="104"/>
                </a:cubicBezTo>
                <a:cubicBezTo>
                  <a:pt x="58" y="101"/>
                  <a:pt x="59" y="98"/>
                  <a:pt x="61" y="95"/>
                </a:cubicBezTo>
                <a:close/>
                <a:moveTo>
                  <a:pt x="70" y="126"/>
                </a:moveTo>
                <a:cubicBezTo>
                  <a:pt x="70" y="123"/>
                  <a:pt x="68" y="119"/>
                  <a:pt x="66" y="116"/>
                </a:cubicBezTo>
                <a:cubicBezTo>
                  <a:pt x="61" y="122"/>
                  <a:pt x="67" y="139"/>
                  <a:pt x="63" y="145"/>
                </a:cubicBezTo>
                <a:cubicBezTo>
                  <a:pt x="74" y="159"/>
                  <a:pt x="70" y="142"/>
                  <a:pt x="69" y="136"/>
                </a:cubicBezTo>
                <a:cubicBezTo>
                  <a:pt x="69" y="131"/>
                  <a:pt x="70" y="128"/>
                  <a:pt x="70" y="126"/>
                </a:cubicBezTo>
                <a:close/>
                <a:moveTo>
                  <a:pt x="93" y="117"/>
                </a:moveTo>
                <a:cubicBezTo>
                  <a:pt x="96" y="124"/>
                  <a:pt x="84" y="136"/>
                  <a:pt x="100" y="140"/>
                </a:cubicBezTo>
                <a:cubicBezTo>
                  <a:pt x="92" y="116"/>
                  <a:pt x="104" y="100"/>
                  <a:pt x="112" y="80"/>
                </a:cubicBezTo>
                <a:cubicBezTo>
                  <a:pt x="100" y="92"/>
                  <a:pt x="88" y="100"/>
                  <a:pt x="84" y="120"/>
                </a:cubicBezTo>
                <a:cubicBezTo>
                  <a:pt x="84" y="116"/>
                  <a:pt x="88" y="116"/>
                  <a:pt x="88" y="113"/>
                </a:cubicBezTo>
                <a:cubicBezTo>
                  <a:pt x="92" y="110"/>
                  <a:pt x="94" y="112"/>
                  <a:pt x="93" y="117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" name="Freeform 18"/>
          <p:cNvSpPr>
            <a:spLocks noEditPoints="1"/>
          </p:cNvSpPr>
          <p:nvPr/>
        </p:nvSpPr>
        <p:spPr bwMode="auto">
          <a:xfrm>
            <a:off x="152395" y="2287032"/>
            <a:ext cx="1899325" cy="2337885"/>
          </a:xfrm>
          <a:custGeom>
            <a:avLst/>
            <a:gdLst>
              <a:gd name="T0" fmla="*/ 236 w 244"/>
              <a:gd name="T1" fmla="*/ 188 h 300"/>
              <a:gd name="T2" fmla="*/ 230 w 244"/>
              <a:gd name="T3" fmla="*/ 143 h 300"/>
              <a:gd name="T4" fmla="*/ 84 w 244"/>
              <a:gd name="T5" fmla="*/ 55 h 300"/>
              <a:gd name="T6" fmla="*/ 91 w 244"/>
              <a:gd name="T7" fmla="*/ 52 h 300"/>
              <a:gd name="T8" fmla="*/ 50 w 244"/>
              <a:gd name="T9" fmla="*/ 110 h 300"/>
              <a:gd name="T10" fmla="*/ 54 w 244"/>
              <a:gd name="T11" fmla="*/ 101 h 300"/>
              <a:gd name="T12" fmla="*/ 168 w 244"/>
              <a:gd name="T13" fmla="*/ 151 h 300"/>
              <a:gd name="T14" fmla="*/ 108 w 244"/>
              <a:gd name="T15" fmla="*/ 164 h 300"/>
              <a:gd name="T16" fmla="*/ 100 w 244"/>
              <a:gd name="T17" fmla="*/ 184 h 300"/>
              <a:gd name="T18" fmla="*/ 20 w 244"/>
              <a:gd name="T19" fmla="*/ 84 h 300"/>
              <a:gd name="T20" fmla="*/ 84 w 244"/>
              <a:gd name="T21" fmla="*/ 80 h 300"/>
              <a:gd name="T22" fmla="*/ 108 w 244"/>
              <a:gd name="T23" fmla="*/ 116 h 300"/>
              <a:gd name="T24" fmla="*/ 224 w 244"/>
              <a:gd name="T25" fmla="*/ 128 h 300"/>
              <a:gd name="T26" fmla="*/ 216 w 244"/>
              <a:gd name="T27" fmla="*/ 236 h 300"/>
              <a:gd name="T28" fmla="*/ 176 w 244"/>
              <a:gd name="T29" fmla="*/ 136 h 300"/>
              <a:gd name="T30" fmla="*/ 196 w 244"/>
              <a:gd name="T31" fmla="*/ 188 h 300"/>
              <a:gd name="T32" fmla="*/ 160 w 244"/>
              <a:gd name="T33" fmla="*/ 252 h 300"/>
              <a:gd name="T34" fmla="*/ 152 w 244"/>
              <a:gd name="T35" fmla="*/ 220 h 300"/>
              <a:gd name="T36" fmla="*/ 52 w 244"/>
              <a:gd name="T37" fmla="*/ 244 h 300"/>
              <a:gd name="T38" fmla="*/ 148 w 244"/>
              <a:gd name="T39" fmla="*/ 176 h 300"/>
              <a:gd name="T40" fmla="*/ 163 w 244"/>
              <a:gd name="T41" fmla="*/ 148 h 300"/>
              <a:gd name="T42" fmla="*/ 132 w 244"/>
              <a:gd name="T43" fmla="*/ 229 h 300"/>
              <a:gd name="T44" fmla="*/ 129 w 244"/>
              <a:gd name="T45" fmla="*/ 233 h 300"/>
              <a:gd name="T46" fmla="*/ 123 w 244"/>
              <a:gd name="T47" fmla="*/ 208 h 300"/>
              <a:gd name="T48" fmla="*/ 139 w 244"/>
              <a:gd name="T49" fmla="*/ 192 h 300"/>
              <a:gd name="T50" fmla="*/ 123 w 244"/>
              <a:gd name="T51" fmla="*/ 208 h 300"/>
              <a:gd name="T52" fmla="*/ 31 w 244"/>
              <a:gd name="T53" fmla="*/ 120 h 300"/>
              <a:gd name="T54" fmla="*/ 32 w 244"/>
              <a:gd name="T55" fmla="*/ 143 h 300"/>
              <a:gd name="T56" fmla="*/ 52 w 244"/>
              <a:gd name="T57" fmla="*/ 159 h 300"/>
              <a:gd name="T58" fmla="*/ 56 w 244"/>
              <a:gd name="T59" fmla="*/ 169 h 300"/>
              <a:gd name="T60" fmla="*/ 68 w 244"/>
              <a:gd name="T61" fmla="*/ 138 h 300"/>
              <a:gd name="T62" fmla="*/ 68 w 244"/>
              <a:gd name="T63" fmla="*/ 116 h 300"/>
              <a:gd name="T64" fmla="*/ 68 w 244"/>
              <a:gd name="T65" fmla="*/ 138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4" h="300">
                <a:moveTo>
                  <a:pt x="236" y="154"/>
                </a:moveTo>
                <a:cubicBezTo>
                  <a:pt x="232" y="164"/>
                  <a:pt x="244" y="176"/>
                  <a:pt x="236" y="188"/>
                </a:cubicBezTo>
                <a:cubicBezTo>
                  <a:pt x="220" y="156"/>
                  <a:pt x="204" y="120"/>
                  <a:pt x="172" y="100"/>
                </a:cubicBezTo>
                <a:cubicBezTo>
                  <a:pt x="196" y="112"/>
                  <a:pt x="216" y="124"/>
                  <a:pt x="230" y="143"/>
                </a:cubicBezTo>
                <a:cubicBezTo>
                  <a:pt x="233" y="146"/>
                  <a:pt x="235" y="149"/>
                  <a:pt x="236" y="154"/>
                </a:cubicBezTo>
                <a:close/>
                <a:moveTo>
                  <a:pt x="84" y="55"/>
                </a:moveTo>
                <a:cubicBezTo>
                  <a:pt x="72" y="64"/>
                  <a:pt x="64" y="72"/>
                  <a:pt x="56" y="84"/>
                </a:cubicBezTo>
                <a:cubicBezTo>
                  <a:pt x="68" y="72"/>
                  <a:pt x="80" y="64"/>
                  <a:pt x="91" y="52"/>
                </a:cubicBezTo>
                <a:cubicBezTo>
                  <a:pt x="90" y="52"/>
                  <a:pt x="88" y="53"/>
                  <a:pt x="84" y="55"/>
                </a:cubicBezTo>
                <a:close/>
                <a:moveTo>
                  <a:pt x="50" y="110"/>
                </a:moveTo>
                <a:cubicBezTo>
                  <a:pt x="64" y="100"/>
                  <a:pt x="64" y="84"/>
                  <a:pt x="80" y="72"/>
                </a:cubicBezTo>
                <a:cubicBezTo>
                  <a:pt x="76" y="84"/>
                  <a:pt x="64" y="92"/>
                  <a:pt x="54" y="101"/>
                </a:cubicBezTo>
                <a:cubicBezTo>
                  <a:pt x="53" y="104"/>
                  <a:pt x="51" y="107"/>
                  <a:pt x="50" y="110"/>
                </a:cubicBezTo>
                <a:close/>
                <a:moveTo>
                  <a:pt x="168" y="151"/>
                </a:moveTo>
                <a:cubicBezTo>
                  <a:pt x="144" y="136"/>
                  <a:pt x="116" y="152"/>
                  <a:pt x="92" y="136"/>
                </a:cubicBezTo>
                <a:cubicBezTo>
                  <a:pt x="108" y="136"/>
                  <a:pt x="120" y="152"/>
                  <a:pt x="108" y="164"/>
                </a:cubicBezTo>
                <a:cubicBezTo>
                  <a:pt x="96" y="172"/>
                  <a:pt x="84" y="164"/>
                  <a:pt x="72" y="168"/>
                </a:cubicBezTo>
                <a:cubicBezTo>
                  <a:pt x="80" y="176"/>
                  <a:pt x="100" y="172"/>
                  <a:pt x="100" y="184"/>
                </a:cubicBezTo>
                <a:cubicBezTo>
                  <a:pt x="104" y="216"/>
                  <a:pt x="52" y="208"/>
                  <a:pt x="32" y="192"/>
                </a:cubicBezTo>
                <a:cubicBezTo>
                  <a:pt x="4" y="160"/>
                  <a:pt x="0" y="120"/>
                  <a:pt x="20" y="84"/>
                </a:cubicBezTo>
                <a:cubicBezTo>
                  <a:pt x="64" y="20"/>
                  <a:pt x="160" y="0"/>
                  <a:pt x="216" y="60"/>
                </a:cubicBezTo>
                <a:cubicBezTo>
                  <a:pt x="172" y="28"/>
                  <a:pt x="124" y="56"/>
                  <a:pt x="84" y="80"/>
                </a:cubicBezTo>
                <a:cubicBezTo>
                  <a:pt x="92" y="76"/>
                  <a:pt x="108" y="64"/>
                  <a:pt x="112" y="80"/>
                </a:cubicBezTo>
                <a:cubicBezTo>
                  <a:pt x="112" y="92"/>
                  <a:pt x="116" y="104"/>
                  <a:pt x="108" y="116"/>
                </a:cubicBezTo>
                <a:cubicBezTo>
                  <a:pt x="104" y="96"/>
                  <a:pt x="120" y="80"/>
                  <a:pt x="140" y="76"/>
                </a:cubicBezTo>
                <a:cubicBezTo>
                  <a:pt x="180" y="72"/>
                  <a:pt x="200" y="108"/>
                  <a:pt x="224" y="128"/>
                </a:cubicBezTo>
                <a:cubicBezTo>
                  <a:pt x="208" y="116"/>
                  <a:pt x="192" y="108"/>
                  <a:pt x="176" y="96"/>
                </a:cubicBezTo>
                <a:cubicBezTo>
                  <a:pt x="188" y="144"/>
                  <a:pt x="236" y="184"/>
                  <a:pt x="216" y="236"/>
                </a:cubicBezTo>
                <a:cubicBezTo>
                  <a:pt x="220" y="184"/>
                  <a:pt x="196" y="124"/>
                  <a:pt x="140" y="112"/>
                </a:cubicBezTo>
                <a:cubicBezTo>
                  <a:pt x="148" y="124"/>
                  <a:pt x="160" y="140"/>
                  <a:pt x="176" y="136"/>
                </a:cubicBezTo>
                <a:cubicBezTo>
                  <a:pt x="172" y="132"/>
                  <a:pt x="164" y="132"/>
                  <a:pt x="160" y="128"/>
                </a:cubicBezTo>
                <a:cubicBezTo>
                  <a:pt x="188" y="128"/>
                  <a:pt x="208" y="160"/>
                  <a:pt x="196" y="188"/>
                </a:cubicBezTo>
                <a:cubicBezTo>
                  <a:pt x="196" y="176"/>
                  <a:pt x="176" y="176"/>
                  <a:pt x="180" y="160"/>
                </a:cubicBezTo>
                <a:cubicBezTo>
                  <a:pt x="192" y="192"/>
                  <a:pt x="180" y="228"/>
                  <a:pt x="160" y="252"/>
                </a:cubicBezTo>
                <a:cubicBezTo>
                  <a:pt x="140" y="276"/>
                  <a:pt x="108" y="300"/>
                  <a:pt x="72" y="288"/>
                </a:cubicBezTo>
                <a:cubicBezTo>
                  <a:pt x="108" y="284"/>
                  <a:pt x="152" y="260"/>
                  <a:pt x="152" y="220"/>
                </a:cubicBezTo>
                <a:cubicBezTo>
                  <a:pt x="128" y="276"/>
                  <a:pt x="56" y="260"/>
                  <a:pt x="16" y="228"/>
                </a:cubicBezTo>
                <a:cubicBezTo>
                  <a:pt x="28" y="232"/>
                  <a:pt x="40" y="236"/>
                  <a:pt x="52" y="244"/>
                </a:cubicBezTo>
                <a:cubicBezTo>
                  <a:pt x="44" y="220"/>
                  <a:pt x="24" y="208"/>
                  <a:pt x="8" y="192"/>
                </a:cubicBezTo>
                <a:cubicBezTo>
                  <a:pt x="52" y="232"/>
                  <a:pt x="104" y="180"/>
                  <a:pt x="148" y="176"/>
                </a:cubicBezTo>
                <a:cubicBezTo>
                  <a:pt x="156" y="176"/>
                  <a:pt x="160" y="188"/>
                  <a:pt x="164" y="200"/>
                </a:cubicBezTo>
                <a:cubicBezTo>
                  <a:pt x="156" y="184"/>
                  <a:pt x="156" y="164"/>
                  <a:pt x="163" y="148"/>
                </a:cubicBezTo>
                <a:cubicBezTo>
                  <a:pt x="163" y="147"/>
                  <a:pt x="165" y="148"/>
                  <a:pt x="168" y="151"/>
                </a:cubicBezTo>
                <a:close/>
                <a:moveTo>
                  <a:pt x="132" y="229"/>
                </a:moveTo>
                <a:cubicBezTo>
                  <a:pt x="125" y="232"/>
                  <a:pt x="118" y="233"/>
                  <a:pt x="105" y="238"/>
                </a:cubicBezTo>
                <a:cubicBezTo>
                  <a:pt x="96" y="249"/>
                  <a:pt x="115" y="242"/>
                  <a:pt x="129" y="233"/>
                </a:cubicBezTo>
                <a:cubicBezTo>
                  <a:pt x="131" y="231"/>
                  <a:pt x="132" y="229"/>
                  <a:pt x="132" y="229"/>
                </a:cubicBezTo>
                <a:close/>
                <a:moveTo>
                  <a:pt x="123" y="208"/>
                </a:moveTo>
                <a:cubicBezTo>
                  <a:pt x="122" y="208"/>
                  <a:pt x="116" y="215"/>
                  <a:pt x="116" y="215"/>
                </a:cubicBezTo>
                <a:cubicBezTo>
                  <a:pt x="125" y="211"/>
                  <a:pt x="132" y="216"/>
                  <a:pt x="139" y="192"/>
                </a:cubicBezTo>
                <a:cubicBezTo>
                  <a:pt x="136" y="194"/>
                  <a:pt x="133" y="197"/>
                  <a:pt x="129" y="202"/>
                </a:cubicBezTo>
                <a:cubicBezTo>
                  <a:pt x="127" y="204"/>
                  <a:pt x="125" y="206"/>
                  <a:pt x="123" y="208"/>
                </a:cubicBezTo>
                <a:close/>
                <a:moveTo>
                  <a:pt x="33" y="132"/>
                </a:moveTo>
                <a:cubicBezTo>
                  <a:pt x="32" y="126"/>
                  <a:pt x="31" y="120"/>
                  <a:pt x="31" y="120"/>
                </a:cubicBezTo>
                <a:cubicBezTo>
                  <a:pt x="26" y="123"/>
                  <a:pt x="24" y="144"/>
                  <a:pt x="32" y="154"/>
                </a:cubicBezTo>
                <a:cubicBezTo>
                  <a:pt x="51" y="179"/>
                  <a:pt x="31" y="148"/>
                  <a:pt x="32" y="143"/>
                </a:cubicBezTo>
                <a:cubicBezTo>
                  <a:pt x="32" y="139"/>
                  <a:pt x="33" y="136"/>
                  <a:pt x="33" y="132"/>
                </a:cubicBezTo>
                <a:close/>
                <a:moveTo>
                  <a:pt x="52" y="159"/>
                </a:moveTo>
                <a:cubicBezTo>
                  <a:pt x="33" y="144"/>
                  <a:pt x="59" y="177"/>
                  <a:pt x="56" y="181"/>
                </a:cubicBezTo>
                <a:cubicBezTo>
                  <a:pt x="65" y="182"/>
                  <a:pt x="69" y="180"/>
                  <a:pt x="56" y="169"/>
                </a:cubicBezTo>
                <a:cubicBezTo>
                  <a:pt x="54" y="164"/>
                  <a:pt x="53" y="161"/>
                  <a:pt x="52" y="159"/>
                </a:cubicBezTo>
                <a:close/>
                <a:moveTo>
                  <a:pt x="68" y="138"/>
                </a:moveTo>
                <a:cubicBezTo>
                  <a:pt x="68" y="144"/>
                  <a:pt x="76" y="152"/>
                  <a:pt x="80" y="160"/>
                </a:cubicBezTo>
                <a:cubicBezTo>
                  <a:pt x="72" y="144"/>
                  <a:pt x="76" y="124"/>
                  <a:pt x="68" y="116"/>
                </a:cubicBezTo>
                <a:cubicBezTo>
                  <a:pt x="60" y="104"/>
                  <a:pt x="60" y="124"/>
                  <a:pt x="62" y="136"/>
                </a:cubicBezTo>
                <a:cubicBezTo>
                  <a:pt x="64" y="132"/>
                  <a:pt x="66" y="133"/>
                  <a:pt x="68" y="138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" name="Freeform 19"/>
          <p:cNvSpPr>
            <a:spLocks noEditPoints="1"/>
          </p:cNvSpPr>
          <p:nvPr/>
        </p:nvSpPr>
        <p:spPr bwMode="auto">
          <a:xfrm>
            <a:off x="507186" y="2240868"/>
            <a:ext cx="1961975" cy="2430213"/>
          </a:xfrm>
          <a:custGeom>
            <a:avLst/>
            <a:gdLst>
              <a:gd name="T0" fmla="*/ 248 w 252"/>
              <a:gd name="T1" fmla="*/ 168 h 312"/>
              <a:gd name="T2" fmla="*/ 228 w 252"/>
              <a:gd name="T3" fmla="*/ 109 h 312"/>
              <a:gd name="T4" fmla="*/ 58 w 252"/>
              <a:gd name="T5" fmla="*/ 88 h 312"/>
              <a:gd name="T6" fmla="*/ 63 w 252"/>
              <a:gd name="T7" fmla="*/ 83 h 312"/>
              <a:gd name="T8" fmla="*/ 51 w 252"/>
              <a:gd name="T9" fmla="*/ 167 h 312"/>
              <a:gd name="T10" fmla="*/ 49 w 252"/>
              <a:gd name="T11" fmla="*/ 157 h 312"/>
              <a:gd name="T12" fmla="*/ 170 w 252"/>
              <a:gd name="T13" fmla="*/ 128 h 312"/>
              <a:gd name="T14" fmla="*/ 128 w 252"/>
              <a:gd name="T15" fmla="*/ 164 h 312"/>
              <a:gd name="T16" fmla="*/ 132 w 252"/>
              <a:gd name="T17" fmla="*/ 200 h 312"/>
              <a:gd name="T18" fmla="*/ 140 w 252"/>
              <a:gd name="T19" fmla="*/ 196 h 312"/>
              <a:gd name="T20" fmla="*/ 24 w 252"/>
              <a:gd name="T21" fmla="*/ 104 h 312"/>
              <a:gd name="T22" fmla="*/ 64 w 252"/>
              <a:gd name="T23" fmla="*/ 128 h 312"/>
              <a:gd name="T24" fmla="*/ 92 w 252"/>
              <a:gd name="T25" fmla="*/ 144 h 312"/>
              <a:gd name="T26" fmla="*/ 80 w 252"/>
              <a:gd name="T27" fmla="*/ 136 h 312"/>
              <a:gd name="T28" fmla="*/ 164 w 252"/>
              <a:gd name="T29" fmla="*/ 84 h 312"/>
              <a:gd name="T30" fmla="*/ 248 w 252"/>
              <a:gd name="T31" fmla="*/ 196 h 312"/>
              <a:gd name="T32" fmla="*/ 172 w 252"/>
              <a:gd name="T33" fmla="*/ 124 h 312"/>
              <a:gd name="T34" fmla="*/ 192 w 252"/>
              <a:gd name="T35" fmla="*/ 116 h 312"/>
              <a:gd name="T36" fmla="*/ 200 w 252"/>
              <a:gd name="T37" fmla="*/ 136 h 312"/>
              <a:gd name="T38" fmla="*/ 100 w 252"/>
              <a:gd name="T39" fmla="*/ 300 h 312"/>
              <a:gd name="T40" fmla="*/ 48 w 252"/>
              <a:gd name="T41" fmla="*/ 260 h 312"/>
              <a:gd name="T42" fmla="*/ 44 w 252"/>
              <a:gd name="T43" fmla="*/ 232 h 312"/>
              <a:gd name="T44" fmla="*/ 144 w 252"/>
              <a:gd name="T45" fmla="*/ 148 h 312"/>
              <a:gd name="T46" fmla="*/ 163 w 252"/>
              <a:gd name="T47" fmla="*/ 128 h 312"/>
              <a:gd name="T48" fmla="*/ 185 w 252"/>
              <a:gd name="T49" fmla="*/ 218 h 312"/>
              <a:gd name="T50" fmla="*/ 184 w 252"/>
              <a:gd name="T51" fmla="*/ 225 h 312"/>
              <a:gd name="T52" fmla="*/ 172 w 252"/>
              <a:gd name="T53" fmla="*/ 196 h 312"/>
              <a:gd name="T54" fmla="*/ 182 w 252"/>
              <a:gd name="T55" fmla="*/ 183 h 312"/>
              <a:gd name="T56" fmla="*/ 172 w 252"/>
              <a:gd name="T57" fmla="*/ 196 h 312"/>
              <a:gd name="T58" fmla="*/ 36 w 252"/>
              <a:gd name="T59" fmla="*/ 176 h 312"/>
              <a:gd name="T60" fmla="*/ 55 w 252"/>
              <a:gd name="T61" fmla="*/ 202 h 312"/>
              <a:gd name="T62" fmla="*/ 87 w 252"/>
              <a:gd name="T63" fmla="*/ 210 h 312"/>
              <a:gd name="T64" fmla="*/ 103 w 252"/>
              <a:gd name="T65" fmla="*/ 223 h 312"/>
              <a:gd name="T66" fmla="*/ 87 w 252"/>
              <a:gd name="T67" fmla="*/ 210 h 312"/>
              <a:gd name="T68" fmla="*/ 108 w 252"/>
              <a:gd name="T69" fmla="*/ 196 h 312"/>
              <a:gd name="T70" fmla="*/ 78 w 252"/>
              <a:gd name="T71" fmla="*/ 188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2" h="312">
                <a:moveTo>
                  <a:pt x="238" y="119"/>
                </a:moveTo>
                <a:cubicBezTo>
                  <a:pt x="248" y="136"/>
                  <a:pt x="248" y="152"/>
                  <a:pt x="248" y="168"/>
                </a:cubicBezTo>
                <a:cubicBezTo>
                  <a:pt x="236" y="120"/>
                  <a:pt x="188" y="96"/>
                  <a:pt x="144" y="88"/>
                </a:cubicBezTo>
                <a:cubicBezTo>
                  <a:pt x="172" y="88"/>
                  <a:pt x="200" y="96"/>
                  <a:pt x="228" y="109"/>
                </a:cubicBezTo>
                <a:cubicBezTo>
                  <a:pt x="232" y="111"/>
                  <a:pt x="235" y="115"/>
                  <a:pt x="238" y="119"/>
                </a:cubicBezTo>
                <a:close/>
                <a:moveTo>
                  <a:pt x="58" y="88"/>
                </a:moveTo>
                <a:cubicBezTo>
                  <a:pt x="48" y="104"/>
                  <a:pt x="32" y="124"/>
                  <a:pt x="44" y="144"/>
                </a:cubicBezTo>
                <a:cubicBezTo>
                  <a:pt x="40" y="120"/>
                  <a:pt x="52" y="100"/>
                  <a:pt x="63" y="83"/>
                </a:cubicBezTo>
                <a:cubicBezTo>
                  <a:pt x="63" y="83"/>
                  <a:pt x="61" y="85"/>
                  <a:pt x="58" y="88"/>
                </a:cubicBezTo>
                <a:close/>
                <a:moveTo>
                  <a:pt x="51" y="167"/>
                </a:moveTo>
                <a:cubicBezTo>
                  <a:pt x="60" y="174"/>
                  <a:pt x="55" y="147"/>
                  <a:pt x="54" y="135"/>
                </a:cubicBezTo>
                <a:cubicBezTo>
                  <a:pt x="56" y="106"/>
                  <a:pt x="51" y="155"/>
                  <a:pt x="49" y="157"/>
                </a:cubicBezTo>
                <a:cubicBezTo>
                  <a:pt x="50" y="160"/>
                  <a:pt x="50" y="164"/>
                  <a:pt x="51" y="167"/>
                </a:cubicBezTo>
                <a:close/>
                <a:moveTo>
                  <a:pt x="170" y="128"/>
                </a:moveTo>
                <a:cubicBezTo>
                  <a:pt x="144" y="128"/>
                  <a:pt x="108" y="140"/>
                  <a:pt x="100" y="172"/>
                </a:cubicBezTo>
                <a:cubicBezTo>
                  <a:pt x="108" y="160"/>
                  <a:pt x="120" y="164"/>
                  <a:pt x="128" y="164"/>
                </a:cubicBezTo>
                <a:cubicBezTo>
                  <a:pt x="148" y="172"/>
                  <a:pt x="132" y="200"/>
                  <a:pt x="116" y="204"/>
                </a:cubicBezTo>
                <a:cubicBezTo>
                  <a:pt x="124" y="212"/>
                  <a:pt x="128" y="208"/>
                  <a:pt x="132" y="200"/>
                </a:cubicBezTo>
                <a:cubicBezTo>
                  <a:pt x="132" y="196"/>
                  <a:pt x="128" y="196"/>
                  <a:pt x="128" y="192"/>
                </a:cubicBezTo>
                <a:cubicBezTo>
                  <a:pt x="132" y="192"/>
                  <a:pt x="140" y="192"/>
                  <a:pt x="140" y="196"/>
                </a:cubicBezTo>
                <a:cubicBezTo>
                  <a:pt x="152" y="232"/>
                  <a:pt x="108" y="252"/>
                  <a:pt x="80" y="240"/>
                </a:cubicBezTo>
                <a:cubicBezTo>
                  <a:pt x="24" y="220"/>
                  <a:pt x="0" y="156"/>
                  <a:pt x="24" y="104"/>
                </a:cubicBezTo>
                <a:cubicBezTo>
                  <a:pt x="56" y="48"/>
                  <a:pt x="140" y="0"/>
                  <a:pt x="200" y="44"/>
                </a:cubicBezTo>
                <a:cubicBezTo>
                  <a:pt x="140" y="20"/>
                  <a:pt x="80" y="72"/>
                  <a:pt x="64" y="128"/>
                </a:cubicBezTo>
                <a:cubicBezTo>
                  <a:pt x="56" y="112"/>
                  <a:pt x="84" y="92"/>
                  <a:pt x="92" y="112"/>
                </a:cubicBezTo>
                <a:cubicBezTo>
                  <a:pt x="96" y="120"/>
                  <a:pt x="92" y="132"/>
                  <a:pt x="92" y="144"/>
                </a:cubicBezTo>
                <a:cubicBezTo>
                  <a:pt x="92" y="132"/>
                  <a:pt x="88" y="116"/>
                  <a:pt x="96" y="104"/>
                </a:cubicBezTo>
                <a:cubicBezTo>
                  <a:pt x="104" y="120"/>
                  <a:pt x="92" y="128"/>
                  <a:pt x="80" y="136"/>
                </a:cubicBezTo>
                <a:cubicBezTo>
                  <a:pt x="92" y="80"/>
                  <a:pt x="184" y="52"/>
                  <a:pt x="220" y="104"/>
                </a:cubicBezTo>
                <a:cubicBezTo>
                  <a:pt x="204" y="92"/>
                  <a:pt x="188" y="72"/>
                  <a:pt x="164" y="84"/>
                </a:cubicBezTo>
                <a:cubicBezTo>
                  <a:pt x="160" y="88"/>
                  <a:pt x="160" y="96"/>
                  <a:pt x="160" y="100"/>
                </a:cubicBezTo>
                <a:cubicBezTo>
                  <a:pt x="180" y="144"/>
                  <a:pt x="252" y="140"/>
                  <a:pt x="248" y="196"/>
                </a:cubicBezTo>
                <a:cubicBezTo>
                  <a:pt x="240" y="140"/>
                  <a:pt x="180" y="92"/>
                  <a:pt x="124" y="112"/>
                </a:cubicBezTo>
                <a:cubicBezTo>
                  <a:pt x="140" y="116"/>
                  <a:pt x="156" y="124"/>
                  <a:pt x="172" y="124"/>
                </a:cubicBezTo>
                <a:cubicBezTo>
                  <a:pt x="164" y="120"/>
                  <a:pt x="152" y="120"/>
                  <a:pt x="144" y="120"/>
                </a:cubicBezTo>
                <a:cubicBezTo>
                  <a:pt x="156" y="104"/>
                  <a:pt x="180" y="104"/>
                  <a:pt x="192" y="116"/>
                </a:cubicBezTo>
                <a:cubicBezTo>
                  <a:pt x="208" y="132"/>
                  <a:pt x="236" y="148"/>
                  <a:pt x="228" y="176"/>
                </a:cubicBezTo>
                <a:cubicBezTo>
                  <a:pt x="224" y="160"/>
                  <a:pt x="208" y="152"/>
                  <a:pt x="200" y="136"/>
                </a:cubicBezTo>
                <a:cubicBezTo>
                  <a:pt x="224" y="176"/>
                  <a:pt x="224" y="232"/>
                  <a:pt x="192" y="272"/>
                </a:cubicBezTo>
                <a:cubicBezTo>
                  <a:pt x="168" y="300"/>
                  <a:pt x="132" y="312"/>
                  <a:pt x="100" y="300"/>
                </a:cubicBezTo>
                <a:cubicBezTo>
                  <a:pt x="152" y="304"/>
                  <a:pt x="192" y="260"/>
                  <a:pt x="208" y="212"/>
                </a:cubicBezTo>
                <a:cubicBezTo>
                  <a:pt x="176" y="264"/>
                  <a:pt x="104" y="296"/>
                  <a:pt x="48" y="260"/>
                </a:cubicBezTo>
                <a:cubicBezTo>
                  <a:pt x="56" y="268"/>
                  <a:pt x="72" y="260"/>
                  <a:pt x="80" y="268"/>
                </a:cubicBezTo>
                <a:cubicBezTo>
                  <a:pt x="100" y="236"/>
                  <a:pt x="52" y="252"/>
                  <a:pt x="44" y="232"/>
                </a:cubicBezTo>
                <a:cubicBezTo>
                  <a:pt x="68" y="256"/>
                  <a:pt x="112" y="252"/>
                  <a:pt x="140" y="236"/>
                </a:cubicBezTo>
                <a:cubicBezTo>
                  <a:pt x="172" y="216"/>
                  <a:pt x="176" y="172"/>
                  <a:pt x="144" y="148"/>
                </a:cubicBezTo>
                <a:cubicBezTo>
                  <a:pt x="164" y="152"/>
                  <a:pt x="188" y="160"/>
                  <a:pt x="204" y="176"/>
                </a:cubicBezTo>
                <a:cubicBezTo>
                  <a:pt x="196" y="156"/>
                  <a:pt x="172" y="148"/>
                  <a:pt x="163" y="128"/>
                </a:cubicBezTo>
                <a:cubicBezTo>
                  <a:pt x="163" y="128"/>
                  <a:pt x="165" y="127"/>
                  <a:pt x="170" y="128"/>
                </a:cubicBezTo>
                <a:close/>
                <a:moveTo>
                  <a:pt x="185" y="218"/>
                </a:moveTo>
                <a:cubicBezTo>
                  <a:pt x="172" y="228"/>
                  <a:pt x="156" y="232"/>
                  <a:pt x="164" y="252"/>
                </a:cubicBezTo>
                <a:cubicBezTo>
                  <a:pt x="168" y="240"/>
                  <a:pt x="176" y="232"/>
                  <a:pt x="184" y="225"/>
                </a:cubicBezTo>
                <a:cubicBezTo>
                  <a:pt x="185" y="222"/>
                  <a:pt x="185" y="220"/>
                  <a:pt x="185" y="218"/>
                </a:cubicBezTo>
                <a:close/>
                <a:moveTo>
                  <a:pt x="172" y="196"/>
                </a:moveTo>
                <a:cubicBezTo>
                  <a:pt x="171" y="197"/>
                  <a:pt x="172" y="202"/>
                  <a:pt x="173" y="208"/>
                </a:cubicBezTo>
                <a:cubicBezTo>
                  <a:pt x="176" y="194"/>
                  <a:pt x="179" y="188"/>
                  <a:pt x="182" y="183"/>
                </a:cubicBezTo>
                <a:cubicBezTo>
                  <a:pt x="174" y="174"/>
                  <a:pt x="168" y="172"/>
                  <a:pt x="173" y="187"/>
                </a:cubicBezTo>
                <a:cubicBezTo>
                  <a:pt x="173" y="190"/>
                  <a:pt x="173" y="193"/>
                  <a:pt x="172" y="196"/>
                </a:cubicBezTo>
                <a:close/>
                <a:moveTo>
                  <a:pt x="49" y="191"/>
                </a:moveTo>
                <a:cubicBezTo>
                  <a:pt x="44" y="184"/>
                  <a:pt x="40" y="180"/>
                  <a:pt x="36" y="176"/>
                </a:cubicBezTo>
                <a:cubicBezTo>
                  <a:pt x="40" y="192"/>
                  <a:pt x="48" y="208"/>
                  <a:pt x="64" y="216"/>
                </a:cubicBezTo>
                <a:cubicBezTo>
                  <a:pt x="60" y="212"/>
                  <a:pt x="60" y="204"/>
                  <a:pt x="55" y="202"/>
                </a:cubicBezTo>
                <a:cubicBezTo>
                  <a:pt x="53" y="199"/>
                  <a:pt x="51" y="195"/>
                  <a:pt x="49" y="191"/>
                </a:cubicBezTo>
                <a:close/>
                <a:moveTo>
                  <a:pt x="87" y="210"/>
                </a:moveTo>
                <a:cubicBezTo>
                  <a:pt x="80" y="210"/>
                  <a:pt x="80" y="210"/>
                  <a:pt x="74" y="208"/>
                </a:cubicBezTo>
                <a:cubicBezTo>
                  <a:pt x="89" y="214"/>
                  <a:pt x="89" y="224"/>
                  <a:pt x="103" y="223"/>
                </a:cubicBezTo>
                <a:cubicBezTo>
                  <a:pt x="116" y="221"/>
                  <a:pt x="115" y="216"/>
                  <a:pt x="97" y="215"/>
                </a:cubicBezTo>
                <a:cubicBezTo>
                  <a:pt x="92" y="213"/>
                  <a:pt x="89" y="211"/>
                  <a:pt x="87" y="210"/>
                </a:cubicBezTo>
                <a:close/>
                <a:moveTo>
                  <a:pt x="84" y="187"/>
                </a:moveTo>
                <a:cubicBezTo>
                  <a:pt x="92" y="184"/>
                  <a:pt x="100" y="188"/>
                  <a:pt x="108" y="196"/>
                </a:cubicBezTo>
                <a:cubicBezTo>
                  <a:pt x="92" y="188"/>
                  <a:pt x="80" y="160"/>
                  <a:pt x="64" y="168"/>
                </a:cubicBezTo>
                <a:cubicBezTo>
                  <a:pt x="60" y="172"/>
                  <a:pt x="76" y="180"/>
                  <a:pt x="78" y="188"/>
                </a:cubicBezTo>
                <a:cubicBezTo>
                  <a:pt x="77" y="184"/>
                  <a:pt x="79" y="183"/>
                  <a:pt x="84" y="187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" name="Freeform 20"/>
          <p:cNvSpPr>
            <a:spLocks noEditPoints="1"/>
          </p:cNvSpPr>
          <p:nvPr/>
        </p:nvSpPr>
        <p:spPr bwMode="auto">
          <a:xfrm>
            <a:off x="926645" y="2287032"/>
            <a:ext cx="2120252" cy="2337885"/>
          </a:xfrm>
          <a:custGeom>
            <a:avLst/>
            <a:gdLst>
              <a:gd name="T0" fmla="*/ 272 w 272"/>
              <a:gd name="T1" fmla="*/ 128 h 300"/>
              <a:gd name="T2" fmla="*/ 239 w 272"/>
              <a:gd name="T3" fmla="*/ 83 h 300"/>
              <a:gd name="T4" fmla="*/ 53 w 272"/>
              <a:gd name="T5" fmla="*/ 83 h 300"/>
              <a:gd name="T6" fmla="*/ 57 w 272"/>
              <a:gd name="T7" fmla="*/ 76 h 300"/>
              <a:gd name="T8" fmla="*/ 64 w 272"/>
              <a:gd name="T9" fmla="*/ 170 h 300"/>
              <a:gd name="T10" fmla="*/ 59 w 272"/>
              <a:gd name="T11" fmla="*/ 159 h 300"/>
              <a:gd name="T12" fmla="*/ 166 w 272"/>
              <a:gd name="T13" fmla="*/ 92 h 300"/>
              <a:gd name="T14" fmla="*/ 108 w 272"/>
              <a:gd name="T15" fmla="*/ 156 h 300"/>
              <a:gd name="T16" fmla="*/ 136 w 272"/>
              <a:gd name="T17" fmla="*/ 188 h 300"/>
              <a:gd name="T18" fmla="*/ 176 w 272"/>
              <a:gd name="T19" fmla="*/ 176 h 300"/>
              <a:gd name="T20" fmla="*/ 32 w 272"/>
              <a:gd name="T21" fmla="*/ 68 h 300"/>
              <a:gd name="T22" fmla="*/ 64 w 272"/>
              <a:gd name="T23" fmla="*/ 108 h 300"/>
              <a:gd name="T24" fmla="*/ 96 w 272"/>
              <a:gd name="T25" fmla="*/ 140 h 300"/>
              <a:gd name="T26" fmla="*/ 88 w 272"/>
              <a:gd name="T27" fmla="*/ 116 h 300"/>
              <a:gd name="T28" fmla="*/ 220 w 272"/>
              <a:gd name="T29" fmla="*/ 68 h 300"/>
              <a:gd name="T30" fmla="*/ 256 w 272"/>
              <a:gd name="T31" fmla="*/ 144 h 300"/>
              <a:gd name="T32" fmla="*/ 168 w 272"/>
              <a:gd name="T33" fmla="*/ 88 h 300"/>
              <a:gd name="T34" fmla="*/ 180 w 272"/>
              <a:gd name="T35" fmla="*/ 72 h 300"/>
              <a:gd name="T36" fmla="*/ 196 w 272"/>
              <a:gd name="T37" fmla="*/ 96 h 300"/>
              <a:gd name="T38" fmla="*/ 108 w 272"/>
              <a:gd name="T39" fmla="*/ 284 h 300"/>
              <a:gd name="T40" fmla="*/ 116 w 272"/>
              <a:gd name="T41" fmla="*/ 252 h 300"/>
              <a:gd name="T42" fmla="*/ 44 w 272"/>
              <a:gd name="T43" fmla="*/ 208 h 300"/>
              <a:gd name="T44" fmla="*/ 172 w 272"/>
              <a:gd name="T45" fmla="*/ 116 h 300"/>
              <a:gd name="T46" fmla="*/ 158 w 272"/>
              <a:gd name="T47" fmla="*/ 93 h 300"/>
              <a:gd name="T48" fmla="*/ 206 w 272"/>
              <a:gd name="T49" fmla="*/ 168 h 300"/>
              <a:gd name="T50" fmla="*/ 207 w 272"/>
              <a:gd name="T51" fmla="*/ 176 h 300"/>
              <a:gd name="T52" fmla="*/ 183 w 272"/>
              <a:gd name="T53" fmla="*/ 146 h 300"/>
              <a:gd name="T54" fmla="*/ 175 w 272"/>
              <a:gd name="T55" fmla="*/ 127 h 300"/>
              <a:gd name="T56" fmla="*/ 183 w 272"/>
              <a:gd name="T57" fmla="*/ 146 h 300"/>
              <a:gd name="T58" fmla="*/ 60 w 272"/>
              <a:gd name="T59" fmla="*/ 188 h 300"/>
              <a:gd name="T60" fmla="*/ 82 w 272"/>
              <a:gd name="T61" fmla="*/ 203 h 300"/>
              <a:gd name="T62" fmla="*/ 116 w 272"/>
              <a:gd name="T63" fmla="*/ 199 h 300"/>
              <a:gd name="T64" fmla="*/ 140 w 272"/>
              <a:gd name="T65" fmla="*/ 203 h 300"/>
              <a:gd name="T66" fmla="*/ 116 w 272"/>
              <a:gd name="T67" fmla="*/ 199 h 300"/>
              <a:gd name="T68" fmla="*/ 120 w 272"/>
              <a:gd name="T69" fmla="*/ 176 h 300"/>
              <a:gd name="T70" fmla="*/ 97 w 272"/>
              <a:gd name="T71" fmla="*/ 182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72" h="300">
                <a:moveTo>
                  <a:pt x="251" y="95"/>
                </a:moveTo>
                <a:cubicBezTo>
                  <a:pt x="256" y="108"/>
                  <a:pt x="272" y="112"/>
                  <a:pt x="272" y="128"/>
                </a:cubicBezTo>
                <a:cubicBezTo>
                  <a:pt x="252" y="92"/>
                  <a:pt x="200" y="96"/>
                  <a:pt x="192" y="56"/>
                </a:cubicBezTo>
                <a:cubicBezTo>
                  <a:pt x="200" y="80"/>
                  <a:pt x="228" y="68"/>
                  <a:pt x="239" y="83"/>
                </a:cubicBezTo>
                <a:cubicBezTo>
                  <a:pt x="243" y="86"/>
                  <a:pt x="247" y="90"/>
                  <a:pt x="251" y="95"/>
                </a:cubicBezTo>
                <a:close/>
                <a:moveTo>
                  <a:pt x="53" y="83"/>
                </a:moveTo>
                <a:cubicBezTo>
                  <a:pt x="36" y="108"/>
                  <a:pt x="48" y="128"/>
                  <a:pt x="52" y="152"/>
                </a:cubicBezTo>
                <a:cubicBezTo>
                  <a:pt x="56" y="128"/>
                  <a:pt x="48" y="100"/>
                  <a:pt x="57" y="76"/>
                </a:cubicBezTo>
                <a:cubicBezTo>
                  <a:pt x="57" y="76"/>
                  <a:pt x="55" y="79"/>
                  <a:pt x="53" y="83"/>
                </a:cubicBezTo>
                <a:close/>
                <a:moveTo>
                  <a:pt x="64" y="170"/>
                </a:moveTo>
                <a:cubicBezTo>
                  <a:pt x="64" y="156"/>
                  <a:pt x="64" y="140"/>
                  <a:pt x="56" y="124"/>
                </a:cubicBezTo>
                <a:cubicBezTo>
                  <a:pt x="48" y="136"/>
                  <a:pt x="56" y="148"/>
                  <a:pt x="59" y="159"/>
                </a:cubicBezTo>
                <a:cubicBezTo>
                  <a:pt x="60" y="163"/>
                  <a:pt x="62" y="167"/>
                  <a:pt x="64" y="170"/>
                </a:cubicBezTo>
                <a:close/>
                <a:moveTo>
                  <a:pt x="166" y="92"/>
                </a:moveTo>
                <a:cubicBezTo>
                  <a:pt x="164" y="92"/>
                  <a:pt x="168" y="88"/>
                  <a:pt x="168" y="88"/>
                </a:cubicBezTo>
                <a:cubicBezTo>
                  <a:pt x="132" y="92"/>
                  <a:pt x="116" y="124"/>
                  <a:pt x="108" y="156"/>
                </a:cubicBezTo>
                <a:cubicBezTo>
                  <a:pt x="116" y="144"/>
                  <a:pt x="124" y="136"/>
                  <a:pt x="120" y="120"/>
                </a:cubicBezTo>
                <a:cubicBezTo>
                  <a:pt x="128" y="140"/>
                  <a:pt x="148" y="164"/>
                  <a:pt x="136" y="188"/>
                </a:cubicBezTo>
                <a:cubicBezTo>
                  <a:pt x="136" y="176"/>
                  <a:pt x="132" y="160"/>
                  <a:pt x="140" y="152"/>
                </a:cubicBezTo>
                <a:cubicBezTo>
                  <a:pt x="164" y="140"/>
                  <a:pt x="180" y="156"/>
                  <a:pt x="176" y="176"/>
                </a:cubicBezTo>
                <a:cubicBezTo>
                  <a:pt x="176" y="208"/>
                  <a:pt x="140" y="236"/>
                  <a:pt x="104" y="232"/>
                </a:cubicBezTo>
                <a:cubicBezTo>
                  <a:pt x="28" y="220"/>
                  <a:pt x="0" y="128"/>
                  <a:pt x="32" y="68"/>
                </a:cubicBezTo>
                <a:cubicBezTo>
                  <a:pt x="48" y="40"/>
                  <a:pt x="80" y="0"/>
                  <a:pt x="104" y="16"/>
                </a:cubicBezTo>
                <a:cubicBezTo>
                  <a:pt x="132" y="32"/>
                  <a:pt x="80" y="76"/>
                  <a:pt x="64" y="108"/>
                </a:cubicBezTo>
                <a:cubicBezTo>
                  <a:pt x="64" y="96"/>
                  <a:pt x="76" y="88"/>
                  <a:pt x="80" y="76"/>
                </a:cubicBezTo>
                <a:cubicBezTo>
                  <a:pt x="88" y="96"/>
                  <a:pt x="84" y="120"/>
                  <a:pt x="96" y="140"/>
                </a:cubicBezTo>
                <a:cubicBezTo>
                  <a:pt x="80" y="124"/>
                  <a:pt x="92" y="108"/>
                  <a:pt x="88" y="92"/>
                </a:cubicBezTo>
                <a:cubicBezTo>
                  <a:pt x="88" y="100"/>
                  <a:pt x="88" y="108"/>
                  <a:pt x="88" y="116"/>
                </a:cubicBezTo>
                <a:cubicBezTo>
                  <a:pt x="80" y="96"/>
                  <a:pt x="88" y="76"/>
                  <a:pt x="100" y="64"/>
                </a:cubicBezTo>
                <a:cubicBezTo>
                  <a:pt x="132" y="32"/>
                  <a:pt x="188" y="32"/>
                  <a:pt x="220" y="68"/>
                </a:cubicBezTo>
                <a:cubicBezTo>
                  <a:pt x="200" y="64"/>
                  <a:pt x="180" y="60"/>
                  <a:pt x="160" y="60"/>
                </a:cubicBezTo>
                <a:cubicBezTo>
                  <a:pt x="184" y="100"/>
                  <a:pt x="248" y="88"/>
                  <a:pt x="256" y="144"/>
                </a:cubicBezTo>
                <a:cubicBezTo>
                  <a:pt x="240" y="96"/>
                  <a:pt x="180" y="60"/>
                  <a:pt x="136" y="96"/>
                </a:cubicBezTo>
                <a:cubicBezTo>
                  <a:pt x="148" y="96"/>
                  <a:pt x="156" y="80"/>
                  <a:pt x="168" y="88"/>
                </a:cubicBezTo>
                <a:cubicBezTo>
                  <a:pt x="164" y="92"/>
                  <a:pt x="156" y="92"/>
                  <a:pt x="148" y="92"/>
                </a:cubicBezTo>
                <a:cubicBezTo>
                  <a:pt x="152" y="80"/>
                  <a:pt x="164" y="68"/>
                  <a:pt x="180" y="72"/>
                </a:cubicBezTo>
                <a:cubicBezTo>
                  <a:pt x="212" y="80"/>
                  <a:pt x="236" y="112"/>
                  <a:pt x="236" y="144"/>
                </a:cubicBezTo>
                <a:cubicBezTo>
                  <a:pt x="228" y="124"/>
                  <a:pt x="216" y="108"/>
                  <a:pt x="196" y="96"/>
                </a:cubicBezTo>
                <a:cubicBezTo>
                  <a:pt x="220" y="116"/>
                  <a:pt x="240" y="144"/>
                  <a:pt x="236" y="180"/>
                </a:cubicBezTo>
                <a:cubicBezTo>
                  <a:pt x="224" y="240"/>
                  <a:pt x="168" y="300"/>
                  <a:pt x="108" y="284"/>
                </a:cubicBezTo>
                <a:cubicBezTo>
                  <a:pt x="172" y="288"/>
                  <a:pt x="228" y="228"/>
                  <a:pt x="216" y="164"/>
                </a:cubicBezTo>
                <a:cubicBezTo>
                  <a:pt x="224" y="220"/>
                  <a:pt x="164" y="248"/>
                  <a:pt x="116" y="252"/>
                </a:cubicBezTo>
                <a:cubicBezTo>
                  <a:pt x="136" y="248"/>
                  <a:pt x="156" y="240"/>
                  <a:pt x="172" y="228"/>
                </a:cubicBezTo>
                <a:cubicBezTo>
                  <a:pt x="132" y="248"/>
                  <a:pt x="68" y="256"/>
                  <a:pt x="44" y="208"/>
                </a:cubicBezTo>
                <a:cubicBezTo>
                  <a:pt x="68" y="240"/>
                  <a:pt x="108" y="248"/>
                  <a:pt x="140" y="224"/>
                </a:cubicBezTo>
                <a:cubicBezTo>
                  <a:pt x="176" y="196"/>
                  <a:pt x="160" y="152"/>
                  <a:pt x="172" y="116"/>
                </a:cubicBezTo>
                <a:cubicBezTo>
                  <a:pt x="176" y="108"/>
                  <a:pt x="184" y="104"/>
                  <a:pt x="192" y="112"/>
                </a:cubicBezTo>
                <a:cubicBezTo>
                  <a:pt x="176" y="112"/>
                  <a:pt x="164" y="108"/>
                  <a:pt x="158" y="93"/>
                </a:cubicBezTo>
                <a:cubicBezTo>
                  <a:pt x="157" y="93"/>
                  <a:pt x="160" y="92"/>
                  <a:pt x="166" y="92"/>
                </a:cubicBezTo>
                <a:close/>
                <a:moveTo>
                  <a:pt x="206" y="168"/>
                </a:moveTo>
                <a:cubicBezTo>
                  <a:pt x="204" y="184"/>
                  <a:pt x="196" y="200"/>
                  <a:pt x="192" y="216"/>
                </a:cubicBezTo>
                <a:cubicBezTo>
                  <a:pt x="200" y="204"/>
                  <a:pt x="204" y="188"/>
                  <a:pt x="207" y="176"/>
                </a:cubicBezTo>
                <a:cubicBezTo>
                  <a:pt x="207" y="172"/>
                  <a:pt x="206" y="170"/>
                  <a:pt x="206" y="168"/>
                </a:cubicBezTo>
                <a:close/>
                <a:moveTo>
                  <a:pt x="183" y="146"/>
                </a:moveTo>
                <a:cubicBezTo>
                  <a:pt x="183" y="150"/>
                  <a:pt x="186" y="154"/>
                  <a:pt x="190" y="159"/>
                </a:cubicBezTo>
                <a:cubicBezTo>
                  <a:pt x="179" y="140"/>
                  <a:pt x="201" y="160"/>
                  <a:pt x="175" y="127"/>
                </a:cubicBezTo>
                <a:cubicBezTo>
                  <a:pt x="175" y="130"/>
                  <a:pt x="178" y="136"/>
                  <a:pt x="179" y="139"/>
                </a:cubicBezTo>
                <a:cubicBezTo>
                  <a:pt x="180" y="141"/>
                  <a:pt x="182" y="144"/>
                  <a:pt x="183" y="146"/>
                </a:cubicBezTo>
                <a:close/>
                <a:moveTo>
                  <a:pt x="73" y="195"/>
                </a:moveTo>
                <a:cubicBezTo>
                  <a:pt x="68" y="192"/>
                  <a:pt x="64" y="192"/>
                  <a:pt x="60" y="188"/>
                </a:cubicBezTo>
                <a:cubicBezTo>
                  <a:pt x="72" y="208"/>
                  <a:pt x="88" y="212"/>
                  <a:pt x="108" y="212"/>
                </a:cubicBezTo>
                <a:cubicBezTo>
                  <a:pt x="100" y="216"/>
                  <a:pt x="92" y="212"/>
                  <a:pt x="82" y="203"/>
                </a:cubicBezTo>
                <a:cubicBezTo>
                  <a:pt x="79" y="200"/>
                  <a:pt x="76" y="198"/>
                  <a:pt x="73" y="195"/>
                </a:cubicBezTo>
                <a:close/>
                <a:moveTo>
                  <a:pt x="116" y="199"/>
                </a:moveTo>
                <a:cubicBezTo>
                  <a:pt x="102" y="202"/>
                  <a:pt x="109" y="201"/>
                  <a:pt x="119" y="200"/>
                </a:cubicBezTo>
                <a:cubicBezTo>
                  <a:pt x="129" y="198"/>
                  <a:pt x="142" y="198"/>
                  <a:pt x="140" y="203"/>
                </a:cubicBezTo>
                <a:cubicBezTo>
                  <a:pt x="149" y="190"/>
                  <a:pt x="143" y="192"/>
                  <a:pt x="128" y="199"/>
                </a:cubicBezTo>
                <a:cubicBezTo>
                  <a:pt x="122" y="199"/>
                  <a:pt x="118" y="199"/>
                  <a:pt x="116" y="199"/>
                </a:cubicBezTo>
                <a:close/>
                <a:moveTo>
                  <a:pt x="101" y="179"/>
                </a:moveTo>
                <a:cubicBezTo>
                  <a:pt x="108" y="180"/>
                  <a:pt x="112" y="180"/>
                  <a:pt x="120" y="176"/>
                </a:cubicBezTo>
                <a:cubicBezTo>
                  <a:pt x="100" y="180"/>
                  <a:pt x="76" y="168"/>
                  <a:pt x="68" y="148"/>
                </a:cubicBezTo>
                <a:cubicBezTo>
                  <a:pt x="68" y="168"/>
                  <a:pt x="92" y="168"/>
                  <a:pt x="97" y="182"/>
                </a:cubicBezTo>
                <a:cubicBezTo>
                  <a:pt x="93" y="178"/>
                  <a:pt x="95" y="177"/>
                  <a:pt x="101" y="179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" name="Freeform 21"/>
          <p:cNvSpPr>
            <a:spLocks noEditPoints="1"/>
          </p:cNvSpPr>
          <p:nvPr/>
        </p:nvSpPr>
        <p:spPr bwMode="auto">
          <a:xfrm>
            <a:off x="1504381" y="2333196"/>
            <a:ext cx="2054302" cy="2245556"/>
          </a:xfrm>
          <a:custGeom>
            <a:avLst/>
            <a:gdLst>
              <a:gd name="T0" fmla="*/ 264 w 264"/>
              <a:gd name="T1" fmla="*/ 120 h 288"/>
              <a:gd name="T2" fmla="*/ 219 w 264"/>
              <a:gd name="T3" fmla="*/ 72 h 288"/>
              <a:gd name="T4" fmla="*/ 51 w 264"/>
              <a:gd name="T5" fmla="*/ 78 h 288"/>
              <a:gd name="T6" fmla="*/ 56 w 264"/>
              <a:gd name="T7" fmla="*/ 72 h 288"/>
              <a:gd name="T8" fmla="*/ 56 w 264"/>
              <a:gd name="T9" fmla="*/ 174 h 288"/>
              <a:gd name="T10" fmla="*/ 51 w 264"/>
              <a:gd name="T11" fmla="*/ 162 h 288"/>
              <a:gd name="T12" fmla="*/ 146 w 264"/>
              <a:gd name="T13" fmla="*/ 97 h 288"/>
              <a:gd name="T14" fmla="*/ 120 w 264"/>
              <a:gd name="T15" fmla="*/ 132 h 288"/>
              <a:gd name="T16" fmla="*/ 136 w 264"/>
              <a:gd name="T17" fmla="*/ 192 h 288"/>
              <a:gd name="T18" fmla="*/ 76 w 264"/>
              <a:gd name="T19" fmla="*/ 236 h 288"/>
              <a:gd name="T20" fmla="*/ 64 w 264"/>
              <a:gd name="T21" fmla="*/ 36 h 288"/>
              <a:gd name="T22" fmla="*/ 72 w 264"/>
              <a:gd name="T23" fmla="*/ 60 h 288"/>
              <a:gd name="T24" fmla="*/ 100 w 264"/>
              <a:gd name="T25" fmla="*/ 64 h 288"/>
              <a:gd name="T26" fmla="*/ 160 w 264"/>
              <a:gd name="T27" fmla="*/ 68 h 288"/>
              <a:gd name="T28" fmla="*/ 224 w 264"/>
              <a:gd name="T29" fmla="*/ 96 h 288"/>
              <a:gd name="T30" fmla="*/ 156 w 264"/>
              <a:gd name="T31" fmla="*/ 96 h 288"/>
              <a:gd name="T32" fmla="*/ 184 w 264"/>
              <a:gd name="T33" fmla="*/ 92 h 288"/>
              <a:gd name="T34" fmla="*/ 240 w 264"/>
              <a:gd name="T35" fmla="*/ 196 h 288"/>
              <a:gd name="T36" fmla="*/ 204 w 264"/>
              <a:gd name="T37" fmla="*/ 160 h 288"/>
              <a:gd name="T38" fmla="*/ 88 w 264"/>
              <a:gd name="T39" fmla="*/ 256 h 288"/>
              <a:gd name="T40" fmla="*/ 108 w 264"/>
              <a:gd name="T41" fmla="*/ 240 h 288"/>
              <a:gd name="T42" fmla="*/ 120 w 264"/>
              <a:gd name="T43" fmla="*/ 232 h 288"/>
              <a:gd name="T44" fmla="*/ 184 w 264"/>
              <a:gd name="T45" fmla="*/ 116 h 288"/>
              <a:gd name="T46" fmla="*/ 146 w 264"/>
              <a:gd name="T47" fmla="*/ 97 h 288"/>
              <a:gd name="T48" fmla="*/ 184 w 264"/>
              <a:gd name="T49" fmla="*/ 224 h 288"/>
              <a:gd name="T50" fmla="*/ 202 w 264"/>
              <a:gd name="T51" fmla="*/ 176 h 288"/>
              <a:gd name="T52" fmla="*/ 189 w 264"/>
              <a:gd name="T53" fmla="*/ 174 h 288"/>
              <a:gd name="T54" fmla="*/ 181 w 264"/>
              <a:gd name="T55" fmla="*/ 150 h 288"/>
              <a:gd name="T56" fmla="*/ 60 w 264"/>
              <a:gd name="T57" fmla="*/ 194 h 288"/>
              <a:gd name="T58" fmla="*/ 96 w 264"/>
              <a:gd name="T59" fmla="*/ 220 h 288"/>
              <a:gd name="T60" fmla="*/ 60 w 264"/>
              <a:gd name="T61" fmla="*/ 194 h 288"/>
              <a:gd name="T62" fmla="*/ 96 w 264"/>
              <a:gd name="T63" fmla="*/ 216 h 288"/>
              <a:gd name="T64" fmla="*/ 122 w 264"/>
              <a:gd name="T65" fmla="*/ 208 h 288"/>
              <a:gd name="T66" fmla="*/ 102 w 264"/>
              <a:gd name="T67" fmla="*/ 190 h 288"/>
              <a:gd name="T68" fmla="*/ 72 w 264"/>
              <a:gd name="T69" fmla="*/ 164 h 288"/>
              <a:gd name="T70" fmla="*/ 102 w 264"/>
              <a:gd name="T71" fmla="*/ 19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64" h="288">
                <a:moveTo>
                  <a:pt x="233" y="82"/>
                </a:moveTo>
                <a:cubicBezTo>
                  <a:pt x="248" y="92"/>
                  <a:pt x="252" y="108"/>
                  <a:pt x="264" y="120"/>
                </a:cubicBezTo>
                <a:cubicBezTo>
                  <a:pt x="236" y="88"/>
                  <a:pt x="196" y="80"/>
                  <a:pt x="164" y="60"/>
                </a:cubicBezTo>
                <a:cubicBezTo>
                  <a:pt x="180" y="68"/>
                  <a:pt x="204" y="56"/>
                  <a:pt x="219" y="72"/>
                </a:cubicBezTo>
                <a:cubicBezTo>
                  <a:pt x="224" y="75"/>
                  <a:pt x="229" y="78"/>
                  <a:pt x="233" y="82"/>
                </a:cubicBezTo>
                <a:close/>
                <a:moveTo>
                  <a:pt x="51" y="78"/>
                </a:moveTo>
                <a:cubicBezTo>
                  <a:pt x="48" y="96"/>
                  <a:pt x="44" y="112"/>
                  <a:pt x="36" y="124"/>
                </a:cubicBezTo>
                <a:cubicBezTo>
                  <a:pt x="52" y="112"/>
                  <a:pt x="48" y="88"/>
                  <a:pt x="56" y="72"/>
                </a:cubicBezTo>
                <a:cubicBezTo>
                  <a:pt x="56" y="72"/>
                  <a:pt x="54" y="74"/>
                  <a:pt x="51" y="78"/>
                </a:cubicBezTo>
                <a:close/>
                <a:moveTo>
                  <a:pt x="56" y="174"/>
                </a:moveTo>
                <a:cubicBezTo>
                  <a:pt x="56" y="152"/>
                  <a:pt x="60" y="136"/>
                  <a:pt x="52" y="116"/>
                </a:cubicBezTo>
                <a:cubicBezTo>
                  <a:pt x="40" y="132"/>
                  <a:pt x="52" y="148"/>
                  <a:pt x="51" y="162"/>
                </a:cubicBezTo>
                <a:cubicBezTo>
                  <a:pt x="53" y="166"/>
                  <a:pt x="54" y="170"/>
                  <a:pt x="56" y="174"/>
                </a:cubicBezTo>
                <a:close/>
                <a:moveTo>
                  <a:pt x="146" y="97"/>
                </a:moveTo>
                <a:cubicBezTo>
                  <a:pt x="120" y="108"/>
                  <a:pt x="100" y="148"/>
                  <a:pt x="128" y="172"/>
                </a:cubicBezTo>
                <a:cubicBezTo>
                  <a:pt x="112" y="164"/>
                  <a:pt x="104" y="140"/>
                  <a:pt x="120" y="132"/>
                </a:cubicBezTo>
                <a:cubicBezTo>
                  <a:pt x="136" y="124"/>
                  <a:pt x="152" y="148"/>
                  <a:pt x="152" y="164"/>
                </a:cubicBezTo>
                <a:cubicBezTo>
                  <a:pt x="148" y="172"/>
                  <a:pt x="148" y="184"/>
                  <a:pt x="136" y="192"/>
                </a:cubicBezTo>
                <a:cubicBezTo>
                  <a:pt x="136" y="180"/>
                  <a:pt x="160" y="160"/>
                  <a:pt x="164" y="172"/>
                </a:cubicBezTo>
                <a:cubicBezTo>
                  <a:pt x="188" y="220"/>
                  <a:pt x="116" y="252"/>
                  <a:pt x="76" y="236"/>
                </a:cubicBezTo>
                <a:cubicBezTo>
                  <a:pt x="32" y="220"/>
                  <a:pt x="0" y="172"/>
                  <a:pt x="8" y="124"/>
                </a:cubicBezTo>
                <a:cubicBezTo>
                  <a:pt x="16" y="88"/>
                  <a:pt x="32" y="56"/>
                  <a:pt x="64" y="36"/>
                </a:cubicBezTo>
                <a:cubicBezTo>
                  <a:pt x="100" y="20"/>
                  <a:pt x="148" y="0"/>
                  <a:pt x="184" y="28"/>
                </a:cubicBezTo>
                <a:cubicBezTo>
                  <a:pt x="144" y="4"/>
                  <a:pt x="100" y="28"/>
                  <a:pt x="72" y="60"/>
                </a:cubicBezTo>
                <a:cubicBezTo>
                  <a:pt x="48" y="92"/>
                  <a:pt x="56" y="144"/>
                  <a:pt x="96" y="160"/>
                </a:cubicBezTo>
                <a:cubicBezTo>
                  <a:pt x="64" y="136"/>
                  <a:pt x="68" y="88"/>
                  <a:pt x="100" y="64"/>
                </a:cubicBezTo>
                <a:cubicBezTo>
                  <a:pt x="124" y="48"/>
                  <a:pt x="168" y="24"/>
                  <a:pt x="192" y="64"/>
                </a:cubicBezTo>
                <a:cubicBezTo>
                  <a:pt x="184" y="52"/>
                  <a:pt x="164" y="48"/>
                  <a:pt x="160" y="68"/>
                </a:cubicBezTo>
                <a:cubicBezTo>
                  <a:pt x="160" y="80"/>
                  <a:pt x="172" y="80"/>
                  <a:pt x="180" y="84"/>
                </a:cubicBezTo>
                <a:cubicBezTo>
                  <a:pt x="196" y="88"/>
                  <a:pt x="212" y="80"/>
                  <a:pt x="224" y="96"/>
                </a:cubicBezTo>
                <a:cubicBezTo>
                  <a:pt x="196" y="88"/>
                  <a:pt x="156" y="64"/>
                  <a:pt x="136" y="100"/>
                </a:cubicBezTo>
                <a:cubicBezTo>
                  <a:pt x="144" y="96"/>
                  <a:pt x="148" y="96"/>
                  <a:pt x="156" y="96"/>
                </a:cubicBezTo>
                <a:cubicBezTo>
                  <a:pt x="144" y="100"/>
                  <a:pt x="136" y="88"/>
                  <a:pt x="124" y="96"/>
                </a:cubicBezTo>
                <a:cubicBezTo>
                  <a:pt x="140" y="76"/>
                  <a:pt x="164" y="88"/>
                  <a:pt x="184" y="92"/>
                </a:cubicBezTo>
                <a:cubicBezTo>
                  <a:pt x="172" y="92"/>
                  <a:pt x="164" y="96"/>
                  <a:pt x="156" y="100"/>
                </a:cubicBezTo>
                <a:cubicBezTo>
                  <a:pt x="208" y="92"/>
                  <a:pt x="248" y="148"/>
                  <a:pt x="240" y="196"/>
                </a:cubicBezTo>
                <a:cubicBezTo>
                  <a:pt x="232" y="240"/>
                  <a:pt x="192" y="288"/>
                  <a:pt x="140" y="276"/>
                </a:cubicBezTo>
                <a:cubicBezTo>
                  <a:pt x="196" y="276"/>
                  <a:pt x="232" y="204"/>
                  <a:pt x="204" y="160"/>
                </a:cubicBezTo>
                <a:cubicBezTo>
                  <a:pt x="212" y="180"/>
                  <a:pt x="212" y="204"/>
                  <a:pt x="200" y="224"/>
                </a:cubicBezTo>
                <a:cubicBezTo>
                  <a:pt x="176" y="256"/>
                  <a:pt x="124" y="284"/>
                  <a:pt x="88" y="256"/>
                </a:cubicBezTo>
                <a:cubicBezTo>
                  <a:pt x="100" y="260"/>
                  <a:pt x="112" y="264"/>
                  <a:pt x="120" y="260"/>
                </a:cubicBezTo>
                <a:cubicBezTo>
                  <a:pt x="124" y="252"/>
                  <a:pt x="116" y="244"/>
                  <a:pt x="108" y="240"/>
                </a:cubicBezTo>
                <a:cubicBezTo>
                  <a:pt x="80" y="224"/>
                  <a:pt x="40" y="236"/>
                  <a:pt x="24" y="204"/>
                </a:cubicBezTo>
                <a:cubicBezTo>
                  <a:pt x="44" y="236"/>
                  <a:pt x="84" y="244"/>
                  <a:pt x="120" y="232"/>
                </a:cubicBezTo>
                <a:cubicBezTo>
                  <a:pt x="172" y="208"/>
                  <a:pt x="136" y="144"/>
                  <a:pt x="168" y="108"/>
                </a:cubicBezTo>
                <a:cubicBezTo>
                  <a:pt x="172" y="108"/>
                  <a:pt x="180" y="112"/>
                  <a:pt x="184" y="116"/>
                </a:cubicBezTo>
                <a:cubicBezTo>
                  <a:pt x="168" y="120"/>
                  <a:pt x="152" y="116"/>
                  <a:pt x="140" y="101"/>
                </a:cubicBezTo>
                <a:cubicBezTo>
                  <a:pt x="139" y="100"/>
                  <a:pt x="141" y="99"/>
                  <a:pt x="146" y="97"/>
                </a:cubicBezTo>
                <a:close/>
                <a:moveTo>
                  <a:pt x="202" y="176"/>
                </a:moveTo>
                <a:cubicBezTo>
                  <a:pt x="192" y="188"/>
                  <a:pt x="200" y="212"/>
                  <a:pt x="184" y="224"/>
                </a:cubicBezTo>
                <a:cubicBezTo>
                  <a:pt x="188" y="208"/>
                  <a:pt x="204" y="200"/>
                  <a:pt x="203" y="184"/>
                </a:cubicBezTo>
                <a:cubicBezTo>
                  <a:pt x="203" y="180"/>
                  <a:pt x="202" y="178"/>
                  <a:pt x="202" y="176"/>
                </a:cubicBezTo>
                <a:close/>
                <a:moveTo>
                  <a:pt x="184" y="159"/>
                </a:moveTo>
                <a:cubicBezTo>
                  <a:pt x="183" y="162"/>
                  <a:pt x="186" y="167"/>
                  <a:pt x="189" y="174"/>
                </a:cubicBezTo>
                <a:cubicBezTo>
                  <a:pt x="187" y="158"/>
                  <a:pt x="187" y="150"/>
                  <a:pt x="182" y="139"/>
                </a:cubicBezTo>
                <a:cubicBezTo>
                  <a:pt x="170" y="134"/>
                  <a:pt x="177" y="144"/>
                  <a:pt x="181" y="150"/>
                </a:cubicBezTo>
                <a:cubicBezTo>
                  <a:pt x="182" y="153"/>
                  <a:pt x="183" y="156"/>
                  <a:pt x="184" y="159"/>
                </a:cubicBezTo>
                <a:close/>
                <a:moveTo>
                  <a:pt x="60" y="194"/>
                </a:moveTo>
                <a:cubicBezTo>
                  <a:pt x="48" y="196"/>
                  <a:pt x="48" y="180"/>
                  <a:pt x="40" y="176"/>
                </a:cubicBezTo>
                <a:cubicBezTo>
                  <a:pt x="52" y="200"/>
                  <a:pt x="76" y="208"/>
                  <a:pt x="96" y="220"/>
                </a:cubicBezTo>
                <a:cubicBezTo>
                  <a:pt x="84" y="220"/>
                  <a:pt x="72" y="216"/>
                  <a:pt x="69" y="204"/>
                </a:cubicBezTo>
                <a:cubicBezTo>
                  <a:pt x="66" y="201"/>
                  <a:pt x="63" y="198"/>
                  <a:pt x="60" y="194"/>
                </a:cubicBezTo>
                <a:close/>
                <a:moveTo>
                  <a:pt x="110" y="207"/>
                </a:moveTo>
                <a:cubicBezTo>
                  <a:pt x="100" y="208"/>
                  <a:pt x="100" y="212"/>
                  <a:pt x="96" y="216"/>
                </a:cubicBezTo>
                <a:cubicBezTo>
                  <a:pt x="108" y="208"/>
                  <a:pt x="128" y="216"/>
                  <a:pt x="136" y="200"/>
                </a:cubicBezTo>
                <a:cubicBezTo>
                  <a:pt x="132" y="204"/>
                  <a:pt x="124" y="204"/>
                  <a:pt x="122" y="208"/>
                </a:cubicBezTo>
                <a:cubicBezTo>
                  <a:pt x="116" y="208"/>
                  <a:pt x="112" y="207"/>
                  <a:pt x="110" y="207"/>
                </a:cubicBezTo>
                <a:close/>
                <a:moveTo>
                  <a:pt x="102" y="190"/>
                </a:moveTo>
                <a:cubicBezTo>
                  <a:pt x="108" y="184"/>
                  <a:pt x="112" y="184"/>
                  <a:pt x="120" y="184"/>
                </a:cubicBezTo>
                <a:cubicBezTo>
                  <a:pt x="104" y="180"/>
                  <a:pt x="84" y="200"/>
                  <a:pt x="72" y="164"/>
                </a:cubicBezTo>
                <a:cubicBezTo>
                  <a:pt x="84" y="172"/>
                  <a:pt x="96" y="176"/>
                  <a:pt x="96" y="192"/>
                </a:cubicBezTo>
                <a:cubicBezTo>
                  <a:pt x="93" y="189"/>
                  <a:pt x="95" y="188"/>
                  <a:pt x="102" y="190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" name="Freeform 22"/>
          <p:cNvSpPr>
            <a:spLocks noEditPoints="1"/>
          </p:cNvSpPr>
          <p:nvPr/>
        </p:nvSpPr>
        <p:spPr bwMode="auto">
          <a:xfrm>
            <a:off x="2016167" y="2427173"/>
            <a:ext cx="2024628" cy="2057602"/>
          </a:xfrm>
          <a:custGeom>
            <a:avLst/>
            <a:gdLst>
              <a:gd name="T0" fmla="*/ 164 w 260"/>
              <a:gd name="T1" fmla="*/ 36 h 264"/>
              <a:gd name="T2" fmla="*/ 128 w 260"/>
              <a:gd name="T3" fmla="*/ 31 h 264"/>
              <a:gd name="T4" fmla="*/ 25 w 260"/>
              <a:gd name="T5" fmla="*/ 94 h 264"/>
              <a:gd name="T6" fmla="*/ 28 w 260"/>
              <a:gd name="T7" fmla="*/ 86 h 264"/>
              <a:gd name="T8" fmla="*/ 95 w 260"/>
              <a:gd name="T9" fmla="*/ 215 h 264"/>
              <a:gd name="T10" fmla="*/ 40 w 260"/>
              <a:gd name="T11" fmla="*/ 168 h 264"/>
              <a:gd name="T12" fmla="*/ 95 w 260"/>
              <a:gd name="T13" fmla="*/ 215 h 264"/>
              <a:gd name="T14" fmla="*/ 136 w 260"/>
              <a:gd name="T15" fmla="*/ 156 h 264"/>
              <a:gd name="T16" fmla="*/ 108 w 260"/>
              <a:gd name="T17" fmla="*/ 132 h 264"/>
              <a:gd name="T18" fmla="*/ 144 w 260"/>
              <a:gd name="T19" fmla="*/ 132 h 264"/>
              <a:gd name="T20" fmla="*/ 68 w 260"/>
              <a:gd name="T21" fmla="*/ 236 h 264"/>
              <a:gd name="T22" fmla="*/ 92 w 260"/>
              <a:gd name="T23" fmla="*/ 0 h 264"/>
              <a:gd name="T24" fmla="*/ 56 w 260"/>
              <a:gd name="T25" fmla="*/ 176 h 264"/>
              <a:gd name="T26" fmla="*/ 80 w 260"/>
              <a:gd name="T27" fmla="*/ 168 h 264"/>
              <a:gd name="T28" fmla="*/ 44 w 260"/>
              <a:gd name="T29" fmla="*/ 108 h 264"/>
              <a:gd name="T30" fmla="*/ 68 w 260"/>
              <a:gd name="T31" fmla="*/ 72 h 264"/>
              <a:gd name="T32" fmla="*/ 172 w 260"/>
              <a:gd name="T33" fmla="*/ 56 h 264"/>
              <a:gd name="T34" fmla="*/ 84 w 260"/>
              <a:gd name="T35" fmla="*/ 132 h 264"/>
              <a:gd name="T36" fmla="*/ 76 w 260"/>
              <a:gd name="T37" fmla="*/ 128 h 264"/>
              <a:gd name="T38" fmla="*/ 116 w 260"/>
              <a:gd name="T39" fmla="*/ 76 h 264"/>
              <a:gd name="T40" fmla="*/ 172 w 260"/>
              <a:gd name="T41" fmla="*/ 260 h 264"/>
              <a:gd name="T42" fmla="*/ 192 w 260"/>
              <a:gd name="T43" fmla="*/ 232 h 264"/>
              <a:gd name="T44" fmla="*/ 160 w 260"/>
              <a:gd name="T45" fmla="*/ 228 h 264"/>
              <a:gd name="T46" fmla="*/ 176 w 260"/>
              <a:gd name="T47" fmla="*/ 84 h 264"/>
              <a:gd name="T48" fmla="*/ 95 w 260"/>
              <a:gd name="T49" fmla="*/ 95 h 264"/>
              <a:gd name="T50" fmla="*/ 204 w 260"/>
              <a:gd name="T51" fmla="*/ 200 h 264"/>
              <a:gd name="T52" fmla="*/ 209 w 260"/>
              <a:gd name="T53" fmla="*/ 135 h 264"/>
              <a:gd name="T54" fmla="*/ 187 w 260"/>
              <a:gd name="T55" fmla="*/ 115 h 264"/>
              <a:gd name="T56" fmla="*/ 176 w 260"/>
              <a:gd name="T57" fmla="*/ 110 h 264"/>
              <a:gd name="T58" fmla="*/ 93 w 260"/>
              <a:gd name="T59" fmla="*/ 222 h 264"/>
              <a:gd name="T60" fmla="*/ 136 w 260"/>
              <a:gd name="T61" fmla="*/ 220 h 264"/>
              <a:gd name="T62" fmla="*/ 93 w 260"/>
              <a:gd name="T63" fmla="*/ 222 h 264"/>
              <a:gd name="T64" fmla="*/ 156 w 260"/>
              <a:gd name="T65" fmla="*/ 196 h 264"/>
              <a:gd name="T66" fmla="*/ 172 w 260"/>
              <a:gd name="T67" fmla="*/ 175 h 264"/>
              <a:gd name="T68" fmla="*/ 157 w 260"/>
              <a:gd name="T69" fmla="*/ 168 h 264"/>
              <a:gd name="T70" fmla="*/ 140 w 260"/>
              <a:gd name="T71" fmla="*/ 144 h 264"/>
              <a:gd name="T72" fmla="*/ 160 w 260"/>
              <a:gd name="T73" fmla="*/ 168 h 264"/>
              <a:gd name="T74" fmla="*/ 157 w 260"/>
              <a:gd name="T75" fmla="*/ 168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60" h="264">
                <a:moveTo>
                  <a:pt x="147" y="28"/>
                </a:moveTo>
                <a:cubicBezTo>
                  <a:pt x="148" y="44"/>
                  <a:pt x="156" y="40"/>
                  <a:pt x="164" y="36"/>
                </a:cubicBezTo>
                <a:cubicBezTo>
                  <a:pt x="120" y="36"/>
                  <a:pt x="72" y="64"/>
                  <a:pt x="60" y="108"/>
                </a:cubicBezTo>
                <a:cubicBezTo>
                  <a:pt x="72" y="76"/>
                  <a:pt x="92" y="44"/>
                  <a:pt x="128" y="31"/>
                </a:cubicBezTo>
                <a:cubicBezTo>
                  <a:pt x="135" y="29"/>
                  <a:pt x="142" y="28"/>
                  <a:pt x="147" y="28"/>
                </a:cubicBezTo>
                <a:close/>
                <a:moveTo>
                  <a:pt x="25" y="94"/>
                </a:moveTo>
                <a:cubicBezTo>
                  <a:pt x="24" y="124"/>
                  <a:pt x="20" y="160"/>
                  <a:pt x="44" y="188"/>
                </a:cubicBezTo>
                <a:cubicBezTo>
                  <a:pt x="20" y="160"/>
                  <a:pt x="28" y="120"/>
                  <a:pt x="28" y="86"/>
                </a:cubicBezTo>
                <a:cubicBezTo>
                  <a:pt x="28" y="85"/>
                  <a:pt x="27" y="88"/>
                  <a:pt x="25" y="94"/>
                </a:cubicBezTo>
                <a:close/>
                <a:moveTo>
                  <a:pt x="95" y="215"/>
                </a:moveTo>
                <a:cubicBezTo>
                  <a:pt x="104" y="212"/>
                  <a:pt x="112" y="212"/>
                  <a:pt x="120" y="208"/>
                </a:cubicBezTo>
                <a:cubicBezTo>
                  <a:pt x="88" y="216"/>
                  <a:pt x="60" y="192"/>
                  <a:pt x="40" y="168"/>
                </a:cubicBezTo>
                <a:cubicBezTo>
                  <a:pt x="40" y="192"/>
                  <a:pt x="60" y="204"/>
                  <a:pt x="82" y="210"/>
                </a:cubicBezTo>
                <a:cubicBezTo>
                  <a:pt x="86" y="212"/>
                  <a:pt x="91" y="213"/>
                  <a:pt x="95" y="215"/>
                </a:cubicBezTo>
                <a:close/>
                <a:moveTo>
                  <a:pt x="95" y="95"/>
                </a:moveTo>
                <a:cubicBezTo>
                  <a:pt x="88" y="120"/>
                  <a:pt x="104" y="160"/>
                  <a:pt x="136" y="156"/>
                </a:cubicBezTo>
                <a:cubicBezTo>
                  <a:pt x="132" y="160"/>
                  <a:pt x="128" y="164"/>
                  <a:pt x="124" y="164"/>
                </a:cubicBezTo>
                <a:cubicBezTo>
                  <a:pt x="112" y="160"/>
                  <a:pt x="96" y="144"/>
                  <a:pt x="108" y="132"/>
                </a:cubicBezTo>
                <a:cubicBezTo>
                  <a:pt x="124" y="116"/>
                  <a:pt x="152" y="120"/>
                  <a:pt x="156" y="140"/>
                </a:cubicBezTo>
                <a:cubicBezTo>
                  <a:pt x="152" y="136"/>
                  <a:pt x="148" y="136"/>
                  <a:pt x="144" y="132"/>
                </a:cubicBezTo>
                <a:cubicBezTo>
                  <a:pt x="180" y="128"/>
                  <a:pt x="204" y="160"/>
                  <a:pt x="192" y="192"/>
                </a:cubicBezTo>
                <a:cubicBezTo>
                  <a:pt x="172" y="240"/>
                  <a:pt x="112" y="256"/>
                  <a:pt x="68" y="236"/>
                </a:cubicBezTo>
                <a:cubicBezTo>
                  <a:pt x="28" y="216"/>
                  <a:pt x="8" y="176"/>
                  <a:pt x="4" y="132"/>
                </a:cubicBezTo>
                <a:cubicBezTo>
                  <a:pt x="0" y="76"/>
                  <a:pt x="36" y="16"/>
                  <a:pt x="92" y="0"/>
                </a:cubicBezTo>
                <a:cubicBezTo>
                  <a:pt x="44" y="56"/>
                  <a:pt x="16" y="156"/>
                  <a:pt x="92" y="200"/>
                </a:cubicBezTo>
                <a:cubicBezTo>
                  <a:pt x="80" y="192"/>
                  <a:pt x="68" y="188"/>
                  <a:pt x="56" y="176"/>
                </a:cubicBezTo>
                <a:cubicBezTo>
                  <a:pt x="72" y="188"/>
                  <a:pt x="96" y="208"/>
                  <a:pt x="112" y="184"/>
                </a:cubicBezTo>
                <a:cubicBezTo>
                  <a:pt x="100" y="180"/>
                  <a:pt x="88" y="180"/>
                  <a:pt x="80" y="168"/>
                </a:cubicBezTo>
                <a:cubicBezTo>
                  <a:pt x="84" y="184"/>
                  <a:pt x="92" y="196"/>
                  <a:pt x="116" y="192"/>
                </a:cubicBezTo>
                <a:cubicBezTo>
                  <a:pt x="72" y="200"/>
                  <a:pt x="44" y="148"/>
                  <a:pt x="44" y="108"/>
                </a:cubicBezTo>
                <a:cubicBezTo>
                  <a:pt x="44" y="84"/>
                  <a:pt x="60" y="60"/>
                  <a:pt x="84" y="48"/>
                </a:cubicBezTo>
                <a:cubicBezTo>
                  <a:pt x="80" y="56"/>
                  <a:pt x="72" y="64"/>
                  <a:pt x="68" y="72"/>
                </a:cubicBezTo>
                <a:cubicBezTo>
                  <a:pt x="64" y="84"/>
                  <a:pt x="80" y="96"/>
                  <a:pt x="92" y="92"/>
                </a:cubicBezTo>
                <a:cubicBezTo>
                  <a:pt x="116" y="80"/>
                  <a:pt x="140" y="32"/>
                  <a:pt x="172" y="56"/>
                </a:cubicBezTo>
                <a:cubicBezTo>
                  <a:pt x="160" y="28"/>
                  <a:pt x="124" y="36"/>
                  <a:pt x="104" y="52"/>
                </a:cubicBezTo>
                <a:cubicBezTo>
                  <a:pt x="84" y="72"/>
                  <a:pt x="64" y="104"/>
                  <a:pt x="84" y="132"/>
                </a:cubicBezTo>
                <a:cubicBezTo>
                  <a:pt x="84" y="116"/>
                  <a:pt x="92" y="104"/>
                  <a:pt x="96" y="88"/>
                </a:cubicBezTo>
                <a:cubicBezTo>
                  <a:pt x="92" y="100"/>
                  <a:pt x="84" y="116"/>
                  <a:pt x="76" y="128"/>
                </a:cubicBezTo>
                <a:cubicBezTo>
                  <a:pt x="68" y="80"/>
                  <a:pt x="120" y="52"/>
                  <a:pt x="160" y="60"/>
                </a:cubicBezTo>
                <a:cubicBezTo>
                  <a:pt x="144" y="60"/>
                  <a:pt x="128" y="64"/>
                  <a:pt x="116" y="76"/>
                </a:cubicBezTo>
                <a:cubicBezTo>
                  <a:pt x="156" y="56"/>
                  <a:pt x="208" y="64"/>
                  <a:pt x="232" y="108"/>
                </a:cubicBezTo>
                <a:cubicBezTo>
                  <a:pt x="260" y="164"/>
                  <a:pt x="232" y="236"/>
                  <a:pt x="172" y="260"/>
                </a:cubicBezTo>
                <a:cubicBezTo>
                  <a:pt x="216" y="236"/>
                  <a:pt x="232" y="188"/>
                  <a:pt x="228" y="140"/>
                </a:cubicBezTo>
                <a:cubicBezTo>
                  <a:pt x="228" y="176"/>
                  <a:pt x="216" y="208"/>
                  <a:pt x="192" y="232"/>
                </a:cubicBezTo>
                <a:cubicBezTo>
                  <a:pt x="144" y="264"/>
                  <a:pt x="72" y="264"/>
                  <a:pt x="40" y="208"/>
                </a:cubicBezTo>
                <a:cubicBezTo>
                  <a:pt x="64" y="248"/>
                  <a:pt x="124" y="248"/>
                  <a:pt x="160" y="228"/>
                </a:cubicBezTo>
                <a:cubicBezTo>
                  <a:pt x="220" y="192"/>
                  <a:pt x="192" y="116"/>
                  <a:pt x="140" y="88"/>
                </a:cubicBezTo>
                <a:cubicBezTo>
                  <a:pt x="152" y="84"/>
                  <a:pt x="164" y="76"/>
                  <a:pt x="176" y="84"/>
                </a:cubicBezTo>
                <a:cubicBezTo>
                  <a:pt x="144" y="72"/>
                  <a:pt x="120" y="92"/>
                  <a:pt x="93" y="101"/>
                </a:cubicBezTo>
                <a:cubicBezTo>
                  <a:pt x="92" y="102"/>
                  <a:pt x="93" y="100"/>
                  <a:pt x="95" y="95"/>
                </a:cubicBezTo>
                <a:close/>
                <a:moveTo>
                  <a:pt x="209" y="135"/>
                </a:moveTo>
                <a:cubicBezTo>
                  <a:pt x="208" y="156"/>
                  <a:pt x="212" y="180"/>
                  <a:pt x="204" y="200"/>
                </a:cubicBezTo>
                <a:cubicBezTo>
                  <a:pt x="216" y="184"/>
                  <a:pt x="220" y="164"/>
                  <a:pt x="212" y="143"/>
                </a:cubicBezTo>
                <a:cubicBezTo>
                  <a:pt x="211" y="140"/>
                  <a:pt x="210" y="137"/>
                  <a:pt x="209" y="135"/>
                </a:cubicBezTo>
                <a:close/>
                <a:moveTo>
                  <a:pt x="183" y="118"/>
                </a:moveTo>
                <a:cubicBezTo>
                  <a:pt x="189" y="121"/>
                  <a:pt x="191" y="119"/>
                  <a:pt x="187" y="115"/>
                </a:cubicBezTo>
                <a:cubicBezTo>
                  <a:pt x="184" y="110"/>
                  <a:pt x="176" y="104"/>
                  <a:pt x="161" y="98"/>
                </a:cubicBezTo>
                <a:cubicBezTo>
                  <a:pt x="159" y="100"/>
                  <a:pt x="164" y="105"/>
                  <a:pt x="176" y="110"/>
                </a:cubicBezTo>
                <a:cubicBezTo>
                  <a:pt x="178" y="113"/>
                  <a:pt x="181" y="115"/>
                  <a:pt x="183" y="118"/>
                </a:cubicBezTo>
                <a:close/>
                <a:moveTo>
                  <a:pt x="93" y="222"/>
                </a:moveTo>
                <a:cubicBezTo>
                  <a:pt x="80" y="220"/>
                  <a:pt x="68" y="220"/>
                  <a:pt x="60" y="208"/>
                </a:cubicBezTo>
                <a:cubicBezTo>
                  <a:pt x="84" y="220"/>
                  <a:pt x="108" y="232"/>
                  <a:pt x="136" y="220"/>
                </a:cubicBezTo>
                <a:cubicBezTo>
                  <a:pt x="128" y="232"/>
                  <a:pt x="120" y="232"/>
                  <a:pt x="107" y="225"/>
                </a:cubicBezTo>
                <a:cubicBezTo>
                  <a:pt x="103" y="224"/>
                  <a:pt x="98" y="223"/>
                  <a:pt x="93" y="222"/>
                </a:cubicBezTo>
                <a:close/>
                <a:moveTo>
                  <a:pt x="167" y="185"/>
                </a:moveTo>
                <a:cubicBezTo>
                  <a:pt x="164" y="188"/>
                  <a:pt x="160" y="192"/>
                  <a:pt x="156" y="196"/>
                </a:cubicBezTo>
                <a:cubicBezTo>
                  <a:pt x="180" y="196"/>
                  <a:pt x="168" y="172"/>
                  <a:pt x="176" y="164"/>
                </a:cubicBezTo>
                <a:cubicBezTo>
                  <a:pt x="176" y="168"/>
                  <a:pt x="172" y="172"/>
                  <a:pt x="172" y="175"/>
                </a:cubicBezTo>
                <a:cubicBezTo>
                  <a:pt x="170" y="180"/>
                  <a:pt x="168" y="183"/>
                  <a:pt x="167" y="185"/>
                </a:cubicBezTo>
                <a:close/>
                <a:moveTo>
                  <a:pt x="157" y="168"/>
                </a:moveTo>
                <a:cubicBezTo>
                  <a:pt x="160" y="164"/>
                  <a:pt x="160" y="164"/>
                  <a:pt x="164" y="160"/>
                </a:cubicBezTo>
                <a:cubicBezTo>
                  <a:pt x="156" y="152"/>
                  <a:pt x="148" y="148"/>
                  <a:pt x="140" y="144"/>
                </a:cubicBezTo>
                <a:cubicBezTo>
                  <a:pt x="164" y="176"/>
                  <a:pt x="124" y="212"/>
                  <a:pt x="96" y="208"/>
                </a:cubicBezTo>
                <a:cubicBezTo>
                  <a:pt x="124" y="212"/>
                  <a:pt x="152" y="196"/>
                  <a:pt x="160" y="168"/>
                </a:cubicBezTo>
                <a:cubicBezTo>
                  <a:pt x="160" y="172"/>
                  <a:pt x="160" y="176"/>
                  <a:pt x="158" y="180"/>
                </a:cubicBezTo>
                <a:cubicBezTo>
                  <a:pt x="156" y="181"/>
                  <a:pt x="156" y="177"/>
                  <a:pt x="157" y="168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" name="Freeform 23"/>
          <p:cNvSpPr>
            <a:spLocks noEditPoints="1"/>
          </p:cNvSpPr>
          <p:nvPr/>
        </p:nvSpPr>
        <p:spPr bwMode="auto">
          <a:xfrm>
            <a:off x="2498279" y="2349684"/>
            <a:ext cx="1928999" cy="2212580"/>
          </a:xfrm>
          <a:custGeom>
            <a:avLst/>
            <a:gdLst>
              <a:gd name="T0" fmla="*/ 248 w 248"/>
              <a:gd name="T1" fmla="*/ 132 h 284"/>
              <a:gd name="T2" fmla="*/ 236 w 248"/>
              <a:gd name="T3" fmla="*/ 120 h 284"/>
              <a:gd name="T4" fmla="*/ 220 w 248"/>
              <a:gd name="T5" fmla="*/ 86 h 284"/>
              <a:gd name="T6" fmla="*/ 64 w 248"/>
              <a:gd name="T7" fmla="*/ 47 h 284"/>
              <a:gd name="T8" fmla="*/ 72 w 248"/>
              <a:gd name="T9" fmla="*/ 42 h 284"/>
              <a:gd name="T10" fmla="*/ 31 w 248"/>
              <a:gd name="T11" fmla="*/ 138 h 284"/>
              <a:gd name="T12" fmla="*/ 40 w 248"/>
              <a:gd name="T13" fmla="*/ 88 h 284"/>
              <a:gd name="T14" fmla="*/ 31 w 248"/>
              <a:gd name="T15" fmla="*/ 138 h 284"/>
              <a:gd name="T16" fmla="*/ 92 w 248"/>
              <a:gd name="T17" fmla="*/ 164 h 284"/>
              <a:gd name="T18" fmla="*/ 100 w 248"/>
              <a:gd name="T19" fmla="*/ 196 h 284"/>
              <a:gd name="T20" fmla="*/ 116 w 248"/>
              <a:gd name="T21" fmla="*/ 212 h 284"/>
              <a:gd name="T22" fmla="*/ 8 w 248"/>
              <a:gd name="T23" fmla="*/ 156 h 284"/>
              <a:gd name="T24" fmla="*/ 228 w 248"/>
              <a:gd name="T25" fmla="*/ 44 h 284"/>
              <a:gd name="T26" fmla="*/ 76 w 248"/>
              <a:gd name="T27" fmla="*/ 68 h 284"/>
              <a:gd name="T28" fmla="*/ 68 w 248"/>
              <a:gd name="T29" fmla="*/ 92 h 284"/>
              <a:gd name="T30" fmla="*/ 132 w 248"/>
              <a:gd name="T31" fmla="*/ 48 h 284"/>
              <a:gd name="T32" fmla="*/ 88 w 248"/>
              <a:gd name="T33" fmla="*/ 84 h 284"/>
              <a:gd name="T34" fmla="*/ 84 w 248"/>
              <a:gd name="T35" fmla="*/ 104 h 284"/>
              <a:gd name="T36" fmla="*/ 104 w 248"/>
              <a:gd name="T37" fmla="*/ 100 h 284"/>
              <a:gd name="T38" fmla="*/ 144 w 248"/>
              <a:gd name="T39" fmla="*/ 96 h 284"/>
              <a:gd name="T40" fmla="*/ 172 w 248"/>
              <a:gd name="T41" fmla="*/ 116 h 284"/>
              <a:gd name="T42" fmla="*/ 136 w 248"/>
              <a:gd name="T43" fmla="*/ 284 h 284"/>
              <a:gd name="T44" fmla="*/ 188 w 248"/>
              <a:gd name="T45" fmla="*/ 164 h 284"/>
              <a:gd name="T46" fmla="*/ 68 w 248"/>
              <a:gd name="T47" fmla="*/ 252 h 284"/>
              <a:gd name="T48" fmla="*/ 0 w 248"/>
              <a:gd name="T49" fmla="*/ 176 h 284"/>
              <a:gd name="T50" fmla="*/ 124 w 248"/>
              <a:gd name="T51" fmla="*/ 216 h 284"/>
              <a:gd name="T52" fmla="*/ 160 w 248"/>
              <a:gd name="T53" fmla="*/ 120 h 284"/>
              <a:gd name="T54" fmla="*/ 126 w 248"/>
              <a:gd name="T55" fmla="*/ 101 h 284"/>
              <a:gd name="T56" fmla="*/ 160 w 248"/>
              <a:gd name="T57" fmla="*/ 216 h 284"/>
              <a:gd name="T58" fmla="*/ 177 w 248"/>
              <a:gd name="T59" fmla="*/ 177 h 284"/>
              <a:gd name="T60" fmla="*/ 160 w 248"/>
              <a:gd name="T61" fmla="*/ 184 h 284"/>
              <a:gd name="T62" fmla="*/ 159 w 248"/>
              <a:gd name="T63" fmla="*/ 160 h 284"/>
              <a:gd name="T64" fmla="*/ 28 w 248"/>
              <a:gd name="T65" fmla="*/ 162 h 284"/>
              <a:gd name="T66" fmla="*/ 48 w 248"/>
              <a:gd name="T67" fmla="*/ 196 h 284"/>
              <a:gd name="T68" fmla="*/ 28 w 248"/>
              <a:gd name="T69" fmla="*/ 162 h 284"/>
              <a:gd name="T70" fmla="*/ 52 w 248"/>
              <a:gd name="T71" fmla="*/ 188 h 284"/>
              <a:gd name="T72" fmla="*/ 78 w 248"/>
              <a:gd name="T73" fmla="*/ 200 h 284"/>
              <a:gd name="T74" fmla="*/ 67 w 248"/>
              <a:gd name="T75" fmla="*/ 175 h 284"/>
              <a:gd name="T76" fmla="*/ 44 w 248"/>
              <a:gd name="T77" fmla="*/ 128 h 284"/>
              <a:gd name="T78" fmla="*/ 60 w 248"/>
              <a:gd name="T79" fmla="*/ 17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48" h="284">
                <a:moveTo>
                  <a:pt x="231" y="98"/>
                </a:moveTo>
                <a:cubicBezTo>
                  <a:pt x="244" y="108"/>
                  <a:pt x="244" y="120"/>
                  <a:pt x="248" y="132"/>
                </a:cubicBezTo>
                <a:cubicBezTo>
                  <a:pt x="244" y="124"/>
                  <a:pt x="240" y="116"/>
                  <a:pt x="232" y="112"/>
                </a:cubicBezTo>
                <a:cubicBezTo>
                  <a:pt x="232" y="116"/>
                  <a:pt x="236" y="116"/>
                  <a:pt x="236" y="120"/>
                </a:cubicBezTo>
                <a:cubicBezTo>
                  <a:pt x="208" y="88"/>
                  <a:pt x="172" y="56"/>
                  <a:pt x="128" y="64"/>
                </a:cubicBezTo>
                <a:cubicBezTo>
                  <a:pt x="160" y="52"/>
                  <a:pt x="196" y="68"/>
                  <a:pt x="220" y="86"/>
                </a:cubicBezTo>
                <a:cubicBezTo>
                  <a:pt x="225" y="90"/>
                  <a:pt x="229" y="94"/>
                  <a:pt x="231" y="98"/>
                </a:cubicBezTo>
                <a:close/>
                <a:moveTo>
                  <a:pt x="64" y="47"/>
                </a:moveTo>
                <a:cubicBezTo>
                  <a:pt x="40" y="56"/>
                  <a:pt x="36" y="84"/>
                  <a:pt x="28" y="104"/>
                </a:cubicBezTo>
                <a:cubicBezTo>
                  <a:pt x="36" y="80"/>
                  <a:pt x="52" y="60"/>
                  <a:pt x="72" y="42"/>
                </a:cubicBezTo>
                <a:cubicBezTo>
                  <a:pt x="71" y="42"/>
                  <a:pt x="69" y="43"/>
                  <a:pt x="64" y="47"/>
                </a:cubicBezTo>
                <a:close/>
                <a:moveTo>
                  <a:pt x="31" y="138"/>
                </a:moveTo>
                <a:cubicBezTo>
                  <a:pt x="32" y="140"/>
                  <a:pt x="36" y="144"/>
                  <a:pt x="36" y="144"/>
                </a:cubicBezTo>
                <a:cubicBezTo>
                  <a:pt x="24" y="124"/>
                  <a:pt x="44" y="108"/>
                  <a:pt x="40" y="88"/>
                </a:cubicBezTo>
                <a:cubicBezTo>
                  <a:pt x="36" y="100"/>
                  <a:pt x="28" y="112"/>
                  <a:pt x="31" y="126"/>
                </a:cubicBezTo>
                <a:cubicBezTo>
                  <a:pt x="31" y="130"/>
                  <a:pt x="31" y="134"/>
                  <a:pt x="31" y="138"/>
                </a:cubicBezTo>
                <a:close/>
                <a:moveTo>
                  <a:pt x="126" y="101"/>
                </a:moveTo>
                <a:cubicBezTo>
                  <a:pt x="104" y="116"/>
                  <a:pt x="96" y="140"/>
                  <a:pt x="92" y="164"/>
                </a:cubicBezTo>
                <a:cubicBezTo>
                  <a:pt x="104" y="160"/>
                  <a:pt x="116" y="144"/>
                  <a:pt x="132" y="160"/>
                </a:cubicBezTo>
                <a:cubicBezTo>
                  <a:pt x="120" y="172"/>
                  <a:pt x="120" y="192"/>
                  <a:pt x="100" y="196"/>
                </a:cubicBezTo>
                <a:cubicBezTo>
                  <a:pt x="116" y="192"/>
                  <a:pt x="132" y="184"/>
                  <a:pt x="132" y="168"/>
                </a:cubicBezTo>
                <a:cubicBezTo>
                  <a:pt x="144" y="184"/>
                  <a:pt x="132" y="204"/>
                  <a:pt x="116" y="212"/>
                </a:cubicBezTo>
                <a:cubicBezTo>
                  <a:pt x="104" y="216"/>
                  <a:pt x="92" y="224"/>
                  <a:pt x="76" y="220"/>
                </a:cubicBezTo>
                <a:cubicBezTo>
                  <a:pt x="40" y="212"/>
                  <a:pt x="16" y="188"/>
                  <a:pt x="8" y="156"/>
                </a:cubicBezTo>
                <a:cubicBezTo>
                  <a:pt x="0" y="96"/>
                  <a:pt x="36" y="44"/>
                  <a:pt x="88" y="24"/>
                </a:cubicBezTo>
                <a:cubicBezTo>
                  <a:pt x="136" y="8"/>
                  <a:pt x="192" y="8"/>
                  <a:pt x="228" y="44"/>
                </a:cubicBezTo>
                <a:cubicBezTo>
                  <a:pt x="164" y="0"/>
                  <a:pt x="72" y="36"/>
                  <a:pt x="44" y="104"/>
                </a:cubicBezTo>
                <a:cubicBezTo>
                  <a:pt x="56" y="92"/>
                  <a:pt x="56" y="72"/>
                  <a:pt x="76" y="68"/>
                </a:cubicBezTo>
                <a:cubicBezTo>
                  <a:pt x="60" y="88"/>
                  <a:pt x="44" y="124"/>
                  <a:pt x="72" y="144"/>
                </a:cubicBezTo>
                <a:cubicBezTo>
                  <a:pt x="64" y="128"/>
                  <a:pt x="60" y="112"/>
                  <a:pt x="68" y="92"/>
                </a:cubicBezTo>
                <a:cubicBezTo>
                  <a:pt x="64" y="100"/>
                  <a:pt x="64" y="108"/>
                  <a:pt x="60" y="116"/>
                </a:cubicBezTo>
                <a:cubicBezTo>
                  <a:pt x="56" y="72"/>
                  <a:pt x="96" y="52"/>
                  <a:pt x="132" y="48"/>
                </a:cubicBezTo>
                <a:cubicBezTo>
                  <a:pt x="160" y="44"/>
                  <a:pt x="188" y="60"/>
                  <a:pt x="212" y="76"/>
                </a:cubicBezTo>
                <a:cubicBezTo>
                  <a:pt x="172" y="52"/>
                  <a:pt x="120" y="48"/>
                  <a:pt x="88" y="84"/>
                </a:cubicBezTo>
                <a:cubicBezTo>
                  <a:pt x="152" y="44"/>
                  <a:pt x="232" y="92"/>
                  <a:pt x="240" y="164"/>
                </a:cubicBezTo>
                <a:cubicBezTo>
                  <a:pt x="224" y="100"/>
                  <a:pt x="136" y="48"/>
                  <a:pt x="84" y="104"/>
                </a:cubicBezTo>
                <a:cubicBezTo>
                  <a:pt x="100" y="112"/>
                  <a:pt x="108" y="104"/>
                  <a:pt x="120" y="96"/>
                </a:cubicBezTo>
                <a:cubicBezTo>
                  <a:pt x="116" y="96"/>
                  <a:pt x="108" y="96"/>
                  <a:pt x="104" y="100"/>
                </a:cubicBezTo>
                <a:cubicBezTo>
                  <a:pt x="132" y="68"/>
                  <a:pt x="180" y="92"/>
                  <a:pt x="200" y="120"/>
                </a:cubicBezTo>
                <a:cubicBezTo>
                  <a:pt x="184" y="108"/>
                  <a:pt x="164" y="100"/>
                  <a:pt x="144" y="96"/>
                </a:cubicBezTo>
                <a:cubicBezTo>
                  <a:pt x="160" y="100"/>
                  <a:pt x="180" y="104"/>
                  <a:pt x="192" y="120"/>
                </a:cubicBezTo>
                <a:cubicBezTo>
                  <a:pt x="184" y="120"/>
                  <a:pt x="180" y="120"/>
                  <a:pt x="172" y="116"/>
                </a:cubicBezTo>
                <a:cubicBezTo>
                  <a:pt x="204" y="136"/>
                  <a:pt x="212" y="172"/>
                  <a:pt x="204" y="208"/>
                </a:cubicBezTo>
                <a:cubicBezTo>
                  <a:pt x="192" y="240"/>
                  <a:pt x="172" y="272"/>
                  <a:pt x="136" y="284"/>
                </a:cubicBezTo>
                <a:cubicBezTo>
                  <a:pt x="152" y="260"/>
                  <a:pt x="180" y="244"/>
                  <a:pt x="192" y="216"/>
                </a:cubicBezTo>
                <a:cubicBezTo>
                  <a:pt x="196" y="200"/>
                  <a:pt x="212" y="172"/>
                  <a:pt x="188" y="164"/>
                </a:cubicBezTo>
                <a:cubicBezTo>
                  <a:pt x="196" y="196"/>
                  <a:pt x="184" y="220"/>
                  <a:pt x="156" y="240"/>
                </a:cubicBezTo>
                <a:cubicBezTo>
                  <a:pt x="128" y="256"/>
                  <a:pt x="100" y="252"/>
                  <a:pt x="68" y="252"/>
                </a:cubicBezTo>
                <a:cubicBezTo>
                  <a:pt x="88" y="252"/>
                  <a:pt x="104" y="244"/>
                  <a:pt x="120" y="240"/>
                </a:cubicBezTo>
                <a:cubicBezTo>
                  <a:pt x="72" y="248"/>
                  <a:pt x="12" y="228"/>
                  <a:pt x="0" y="176"/>
                </a:cubicBezTo>
                <a:cubicBezTo>
                  <a:pt x="28" y="220"/>
                  <a:pt x="92" y="256"/>
                  <a:pt x="136" y="216"/>
                </a:cubicBezTo>
                <a:cubicBezTo>
                  <a:pt x="140" y="216"/>
                  <a:pt x="132" y="212"/>
                  <a:pt x="124" y="216"/>
                </a:cubicBezTo>
                <a:cubicBezTo>
                  <a:pt x="160" y="192"/>
                  <a:pt x="128" y="152"/>
                  <a:pt x="132" y="124"/>
                </a:cubicBezTo>
                <a:cubicBezTo>
                  <a:pt x="132" y="120"/>
                  <a:pt x="160" y="136"/>
                  <a:pt x="160" y="120"/>
                </a:cubicBezTo>
                <a:cubicBezTo>
                  <a:pt x="160" y="108"/>
                  <a:pt x="128" y="128"/>
                  <a:pt x="121" y="105"/>
                </a:cubicBezTo>
                <a:cubicBezTo>
                  <a:pt x="120" y="104"/>
                  <a:pt x="122" y="103"/>
                  <a:pt x="126" y="101"/>
                </a:cubicBezTo>
                <a:close/>
                <a:moveTo>
                  <a:pt x="177" y="177"/>
                </a:moveTo>
                <a:cubicBezTo>
                  <a:pt x="168" y="188"/>
                  <a:pt x="164" y="204"/>
                  <a:pt x="160" y="216"/>
                </a:cubicBezTo>
                <a:cubicBezTo>
                  <a:pt x="168" y="208"/>
                  <a:pt x="176" y="196"/>
                  <a:pt x="178" y="183"/>
                </a:cubicBezTo>
                <a:cubicBezTo>
                  <a:pt x="178" y="180"/>
                  <a:pt x="178" y="178"/>
                  <a:pt x="177" y="177"/>
                </a:cubicBezTo>
                <a:close/>
                <a:moveTo>
                  <a:pt x="160" y="170"/>
                </a:moveTo>
                <a:cubicBezTo>
                  <a:pt x="160" y="176"/>
                  <a:pt x="160" y="180"/>
                  <a:pt x="160" y="184"/>
                </a:cubicBezTo>
                <a:cubicBezTo>
                  <a:pt x="160" y="172"/>
                  <a:pt x="176" y="160"/>
                  <a:pt x="152" y="144"/>
                </a:cubicBezTo>
                <a:cubicBezTo>
                  <a:pt x="156" y="148"/>
                  <a:pt x="156" y="156"/>
                  <a:pt x="159" y="160"/>
                </a:cubicBezTo>
                <a:cubicBezTo>
                  <a:pt x="159" y="163"/>
                  <a:pt x="160" y="167"/>
                  <a:pt x="160" y="170"/>
                </a:cubicBezTo>
                <a:close/>
                <a:moveTo>
                  <a:pt x="28" y="162"/>
                </a:moveTo>
                <a:cubicBezTo>
                  <a:pt x="24" y="156"/>
                  <a:pt x="24" y="148"/>
                  <a:pt x="20" y="140"/>
                </a:cubicBezTo>
                <a:cubicBezTo>
                  <a:pt x="16" y="164"/>
                  <a:pt x="28" y="184"/>
                  <a:pt x="48" y="196"/>
                </a:cubicBezTo>
                <a:cubicBezTo>
                  <a:pt x="40" y="192"/>
                  <a:pt x="36" y="184"/>
                  <a:pt x="32" y="175"/>
                </a:cubicBezTo>
                <a:cubicBezTo>
                  <a:pt x="31" y="171"/>
                  <a:pt x="29" y="167"/>
                  <a:pt x="28" y="162"/>
                </a:cubicBezTo>
                <a:close/>
                <a:moveTo>
                  <a:pt x="67" y="194"/>
                </a:moveTo>
                <a:cubicBezTo>
                  <a:pt x="64" y="192"/>
                  <a:pt x="56" y="192"/>
                  <a:pt x="52" y="188"/>
                </a:cubicBezTo>
                <a:cubicBezTo>
                  <a:pt x="64" y="196"/>
                  <a:pt x="80" y="208"/>
                  <a:pt x="96" y="204"/>
                </a:cubicBezTo>
                <a:cubicBezTo>
                  <a:pt x="92" y="204"/>
                  <a:pt x="84" y="200"/>
                  <a:pt x="78" y="200"/>
                </a:cubicBezTo>
                <a:cubicBezTo>
                  <a:pt x="73" y="197"/>
                  <a:pt x="69" y="195"/>
                  <a:pt x="67" y="194"/>
                </a:cubicBezTo>
                <a:close/>
                <a:moveTo>
                  <a:pt x="67" y="175"/>
                </a:moveTo>
                <a:cubicBezTo>
                  <a:pt x="76" y="180"/>
                  <a:pt x="84" y="180"/>
                  <a:pt x="92" y="180"/>
                </a:cubicBezTo>
                <a:cubicBezTo>
                  <a:pt x="64" y="176"/>
                  <a:pt x="52" y="152"/>
                  <a:pt x="44" y="128"/>
                </a:cubicBezTo>
                <a:cubicBezTo>
                  <a:pt x="40" y="148"/>
                  <a:pt x="56" y="160"/>
                  <a:pt x="60" y="176"/>
                </a:cubicBezTo>
                <a:cubicBezTo>
                  <a:pt x="60" y="176"/>
                  <a:pt x="60" y="172"/>
                  <a:pt x="60" y="174"/>
                </a:cubicBezTo>
                <a:cubicBezTo>
                  <a:pt x="58" y="170"/>
                  <a:pt x="61" y="170"/>
                  <a:pt x="67" y="175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" name="Freeform 24"/>
          <p:cNvSpPr>
            <a:spLocks noEditPoints="1"/>
          </p:cNvSpPr>
          <p:nvPr/>
        </p:nvSpPr>
        <p:spPr bwMode="auto">
          <a:xfrm>
            <a:off x="2884762" y="2287032"/>
            <a:ext cx="1866351" cy="2337885"/>
          </a:xfrm>
          <a:custGeom>
            <a:avLst/>
            <a:gdLst>
              <a:gd name="T0" fmla="*/ 224 w 240"/>
              <a:gd name="T1" fmla="*/ 84 h 300"/>
              <a:gd name="T2" fmla="*/ 208 w 240"/>
              <a:gd name="T3" fmla="*/ 76 h 300"/>
              <a:gd name="T4" fmla="*/ 164 w 240"/>
              <a:gd name="T5" fmla="*/ 54 h 300"/>
              <a:gd name="T6" fmla="*/ 19 w 240"/>
              <a:gd name="T7" fmla="*/ 126 h 300"/>
              <a:gd name="T8" fmla="*/ 22 w 240"/>
              <a:gd name="T9" fmla="*/ 117 h 300"/>
              <a:gd name="T10" fmla="*/ 82 w 240"/>
              <a:gd name="T11" fmla="*/ 230 h 300"/>
              <a:gd name="T12" fmla="*/ 40 w 240"/>
              <a:gd name="T13" fmla="*/ 192 h 300"/>
              <a:gd name="T14" fmla="*/ 82 w 240"/>
              <a:gd name="T15" fmla="*/ 230 h 300"/>
              <a:gd name="T16" fmla="*/ 132 w 240"/>
              <a:gd name="T17" fmla="*/ 184 h 300"/>
              <a:gd name="T18" fmla="*/ 160 w 240"/>
              <a:gd name="T19" fmla="*/ 172 h 300"/>
              <a:gd name="T20" fmla="*/ 180 w 240"/>
              <a:gd name="T21" fmla="*/ 172 h 300"/>
              <a:gd name="T22" fmla="*/ 40 w 240"/>
              <a:gd name="T23" fmla="*/ 232 h 300"/>
              <a:gd name="T24" fmla="*/ 192 w 240"/>
              <a:gd name="T25" fmla="*/ 28 h 300"/>
              <a:gd name="T26" fmla="*/ 60 w 240"/>
              <a:gd name="T27" fmla="*/ 208 h 300"/>
              <a:gd name="T28" fmla="*/ 108 w 240"/>
              <a:gd name="T29" fmla="*/ 200 h 300"/>
              <a:gd name="T30" fmla="*/ 80 w 240"/>
              <a:gd name="T31" fmla="*/ 204 h 300"/>
              <a:gd name="T32" fmla="*/ 152 w 240"/>
              <a:gd name="T33" fmla="*/ 52 h 300"/>
              <a:gd name="T34" fmla="*/ 132 w 240"/>
              <a:gd name="T35" fmla="*/ 64 h 300"/>
              <a:gd name="T36" fmla="*/ 100 w 240"/>
              <a:gd name="T37" fmla="*/ 84 h 300"/>
              <a:gd name="T38" fmla="*/ 84 w 240"/>
              <a:gd name="T39" fmla="*/ 120 h 300"/>
              <a:gd name="T40" fmla="*/ 184 w 240"/>
              <a:gd name="T41" fmla="*/ 88 h 300"/>
              <a:gd name="T42" fmla="*/ 176 w 240"/>
              <a:gd name="T43" fmla="*/ 92 h 300"/>
              <a:gd name="T44" fmla="*/ 232 w 240"/>
              <a:gd name="T45" fmla="*/ 172 h 300"/>
              <a:gd name="T46" fmla="*/ 220 w 240"/>
              <a:gd name="T47" fmla="*/ 152 h 300"/>
              <a:gd name="T48" fmla="*/ 216 w 240"/>
              <a:gd name="T49" fmla="*/ 208 h 300"/>
              <a:gd name="T50" fmla="*/ 184 w 240"/>
              <a:gd name="T51" fmla="*/ 232 h 300"/>
              <a:gd name="T52" fmla="*/ 176 w 240"/>
              <a:gd name="T53" fmla="*/ 236 h 300"/>
              <a:gd name="T54" fmla="*/ 100 w 240"/>
              <a:gd name="T55" fmla="*/ 140 h 300"/>
              <a:gd name="T56" fmla="*/ 88 w 240"/>
              <a:gd name="T57" fmla="*/ 125 h 300"/>
              <a:gd name="T58" fmla="*/ 195 w 240"/>
              <a:gd name="T59" fmla="*/ 139 h 300"/>
              <a:gd name="T60" fmla="*/ 200 w 240"/>
              <a:gd name="T61" fmla="*/ 146 h 300"/>
              <a:gd name="T62" fmla="*/ 163 w 240"/>
              <a:gd name="T63" fmla="*/ 128 h 300"/>
              <a:gd name="T64" fmla="*/ 140 w 240"/>
              <a:gd name="T65" fmla="*/ 116 h 300"/>
              <a:gd name="T66" fmla="*/ 163 w 240"/>
              <a:gd name="T67" fmla="*/ 128 h 300"/>
              <a:gd name="T68" fmla="*/ 64 w 240"/>
              <a:gd name="T69" fmla="*/ 232 h 300"/>
              <a:gd name="T70" fmla="*/ 106 w 240"/>
              <a:gd name="T71" fmla="*/ 244 h 300"/>
              <a:gd name="T72" fmla="*/ 155 w 240"/>
              <a:gd name="T73" fmla="*/ 213 h 300"/>
              <a:gd name="T74" fmla="*/ 172 w 240"/>
              <a:gd name="T75" fmla="*/ 184 h 300"/>
              <a:gd name="T76" fmla="*/ 155 w 240"/>
              <a:gd name="T77" fmla="*/ 213 h 300"/>
              <a:gd name="T78" fmla="*/ 148 w 240"/>
              <a:gd name="T79" fmla="*/ 180 h 300"/>
              <a:gd name="T80" fmla="*/ 144 w 240"/>
              <a:gd name="T81" fmla="*/ 216 h 300"/>
              <a:gd name="T82" fmla="*/ 142 w 240"/>
              <a:gd name="T83" fmla="*/ 206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0" h="300">
                <a:moveTo>
                  <a:pt x="184" y="58"/>
                </a:moveTo>
                <a:cubicBezTo>
                  <a:pt x="196" y="68"/>
                  <a:pt x="212" y="72"/>
                  <a:pt x="224" y="84"/>
                </a:cubicBezTo>
                <a:cubicBezTo>
                  <a:pt x="212" y="80"/>
                  <a:pt x="200" y="72"/>
                  <a:pt x="188" y="68"/>
                </a:cubicBezTo>
                <a:cubicBezTo>
                  <a:pt x="196" y="72"/>
                  <a:pt x="200" y="76"/>
                  <a:pt x="208" y="76"/>
                </a:cubicBezTo>
                <a:cubicBezTo>
                  <a:pt x="160" y="52"/>
                  <a:pt x="92" y="56"/>
                  <a:pt x="64" y="108"/>
                </a:cubicBezTo>
                <a:cubicBezTo>
                  <a:pt x="80" y="68"/>
                  <a:pt x="124" y="48"/>
                  <a:pt x="164" y="54"/>
                </a:cubicBezTo>
                <a:cubicBezTo>
                  <a:pt x="171" y="55"/>
                  <a:pt x="178" y="56"/>
                  <a:pt x="184" y="58"/>
                </a:cubicBezTo>
                <a:close/>
                <a:moveTo>
                  <a:pt x="19" y="126"/>
                </a:moveTo>
                <a:cubicBezTo>
                  <a:pt x="16" y="152"/>
                  <a:pt x="20" y="180"/>
                  <a:pt x="36" y="204"/>
                </a:cubicBezTo>
                <a:cubicBezTo>
                  <a:pt x="20" y="176"/>
                  <a:pt x="20" y="148"/>
                  <a:pt x="22" y="117"/>
                </a:cubicBezTo>
                <a:cubicBezTo>
                  <a:pt x="21" y="117"/>
                  <a:pt x="21" y="120"/>
                  <a:pt x="19" y="126"/>
                </a:cubicBezTo>
                <a:close/>
                <a:moveTo>
                  <a:pt x="82" y="230"/>
                </a:moveTo>
                <a:cubicBezTo>
                  <a:pt x="84" y="232"/>
                  <a:pt x="92" y="232"/>
                  <a:pt x="96" y="228"/>
                </a:cubicBezTo>
                <a:cubicBezTo>
                  <a:pt x="72" y="232"/>
                  <a:pt x="56" y="208"/>
                  <a:pt x="40" y="192"/>
                </a:cubicBezTo>
                <a:cubicBezTo>
                  <a:pt x="44" y="204"/>
                  <a:pt x="60" y="212"/>
                  <a:pt x="69" y="224"/>
                </a:cubicBezTo>
                <a:cubicBezTo>
                  <a:pt x="73" y="226"/>
                  <a:pt x="78" y="229"/>
                  <a:pt x="82" y="230"/>
                </a:cubicBezTo>
                <a:close/>
                <a:moveTo>
                  <a:pt x="90" y="117"/>
                </a:moveTo>
                <a:cubicBezTo>
                  <a:pt x="76" y="144"/>
                  <a:pt x="96" y="188"/>
                  <a:pt x="132" y="184"/>
                </a:cubicBezTo>
                <a:cubicBezTo>
                  <a:pt x="116" y="184"/>
                  <a:pt x="112" y="172"/>
                  <a:pt x="116" y="160"/>
                </a:cubicBezTo>
                <a:cubicBezTo>
                  <a:pt x="128" y="140"/>
                  <a:pt x="156" y="156"/>
                  <a:pt x="160" y="172"/>
                </a:cubicBezTo>
                <a:cubicBezTo>
                  <a:pt x="160" y="152"/>
                  <a:pt x="140" y="152"/>
                  <a:pt x="128" y="144"/>
                </a:cubicBezTo>
                <a:cubicBezTo>
                  <a:pt x="152" y="132"/>
                  <a:pt x="172" y="152"/>
                  <a:pt x="180" y="172"/>
                </a:cubicBezTo>
                <a:cubicBezTo>
                  <a:pt x="188" y="200"/>
                  <a:pt x="176" y="224"/>
                  <a:pt x="152" y="240"/>
                </a:cubicBezTo>
                <a:cubicBezTo>
                  <a:pt x="116" y="264"/>
                  <a:pt x="72" y="260"/>
                  <a:pt x="40" y="232"/>
                </a:cubicBezTo>
                <a:cubicBezTo>
                  <a:pt x="8" y="200"/>
                  <a:pt x="0" y="160"/>
                  <a:pt x="12" y="116"/>
                </a:cubicBezTo>
                <a:cubicBezTo>
                  <a:pt x="32" y="40"/>
                  <a:pt x="120" y="0"/>
                  <a:pt x="192" y="28"/>
                </a:cubicBezTo>
                <a:cubicBezTo>
                  <a:pt x="128" y="8"/>
                  <a:pt x="60" y="44"/>
                  <a:pt x="36" y="104"/>
                </a:cubicBezTo>
                <a:cubicBezTo>
                  <a:pt x="24" y="140"/>
                  <a:pt x="36" y="180"/>
                  <a:pt x="60" y="208"/>
                </a:cubicBezTo>
                <a:cubicBezTo>
                  <a:pt x="56" y="192"/>
                  <a:pt x="40" y="180"/>
                  <a:pt x="40" y="164"/>
                </a:cubicBezTo>
                <a:cubicBezTo>
                  <a:pt x="52" y="188"/>
                  <a:pt x="80" y="224"/>
                  <a:pt x="108" y="200"/>
                </a:cubicBezTo>
                <a:cubicBezTo>
                  <a:pt x="88" y="204"/>
                  <a:pt x="76" y="196"/>
                  <a:pt x="60" y="184"/>
                </a:cubicBezTo>
                <a:cubicBezTo>
                  <a:pt x="68" y="192"/>
                  <a:pt x="72" y="196"/>
                  <a:pt x="80" y="204"/>
                </a:cubicBezTo>
                <a:cubicBezTo>
                  <a:pt x="52" y="192"/>
                  <a:pt x="36" y="164"/>
                  <a:pt x="44" y="132"/>
                </a:cubicBezTo>
                <a:cubicBezTo>
                  <a:pt x="56" y="80"/>
                  <a:pt x="104" y="48"/>
                  <a:pt x="152" y="52"/>
                </a:cubicBezTo>
                <a:cubicBezTo>
                  <a:pt x="100" y="52"/>
                  <a:pt x="40" y="100"/>
                  <a:pt x="56" y="156"/>
                </a:cubicBezTo>
                <a:cubicBezTo>
                  <a:pt x="52" y="112"/>
                  <a:pt x="88" y="72"/>
                  <a:pt x="132" y="64"/>
                </a:cubicBezTo>
                <a:cubicBezTo>
                  <a:pt x="176" y="60"/>
                  <a:pt x="216" y="80"/>
                  <a:pt x="236" y="120"/>
                </a:cubicBezTo>
                <a:cubicBezTo>
                  <a:pt x="208" y="76"/>
                  <a:pt x="148" y="60"/>
                  <a:pt x="100" y="84"/>
                </a:cubicBezTo>
                <a:cubicBezTo>
                  <a:pt x="68" y="100"/>
                  <a:pt x="60" y="140"/>
                  <a:pt x="72" y="172"/>
                </a:cubicBezTo>
                <a:cubicBezTo>
                  <a:pt x="72" y="152"/>
                  <a:pt x="80" y="136"/>
                  <a:pt x="84" y="120"/>
                </a:cubicBezTo>
                <a:cubicBezTo>
                  <a:pt x="76" y="128"/>
                  <a:pt x="76" y="136"/>
                  <a:pt x="68" y="144"/>
                </a:cubicBezTo>
                <a:cubicBezTo>
                  <a:pt x="72" y="92"/>
                  <a:pt x="136" y="64"/>
                  <a:pt x="184" y="88"/>
                </a:cubicBezTo>
                <a:cubicBezTo>
                  <a:pt x="156" y="80"/>
                  <a:pt x="124" y="80"/>
                  <a:pt x="104" y="100"/>
                </a:cubicBezTo>
                <a:cubicBezTo>
                  <a:pt x="124" y="84"/>
                  <a:pt x="152" y="84"/>
                  <a:pt x="176" y="92"/>
                </a:cubicBezTo>
                <a:cubicBezTo>
                  <a:pt x="168" y="92"/>
                  <a:pt x="160" y="92"/>
                  <a:pt x="152" y="92"/>
                </a:cubicBezTo>
                <a:cubicBezTo>
                  <a:pt x="192" y="96"/>
                  <a:pt x="224" y="132"/>
                  <a:pt x="232" y="172"/>
                </a:cubicBezTo>
                <a:cubicBezTo>
                  <a:pt x="240" y="228"/>
                  <a:pt x="200" y="284"/>
                  <a:pt x="144" y="300"/>
                </a:cubicBezTo>
                <a:cubicBezTo>
                  <a:pt x="196" y="268"/>
                  <a:pt x="240" y="216"/>
                  <a:pt x="220" y="152"/>
                </a:cubicBezTo>
                <a:cubicBezTo>
                  <a:pt x="220" y="144"/>
                  <a:pt x="208" y="132"/>
                  <a:pt x="196" y="128"/>
                </a:cubicBezTo>
                <a:cubicBezTo>
                  <a:pt x="212" y="152"/>
                  <a:pt x="228" y="180"/>
                  <a:pt x="216" y="208"/>
                </a:cubicBezTo>
                <a:cubicBezTo>
                  <a:pt x="196" y="248"/>
                  <a:pt x="156" y="280"/>
                  <a:pt x="108" y="276"/>
                </a:cubicBezTo>
                <a:cubicBezTo>
                  <a:pt x="136" y="264"/>
                  <a:pt x="168" y="264"/>
                  <a:pt x="184" y="232"/>
                </a:cubicBezTo>
                <a:cubicBezTo>
                  <a:pt x="140" y="284"/>
                  <a:pt x="52" y="276"/>
                  <a:pt x="16" y="224"/>
                </a:cubicBezTo>
                <a:cubicBezTo>
                  <a:pt x="56" y="268"/>
                  <a:pt x="128" y="280"/>
                  <a:pt x="176" y="236"/>
                </a:cubicBezTo>
                <a:cubicBezTo>
                  <a:pt x="204" y="208"/>
                  <a:pt x="196" y="164"/>
                  <a:pt x="164" y="144"/>
                </a:cubicBezTo>
                <a:cubicBezTo>
                  <a:pt x="144" y="132"/>
                  <a:pt x="120" y="128"/>
                  <a:pt x="100" y="140"/>
                </a:cubicBezTo>
                <a:cubicBezTo>
                  <a:pt x="104" y="116"/>
                  <a:pt x="132" y="112"/>
                  <a:pt x="148" y="96"/>
                </a:cubicBezTo>
                <a:cubicBezTo>
                  <a:pt x="120" y="92"/>
                  <a:pt x="116" y="128"/>
                  <a:pt x="88" y="125"/>
                </a:cubicBezTo>
                <a:cubicBezTo>
                  <a:pt x="87" y="126"/>
                  <a:pt x="87" y="123"/>
                  <a:pt x="90" y="117"/>
                </a:cubicBezTo>
                <a:close/>
                <a:moveTo>
                  <a:pt x="195" y="139"/>
                </a:moveTo>
                <a:cubicBezTo>
                  <a:pt x="196" y="156"/>
                  <a:pt x="204" y="168"/>
                  <a:pt x="208" y="184"/>
                </a:cubicBezTo>
                <a:cubicBezTo>
                  <a:pt x="200" y="172"/>
                  <a:pt x="208" y="160"/>
                  <a:pt x="200" y="146"/>
                </a:cubicBezTo>
                <a:cubicBezTo>
                  <a:pt x="198" y="143"/>
                  <a:pt x="196" y="140"/>
                  <a:pt x="195" y="139"/>
                </a:cubicBezTo>
                <a:close/>
                <a:moveTo>
                  <a:pt x="163" y="128"/>
                </a:moveTo>
                <a:cubicBezTo>
                  <a:pt x="168" y="132"/>
                  <a:pt x="176" y="136"/>
                  <a:pt x="180" y="140"/>
                </a:cubicBezTo>
                <a:cubicBezTo>
                  <a:pt x="172" y="120"/>
                  <a:pt x="156" y="124"/>
                  <a:pt x="140" y="116"/>
                </a:cubicBezTo>
                <a:cubicBezTo>
                  <a:pt x="140" y="124"/>
                  <a:pt x="144" y="128"/>
                  <a:pt x="153" y="123"/>
                </a:cubicBezTo>
                <a:cubicBezTo>
                  <a:pt x="157" y="125"/>
                  <a:pt x="160" y="126"/>
                  <a:pt x="163" y="128"/>
                </a:cubicBezTo>
                <a:close/>
                <a:moveTo>
                  <a:pt x="92" y="241"/>
                </a:moveTo>
                <a:cubicBezTo>
                  <a:pt x="80" y="240"/>
                  <a:pt x="72" y="236"/>
                  <a:pt x="64" y="232"/>
                </a:cubicBezTo>
                <a:cubicBezTo>
                  <a:pt x="84" y="248"/>
                  <a:pt x="108" y="252"/>
                  <a:pt x="132" y="240"/>
                </a:cubicBezTo>
                <a:cubicBezTo>
                  <a:pt x="124" y="244"/>
                  <a:pt x="116" y="244"/>
                  <a:pt x="106" y="244"/>
                </a:cubicBezTo>
                <a:cubicBezTo>
                  <a:pt x="102" y="243"/>
                  <a:pt x="97" y="243"/>
                  <a:pt x="92" y="241"/>
                </a:cubicBezTo>
                <a:close/>
                <a:moveTo>
                  <a:pt x="155" y="213"/>
                </a:moveTo>
                <a:cubicBezTo>
                  <a:pt x="152" y="216"/>
                  <a:pt x="148" y="220"/>
                  <a:pt x="144" y="228"/>
                </a:cubicBezTo>
                <a:cubicBezTo>
                  <a:pt x="156" y="216"/>
                  <a:pt x="172" y="204"/>
                  <a:pt x="172" y="184"/>
                </a:cubicBezTo>
                <a:cubicBezTo>
                  <a:pt x="168" y="192"/>
                  <a:pt x="164" y="196"/>
                  <a:pt x="163" y="202"/>
                </a:cubicBezTo>
                <a:cubicBezTo>
                  <a:pt x="159" y="208"/>
                  <a:pt x="156" y="211"/>
                  <a:pt x="155" y="213"/>
                </a:cubicBezTo>
                <a:close/>
                <a:moveTo>
                  <a:pt x="142" y="206"/>
                </a:moveTo>
                <a:cubicBezTo>
                  <a:pt x="148" y="196"/>
                  <a:pt x="148" y="188"/>
                  <a:pt x="148" y="180"/>
                </a:cubicBezTo>
                <a:cubicBezTo>
                  <a:pt x="148" y="212"/>
                  <a:pt x="104" y="224"/>
                  <a:pt x="80" y="220"/>
                </a:cubicBezTo>
                <a:cubicBezTo>
                  <a:pt x="100" y="228"/>
                  <a:pt x="124" y="220"/>
                  <a:pt x="144" y="216"/>
                </a:cubicBezTo>
                <a:cubicBezTo>
                  <a:pt x="144" y="216"/>
                  <a:pt x="140" y="216"/>
                  <a:pt x="139" y="214"/>
                </a:cubicBezTo>
                <a:cubicBezTo>
                  <a:pt x="135" y="215"/>
                  <a:pt x="136" y="212"/>
                  <a:pt x="142" y="206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" name="Freeform 25"/>
          <p:cNvSpPr>
            <a:spLocks noEditPoints="1"/>
          </p:cNvSpPr>
          <p:nvPr/>
        </p:nvSpPr>
        <p:spPr bwMode="auto">
          <a:xfrm>
            <a:off x="3208597" y="2334846"/>
            <a:ext cx="1991652" cy="2242257"/>
          </a:xfrm>
          <a:custGeom>
            <a:avLst/>
            <a:gdLst>
              <a:gd name="T0" fmla="*/ 256 w 256"/>
              <a:gd name="T1" fmla="*/ 112 h 288"/>
              <a:gd name="T2" fmla="*/ 248 w 256"/>
              <a:gd name="T3" fmla="*/ 100 h 288"/>
              <a:gd name="T4" fmla="*/ 210 w 256"/>
              <a:gd name="T5" fmla="*/ 52 h 288"/>
              <a:gd name="T6" fmla="*/ 24 w 256"/>
              <a:gd name="T7" fmla="*/ 128 h 288"/>
              <a:gd name="T8" fmla="*/ 24 w 256"/>
              <a:gd name="T9" fmla="*/ 119 h 288"/>
              <a:gd name="T10" fmla="*/ 92 w 256"/>
              <a:gd name="T11" fmla="*/ 203 h 288"/>
              <a:gd name="T12" fmla="*/ 48 w 256"/>
              <a:gd name="T13" fmla="*/ 172 h 288"/>
              <a:gd name="T14" fmla="*/ 92 w 256"/>
              <a:gd name="T15" fmla="*/ 203 h 288"/>
              <a:gd name="T16" fmla="*/ 128 w 256"/>
              <a:gd name="T17" fmla="*/ 68 h 288"/>
              <a:gd name="T18" fmla="*/ 96 w 256"/>
              <a:gd name="T19" fmla="*/ 144 h 288"/>
              <a:gd name="T20" fmla="*/ 136 w 256"/>
              <a:gd name="T21" fmla="*/ 132 h 288"/>
              <a:gd name="T22" fmla="*/ 168 w 256"/>
              <a:gd name="T23" fmla="*/ 136 h 288"/>
              <a:gd name="T24" fmla="*/ 72 w 256"/>
              <a:gd name="T25" fmla="*/ 220 h 288"/>
              <a:gd name="T26" fmla="*/ 148 w 256"/>
              <a:gd name="T27" fmla="*/ 0 h 288"/>
              <a:gd name="T28" fmla="*/ 60 w 256"/>
              <a:gd name="T29" fmla="*/ 172 h 288"/>
              <a:gd name="T30" fmla="*/ 72 w 256"/>
              <a:gd name="T31" fmla="*/ 164 h 288"/>
              <a:gd name="T32" fmla="*/ 60 w 256"/>
              <a:gd name="T33" fmla="*/ 152 h 288"/>
              <a:gd name="T34" fmla="*/ 196 w 256"/>
              <a:gd name="T35" fmla="*/ 44 h 288"/>
              <a:gd name="T36" fmla="*/ 172 w 256"/>
              <a:gd name="T37" fmla="*/ 48 h 288"/>
              <a:gd name="T38" fmla="*/ 156 w 256"/>
              <a:gd name="T39" fmla="*/ 52 h 288"/>
              <a:gd name="T40" fmla="*/ 120 w 256"/>
              <a:gd name="T41" fmla="*/ 68 h 288"/>
              <a:gd name="T42" fmla="*/ 160 w 256"/>
              <a:gd name="T43" fmla="*/ 56 h 288"/>
              <a:gd name="T44" fmla="*/ 152 w 256"/>
              <a:gd name="T45" fmla="*/ 68 h 288"/>
              <a:gd name="T46" fmla="*/ 192 w 256"/>
              <a:gd name="T47" fmla="*/ 84 h 288"/>
              <a:gd name="T48" fmla="*/ 92 w 256"/>
              <a:gd name="T49" fmla="*/ 284 h 288"/>
              <a:gd name="T50" fmla="*/ 208 w 256"/>
              <a:gd name="T51" fmla="*/ 120 h 288"/>
              <a:gd name="T52" fmla="*/ 192 w 256"/>
              <a:gd name="T53" fmla="*/ 196 h 288"/>
              <a:gd name="T54" fmla="*/ 188 w 256"/>
              <a:gd name="T55" fmla="*/ 156 h 288"/>
              <a:gd name="T56" fmla="*/ 180 w 256"/>
              <a:gd name="T57" fmla="*/ 84 h 288"/>
              <a:gd name="T58" fmla="*/ 126 w 256"/>
              <a:gd name="T59" fmla="*/ 71 h 288"/>
              <a:gd name="T60" fmla="*/ 204 w 256"/>
              <a:gd name="T61" fmla="*/ 164 h 288"/>
              <a:gd name="T62" fmla="*/ 198 w 256"/>
              <a:gd name="T63" fmla="*/ 121 h 288"/>
              <a:gd name="T64" fmla="*/ 172 w 256"/>
              <a:gd name="T65" fmla="*/ 112 h 288"/>
              <a:gd name="T66" fmla="*/ 148 w 256"/>
              <a:gd name="T67" fmla="*/ 100 h 288"/>
              <a:gd name="T68" fmla="*/ 114 w 256"/>
              <a:gd name="T69" fmla="*/ 213 h 288"/>
              <a:gd name="T70" fmla="*/ 148 w 256"/>
              <a:gd name="T71" fmla="*/ 204 h 288"/>
              <a:gd name="T72" fmla="*/ 114 w 256"/>
              <a:gd name="T73" fmla="*/ 213 h 288"/>
              <a:gd name="T74" fmla="*/ 144 w 256"/>
              <a:gd name="T75" fmla="*/ 192 h 288"/>
              <a:gd name="T76" fmla="*/ 158 w 256"/>
              <a:gd name="T77" fmla="*/ 170 h 288"/>
              <a:gd name="T78" fmla="*/ 126 w 256"/>
              <a:gd name="T79" fmla="*/ 183 h 288"/>
              <a:gd name="T80" fmla="*/ 76 w 256"/>
              <a:gd name="T81" fmla="*/ 184 h 288"/>
              <a:gd name="T82" fmla="*/ 127 w 256"/>
              <a:gd name="T83" fmla="*/ 1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6" h="288">
                <a:moveTo>
                  <a:pt x="227" y="64"/>
                </a:moveTo>
                <a:cubicBezTo>
                  <a:pt x="236" y="80"/>
                  <a:pt x="256" y="92"/>
                  <a:pt x="256" y="112"/>
                </a:cubicBezTo>
                <a:cubicBezTo>
                  <a:pt x="252" y="104"/>
                  <a:pt x="248" y="92"/>
                  <a:pt x="240" y="88"/>
                </a:cubicBezTo>
                <a:cubicBezTo>
                  <a:pt x="240" y="92"/>
                  <a:pt x="244" y="96"/>
                  <a:pt x="248" y="100"/>
                </a:cubicBezTo>
                <a:cubicBezTo>
                  <a:pt x="216" y="52"/>
                  <a:pt x="156" y="28"/>
                  <a:pt x="100" y="52"/>
                </a:cubicBezTo>
                <a:cubicBezTo>
                  <a:pt x="136" y="36"/>
                  <a:pt x="176" y="32"/>
                  <a:pt x="210" y="52"/>
                </a:cubicBezTo>
                <a:cubicBezTo>
                  <a:pt x="216" y="55"/>
                  <a:pt x="221" y="59"/>
                  <a:pt x="227" y="64"/>
                </a:cubicBezTo>
                <a:close/>
                <a:moveTo>
                  <a:pt x="24" y="128"/>
                </a:moveTo>
                <a:cubicBezTo>
                  <a:pt x="28" y="152"/>
                  <a:pt x="36" y="176"/>
                  <a:pt x="56" y="192"/>
                </a:cubicBezTo>
                <a:cubicBezTo>
                  <a:pt x="36" y="172"/>
                  <a:pt x="28" y="148"/>
                  <a:pt x="24" y="119"/>
                </a:cubicBezTo>
                <a:cubicBezTo>
                  <a:pt x="24" y="119"/>
                  <a:pt x="24" y="122"/>
                  <a:pt x="24" y="128"/>
                </a:cubicBezTo>
                <a:close/>
                <a:moveTo>
                  <a:pt x="92" y="203"/>
                </a:moveTo>
                <a:cubicBezTo>
                  <a:pt x="92" y="200"/>
                  <a:pt x="96" y="200"/>
                  <a:pt x="100" y="200"/>
                </a:cubicBezTo>
                <a:cubicBezTo>
                  <a:pt x="76" y="204"/>
                  <a:pt x="64" y="184"/>
                  <a:pt x="48" y="172"/>
                </a:cubicBezTo>
                <a:cubicBezTo>
                  <a:pt x="60" y="180"/>
                  <a:pt x="68" y="192"/>
                  <a:pt x="79" y="198"/>
                </a:cubicBezTo>
                <a:cubicBezTo>
                  <a:pt x="83" y="200"/>
                  <a:pt x="87" y="202"/>
                  <a:pt x="92" y="203"/>
                </a:cubicBezTo>
                <a:close/>
                <a:moveTo>
                  <a:pt x="126" y="71"/>
                </a:moveTo>
                <a:cubicBezTo>
                  <a:pt x="128" y="72"/>
                  <a:pt x="128" y="68"/>
                  <a:pt x="128" y="68"/>
                </a:cubicBezTo>
                <a:cubicBezTo>
                  <a:pt x="88" y="84"/>
                  <a:pt x="76" y="140"/>
                  <a:pt x="108" y="168"/>
                </a:cubicBezTo>
                <a:cubicBezTo>
                  <a:pt x="108" y="156"/>
                  <a:pt x="100" y="152"/>
                  <a:pt x="96" y="144"/>
                </a:cubicBezTo>
                <a:cubicBezTo>
                  <a:pt x="116" y="140"/>
                  <a:pt x="132" y="136"/>
                  <a:pt x="148" y="152"/>
                </a:cubicBezTo>
                <a:cubicBezTo>
                  <a:pt x="144" y="144"/>
                  <a:pt x="140" y="136"/>
                  <a:pt x="136" y="132"/>
                </a:cubicBezTo>
                <a:cubicBezTo>
                  <a:pt x="132" y="132"/>
                  <a:pt x="124" y="124"/>
                  <a:pt x="124" y="136"/>
                </a:cubicBezTo>
                <a:cubicBezTo>
                  <a:pt x="128" y="112"/>
                  <a:pt x="156" y="124"/>
                  <a:pt x="168" y="136"/>
                </a:cubicBezTo>
                <a:cubicBezTo>
                  <a:pt x="184" y="156"/>
                  <a:pt x="176" y="176"/>
                  <a:pt x="168" y="196"/>
                </a:cubicBezTo>
                <a:cubicBezTo>
                  <a:pt x="148" y="228"/>
                  <a:pt x="104" y="240"/>
                  <a:pt x="72" y="220"/>
                </a:cubicBezTo>
                <a:cubicBezTo>
                  <a:pt x="24" y="196"/>
                  <a:pt x="0" y="132"/>
                  <a:pt x="28" y="76"/>
                </a:cubicBezTo>
                <a:cubicBezTo>
                  <a:pt x="52" y="28"/>
                  <a:pt x="96" y="4"/>
                  <a:pt x="148" y="0"/>
                </a:cubicBezTo>
                <a:cubicBezTo>
                  <a:pt x="116" y="8"/>
                  <a:pt x="84" y="16"/>
                  <a:pt x="60" y="44"/>
                </a:cubicBezTo>
                <a:cubicBezTo>
                  <a:pt x="32" y="80"/>
                  <a:pt x="32" y="136"/>
                  <a:pt x="60" y="172"/>
                </a:cubicBezTo>
                <a:cubicBezTo>
                  <a:pt x="44" y="156"/>
                  <a:pt x="44" y="140"/>
                  <a:pt x="44" y="120"/>
                </a:cubicBezTo>
                <a:cubicBezTo>
                  <a:pt x="48" y="136"/>
                  <a:pt x="56" y="152"/>
                  <a:pt x="72" y="164"/>
                </a:cubicBezTo>
                <a:cubicBezTo>
                  <a:pt x="84" y="144"/>
                  <a:pt x="52" y="140"/>
                  <a:pt x="56" y="124"/>
                </a:cubicBezTo>
                <a:cubicBezTo>
                  <a:pt x="60" y="132"/>
                  <a:pt x="64" y="144"/>
                  <a:pt x="60" y="152"/>
                </a:cubicBezTo>
                <a:cubicBezTo>
                  <a:pt x="40" y="112"/>
                  <a:pt x="60" y="64"/>
                  <a:pt x="96" y="44"/>
                </a:cubicBezTo>
                <a:cubicBezTo>
                  <a:pt x="128" y="28"/>
                  <a:pt x="164" y="28"/>
                  <a:pt x="196" y="44"/>
                </a:cubicBezTo>
                <a:cubicBezTo>
                  <a:pt x="152" y="24"/>
                  <a:pt x="84" y="36"/>
                  <a:pt x="72" y="88"/>
                </a:cubicBezTo>
                <a:cubicBezTo>
                  <a:pt x="92" y="52"/>
                  <a:pt x="136" y="44"/>
                  <a:pt x="172" y="48"/>
                </a:cubicBezTo>
                <a:cubicBezTo>
                  <a:pt x="228" y="60"/>
                  <a:pt x="256" y="116"/>
                  <a:pt x="256" y="168"/>
                </a:cubicBezTo>
                <a:cubicBezTo>
                  <a:pt x="256" y="112"/>
                  <a:pt x="212" y="60"/>
                  <a:pt x="156" y="52"/>
                </a:cubicBezTo>
                <a:cubicBezTo>
                  <a:pt x="120" y="48"/>
                  <a:pt x="88" y="72"/>
                  <a:pt x="72" y="104"/>
                </a:cubicBezTo>
                <a:cubicBezTo>
                  <a:pt x="88" y="92"/>
                  <a:pt x="104" y="80"/>
                  <a:pt x="120" y="68"/>
                </a:cubicBezTo>
                <a:cubicBezTo>
                  <a:pt x="112" y="76"/>
                  <a:pt x="100" y="72"/>
                  <a:pt x="96" y="80"/>
                </a:cubicBezTo>
                <a:cubicBezTo>
                  <a:pt x="108" y="56"/>
                  <a:pt x="136" y="56"/>
                  <a:pt x="160" y="56"/>
                </a:cubicBezTo>
                <a:cubicBezTo>
                  <a:pt x="188" y="64"/>
                  <a:pt x="212" y="80"/>
                  <a:pt x="228" y="108"/>
                </a:cubicBezTo>
                <a:cubicBezTo>
                  <a:pt x="212" y="80"/>
                  <a:pt x="180" y="68"/>
                  <a:pt x="152" y="68"/>
                </a:cubicBezTo>
                <a:cubicBezTo>
                  <a:pt x="180" y="64"/>
                  <a:pt x="200" y="84"/>
                  <a:pt x="220" y="104"/>
                </a:cubicBezTo>
                <a:cubicBezTo>
                  <a:pt x="208" y="100"/>
                  <a:pt x="204" y="88"/>
                  <a:pt x="192" y="84"/>
                </a:cubicBezTo>
                <a:cubicBezTo>
                  <a:pt x="240" y="124"/>
                  <a:pt x="240" y="192"/>
                  <a:pt x="204" y="240"/>
                </a:cubicBezTo>
                <a:cubicBezTo>
                  <a:pt x="176" y="272"/>
                  <a:pt x="136" y="288"/>
                  <a:pt x="92" y="284"/>
                </a:cubicBezTo>
                <a:cubicBezTo>
                  <a:pt x="144" y="280"/>
                  <a:pt x="200" y="256"/>
                  <a:pt x="220" y="204"/>
                </a:cubicBezTo>
                <a:cubicBezTo>
                  <a:pt x="228" y="176"/>
                  <a:pt x="228" y="144"/>
                  <a:pt x="208" y="120"/>
                </a:cubicBezTo>
                <a:cubicBezTo>
                  <a:pt x="248" y="184"/>
                  <a:pt x="188" y="244"/>
                  <a:pt x="124" y="252"/>
                </a:cubicBezTo>
                <a:cubicBezTo>
                  <a:pt x="156" y="248"/>
                  <a:pt x="180" y="224"/>
                  <a:pt x="192" y="196"/>
                </a:cubicBezTo>
                <a:cubicBezTo>
                  <a:pt x="164" y="240"/>
                  <a:pt x="96" y="260"/>
                  <a:pt x="52" y="228"/>
                </a:cubicBezTo>
                <a:cubicBezTo>
                  <a:pt x="112" y="256"/>
                  <a:pt x="196" y="224"/>
                  <a:pt x="188" y="156"/>
                </a:cubicBezTo>
                <a:cubicBezTo>
                  <a:pt x="184" y="116"/>
                  <a:pt x="132" y="124"/>
                  <a:pt x="104" y="104"/>
                </a:cubicBezTo>
                <a:cubicBezTo>
                  <a:pt x="120" y="80"/>
                  <a:pt x="156" y="84"/>
                  <a:pt x="180" y="84"/>
                </a:cubicBezTo>
                <a:cubicBezTo>
                  <a:pt x="160" y="64"/>
                  <a:pt x="136" y="96"/>
                  <a:pt x="117" y="76"/>
                </a:cubicBezTo>
                <a:cubicBezTo>
                  <a:pt x="117" y="76"/>
                  <a:pt x="119" y="74"/>
                  <a:pt x="126" y="71"/>
                </a:cubicBezTo>
                <a:close/>
                <a:moveTo>
                  <a:pt x="198" y="121"/>
                </a:moveTo>
                <a:cubicBezTo>
                  <a:pt x="200" y="136"/>
                  <a:pt x="208" y="148"/>
                  <a:pt x="204" y="164"/>
                </a:cubicBezTo>
                <a:cubicBezTo>
                  <a:pt x="216" y="152"/>
                  <a:pt x="204" y="140"/>
                  <a:pt x="203" y="129"/>
                </a:cubicBezTo>
                <a:cubicBezTo>
                  <a:pt x="201" y="125"/>
                  <a:pt x="200" y="123"/>
                  <a:pt x="198" y="121"/>
                </a:cubicBezTo>
                <a:close/>
                <a:moveTo>
                  <a:pt x="156" y="104"/>
                </a:moveTo>
                <a:cubicBezTo>
                  <a:pt x="160" y="108"/>
                  <a:pt x="168" y="108"/>
                  <a:pt x="172" y="112"/>
                </a:cubicBezTo>
                <a:cubicBezTo>
                  <a:pt x="164" y="100"/>
                  <a:pt x="156" y="92"/>
                  <a:pt x="140" y="96"/>
                </a:cubicBezTo>
                <a:cubicBezTo>
                  <a:pt x="144" y="96"/>
                  <a:pt x="144" y="100"/>
                  <a:pt x="148" y="100"/>
                </a:cubicBezTo>
                <a:cubicBezTo>
                  <a:pt x="151" y="101"/>
                  <a:pt x="153" y="102"/>
                  <a:pt x="156" y="104"/>
                </a:cubicBezTo>
                <a:close/>
                <a:moveTo>
                  <a:pt x="114" y="213"/>
                </a:moveTo>
                <a:cubicBezTo>
                  <a:pt x="104" y="216"/>
                  <a:pt x="96" y="216"/>
                  <a:pt x="88" y="216"/>
                </a:cubicBezTo>
                <a:cubicBezTo>
                  <a:pt x="108" y="216"/>
                  <a:pt x="132" y="220"/>
                  <a:pt x="148" y="204"/>
                </a:cubicBezTo>
                <a:cubicBezTo>
                  <a:pt x="140" y="204"/>
                  <a:pt x="136" y="208"/>
                  <a:pt x="127" y="212"/>
                </a:cubicBezTo>
                <a:cubicBezTo>
                  <a:pt x="123" y="213"/>
                  <a:pt x="119" y="213"/>
                  <a:pt x="114" y="213"/>
                </a:cubicBezTo>
                <a:close/>
                <a:moveTo>
                  <a:pt x="152" y="181"/>
                </a:moveTo>
                <a:cubicBezTo>
                  <a:pt x="152" y="184"/>
                  <a:pt x="148" y="188"/>
                  <a:pt x="144" y="192"/>
                </a:cubicBezTo>
                <a:cubicBezTo>
                  <a:pt x="160" y="184"/>
                  <a:pt x="164" y="168"/>
                  <a:pt x="164" y="152"/>
                </a:cubicBezTo>
                <a:cubicBezTo>
                  <a:pt x="156" y="156"/>
                  <a:pt x="160" y="164"/>
                  <a:pt x="158" y="170"/>
                </a:cubicBezTo>
                <a:cubicBezTo>
                  <a:pt x="156" y="175"/>
                  <a:pt x="153" y="179"/>
                  <a:pt x="152" y="181"/>
                </a:cubicBezTo>
                <a:close/>
                <a:moveTo>
                  <a:pt x="126" y="183"/>
                </a:moveTo>
                <a:cubicBezTo>
                  <a:pt x="128" y="180"/>
                  <a:pt x="132" y="176"/>
                  <a:pt x="136" y="168"/>
                </a:cubicBezTo>
                <a:cubicBezTo>
                  <a:pt x="120" y="180"/>
                  <a:pt x="100" y="196"/>
                  <a:pt x="76" y="184"/>
                </a:cubicBezTo>
                <a:cubicBezTo>
                  <a:pt x="92" y="196"/>
                  <a:pt x="112" y="196"/>
                  <a:pt x="132" y="188"/>
                </a:cubicBezTo>
                <a:cubicBezTo>
                  <a:pt x="132" y="188"/>
                  <a:pt x="128" y="188"/>
                  <a:pt x="127" y="188"/>
                </a:cubicBezTo>
                <a:cubicBezTo>
                  <a:pt x="121" y="188"/>
                  <a:pt x="121" y="187"/>
                  <a:pt x="126" y="183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Freeform 26"/>
          <p:cNvSpPr>
            <a:spLocks noEditPoints="1"/>
          </p:cNvSpPr>
          <p:nvPr/>
        </p:nvSpPr>
        <p:spPr bwMode="auto">
          <a:xfrm>
            <a:off x="3657733" y="2349683"/>
            <a:ext cx="1932298" cy="2212582"/>
          </a:xfrm>
          <a:custGeom>
            <a:avLst/>
            <a:gdLst>
              <a:gd name="T0" fmla="*/ 244 w 248"/>
              <a:gd name="T1" fmla="*/ 100 h 284"/>
              <a:gd name="T2" fmla="*/ 232 w 248"/>
              <a:gd name="T3" fmla="*/ 88 h 284"/>
              <a:gd name="T4" fmla="*/ 187 w 248"/>
              <a:gd name="T5" fmla="*/ 41 h 284"/>
              <a:gd name="T6" fmla="*/ 11 w 248"/>
              <a:gd name="T7" fmla="*/ 145 h 284"/>
              <a:gd name="T8" fmla="*/ 10 w 248"/>
              <a:gd name="T9" fmla="*/ 136 h 284"/>
              <a:gd name="T10" fmla="*/ 99 w 248"/>
              <a:gd name="T11" fmla="*/ 209 h 284"/>
              <a:gd name="T12" fmla="*/ 44 w 248"/>
              <a:gd name="T13" fmla="*/ 188 h 284"/>
              <a:gd name="T14" fmla="*/ 99 w 248"/>
              <a:gd name="T15" fmla="*/ 209 h 284"/>
              <a:gd name="T16" fmla="*/ 96 w 248"/>
              <a:gd name="T17" fmla="*/ 68 h 284"/>
              <a:gd name="T18" fmla="*/ 108 w 248"/>
              <a:gd name="T19" fmla="*/ 168 h 284"/>
              <a:gd name="T20" fmla="*/ 104 w 248"/>
              <a:gd name="T21" fmla="*/ 140 h 284"/>
              <a:gd name="T22" fmla="*/ 108 w 248"/>
              <a:gd name="T23" fmla="*/ 136 h 284"/>
              <a:gd name="T24" fmla="*/ 172 w 248"/>
              <a:gd name="T25" fmla="*/ 164 h 284"/>
              <a:gd name="T26" fmla="*/ 36 w 248"/>
              <a:gd name="T27" fmla="*/ 204 h 284"/>
              <a:gd name="T28" fmla="*/ 128 w 248"/>
              <a:gd name="T29" fmla="*/ 0 h 284"/>
              <a:gd name="T30" fmla="*/ 56 w 248"/>
              <a:gd name="T31" fmla="*/ 188 h 284"/>
              <a:gd name="T32" fmla="*/ 76 w 248"/>
              <a:gd name="T33" fmla="*/ 172 h 284"/>
              <a:gd name="T34" fmla="*/ 52 w 248"/>
              <a:gd name="T35" fmla="*/ 168 h 284"/>
              <a:gd name="T36" fmla="*/ 168 w 248"/>
              <a:gd name="T37" fmla="*/ 32 h 284"/>
              <a:gd name="T38" fmla="*/ 176 w 248"/>
              <a:gd name="T39" fmla="*/ 48 h 284"/>
              <a:gd name="T40" fmla="*/ 112 w 248"/>
              <a:gd name="T41" fmla="*/ 48 h 284"/>
              <a:gd name="T42" fmla="*/ 88 w 248"/>
              <a:gd name="T43" fmla="*/ 72 h 284"/>
              <a:gd name="T44" fmla="*/ 208 w 248"/>
              <a:gd name="T45" fmla="*/ 88 h 284"/>
              <a:gd name="T46" fmla="*/ 200 w 248"/>
              <a:gd name="T47" fmla="*/ 84 h 284"/>
              <a:gd name="T48" fmla="*/ 224 w 248"/>
              <a:gd name="T49" fmla="*/ 164 h 284"/>
              <a:gd name="T50" fmla="*/ 196 w 248"/>
              <a:gd name="T51" fmla="*/ 228 h 284"/>
              <a:gd name="T52" fmla="*/ 132 w 248"/>
              <a:gd name="T53" fmla="*/ 252 h 284"/>
              <a:gd name="T54" fmla="*/ 52 w 248"/>
              <a:gd name="T55" fmla="*/ 236 h 284"/>
              <a:gd name="T56" fmla="*/ 88 w 248"/>
              <a:gd name="T57" fmla="*/ 120 h 284"/>
              <a:gd name="T58" fmla="*/ 152 w 248"/>
              <a:gd name="T59" fmla="*/ 72 h 284"/>
              <a:gd name="T60" fmla="*/ 136 w 248"/>
              <a:gd name="T61" fmla="*/ 68 h 284"/>
              <a:gd name="T62" fmla="*/ 94 w 248"/>
              <a:gd name="T63" fmla="*/ 72 h 284"/>
              <a:gd name="T64" fmla="*/ 196 w 248"/>
              <a:gd name="T65" fmla="*/ 140 h 284"/>
              <a:gd name="T66" fmla="*/ 178 w 248"/>
              <a:gd name="T67" fmla="*/ 100 h 284"/>
              <a:gd name="T68" fmla="*/ 148 w 248"/>
              <a:gd name="T69" fmla="*/ 96 h 284"/>
              <a:gd name="T70" fmla="*/ 120 w 248"/>
              <a:gd name="T71" fmla="*/ 94 h 284"/>
              <a:gd name="T72" fmla="*/ 122 w 248"/>
              <a:gd name="T73" fmla="*/ 212 h 284"/>
              <a:gd name="T74" fmla="*/ 156 w 248"/>
              <a:gd name="T75" fmla="*/ 192 h 284"/>
              <a:gd name="T76" fmla="*/ 122 w 248"/>
              <a:gd name="T77" fmla="*/ 212 h 284"/>
              <a:gd name="T78" fmla="*/ 148 w 248"/>
              <a:gd name="T79" fmla="*/ 180 h 284"/>
              <a:gd name="T80" fmla="*/ 154 w 248"/>
              <a:gd name="T81" fmla="*/ 154 h 284"/>
              <a:gd name="T82" fmla="*/ 129 w 248"/>
              <a:gd name="T83" fmla="*/ 178 h 284"/>
              <a:gd name="T84" fmla="*/ 80 w 248"/>
              <a:gd name="T85" fmla="*/ 196 h 284"/>
              <a:gd name="T86" fmla="*/ 132 w 248"/>
              <a:gd name="T87" fmla="*/ 183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48" h="284">
                <a:moveTo>
                  <a:pt x="206" y="52"/>
                </a:moveTo>
                <a:cubicBezTo>
                  <a:pt x="224" y="60"/>
                  <a:pt x="232" y="84"/>
                  <a:pt x="244" y="100"/>
                </a:cubicBezTo>
                <a:cubicBezTo>
                  <a:pt x="232" y="92"/>
                  <a:pt x="232" y="80"/>
                  <a:pt x="220" y="72"/>
                </a:cubicBezTo>
                <a:cubicBezTo>
                  <a:pt x="224" y="76"/>
                  <a:pt x="228" y="80"/>
                  <a:pt x="232" y="88"/>
                </a:cubicBezTo>
                <a:cubicBezTo>
                  <a:pt x="196" y="36"/>
                  <a:pt x="120" y="20"/>
                  <a:pt x="68" y="60"/>
                </a:cubicBezTo>
                <a:cubicBezTo>
                  <a:pt x="100" y="28"/>
                  <a:pt x="148" y="24"/>
                  <a:pt x="187" y="41"/>
                </a:cubicBezTo>
                <a:cubicBezTo>
                  <a:pt x="193" y="43"/>
                  <a:pt x="200" y="47"/>
                  <a:pt x="206" y="52"/>
                </a:cubicBezTo>
                <a:close/>
                <a:moveTo>
                  <a:pt x="11" y="145"/>
                </a:moveTo>
                <a:cubicBezTo>
                  <a:pt x="16" y="172"/>
                  <a:pt x="32" y="196"/>
                  <a:pt x="60" y="204"/>
                </a:cubicBezTo>
                <a:cubicBezTo>
                  <a:pt x="28" y="196"/>
                  <a:pt x="24" y="160"/>
                  <a:pt x="10" y="136"/>
                </a:cubicBezTo>
                <a:cubicBezTo>
                  <a:pt x="10" y="136"/>
                  <a:pt x="10" y="139"/>
                  <a:pt x="11" y="145"/>
                </a:cubicBezTo>
                <a:close/>
                <a:moveTo>
                  <a:pt x="99" y="209"/>
                </a:moveTo>
                <a:cubicBezTo>
                  <a:pt x="100" y="204"/>
                  <a:pt x="104" y="204"/>
                  <a:pt x="108" y="204"/>
                </a:cubicBezTo>
                <a:cubicBezTo>
                  <a:pt x="84" y="208"/>
                  <a:pt x="64" y="196"/>
                  <a:pt x="44" y="188"/>
                </a:cubicBezTo>
                <a:cubicBezTo>
                  <a:pt x="56" y="196"/>
                  <a:pt x="68" y="204"/>
                  <a:pt x="84" y="207"/>
                </a:cubicBezTo>
                <a:cubicBezTo>
                  <a:pt x="89" y="208"/>
                  <a:pt x="94" y="209"/>
                  <a:pt x="99" y="209"/>
                </a:cubicBezTo>
                <a:close/>
                <a:moveTo>
                  <a:pt x="94" y="72"/>
                </a:moveTo>
                <a:cubicBezTo>
                  <a:pt x="96" y="72"/>
                  <a:pt x="96" y="72"/>
                  <a:pt x="96" y="68"/>
                </a:cubicBezTo>
                <a:cubicBezTo>
                  <a:pt x="76" y="88"/>
                  <a:pt x="64" y="120"/>
                  <a:pt x="76" y="148"/>
                </a:cubicBezTo>
                <a:cubicBezTo>
                  <a:pt x="84" y="160"/>
                  <a:pt x="96" y="164"/>
                  <a:pt x="108" y="168"/>
                </a:cubicBezTo>
                <a:cubicBezTo>
                  <a:pt x="104" y="160"/>
                  <a:pt x="92" y="160"/>
                  <a:pt x="88" y="152"/>
                </a:cubicBezTo>
                <a:cubicBezTo>
                  <a:pt x="96" y="156"/>
                  <a:pt x="108" y="152"/>
                  <a:pt x="104" y="140"/>
                </a:cubicBezTo>
                <a:cubicBezTo>
                  <a:pt x="116" y="140"/>
                  <a:pt x="128" y="128"/>
                  <a:pt x="140" y="140"/>
                </a:cubicBezTo>
                <a:cubicBezTo>
                  <a:pt x="132" y="132"/>
                  <a:pt x="116" y="120"/>
                  <a:pt x="108" y="136"/>
                </a:cubicBezTo>
                <a:cubicBezTo>
                  <a:pt x="108" y="112"/>
                  <a:pt x="136" y="112"/>
                  <a:pt x="152" y="120"/>
                </a:cubicBezTo>
                <a:cubicBezTo>
                  <a:pt x="168" y="132"/>
                  <a:pt x="168" y="148"/>
                  <a:pt x="172" y="164"/>
                </a:cubicBezTo>
                <a:cubicBezTo>
                  <a:pt x="172" y="192"/>
                  <a:pt x="152" y="212"/>
                  <a:pt x="128" y="224"/>
                </a:cubicBezTo>
                <a:cubicBezTo>
                  <a:pt x="92" y="240"/>
                  <a:pt x="64" y="228"/>
                  <a:pt x="36" y="204"/>
                </a:cubicBezTo>
                <a:cubicBezTo>
                  <a:pt x="8" y="176"/>
                  <a:pt x="0" y="136"/>
                  <a:pt x="4" y="100"/>
                </a:cubicBezTo>
                <a:cubicBezTo>
                  <a:pt x="16" y="40"/>
                  <a:pt x="68" y="0"/>
                  <a:pt x="128" y="0"/>
                </a:cubicBezTo>
                <a:cubicBezTo>
                  <a:pt x="80" y="4"/>
                  <a:pt x="32" y="32"/>
                  <a:pt x="20" y="84"/>
                </a:cubicBezTo>
                <a:cubicBezTo>
                  <a:pt x="12" y="124"/>
                  <a:pt x="32" y="160"/>
                  <a:pt x="56" y="188"/>
                </a:cubicBezTo>
                <a:cubicBezTo>
                  <a:pt x="44" y="172"/>
                  <a:pt x="32" y="156"/>
                  <a:pt x="28" y="136"/>
                </a:cubicBezTo>
                <a:cubicBezTo>
                  <a:pt x="36" y="148"/>
                  <a:pt x="48" y="188"/>
                  <a:pt x="76" y="172"/>
                </a:cubicBezTo>
                <a:cubicBezTo>
                  <a:pt x="60" y="168"/>
                  <a:pt x="48" y="160"/>
                  <a:pt x="44" y="144"/>
                </a:cubicBezTo>
                <a:cubicBezTo>
                  <a:pt x="40" y="152"/>
                  <a:pt x="56" y="160"/>
                  <a:pt x="52" y="168"/>
                </a:cubicBezTo>
                <a:cubicBezTo>
                  <a:pt x="36" y="152"/>
                  <a:pt x="28" y="128"/>
                  <a:pt x="32" y="104"/>
                </a:cubicBezTo>
                <a:cubicBezTo>
                  <a:pt x="48" y="44"/>
                  <a:pt x="112" y="12"/>
                  <a:pt x="168" y="32"/>
                </a:cubicBezTo>
                <a:cubicBezTo>
                  <a:pt x="120" y="20"/>
                  <a:pt x="48" y="44"/>
                  <a:pt x="48" y="104"/>
                </a:cubicBezTo>
                <a:cubicBezTo>
                  <a:pt x="60" y="48"/>
                  <a:pt x="128" y="28"/>
                  <a:pt x="176" y="48"/>
                </a:cubicBezTo>
                <a:cubicBezTo>
                  <a:pt x="216" y="68"/>
                  <a:pt x="248" y="108"/>
                  <a:pt x="244" y="152"/>
                </a:cubicBezTo>
                <a:cubicBezTo>
                  <a:pt x="240" y="88"/>
                  <a:pt x="176" y="32"/>
                  <a:pt x="112" y="48"/>
                </a:cubicBezTo>
                <a:cubicBezTo>
                  <a:pt x="84" y="56"/>
                  <a:pt x="52" y="84"/>
                  <a:pt x="52" y="120"/>
                </a:cubicBezTo>
                <a:cubicBezTo>
                  <a:pt x="60" y="100"/>
                  <a:pt x="76" y="88"/>
                  <a:pt x="88" y="72"/>
                </a:cubicBezTo>
                <a:cubicBezTo>
                  <a:pt x="76" y="72"/>
                  <a:pt x="76" y="88"/>
                  <a:pt x="64" y="88"/>
                </a:cubicBezTo>
                <a:cubicBezTo>
                  <a:pt x="96" y="32"/>
                  <a:pt x="172" y="44"/>
                  <a:pt x="208" y="88"/>
                </a:cubicBezTo>
                <a:cubicBezTo>
                  <a:pt x="184" y="64"/>
                  <a:pt x="152" y="56"/>
                  <a:pt x="120" y="60"/>
                </a:cubicBezTo>
                <a:cubicBezTo>
                  <a:pt x="148" y="60"/>
                  <a:pt x="176" y="64"/>
                  <a:pt x="200" y="84"/>
                </a:cubicBezTo>
                <a:cubicBezTo>
                  <a:pt x="188" y="76"/>
                  <a:pt x="176" y="76"/>
                  <a:pt x="168" y="68"/>
                </a:cubicBezTo>
                <a:cubicBezTo>
                  <a:pt x="200" y="92"/>
                  <a:pt x="224" y="124"/>
                  <a:pt x="224" y="164"/>
                </a:cubicBezTo>
                <a:cubicBezTo>
                  <a:pt x="220" y="232"/>
                  <a:pt x="156" y="284"/>
                  <a:pt x="88" y="284"/>
                </a:cubicBezTo>
                <a:cubicBezTo>
                  <a:pt x="128" y="276"/>
                  <a:pt x="168" y="260"/>
                  <a:pt x="196" y="228"/>
                </a:cubicBezTo>
                <a:cubicBezTo>
                  <a:pt x="224" y="188"/>
                  <a:pt x="232" y="128"/>
                  <a:pt x="188" y="100"/>
                </a:cubicBezTo>
                <a:cubicBezTo>
                  <a:pt x="240" y="156"/>
                  <a:pt x="192" y="232"/>
                  <a:pt x="132" y="252"/>
                </a:cubicBezTo>
                <a:cubicBezTo>
                  <a:pt x="156" y="232"/>
                  <a:pt x="188" y="212"/>
                  <a:pt x="192" y="176"/>
                </a:cubicBezTo>
                <a:cubicBezTo>
                  <a:pt x="172" y="232"/>
                  <a:pt x="108" y="264"/>
                  <a:pt x="52" y="236"/>
                </a:cubicBezTo>
                <a:cubicBezTo>
                  <a:pt x="108" y="256"/>
                  <a:pt x="188" y="220"/>
                  <a:pt x="184" y="152"/>
                </a:cubicBezTo>
                <a:cubicBezTo>
                  <a:pt x="184" y="108"/>
                  <a:pt x="124" y="100"/>
                  <a:pt x="88" y="120"/>
                </a:cubicBezTo>
                <a:cubicBezTo>
                  <a:pt x="72" y="128"/>
                  <a:pt x="88" y="96"/>
                  <a:pt x="96" y="92"/>
                </a:cubicBezTo>
                <a:cubicBezTo>
                  <a:pt x="112" y="80"/>
                  <a:pt x="132" y="72"/>
                  <a:pt x="152" y="72"/>
                </a:cubicBezTo>
                <a:cubicBezTo>
                  <a:pt x="144" y="68"/>
                  <a:pt x="140" y="68"/>
                  <a:pt x="132" y="68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16" y="60"/>
                  <a:pt x="104" y="92"/>
                  <a:pt x="86" y="80"/>
                </a:cubicBezTo>
                <a:cubicBezTo>
                  <a:pt x="85" y="80"/>
                  <a:pt x="88" y="77"/>
                  <a:pt x="94" y="72"/>
                </a:cubicBezTo>
                <a:close/>
                <a:moveTo>
                  <a:pt x="178" y="100"/>
                </a:moveTo>
                <a:cubicBezTo>
                  <a:pt x="188" y="108"/>
                  <a:pt x="188" y="128"/>
                  <a:pt x="196" y="140"/>
                </a:cubicBezTo>
                <a:cubicBezTo>
                  <a:pt x="192" y="128"/>
                  <a:pt x="196" y="116"/>
                  <a:pt x="185" y="107"/>
                </a:cubicBezTo>
                <a:cubicBezTo>
                  <a:pt x="182" y="104"/>
                  <a:pt x="180" y="102"/>
                  <a:pt x="178" y="100"/>
                </a:cubicBezTo>
                <a:close/>
                <a:moveTo>
                  <a:pt x="128" y="94"/>
                </a:moveTo>
                <a:cubicBezTo>
                  <a:pt x="136" y="96"/>
                  <a:pt x="140" y="96"/>
                  <a:pt x="148" y="96"/>
                </a:cubicBezTo>
                <a:cubicBezTo>
                  <a:pt x="136" y="88"/>
                  <a:pt x="124" y="84"/>
                  <a:pt x="108" y="92"/>
                </a:cubicBezTo>
                <a:cubicBezTo>
                  <a:pt x="112" y="92"/>
                  <a:pt x="116" y="92"/>
                  <a:pt x="120" y="94"/>
                </a:cubicBezTo>
                <a:cubicBezTo>
                  <a:pt x="122" y="94"/>
                  <a:pt x="125" y="94"/>
                  <a:pt x="128" y="94"/>
                </a:cubicBezTo>
                <a:close/>
                <a:moveTo>
                  <a:pt x="122" y="212"/>
                </a:moveTo>
                <a:cubicBezTo>
                  <a:pt x="116" y="216"/>
                  <a:pt x="104" y="216"/>
                  <a:pt x="96" y="220"/>
                </a:cubicBezTo>
                <a:cubicBezTo>
                  <a:pt x="120" y="220"/>
                  <a:pt x="144" y="216"/>
                  <a:pt x="156" y="192"/>
                </a:cubicBezTo>
                <a:cubicBezTo>
                  <a:pt x="148" y="196"/>
                  <a:pt x="140" y="200"/>
                  <a:pt x="135" y="207"/>
                </a:cubicBezTo>
                <a:cubicBezTo>
                  <a:pt x="132" y="209"/>
                  <a:pt x="127" y="211"/>
                  <a:pt x="122" y="212"/>
                </a:cubicBezTo>
                <a:close/>
                <a:moveTo>
                  <a:pt x="152" y="167"/>
                </a:moveTo>
                <a:cubicBezTo>
                  <a:pt x="152" y="172"/>
                  <a:pt x="152" y="176"/>
                  <a:pt x="148" y="180"/>
                </a:cubicBezTo>
                <a:cubicBezTo>
                  <a:pt x="160" y="168"/>
                  <a:pt x="168" y="152"/>
                  <a:pt x="152" y="136"/>
                </a:cubicBezTo>
                <a:cubicBezTo>
                  <a:pt x="152" y="140"/>
                  <a:pt x="156" y="148"/>
                  <a:pt x="154" y="154"/>
                </a:cubicBezTo>
                <a:cubicBezTo>
                  <a:pt x="154" y="160"/>
                  <a:pt x="153" y="164"/>
                  <a:pt x="152" y="167"/>
                </a:cubicBezTo>
                <a:close/>
                <a:moveTo>
                  <a:pt x="129" y="178"/>
                </a:moveTo>
                <a:cubicBezTo>
                  <a:pt x="132" y="172"/>
                  <a:pt x="132" y="168"/>
                  <a:pt x="132" y="160"/>
                </a:cubicBezTo>
                <a:cubicBezTo>
                  <a:pt x="128" y="184"/>
                  <a:pt x="104" y="200"/>
                  <a:pt x="80" y="196"/>
                </a:cubicBezTo>
                <a:cubicBezTo>
                  <a:pt x="100" y="200"/>
                  <a:pt x="120" y="196"/>
                  <a:pt x="136" y="180"/>
                </a:cubicBezTo>
                <a:cubicBezTo>
                  <a:pt x="132" y="180"/>
                  <a:pt x="132" y="180"/>
                  <a:pt x="132" y="183"/>
                </a:cubicBezTo>
                <a:cubicBezTo>
                  <a:pt x="126" y="185"/>
                  <a:pt x="126" y="184"/>
                  <a:pt x="129" y="178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" name="Freeform 27"/>
          <p:cNvSpPr>
            <a:spLocks noEditPoints="1"/>
          </p:cNvSpPr>
          <p:nvPr/>
        </p:nvSpPr>
        <p:spPr bwMode="auto">
          <a:xfrm>
            <a:off x="4047515" y="2334845"/>
            <a:ext cx="2120252" cy="2242258"/>
          </a:xfrm>
          <a:custGeom>
            <a:avLst/>
            <a:gdLst>
              <a:gd name="T0" fmla="*/ 224 w 272"/>
              <a:gd name="T1" fmla="*/ 52 h 288"/>
              <a:gd name="T2" fmla="*/ 192 w 272"/>
              <a:gd name="T3" fmla="*/ 44 h 288"/>
              <a:gd name="T4" fmla="*/ 139 w 272"/>
              <a:gd name="T5" fmla="*/ 36 h 288"/>
              <a:gd name="T6" fmla="*/ 44 w 272"/>
              <a:gd name="T7" fmla="*/ 197 h 288"/>
              <a:gd name="T8" fmla="*/ 40 w 272"/>
              <a:gd name="T9" fmla="*/ 187 h 288"/>
              <a:gd name="T10" fmla="*/ 186 w 272"/>
              <a:gd name="T11" fmla="*/ 219 h 288"/>
              <a:gd name="T12" fmla="*/ 120 w 272"/>
              <a:gd name="T13" fmla="*/ 240 h 288"/>
              <a:gd name="T14" fmla="*/ 186 w 272"/>
              <a:gd name="T15" fmla="*/ 219 h 288"/>
              <a:gd name="T16" fmla="*/ 80 w 272"/>
              <a:gd name="T17" fmla="*/ 160 h 288"/>
              <a:gd name="T18" fmla="*/ 168 w 272"/>
              <a:gd name="T19" fmla="*/ 148 h 288"/>
              <a:gd name="T20" fmla="*/ 152 w 272"/>
              <a:gd name="T21" fmla="*/ 124 h 288"/>
              <a:gd name="T22" fmla="*/ 128 w 272"/>
              <a:gd name="T23" fmla="*/ 132 h 288"/>
              <a:gd name="T24" fmla="*/ 220 w 272"/>
              <a:gd name="T25" fmla="*/ 152 h 288"/>
              <a:gd name="T26" fmla="*/ 28 w 272"/>
              <a:gd name="T27" fmla="*/ 176 h 288"/>
              <a:gd name="T28" fmla="*/ 36 w 272"/>
              <a:gd name="T29" fmla="*/ 104 h 288"/>
              <a:gd name="T30" fmla="*/ 88 w 272"/>
              <a:gd name="T31" fmla="*/ 220 h 288"/>
              <a:gd name="T32" fmla="*/ 128 w 272"/>
              <a:gd name="T33" fmla="*/ 220 h 288"/>
              <a:gd name="T34" fmla="*/ 52 w 272"/>
              <a:gd name="T35" fmla="*/ 168 h 288"/>
              <a:gd name="T36" fmla="*/ 52 w 272"/>
              <a:gd name="T37" fmla="*/ 148 h 288"/>
              <a:gd name="T38" fmla="*/ 104 w 272"/>
              <a:gd name="T39" fmla="*/ 60 h 288"/>
              <a:gd name="T40" fmla="*/ 72 w 272"/>
              <a:gd name="T41" fmla="*/ 104 h 288"/>
              <a:gd name="T42" fmla="*/ 80 w 272"/>
              <a:gd name="T43" fmla="*/ 168 h 288"/>
              <a:gd name="T44" fmla="*/ 72 w 272"/>
              <a:gd name="T45" fmla="*/ 164 h 288"/>
              <a:gd name="T46" fmla="*/ 76 w 272"/>
              <a:gd name="T47" fmla="*/ 132 h 288"/>
              <a:gd name="T48" fmla="*/ 104 w 272"/>
              <a:gd name="T49" fmla="*/ 84 h 288"/>
              <a:gd name="T50" fmla="*/ 264 w 272"/>
              <a:gd name="T51" fmla="*/ 164 h 288"/>
              <a:gd name="T52" fmla="*/ 252 w 272"/>
              <a:gd name="T53" fmla="*/ 212 h 288"/>
              <a:gd name="T54" fmla="*/ 152 w 272"/>
              <a:gd name="T55" fmla="*/ 76 h 288"/>
              <a:gd name="T56" fmla="*/ 200 w 272"/>
              <a:gd name="T57" fmla="*/ 252 h 288"/>
              <a:gd name="T58" fmla="*/ 204 w 272"/>
              <a:gd name="T59" fmla="*/ 244 h 288"/>
              <a:gd name="T60" fmla="*/ 220 w 272"/>
              <a:gd name="T61" fmla="*/ 212 h 288"/>
              <a:gd name="T62" fmla="*/ 120 w 272"/>
              <a:gd name="T63" fmla="*/ 124 h 288"/>
              <a:gd name="T64" fmla="*/ 100 w 272"/>
              <a:gd name="T65" fmla="*/ 100 h 288"/>
              <a:gd name="T66" fmla="*/ 88 w 272"/>
              <a:gd name="T67" fmla="*/ 116 h 288"/>
              <a:gd name="T68" fmla="*/ 90 w 272"/>
              <a:gd name="T69" fmla="*/ 173 h 288"/>
              <a:gd name="T70" fmla="*/ 151 w 272"/>
              <a:gd name="T71" fmla="*/ 81 h 288"/>
              <a:gd name="T72" fmla="*/ 163 w 272"/>
              <a:gd name="T73" fmla="*/ 80 h 288"/>
              <a:gd name="T74" fmla="*/ 112 w 272"/>
              <a:gd name="T75" fmla="*/ 117 h 288"/>
              <a:gd name="T76" fmla="*/ 100 w 272"/>
              <a:gd name="T77" fmla="*/ 140 h 288"/>
              <a:gd name="T78" fmla="*/ 112 w 272"/>
              <a:gd name="T79" fmla="*/ 117 h 288"/>
              <a:gd name="T80" fmla="*/ 172 w 272"/>
              <a:gd name="T81" fmla="*/ 240 h 288"/>
              <a:gd name="T82" fmla="*/ 209 w 272"/>
              <a:gd name="T83" fmla="*/ 200 h 288"/>
              <a:gd name="T84" fmla="*/ 194 w 272"/>
              <a:gd name="T85" fmla="*/ 133 h 288"/>
              <a:gd name="T86" fmla="*/ 164 w 272"/>
              <a:gd name="T87" fmla="*/ 112 h 288"/>
              <a:gd name="T88" fmla="*/ 194 w 272"/>
              <a:gd name="T89" fmla="*/ 133 h 288"/>
              <a:gd name="T90" fmla="*/ 160 w 272"/>
              <a:gd name="T91" fmla="*/ 132 h 288"/>
              <a:gd name="T92" fmla="*/ 176 w 272"/>
              <a:gd name="T93" fmla="*/ 216 h 288"/>
              <a:gd name="T94" fmla="*/ 195 w 272"/>
              <a:gd name="T95" fmla="*/ 15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2" h="288">
                <a:moveTo>
                  <a:pt x="166" y="34"/>
                </a:moveTo>
                <a:cubicBezTo>
                  <a:pt x="184" y="36"/>
                  <a:pt x="208" y="40"/>
                  <a:pt x="224" y="52"/>
                </a:cubicBezTo>
                <a:cubicBezTo>
                  <a:pt x="208" y="44"/>
                  <a:pt x="192" y="40"/>
                  <a:pt x="176" y="40"/>
                </a:cubicBezTo>
                <a:cubicBezTo>
                  <a:pt x="180" y="40"/>
                  <a:pt x="188" y="40"/>
                  <a:pt x="192" y="44"/>
                </a:cubicBezTo>
                <a:cubicBezTo>
                  <a:pt x="124" y="20"/>
                  <a:pt x="48" y="84"/>
                  <a:pt x="56" y="156"/>
                </a:cubicBezTo>
                <a:cubicBezTo>
                  <a:pt x="48" y="104"/>
                  <a:pt x="84" y="40"/>
                  <a:pt x="139" y="36"/>
                </a:cubicBezTo>
                <a:cubicBezTo>
                  <a:pt x="149" y="33"/>
                  <a:pt x="157" y="33"/>
                  <a:pt x="166" y="34"/>
                </a:cubicBezTo>
                <a:close/>
                <a:moveTo>
                  <a:pt x="44" y="197"/>
                </a:moveTo>
                <a:cubicBezTo>
                  <a:pt x="60" y="228"/>
                  <a:pt x="92" y="248"/>
                  <a:pt x="128" y="244"/>
                </a:cubicBezTo>
                <a:cubicBezTo>
                  <a:pt x="88" y="248"/>
                  <a:pt x="60" y="216"/>
                  <a:pt x="40" y="187"/>
                </a:cubicBezTo>
                <a:cubicBezTo>
                  <a:pt x="39" y="187"/>
                  <a:pt x="41" y="190"/>
                  <a:pt x="44" y="197"/>
                </a:cubicBezTo>
                <a:close/>
                <a:moveTo>
                  <a:pt x="186" y="219"/>
                </a:moveTo>
                <a:cubicBezTo>
                  <a:pt x="184" y="212"/>
                  <a:pt x="192" y="208"/>
                  <a:pt x="196" y="204"/>
                </a:cubicBezTo>
                <a:cubicBezTo>
                  <a:pt x="176" y="228"/>
                  <a:pt x="148" y="240"/>
                  <a:pt x="120" y="240"/>
                </a:cubicBezTo>
                <a:cubicBezTo>
                  <a:pt x="140" y="240"/>
                  <a:pt x="156" y="240"/>
                  <a:pt x="172" y="229"/>
                </a:cubicBezTo>
                <a:cubicBezTo>
                  <a:pt x="177" y="227"/>
                  <a:pt x="182" y="223"/>
                  <a:pt x="186" y="219"/>
                </a:cubicBezTo>
                <a:close/>
                <a:moveTo>
                  <a:pt x="83" y="163"/>
                </a:moveTo>
                <a:cubicBezTo>
                  <a:pt x="84" y="164"/>
                  <a:pt x="80" y="160"/>
                  <a:pt x="80" y="160"/>
                </a:cubicBezTo>
                <a:cubicBezTo>
                  <a:pt x="96" y="188"/>
                  <a:pt x="132" y="204"/>
                  <a:pt x="160" y="184"/>
                </a:cubicBezTo>
                <a:cubicBezTo>
                  <a:pt x="168" y="176"/>
                  <a:pt x="168" y="160"/>
                  <a:pt x="168" y="148"/>
                </a:cubicBezTo>
                <a:cubicBezTo>
                  <a:pt x="164" y="168"/>
                  <a:pt x="156" y="172"/>
                  <a:pt x="140" y="160"/>
                </a:cubicBezTo>
                <a:cubicBezTo>
                  <a:pt x="128" y="152"/>
                  <a:pt x="140" y="132"/>
                  <a:pt x="152" y="124"/>
                </a:cubicBezTo>
                <a:cubicBezTo>
                  <a:pt x="136" y="128"/>
                  <a:pt x="124" y="144"/>
                  <a:pt x="132" y="160"/>
                </a:cubicBezTo>
                <a:cubicBezTo>
                  <a:pt x="116" y="156"/>
                  <a:pt x="124" y="140"/>
                  <a:pt x="128" y="132"/>
                </a:cubicBezTo>
                <a:cubicBezTo>
                  <a:pt x="128" y="116"/>
                  <a:pt x="148" y="100"/>
                  <a:pt x="168" y="104"/>
                </a:cubicBezTo>
                <a:cubicBezTo>
                  <a:pt x="192" y="112"/>
                  <a:pt x="212" y="128"/>
                  <a:pt x="220" y="152"/>
                </a:cubicBezTo>
                <a:cubicBezTo>
                  <a:pt x="232" y="208"/>
                  <a:pt x="188" y="256"/>
                  <a:pt x="136" y="256"/>
                </a:cubicBezTo>
                <a:cubicBezTo>
                  <a:pt x="88" y="260"/>
                  <a:pt x="44" y="224"/>
                  <a:pt x="28" y="176"/>
                </a:cubicBezTo>
                <a:cubicBezTo>
                  <a:pt x="0" y="84"/>
                  <a:pt x="84" y="0"/>
                  <a:pt x="176" y="8"/>
                </a:cubicBezTo>
                <a:cubicBezTo>
                  <a:pt x="116" y="4"/>
                  <a:pt x="52" y="40"/>
                  <a:pt x="36" y="104"/>
                </a:cubicBezTo>
                <a:cubicBezTo>
                  <a:pt x="20" y="176"/>
                  <a:pt x="80" y="248"/>
                  <a:pt x="152" y="232"/>
                </a:cubicBezTo>
                <a:cubicBezTo>
                  <a:pt x="128" y="236"/>
                  <a:pt x="108" y="232"/>
                  <a:pt x="88" y="220"/>
                </a:cubicBezTo>
                <a:cubicBezTo>
                  <a:pt x="116" y="236"/>
                  <a:pt x="176" y="228"/>
                  <a:pt x="176" y="184"/>
                </a:cubicBezTo>
                <a:cubicBezTo>
                  <a:pt x="172" y="208"/>
                  <a:pt x="148" y="224"/>
                  <a:pt x="128" y="220"/>
                </a:cubicBezTo>
                <a:cubicBezTo>
                  <a:pt x="140" y="224"/>
                  <a:pt x="148" y="216"/>
                  <a:pt x="160" y="216"/>
                </a:cubicBezTo>
                <a:cubicBezTo>
                  <a:pt x="116" y="240"/>
                  <a:pt x="64" y="212"/>
                  <a:pt x="52" y="168"/>
                </a:cubicBezTo>
                <a:cubicBezTo>
                  <a:pt x="36" y="116"/>
                  <a:pt x="68" y="56"/>
                  <a:pt x="120" y="40"/>
                </a:cubicBezTo>
                <a:cubicBezTo>
                  <a:pt x="80" y="60"/>
                  <a:pt x="48" y="100"/>
                  <a:pt x="52" y="148"/>
                </a:cubicBezTo>
                <a:cubicBezTo>
                  <a:pt x="56" y="172"/>
                  <a:pt x="76" y="196"/>
                  <a:pt x="96" y="208"/>
                </a:cubicBezTo>
                <a:cubicBezTo>
                  <a:pt x="44" y="172"/>
                  <a:pt x="52" y="96"/>
                  <a:pt x="104" y="60"/>
                </a:cubicBezTo>
                <a:cubicBezTo>
                  <a:pt x="148" y="32"/>
                  <a:pt x="212" y="40"/>
                  <a:pt x="244" y="80"/>
                </a:cubicBezTo>
                <a:cubicBezTo>
                  <a:pt x="196" y="24"/>
                  <a:pt x="100" y="40"/>
                  <a:pt x="72" y="104"/>
                </a:cubicBezTo>
                <a:cubicBezTo>
                  <a:pt x="56" y="144"/>
                  <a:pt x="76" y="200"/>
                  <a:pt x="124" y="208"/>
                </a:cubicBezTo>
                <a:cubicBezTo>
                  <a:pt x="108" y="196"/>
                  <a:pt x="96" y="180"/>
                  <a:pt x="80" y="168"/>
                </a:cubicBezTo>
                <a:cubicBezTo>
                  <a:pt x="84" y="176"/>
                  <a:pt x="88" y="184"/>
                  <a:pt x="96" y="192"/>
                </a:cubicBezTo>
                <a:cubicBezTo>
                  <a:pt x="88" y="184"/>
                  <a:pt x="76" y="176"/>
                  <a:pt x="72" y="164"/>
                </a:cubicBezTo>
                <a:cubicBezTo>
                  <a:pt x="56" y="108"/>
                  <a:pt x="96" y="60"/>
                  <a:pt x="152" y="56"/>
                </a:cubicBezTo>
                <a:cubicBezTo>
                  <a:pt x="112" y="60"/>
                  <a:pt x="84" y="96"/>
                  <a:pt x="76" y="132"/>
                </a:cubicBezTo>
                <a:cubicBezTo>
                  <a:pt x="80" y="100"/>
                  <a:pt x="104" y="68"/>
                  <a:pt x="140" y="64"/>
                </a:cubicBezTo>
                <a:cubicBezTo>
                  <a:pt x="124" y="64"/>
                  <a:pt x="116" y="80"/>
                  <a:pt x="104" y="84"/>
                </a:cubicBezTo>
                <a:cubicBezTo>
                  <a:pt x="144" y="56"/>
                  <a:pt x="196" y="56"/>
                  <a:pt x="232" y="92"/>
                </a:cubicBezTo>
                <a:cubicBezTo>
                  <a:pt x="252" y="112"/>
                  <a:pt x="260" y="136"/>
                  <a:pt x="264" y="164"/>
                </a:cubicBezTo>
                <a:cubicBezTo>
                  <a:pt x="264" y="216"/>
                  <a:pt x="236" y="272"/>
                  <a:pt x="184" y="288"/>
                </a:cubicBezTo>
                <a:cubicBezTo>
                  <a:pt x="216" y="272"/>
                  <a:pt x="236" y="244"/>
                  <a:pt x="252" y="212"/>
                </a:cubicBezTo>
                <a:cubicBezTo>
                  <a:pt x="272" y="160"/>
                  <a:pt x="252" y="104"/>
                  <a:pt x="204" y="76"/>
                </a:cubicBezTo>
                <a:cubicBezTo>
                  <a:pt x="188" y="68"/>
                  <a:pt x="168" y="68"/>
                  <a:pt x="152" y="76"/>
                </a:cubicBezTo>
                <a:cubicBezTo>
                  <a:pt x="204" y="68"/>
                  <a:pt x="248" y="108"/>
                  <a:pt x="248" y="160"/>
                </a:cubicBezTo>
                <a:cubicBezTo>
                  <a:pt x="248" y="196"/>
                  <a:pt x="236" y="236"/>
                  <a:pt x="200" y="252"/>
                </a:cubicBezTo>
                <a:cubicBezTo>
                  <a:pt x="232" y="228"/>
                  <a:pt x="248" y="180"/>
                  <a:pt x="232" y="140"/>
                </a:cubicBezTo>
                <a:cubicBezTo>
                  <a:pt x="248" y="176"/>
                  <a:pt x="232" y="216"/>
                  <a:pt x="204" y="244"/>
                </a:cubicBezTo>
                <a:cubicBezTo>
                  <a:pt x="176" y="268"/>
                  <a:pt x="136" y="276"/>
                  <a:pt x="100" y="264"/>
                </a:cubicBezTo>
                <a:cubicBezTo>
                  <a:pt x="144" y="280"/>
                  <a:pt x="196" y="252"/>
                  <a:pt x="220" y="212"/>
                </a:cubicBezTo>
                <a:cubicBezTo>
                  <a:pt x="232" y="188"/>
                  <a:pt x="232" y="160"/>
                  <a:pt x="224" y="136"/>
                </a:cubicBezTo>
                <a:cubicBezTo>
                  <a:pt x="208" y="92"/>
                  <a:pt x="152" y="84"/>
                  <a:pt x="120" y="124"/>
                </a:cubicBezTo>
                <a:cubicBezTo>
                  <a:pt x="104" y="144"/>
                  <a:pt x="124" y="160"/>
                  <a:pt x="124" y="180"/>
                </a:cubicBezTo>
                <a:cubicBezTo>
                  <a:pt x="88" y="176"/>
                  <a:pt x="88" y="124"/>
                  <a:pt x="100" y="100"/>
                </a:cubicBezTo>
                <a:cubicBezTo>
                  <a:pt x="96" y="108"/>
                  <a:pt x="92" y="112"/>
                  <a:pt x="88" y="120"/>
                </a:cubicBezTo>
                <a:cubicBezTo>
                  <a:pt x="88" y="116"/>
                  <a:pt x="88" y="116"/>
                  <a:pt x="88" y="116"/>
                </a:cubicBezTo>
                <a:cubicBezTo>
                  <a:pt x="84" y="136"/>
                  <a:pt x="96" y="152"/>
                  <a:pt x="96" y="172"/>
                </a:cubicBezTo>
                <a:cubicBezTo>
                  <a:pt x="92" y="172"/>
                  <a:pt x="92" y="172"/>
                  <a:pt x="90" y="173"/>
                </a:cubicBezTo>
                <a:cubicBezTo>
                  <a:pt x="90" y="174"/>
                  <a:pt x="87" y="171"/>
                  <a:pt x="83" y="163"/>
                </a:cubicBezTo>
                <a:close/>
                <a:moveTo>
                  <a:pt x="151" y="81"/>
                </a:moveTo>
                <a:cubicBezTo>
                  <a:pt x="168" y="88"/>
                  <a:pt x="188" y="84"/>
                  <a:pt x="204" y="96"/>
                </a:cubicBezTo>
                <a:cubicBezTo>
                  <a:pt x="192" y="84"/>
                  <a:pt x="180" y="80"/>
                  <a:pt x="163" y="80"/>
                </a:cubicBezTo>
                <a:cubicBezTo>
                  <a:pt x="158" y="80"/>
                  <a:pt x="154" y="81"/>
                  <a:pt x="151" y="81"/>
                </a:cubicBezTo>
                <a:close/>
                <a:moveTo>
                  <a:pt x="112" y="117"/>
                </a:moveTo>
                <a:cubicBezTo>
                  <a:pt x="116" y="108"/>
                  <a:pt x="120" y="104"/>
                  <a:pt x="128" y="100"/>
                </a:cubicBezTo>
                <a:cubicBezTo>
                  <a:pt x="116" y="112"/>
                  <a:pt x="100" y="120"/>
                  <a:pt x="100" y="140"/>
                </a:cubicBezTo>
                <a:cubicBezTo>
                  <a:pt x="104" y="136"/>
                  <a:pt x="108" y="132"/>
                  <a:pt x="107" y="127"/>
                </a:cubicBezTo>
                <a:cubicBezTo>
                  <a:pt x="108" y="124"/>
                  <a:pt x="110" y="120"/>
                  <a:pt x="112" y="117"/>
                </a:cubicBezTo>
                <a:close/>
                <a:moveTo>
                  <a:pt x="200" y="214"/>
                </a:moveTo>
                <a:cubicBezTo>
                  <a:pt x="188" y="220"/>
                  <a:pt x="188" y="236"/>
                  <a:pt x="172" y="240"/>
                </a:cubicBezTo>
                <a:cubicBezTo>
                  <a:pt x="200" y="228"/>
                  <a:pt x="220" y="204"/>
                  <a:pt x="216" y="172"/>
                </a:cubicBezTo>
                <a:cubicBezTo>
                  <a:pt x="220" y="184"/>
                  <a:pt x="208" y="192"/>
                  <a:pt x="209" y="200"/>
                </a:cubicBezTo>
                <a:cubicBezTo>
                  <a:pt x="206" y="204"/>
                  <a:pt x="203" y="209"/>
                  <a:pt x="200" y="214"/>
                </a:cubicBezTo>
                <a:close/>
                <a:moveTo>
                  <a:pt x="194" y="133"/>
                </a:moveTo>
                <a:cubicBezTo>
                  <a:pt x="200" y="140"/>
                  <a:pt x="204" y="144"/>
                  <a:pt x="208" y="152"/>
                </a:cubicBezTo>
                <a:cubicBezTo>
                  <a:pt x="204" y="132"/>
                  <a:pt x="184" y="116"/>
                  <a:pt x="164" y="112"/>
                </a:cubicBezTo>
                <a:cubicBezTo>
                  <a:pt x="168" y="120"/>
                  <a:pt x="184" y="112"/>
                  <a:pt x="183" y="122"/>
                </a:cubicBezTo>
                <a:cubicBezTo>
                  <a:pt x="189" y="127"/>
                  <a:pt x="192" y="131"/>
                  <a:pt x="194" y="133"/>
                </a:cubicBezTo>
                <a:close/>
                <a:moveTo>
                  <a:pt x="188" y="144"/>
                </a:moveTo>
                <a:cubicBezTo>
                  <a:pt x="180" y="140"/>
                  <a:pt x="172" y="136"/>
                  <a:pt x="160" y="132"/>
                </a:cubicBezTo>
                <a:cubicBezTo>
                  <a:pt x="180" y="132"/>
                  <a:pt x="192" y="156"/>
                  <a:pt x="196" y="172"/>
                </a:cubicBezTo>
                <a:cubicBezTo>
                  <a:pt x="196" y="188"/>
                  <a:pt x="192" y="208"/>
                  <a:pt x="176" y="216"/>
                </a:cubicBezTo>
                <a:cubicBezTo>
                  <a:pt x="200" y="200"/>
                  <a:pt x="208" y="168"/>
                  <a:pt x="192" y="144"/>
                </a:cubicBezTo>
                <a:cubicBezTo>
                  <a:pt x="196" y="144"/>
                  <a:pt x="196" y="148"/>
                  <a:pt x="195" y="151"/>
                </a:cubicBezTo>
                <a:cubicBezTo>
                  <a:pt x="196" y="155"/>
                  <a:pt x="194" y="153"/>
                  <a:pt x="188" y="144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" name="Freeform 28"/>
          <p:cNvSpPr>
            <a:spLocks noEditPoints="1"/>
          </p:cNvSpPr>
          <p:nvPr/>
        </p:nvSpPr>
        <p:spPr bwMode="auto">
          <a:xfrm>
            <a:off x="4625251" y="2334846"/>
            <a:ext cx="2116955" cy="2242257"/>
          </a:xfrm>
          <a:custGeom>
            <a:avLst/>
            <a:gdLst>
              <a:gd name="T0" fmla="*/ 252 w 272"/>
              <a:gd name="T1" fmla="*/ 64 h 288"/>
              <a:gd name="T2" fmla="*/ 232 w 272"/>
              <a:gd name="T3" fmla="*/ 52 h 288"/>
              <a:gd name="T4" fmla="*/ 56 w 272"/>
              <a:gd name="T5" fmla="*/ 112 h 288"/>
              <a:gd name="T6" fmla="*/ 196 w 272"/>
              <a:gd name="T7" fmla="*/ 26 h 288"/>
              <a:gd name="T8" fmla="*/ 152 w 272"/>
              <a:gd name="T9" fmla="*/ 228 h 288"/>
              <a:gd name="T10" fmla="*/ 61 w 272"/>
              <a:gd name="T11" fmla="*/ 204 h 288"/>
              <a:gd name="T12" fmla="*/ 192 w 272"/>
              <a:gd name="T13" fmla="*/ 180 h 288"/>
              <a:gd name="T14" fmla="*/ 179 w 272"/>
              <a:gd name="T15" fmla="*/ 204 h 288"/>
              <a:gd name="T16" fmla="*/ 75 w 272"/>
              <a:gd name="T17" fmla="*/ 119 h 288"/>
              <a:gd name="T18" fmla="*/ 140 w 272"/>
              <a:gd name="T19" fmla="*/ 180 h 288"/>
              <a:gd name="T20" fmla="*/ 152 w 272"/>
              <a:gd name="T21" fmla="*/ 172 h 288"/>
              <a:gd name="T22" fmla="*/ 140 w 272"/>
              <a:gd name="T23" fmla="*/ 148 h 288"/>
              <a:gd name="T24" fmla="*/ 132 w 272"/>
              <a:gd name="T25" fmla="*/ 100 h 288"/>
              <a:gd name="T26" fmla="*/ 168 w 272"/>
              <a:gd name="T27" fmla="*/ 236 h 288"/>
              <a:gd name="T28" fmla="*/ 132 w 272"/>
              <a:gd name="T29" fmla="*/ 0 h 288"/>
              <a:gd name="T30" fmla="*/ 148 w 272"/>
              <a:gd name="T31" fmla="*/ 216 h 288"/>
              <a:gd name="T32" fmla="*/ 160 w 272"/>
              <a:gd name="T33" fmla="*/ 184 h 288"/>
              <a:gd name="T34" fmla="*/ 140 w 272"/>
              <a:gd name="T35" fmla="*/ 204 h 288"/>
              <a:gd name="T36" fmla="*/ 148 w 272"/>
              <a:gd name="T37" fmla="*/ 20 h 288"/>
              <a:gd name="T38" fmla="*/ 72 w 272"/>
              <a:gd name="T39" fmla="*/ 172 h 288"/>
              <a:gd name="T40" fmla="*/ 208 w 272"/>
              <a:gd name="T41" fmla="*/ 40 h 288"/>
              <a:gd name="T42" fmla="*/ 100 w 272"/>
              <a:gd name="T43" fmla="*/ 52 h 288"/>
              <a:gd name="T44" fmla="*/ 72 w 272"/>
              <a:gd name="T45" fmla="*/ 120 h 288"/>
              <a:gd name="T46" fmla="*/ 100 w 272"/>
              <a:gd name="T47" fmla="*/ 56 h 288"/>
              <a:gd name="T48" fmla="*/ 84 w 272"/>
              <a:gd name="T49" fmla="*/ 84 h 288"/>
              <a:gd name="T50" fmla="*/ 128 w 272"/>
              <a:gd name="T51" fmla="*/ 56 h 288"/>
              <a:gd name="T52" fmla="*/ 140 w 272"/>
              <a:gd name="T53" fmla="*/ 288 h 288"/>
              <a:gd name="T54" fmla="*/ 164 w 272"/>
              <a:gd name="T55" fmla="*/ 60 h 288"/>
              <a:gd name="T56" fmla="*/ 212 w 272"/>
              <a:gd name="T57" fmla="*/ 228 h 288"/>
              <a:gd name="T58" fmla="*/ 228 w 272"/>
              <a:gd name="T59" fmla="*/ 188 h 288"/>
              <a:gd name="T60" fmla="*/ 208 w 272"/>
              <a:gd name="T61" fmla="*/ 216 h 288"/>
              <a:gd name="T62" fmla="*/ 124 w 272"/>
              <a:gd name="T63" fmla="*/ 164 h 288"/>
              <a:gd name="T64" fmla="*/ 112 w 272"/>
              <a:gd name="T65" fmla="*/ 68 h 288"/>
              <a:gd name="T66" fmla="*/ 96 w 272"/>
              <a:gd name="T67" fmla="*/ 80 h 288"/>
              <a:gd name="T68" fmla="*/ 76 w 272"/>
              <a:gd name="T69" fmla="*/ 133 h 288"/>
              <a:gd name="T70" fmla="*/ 149 w 272"/>
              <a:gd name="T71" fmla="*/ 66 h 288"/>
              <a:gd name="T72" fmla="*/ 161 w 272"/>
              <a:gd name="T73" fmla="*/ 65 h 288"/>
              <a:gd name="T74" fmla="*/ 104 w 272"/>
              <a:gd name="T75" fmla="*/ 112 h 288"/>
              <a:gd name="T76" fmla="*/ 96 w 272"/>
              <a:gd name="T77" fmla="*/ 128 h 288"/>
              <a:gd name="T78" fmla="*/ 104 w 272"/>
              <a:gd name="T79" fmla="*/ 112 h 288"/>
              <a:gd name="T80" fmla="*/ 192 w 272"/>
              <a:gd name="T81" fmla="*/ 204 h 288"/>
              <a:gd name="T82" fmla="*/ 210 w 272"/>
              <a:gd name="T83" fmla="*/ 160 h 288"/>
              <a:gd name="T84" fmla="*/ 180 w 272"/>
              <a:gd name="T85" fmla="*/ 114 h 288"/>
              <a:gd name="T86" fmla="*/ 148 w 272"/>
              <a:gd name="T87" fmla="*/ 104 h 288"/>
              <a:gd name="T88" fmla="*/ 180 w 272"/>
              <a:gd name="T89" fmla="*/ 114 h 288"/>
              <a:gd name="T90" fmla="*/ 164 w 272"/>
              <a:gd name="T91" fmla="*/ 124 h 288"/>
              <a:gd name="T92" fmla="*/ 188 w 272"/>
              <a:gd name="T93" fmla="*/ 132 h 288"/>
              <a:gd name="T94" fmla="*/ 183 w 272"/>
              <a:gd name="T95" fmla="*/ 13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2" h="288">
                <a:moveTo>
                  <a:pt x="196" y="26"/>
                </a:moveTo>
                <a:cubicBezTo>
                  <a:pt x="216" y="36"/>
                  <a:pt x="240" y="44"/>
                  <a:pt x="252" y="64"/>
                </a:cubicBezTo>
                <a:cubicBezTo>
                  <a:pt x="240" y="56"/>
                  <a:pt x="232" y="44"/>
                  <a:pt x="216" y="40"/>
                </a:cubicBezTo>
                <a:cubicBezTo>
                  <a:pt x="220" y="48"/>
                  <a:pt x="232" y="40"/>
                  <a:pt x="232" y="52"/>
                </a:cubicBezTo>
                <a:cubicBezTo>
                  <a:pt x="212" y="32"/>
                  <a:pt x="188" y="28"/>
                  <a:pt x="164" y="28"/>
                </a:cubicBezTo>
                <a:cubicBezTo>
                  <a:pt x="116" y="24"/>
                  <a:pt x="60" y="56"/>
                  <a:pt x="56" y="112"/>
                </a:cubicBezTo>
                <a:cubicBezTo>
                  <a:pt x="64" y="60"/>
                  <a:pt x="112" y="16"/>
                  <a:pt x="170" y="21"/>
                </a:cubicBezTo>
                <a:cubicBezTo>
                  <a:pt x="179" y="21"/>
                  <a:pt x="188" y="23"/>
                  <a:pt x="196" y="26"/>
                </a:cubicBezTo>
                <a:close/>
                <a:moveTo>
                  <a:pt x="61" y="204"/>
                </a:moveTo>
                <a:cubicBezTo>
                  <a:pt x="84" y="228"/>
                  <a:pt x="120" y="232"/>
                  <a:pt x="152" y="228"/>
                </a:cubicBezTo>
                <a:cubicBezTo>
                  <a:pt x="116" y="232"/>
                  <a:pt x="80" y="220"/>
                  <a:pt x="54" y="196"/>
                </a:cubicBezTo>
                <a:cubicBezTo>
                  <a:pt x="53" y="196"/>
                  <a:pt x="56" y="199"/>
                  <a:pt x="61" y="204"/>
                </a:cubicBezTo>
                <a:close/>
                <a:moveTo>
                  <a:pt x="191" y="192"/>
                </a:moveTo>
                <a:cubicBezTo>
                  <a:pt x="192" y="188"/>
                  <a:pt x="192" y="184"/>
                  <a:pt x="192" y="180"/>
                </a:cubicBezTo>
                <a:cubicBezTo>
                  <a:pt x="184" y="208"/>
                  <a:pt x="156" y="216"/>
                  <a:pt x="132" y="224"/>
                </a:cubicBezTo>
                <a:cubicBezTo>
                  <a:pt x="148" y="220"/>
                  <a:pt x="168" y="220"/>
                  <a:pt x="179" y="204"/>
                </a:cubicBezTo>
                <a:cubicBezTo>
                  <a:pt x="183" y="201"/>
                  <a:pt x="187" y="196"/>
                  <a:pt x="191" y="192"/>
                </a:cubicBezTo>
                <a:close/>
                <a:moveTo>
                  <a:pt x="75" y="119"/>
                </a:moveTo>
                <a:cubicBezTo>
                  <a:pt x="72" y="116"/>
                  <a:pt x="76" y="108"/>
                  <a:pt x="76" y="112"/>
                </a:cubicBezTo>
                <a:cubicBezTo>
                  <a:pt x="68" y="148"/>
                  <a:pt x="100" y="184"/>
                  <a:pt x="140" y="180"/>
                </a:cubicBezTo>
                <a:cubicBezTo>
                  <a:pt x="156" y="176"/>
                  <a:pt x="164" y="164"/>
                  <a:pt x="172" y="152"/>
                </a:cubicBezTo>
                <a:cubicBezTo>
                  <a:pt x="160" y="152"/>
                  <a:pt x="160" y="168"/>
                  <a:pt x="152" y="172"/>
                </a:cubicBezTo>
                <a:cubicBezTo>
                  <a:pt x="160" y="152"/>
                  <a:pt x="124" y="136"/>
                  <a:pt x="148" y="116"/>
                </a:cubicBezTo>
                <a:cubicBezTo>
                  <a:pt x="136" y="120"/>
                  <a:pt x="124" y="140"/>
                  <a:pt x="140" y="148"/>
                </a:cubicBezTo>
                <a:cubicBezTo>
                  <a:pt x="136" y="148"/>
                  <a:pt x="128" y="148"/>
                  <a:pt x="124" y="144"/>
                </a:cubicBezTo>
                <a:cubicBezTo>
                  <a:pt x="116" y="132"/>
                  <a:pt x="116" y="108"/>
                  <a:pt x="132" y="100"/>
                </a:cubicBezTo>
                <a:cubicBezTo>
                  <a:pt x="168" y="76"/>
                  <a:pt x="212" y="108"/>
                  <a:pt x="220" y="148"/>
                </a:cubicBezTo>
                <a:cubicBezTo>
                  <a:pt x="224" y="184"/>
                  <a:pt x="204" y="224"/>
                  <a:pt x="168" y="236"/>
                </a:cubicBezTo>
                <a:cubicBezTo>
                  <a:pt x="116" y="252"/>
                  <a:pt x="60" y="228"/>
                  <a:pt x="36" y="180"/>
                </a:cubicBezTo>
                <a:cubicBezTo>
                  <a:pt x="0" y="104"/>
                  <a:pt x="52" y="12"/>
                  <a:pt x="132" y="0"/>
                </a:cubicBezTo>
                <a:cubicBezTo>
                  <a:pt x="64" y="8"/>
                  <a:pt x="24" y="76"/>
                  <a:pt x="32" y="140"/>
                </a:cubicBezTo>
                <a:cubicBezTo>
                  <a:pt x="44" y="192"/>
                  <a:pt x="96" y="224"/>
                  <a:pt x="148" y="216"/>
                </a:cubicBezTo>
                <a:cubicBezTo>
                  <a:pt x="128" y="216"/>
                  <a:pt x="100" y="220"/>
                  <a:pt x="84" y="200"/>
                </a:cubicBezTo>
                <a:cubicBezTo>
                  <a:pt x="108" y="212"/>
                  <a:pt x="156" y="216"/>
                  <a:pt x="160" y="184"/>
                </a:cubicBezTo>
                <a:cubicBezTo>
                  <a:pt x="148" y="200"/>
                  <a:pt x="124" y="208"/>
                  <a:pt x="104" y="200"/>
                </a:cubicBezTo>
                <a:cubicBezTo>
                  <a:pt x="116" y="204"/>
                  <a:pt x="128" y="204"/>
                  <a:pt x="140" y="204"/>
                </a:cubicBezTo>
                <a:cubicBezTo>
                  <a:pt x="96" y="224"/>
                  <a:pt x="56" y="180"/>
                  <a:pt x="48" y="140"/>
                </a:cubicBezTo>
                <a:cubicBezTo>
                  <a:pt x="40" y="80"/>
                  <a:pt x="88" y="24"/>
                  <a:pt x="148" y="20"/>
                </a:cubicBezTo>
                <a:cubicBezTo>
                  <a:pt x="104" y="28"/>
                  <a:pt x="64" y="56"/>
                  <a:pt x="52" y="104"/>
                </a:cubicBezTo>
                <a:cubicBezTo>
                  <a:pt x="48" y="128"/>
                  <a:pt x="60" y="152"/>
                  <a:pt x="72" y="172"/>
                </a:cubicBezTo>
                <a:cubicBezTo>
                  <a:pt x="48" y="136"/>
                  <a:pt x="56" y="88"/>
                  <a:pt x="84" y="60"/>
                </a:cubicBezTo>
                <a:cubicBezTo>
                  <a:pt x="116" y="28"/>
                  <a:pt x="164" y="20"/>
                  <a:pt x="208" y="40"/>
                </a:cubicBezTo>
                <a:cubicBezTo>
                  <a:pt x="240" y="56"/>
                  <a:pt x="260" y="80"/>
                  <a:pt x="272" y="112"/>
                </a:cubicBezTo>
                <a:cubicBezTo>
                  <a:pt x="244" y="44"/>
                  <a:pt x="164" y="12"/>
                  <a:pt x="100" y="52"/>
                </a:cubicBezTo>
                <a:cubicBezTo>
                  <a:pt x="56" y="84"/>
                  <a:pt x="52" y="152"/>
                  <a:pt x="92" y="184"/>
                </a:cubicBezTo>
                <a:cubicBezTo>
                  <a:pt x="84" y="164"/>
                  <a:pt x="72" y="144"/>
                  <a:pt x="72" y="120"/>
                </a:cubicBezTo>
                <a:cubicBezTo>
                  <a:pt x="72" y="132"/>
                  <a:pt x="72" y="140"/>
                  <a:pt x="72" y="152"/>
                </a:cubicBezTo>
                <a:cubicBezTo>
                  <a:pt x="56" y="116"/>
                  <a:pt x="72" y="80"/>
                  <a:pt x="100" y="56"/>
                </a:cubicBezTo>
                <a:cubicBezTo>
                  <a:pt x="128" y="36"/>
                  <a:pt x="164" y="32"/>
                  <a:pt x="196" y="48"/>
                </a:cubicBezTo>
                <a:cubicBezTo>
                  <a:pt x="156" y="36"/>
                  <a:pt x="108" y="52"/>
                  <a:pt x="84" y="84"/>
                </a:cubicBezTo>
                <a:cubicBezTo>
                  <a:pt x="108" y="60"/>
                  <a:pt x="144" y="36"/>
                  <a:pt x="176" y="48"/>
                </a:cubicBezTo>
                <a:cubicBezTo>
                  <a:pt x="160" y="48"/>
                  <a:pt x="144" y="44"/>
                  <a:pt x="128" y="56"/>
                </a:cubicBezTo>
                <a:cubicBezTo>
                  <a:pt x="188" y="36"/>
                  <a:pt x="252" y="80"/>
                  <a:pt x="260" y="140"/>
                </a:cubicBezTo>
                <a:cubicBezTo>
                  <a:pt x="272" y="212"/>
                  <a:pt x="208" y="276"/>
                  <a:pt x="140" y="288"/>
                </a:cubicBezTo>
                <a:cubicBezTo>
                  <a:pt x="200" y="272"/>
                  <a:pt x="252" y="228"/>
                  <a:pt x="256" y="164"/>
                </a:cubicBezTo>
                <a:cubicBezTo>
                  <a:pt x="260" y="112"/>
                  <a:pt x="220" y="52"/>
                  <a:pt x="164" y="60"/>
                </a:cubicBezTo>
                <a:cubicBezTo>
                  <a:pt x="200" y="60"/>
                  <a:pt x="232" y="84"/>
                  <a:pt x="240" y="112"/>
                </a:cubicBezTo>
                <a:cubicBezTo>
                  <a:pt x="252" y="152"/>
                  <a:pt x="240" y="196"/>
                  <a:pt x="212" y="228"/>
                </a:cubicBezTo>
                <a:cubicBezTo>
                  <a:pt x="240" y="196"/>
                  <a:pt x="244" y="144"/>
                  <a:pt x="220" y="108"/>
                </a:cubicBezTo>
                <a:cubicBezTo>
                  <a:pt x="232" y="132"/>
                  <a:pt x="236" y="160"/>
                  <a:pt x="228" y="188"/>
                </a:cubicBezTo>
                <a:cubicBezTo>
                  <a:pt x="216" y="228"/>
                  <a:pt x="176" y="252"/>
                  <a:pt x="136" y="256"/>
                </a:cubicBezTo>
                <a:cubicBezTo>
                  <a:pt x="168" y="256"/>
                  <a:pt x="188" y="236"/>
                  <a:pt x="208" y="216"/>
                </a:cubicBezTo>
                <a:cubicBezTo>
                  <a:pt x="248" y="172"/>
                  <a:pt x="224" y="72"/>
                  <a:pt x="152" y="84"/>
                </a:cubicBezTo>
                <a:cubicBezTo>
                  <a:pt x="116" y="88"/>
                  <a:pt x="100" y="132"/>
                  <a:pt x="124" y="164"/>
                </a:cubicBezTo>
                <a:cubicBezTo>
                  <a:pt x="112" y="164"/>
                  <a:pt x="96" y="164"/>
                  <a:pt x="92" y="152"/>
                </a:cubicBezTo>
                <a:cubicBezTo>
                  <a:pt x="84" y="124"/>
                  <a:pt x="88" y="88"/>
                  <a:pt x="112" y="68"/>
                </a:cubicBezTo>
                <a:cubicBezTo>
                  <a:pt x="104" y="72"/>
                  <a:pt x="100" y="76"/>
                  <a:pt x="96" y="84"/>
                </a:cubicBezTo>
                <a:cubicBezTo>
                  <a:pt x="96" y="80"/>
                  <a:pt x="96" y="80"/>
                  <a:pt x="96" y="80"/>
                </a:cubicBezTo>
                <a:cubicBezTo>
                  <a:pt x="88" y="100"/>
                  <a:pt x="80" y="120"/>
                  <a:pt x="84" y="140"/>
                </a:cubicBezTo>
                <a:cubicBezTo>
                  <a:pt x="84" y="136"/>
                  <a:pt x="84" y="132"/>
                  <a:pt x="76" y="133"/>
                </a:cubicBezTo>
                <a:cubicBezTo>
                  <a:pt x="76" y="133"/>
                  <a:pt x="75" y="129"/>
                  <a:pt x="75" y="119"/>
                </a:cubicBezTo>
                <a:close/>
                <a:moveTo>
                  <a:pt x="149" y="66"/>
                </a:moveTo>
                <a:cubicBezTo>
                  <a:pt x="164" y="72"/>
                  <a:pt x="180" y="72"/>
                  <a:pt x="196" y="80"/>
                </a:cubicBezTo>
                <a:cubicBezTo>
                  <a:pt x="188" y="64"/>
                  <a:pt x="172" y="68"/>
                  <a:pt x="161" y="65"/>
                </a:cubicBezTo>
                <a:cubicBezTo>
                  <a:pt x="155" y="65"/>
                  <a:pt x="151" y="66"/>
                  <a:pt x="149" y="66"/>
                </a:cubicBezTo>
                <a:close/>
                <a:moveTo>
                  <a:pt x="104" y="112"/>
                </a:moveTo>
                <a:cubicBezTo>
                  <a:pt x="104" y="104"/>
                  <a:pt x="108" y="96"/>
                  <a:pt x="116" y="92"/>
                </a:cubicBezTo>
                <a:cubicBezTo>
                  <a:pt x="108" y="104"/>
                  <a:pt x="92" y="108"/>
                  <a:pt x="96" y="128"/>
                </a:cubicBezTo>
                <a:cubicBezTo>
                  <a:pt x="96" y="124"/>
                  <a:pt x="100" y="124"/>
                  <a:pt x="100" y="120"/>
                </a:cubicBezTo>
                <a:cubicBezTo>
                  <a:pt x="101" y="118"/>
                  <a:pt x="102" y="115"/>
                  <a:pt x="104" y="112"/>
                </a:cubicBezTo>
                <a:close/>
                <a:moveTo>
                  <a:pt x="206" y="176"/>
                </a:moveTo>
                <a:cubicBezTo>
                  <a:pt x="204" y="188"/>
                  <a:pt x="200" y="196"/>
                  <a:pt x="192" y="204"/>
                </a:cubicBezTo>
                <a:cubicBezTo>
                  <a:pt x="212" y="184"/>
                  <a:pt x="220" y="156"/>
                  <a:pt x="208" y="132"/>
                </a:cubicBezTo>
                <a:cubicBezTo>
                  <a:pt x="204" y="140"/>
                  <a:pt x="216" y="152"/>
                  <a:pt x="210" y="160"/>
                </a:cubicBezTo>
                <a:cubicBezTo>
                  <a:pt x="209" y="165"/>
                  <a:pt x="208" y="170"/>
                  <a:pt x="206" y="176"/>
                </a:cubicBezTo>
                <a:close/>
                <a:moveTo>
                  <a:pt x="180" y="114"/>
                </a:moveTo>
                <a:cubicBezTo>
                  <a:pt x="184" y="116"/>
                  <a:pt x="188" y="120"/>
                  <a:pt x="196" y="124"/>
                </a:cubicBezTo>
                <a:cubicBezTo>
                  <a:pt x="184" y="112"/>
                  <a:pt x="168" y="88"/>
                  <a:pt x="148" y="104"/>
                </a:cubicBezTo>
                <a:cubicBezTo>
                  <a:pt x="156" y="104"/>
                  <a:pt x="160" y="104"/>
                  <a:pt x="167" y="106"/>
                </a:cubicBezTo>
                <a:cubicBezTo>
                  <a:pt x="173" y="109"/>
                  <a:pt x="177" y="112"/>
                  <a:pt x="180" y="114"/>
                </a:cubicBezTo>
                <a:close/>
                <a:moveTo>
                  <a:pt x="183" y="137"/>
                </a:moveTo>
                <a:cubicBezTo>
                  <a:pt x="180" y="128"/>
                  <a:pt x="172" y="124"/>
                  <a:pt x="164" y="124"/>
                </a:cubicBezTo>
                <a:cubicBezTo>
                  <a:pt x="192" y="140"/>
                  <a:pt x="192" y="180"/>
                  <a:pt x="172" y="200"/>
                </a:cubicBezTo>
                <a:cubicBezTo>
                  <a:pt x="188" y="180"/>
                  <a:pt x="200" y="156"/>
                  <a:pt x="188" y="132"/>
                </a:cubicBezTo>
                <a:cubicBezTo>
                  <a:pt x="188" y="132"/>
                  <a:pt x="188" y="136"/>
                  <a:pt x="188" y="138"/>
                </a:cubicBezTo>
                <a:cubicBezTo>
                  <a:pt x="189" y="144"/>
                  <a:pt x="188" y="144"/>
                  <a:pt x="183" y="137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" name="Freeform 29"/>
          <p:cNvSpPr>
            <a:spLocks noEditPoints="1"/>
          </p:cNvSpPr>
          <p:nvPr/>
        </p:nvSpPr>
        <p:spPr bwMode="auto">
          <a:xfrm>
            <a:off x="5199690" y="2364522"/>
            <a:ext cx="2430212" cy="2182905"/>
          </a:xfrm>
          <a:custGeom>
            <a:avLst/>
            <a:gdLst>
              <a:gd name="T0" fmla="*/ 236 w 312"/>
              <a:gd name="T1" fmla="*/ 28 h 280"/>
              <a:gd name="T2" fmla="*/ 200 w 312"/>
              <a:gd name="T3" fmla="*/ 16 h 280"/>
              <a:gd name="T4" fmla="*/ 76 w 312"/>
              <a:gd name="T5" fmla="*/ 184 h 280"/>
              <a:gd name="T6" fmla="*/ 155 w 312"/>
              <a:gd name="T7" fmla="*/ 8 h 280"/>
              <a:gd name="T8" fmla="*/ 228 w 312"/>
              <a:gd name="T9" fmla="*/ 176 h 280"/>
              <a:gd name="T10" fmla="*/ 137 w 312"/>
              <a:gd name="T11" fmla="*/ 237 h 280"/>
              <a:gd name="T12" fmla="*/ 208 w 312"/>
              <a:gd name="T13" fmla="*/ 100 h 280"/>
              <a:gd name="T14" fmla="*/ 228 w 312"/>
              <a:gd name="T15" fmla="*/ 129 h 280"/>
              <a:gd name="T16" fmla="*/ 108 w 312"/>
              <a:gd name="T17" fmla="*/ 188 h 280"/>
              <a:gd name="T18" fmla="*/ 184 w 312"/>
              <a:gd name="T19" fmla="*/ 172 h 280"/>
              <a:gd name="T20" fmla="*/ 184 w 312"/>
              <a:gd name="T21" fmla="*/ 124 h 280"/>
              <a:gd name="T22" fmla="*/ 128 w 312"/>
              <a:gd name="T23" fmla="*/ 136 h 280"/>
              <a:gd name="T24" fmla="*/ 120 w 312"/>
              <a:gd name="T25" fmla="*/ 152 h 280"/>
              <a:gd name="T26" fmla="*/ 240 w 312"/>
              <a:gd name="T27" fmla="*/ 176 h 280"/>
              <a:gd name="T28" fmla="*/ 52 w 312"/>
              <a:gd name="T29" fmla="*/ 196 h 280"/>
              <a:gd name="T30" fmla="*/ 48 w 312"/>
              <a:gd name="T31" fmla="*/ 176 h 280"/>
              <a:gd name="T32" fmla="*/ 224 w 312"/>
              <a:gd name="T33" fmla="*/ 164 h 280"/>
              <a:gd name="T34" fmla="*/ 200 w 312"/>
              <a:gd name="T35" fmla="*/ 124 h 280"/>
              <a:gd name="T36" fmla="*/ 216 w 312"/>
              <a:gd name="T37" fmla="*/ 160 h 280"/>
              <a:gd name="T38" fmla="*/ 48 w 312"/>
              <a:gd name="T39" fmla="*/ 108 h 280"/>
              <a:gd name="T40" fmla="*/ 52 w 312"/>
              <a:gd name="T41" fmla="*/ 144 h 280"/>
              <a:gd name="T42" fmla="*/ 56 w 312"/>
              <a:gd name="T43" fmla="*/ 132 h 280"/>
              <a:gd name="T44" fmla="*/ 264 w 312"/>
              <a:gd name="T45" fmla="*/ 64 h 280"/>
              <a:gd name="T46" fmla="*/ 76 w 312"/>
              <a:gd name="T47" fmla="*/ 172 h 280"/>
              <a:gd name="T48" fmla="*/ 104 w 312"/>
              <a:gd name="T49" fmla="*/ 188 h 280"/>
              <a:gd name="T50" fmla="*/ 64 w 312"/>
              <a:gd name="T51" fmla="*/ 132 h 280"/>
              <a:gd name="T52" fmla="*/ 76 w 312"/>
              <a:gd name="T53" fmla="*/ 156 h 280"/>
              <a:gd name="T54" fmla="*/ 76 w 312"/>
              <a:gd name="T55" fmla="*/ 96 h 280"/>
              <a:gd name="T56" fmla="*/ 260 w 312"/>
              <a:gd name="T57" fmla="*/ 80 h 280"/>
              <a:gd name="T58" fmla="*/ 272 w 312"/>
              <a:gd name="T59" fmla="*/ 112 h 280"/>
              <a:gd name="T60" fmla="*/ 96 w 312"/>
              <a:gd name="T61" fmla="*/ 76 h 280"/>
              <a:gd name="T62" fmla="*/ 260 w 312"/>
              <a:gd name="T63" fmla="*/ 160 h 280"/>
              <a:gd name="T64" fmla="*/ 252 w 312"/>
              <a:gd name="T65" fmla="*/ 116 h 280"/>
              <a:gd name="T66" fmla="*/ 236 w 312"/>
              <a:gd name="T67" fmla="*/ 96 h 280"/>
              <a:gd name="T68" fmla="*/ 128 w 312"/>
              <a:gd name="T69" fmla="*/ 160 h 280"/>
              <a:gd name="T70" fmla="*/ 160 w 312"/>
              <a:gd name="T71" fmla="*/ 184 h 280"/>
              <a:gd name="T72" fmla="*/ 84 w 312"/>
              <a:gd name="T73" fmla="*/ 152 h 280"/>
              <a:gd name="T74" fmla="*/ 136 w 312"/>
              <a:gd name="T75" fmla="*/ 192 h 280"/>
              <a:gd name="T76" fmla="*/ 108 w 312"/>
              <a:gd name="T77" fmla="*/ 188 h 280"/>
              <a:gd name="T78" fmla="*/ 128 w 312"/>
              <a:gd name="T79" fmla="*/ 56 h 280"/>
              <a:gd name="T80" fmla="*/ 90 w 312"/>
              <a:gd name="T81" fmla="*/ 97 h 280"/>
              <a:gd name="T82" fmla="*/ 100 w 312"/>
              <a:gd name="T83" fmla="*/ 152 h 280"/>
              <a:gd name="T84" fmla="*/ 131 w 312"/>
              <a:gd name="T85" fmla="*/ 175 h 280"/>
              <a:gd name="T86" fmla="*/ 213 w 312"/>
              <a:gd name="T87" fmla="*/ 92 h 280"/>
              <a:gd name="T88" fmla="*/ 168 w 312"/>
              <a:gd name="T89" fmla="*/ 72 h 280"/>
              <a:gd name="T90" fmla="*/ 213 w 312"/>
              <a:gd name="T91" fmla="*/ 92 h 280"/>
              <a:gd name="T92" fmla="*/ 148 w 312"/>
              <a:gd name="T93" fmla="*/ 80 h 280"/>
              <a:gd name="T94" fmla="*/ 121 w 312"/>
              <a:gd name="T95" fmla="*/ 110 h 280"/>
              <a:gd name="T96" fmla="*/ 152 w 312"/>
              <a:gd name="T97" fmla="*/ 95 h 280"/>
              <a:gd name="T98" fmla="*/ 184 w 312"/>
              <a:gd name="T99" fmla="*/ 92 h 280"/>
              <a:gd name="T100" fmla="*/ 148 w 312"/>
              <a:gd name="T101" fmla="*/ 92 h 280"/>
              <a:gd name="T102" fmla="*/ 152 w 312"/>
              <a:gd name="T103" fmla="*/ 95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12" h="280">
                <a:moveTo>
                  <a:pt x="155" y="8"/>
                </a:moveTo>
                <a:cubicBezTo>
                  <a:pt x="184" y="8"/>
                  <a:pt x="212" y="8"/>
                  <a:pt x="236" y="28"/>
                </a:cubicBezTo>
                <a:cubicBezTo>
                  <a:pt x="216" y="12"/>
                  <a:pt x="196" y="16"/>
                  <a:pt x="172" y="12"/>
                </a:cubicBezTo>
                <a:cubicBezTo>
                  <a:pt x="180" y="8"/>
                  <a:pt x="192" y="16"/>
                  <a:pt x="200" y="16"/>
                </a:cubicBezTo>
                <a:cubicBezTo>
                  <a:pt x="168" y="4"/>
                  <a:pt x="132" y="12"/>
                  <a:pt x="100" y="32"/>
                </a:cubicBezTo>
                <a:cubicBezTo>
                  <a:pt x="52" y="64"/>
                  <a:pt x="36" y="140"/>
                  <a:pt x="76" y="184"/>
                </a:cubicBezTo>
                <a:cubicBezTo>
                  <a:pt x="28" y="128"/>
                  <a:pt x="56" y="40"/>
                  <a:pt x="123" y="16"/>
                </a:cubicBezTo>
                <a:cubicBezTo>
                  <a:pt x="134" y="12"/>
                  <a:pt x="145" y="9"/>
                  <a:pt x="155" y="8"/>
                </a:cubicBezTo>
                <a:close/>
                <a:moveTo>
                  <a:pt x="137" y="237"/>
                </a:moveTo>
                <a:cubicBezTo>
                  <a:pt x="172" y="236"/>
                  <a:pt x="224" y="220"/>
                  <a:pt x="228" y="176"/>
                </a:cubicBezTo>
                <a:cubicBezTo>
                  <a:pt x="212" y="220"/>
                  <a:pt x="164" y="240"/>
                  <a:pt x="124" y="235"/>
                </a:cubicBezTo>
                <a:cubicBezTo>
                  <a:pt x="124" y="235"/>
                  <a:pt x="128" y="236"/>
                  <a:pt x="137" y="237"/>
                </a:cubicBezTo>
                <a:close/>
                <a:moveTo>
                  <a:pt x="221" y="110"/>
                </a:moveTo>
                <a:cubicBezTo>
                  <a:pt x="216" y="108"/>
                  <a:pt x="216" y="100"/>
                  <a:pt x="208" y="100"/>
                </a:cubicBezTo>
                <a:cubicBezTo>
                  <a:pt x="228" y="124"/>
                  <a:pt x="236" y="164"/>
                  <a:pt x="216" y="192"/>
                </a:cubicBezTo>
                <a:cubicBezTo>
                  <a:pt x="232" y="176"/>
                  <a:pt x="228" y="148"/>
                  <a:pt x="228" y="129"/>
                </a:cubicBezTo>
                <a:cubicBezTo>
                  <a:pt x="226" y="123"/>
                  <a:pt x="224" y="116"/>
                  <a:pt x="221" y="110"/>
                </a:cubicBezTo>
                <a:close/>
                <a:moveTo>
                  <a:pt x="108" y="188"/>
                </a:moveTo>
                <a:cubicBezTo>
                  <a:pt x="104" y="192"/>
                  <a:pt x="104" y="180"/>
                  <a:pt x="100" y="184"/>
                </a:cubicBezTo>
                <a:cubicBezTo>
                  <a:pt x="128" y="200"/>
                  <a:pt x="164" y="200"/>
                  <a:pt x="184" y="172"/>
                </a:cubicBezTo>
                <a:cubicBezTo>
                  <a:pt x="204" y="144"/>
                  <a:pt x="192" y="116"/>
                  <a:pt x="164" y="104"/>
                </a:cubicBezTo>
                <a:cubicBezTo>
                  <a:pt x="164" y="116"/>
                  <a:pt x="184" y="112"/>
                  <a:pt x="184" y="124"/>
                </a:cubicBezTo>
                <a:cubicBezTo>
                  <a:pt x="180" y="116"/>
                  <a:pt x="172" y="120"/>
                  <a:pt x="164" y="120"/>
                </a:cubicBezTo>
                <a:cubicBezTo>
                  <a:pt x="160" y="136"/>
                  <a:pt x="144" y="148"/>
                  <a:pt x="128" y="136"/>
                </a:cubicBezTo>
                <a:cubicBezTo>
                  <a:pt x="136" y="144"/>
                  <a:pt x="160" y="156"/>
                  <a:pt x="164" y="136"/>
                </a:cubicBezTo>
                <a:cubicBezTo>
                  <a:pt x="164" y="164"/>
                  <a:pt x="136" y="164"/>
                  <a:pt x="120" y="152"/>
                </a:cubicBezTo>
                <a:cubicBezTo>
                  <a:pt x="92" y="128"/>
                  <a:pt x="116" y="84"/>
                  <a:pt x="140" y="72"/>
                </a:cubicBezTo>
                <a:cubicBezTo>
                  <a:pt x="204" y="44"/>
                  <a:pt x="264" y="116"/>
                  <a:pt x="240" y="176"/>
                </a:cubicBezTo>
                <a:cubicBezTo>
                  <a:pt x="232" y="204"/>
                  <a:pt x="212" y="228"/>
                  <a:pt x="180" y="236"/>
                </a:cubicBezTo>
                <a:cubicBezTo>
                  <a:pt x="132" y="248"/>
                  <a:pt x="84" y="236"/>
                  <a:pt x="52" y="196"/>
                </a:cubicBezTo>
                <a:cubicBezTo>
                  <a:pt x="0" y="128"/>
                  <a:pt x="36" y="28"/>
                  <a:pt x="112" y="0"/>
                </a:cubicBezTo>
                <a:cubicBezTo>
                  <a:pt x="44" y="28"/>
                  <a:pt x="8" y="112"/>
                  <a:pt x="48" y="176"/>
                </a:cubicBezTo>
                <a:cubicBezTo>
                  <a:pt x="64" y="204"/>
                  <a:pt x="88" y="224"/>
                  <a:pt x="120" y="228"/>
                </a:cubicBezTo>
                <a:cubicBezTo>
                  <a:pt x="168" y="236"/>
                  <a:pt x="208" y="208"/>
                  <a:pt x="224" y="164"/>
                </a:cubicBezTo>
                <a:cubicBezTo>
                  <a:pt x="220" y="192"/>
                  <a:pt x="192" y="204"/>
                  <a:pt x="172" y="220"/>
                </a:cubicBezTo>
                <a:cubicBezTo>
                  <a:pt x="200" y="204"/>
                  <a:pt x="240" y="152"/>
                  <a:pt x="200" y="124"/>
                </a:cubicBezTo>
                <a:cubicBezTo>
                  <a:pt x="224" y="144"/>
                  <a:pt x="212" y="180"/>
                  <a:pt x="192" y="196"/>
                </a:cubicBezTo>
                <a:cubicBezTo>
                  <a:pt x="200" y="184"/>
                  <a:pt x="212" y="172"/>
                  <a:pt x="216" y="160"/>
                </a:cubicBezTo>
                <a:cubicBezTo>
                  <a:pt x="204" y="204"/>
                  <a:pt x="160" y="228"/>
                  <a:pt x="120" y="220"/>
                </a:cubicBezTo>
                <a:cubicBezTo>
                  <a:pt x="76" y="204"/>
                  <a:pt x="40" y="160"/>
                  <a:pt x="48" y="108"/>
                </a:cubicBezTo>
                <a:cubicBezTo>
                  <a:pt x="52" y="76"/>
                  <a:pt x="72" y="48"/>
                  <a:pt x="100" y="28"/>
                </a:cubicBezTo>
                <a:cubicBezTo>
                  <a:pt x="64" y="56"/>
                  <a:pt x="44" y="96"/>
                  <a:pt x="52" y="144"/>
                </a:cubicBezTo>
                <a:cubicBezTo>
                  <a:pt x="64" y="188"/>
                  <a:pt x="104" y="220"/>
                  <a:pt x="148" y="212"/>
                </a:cubicBezTo>
                <a:cubicBezTo>
                  <a:pt x="100" y="216"/>
                  <a:pt x="60" y="176"/>
                  <a:pt x="56" y="132"/>
                </a:cubicBezTo>
                <a:cubicBezTo>
                  <a:pt x="56" y="96"/>
                  <a:pt x="68" y="60"/>
                  <a:pt x="100" y="36"/>
                </a:cubicBezTo>
                <a:cubicBezTo>
                  <a:pt x="156" y="0"/>
                  <a:pt x="228" y="12"/>
                  <a:pt x="264" y="64"/>
                </a:cubicBezTo>
                <a:cubicBezTo>
                  <a:pt x="220" y="4"/>
                  <a:pt x="116" y="4"/>
                  <a:pt x="76" y="68"/>
                </a:cubicBezTo>
                <a:cubicBezTo>
                  <a:pt x="56" y="100"/>
                  <a:pt x="52" y="140"/>
                  <a:pt x="76" y="172"/>
                </a:cubicBezTo>
                <a:cubicBezTo>
                  <a:pt x="100" y="200"/>
                  <a:pt x="140" y="216"/>
                  <a:pt x="176" y="196"/>
                </a:cubicBezTo>
                <a:cubicBezTo>
                  <a:pt x="152" y="196"/>
                  <a:pt x="128" y="204"/>
                  <a:pt x="104" y="188"/>
                </a:cubicBezTo>
                <a:cubicBezTo>
                  <a:pt x="116" y="196"/>
                  <a:pt x="128" y="200"/>
                  <a:pt x="140" y="204"/>
                </a:cubicBezTo>
                <a:cubicBezTo>
                  <a:pt x="100" y="204"/>
                  <a:pt x="68" y="168"/>
                  <a:pt x="64" y="132"/>
                </a:cubicBezTo>
                <a:cubicBezTo>
                  <a:pt x="60" y="84"/>
                  <a:pt x="92" y="44"/>
                  <a:pt x="136" y="28"/>
                </a:cubicBezTo>
                <a:cubicBezTo>
                  <a:pt x="88" y="48"/>
                  <a:pt x="56" y="104"/>
                  <a:pt x="76" y="156"/>
                </a:cubicBezTo>
                <a:cubicBezTo>
                  <a:pt x="64" y="116"/>
                  <a:pt x="72" y="68"/>
                  <a:pt x="112" y="44"/>
                </a:cubicBezTo>
                <a:cubicBezTo>
                  <a:pt x="96" y="60"/>
                  <a:pt x="84" y="76"/>
                  <a:pt x="76" y="96"/>
                </a:cubicBezTo>
                <a:cubicBezTo>
                  <a:pt x="92" y="60"/>
                  <a:pt x="120" y="40"/>
                  <a:pt x="156" y="32"/>
                </a:cubicBezTo>
                <a:cubicBezTo>
                  <a:pt x="200" y="24"/>
                  <a:pt x="236" y="48"/>
                  <a:pt x="260" y="80"/>
                </a:cubicBezTo>
                <a:cubicBezTo>
                  <a:pt x="312" y="160"/>
                  <a:pt x="260" y="260"/>
                  <a:pt x="176" y="280"/>
                </a:cubicBezTo>
                <a:cubicBezTo>
                  <a:pt x="248" y="260"/>
                  <a:pt x="296" y="184"/>
                  <a:pt x="272" y="112"/>
                </a:cubicBezTo>
                <a:cubicBezTo>
                  <a:pt x="260" y="84"/>
                  <a:pt x="240" y="56"/>
                  <a:pt x="212" y="44"/>
                </a:cubicBezTo>
                <a:cubicBezTo>
                  <a:pt x="172" y="28"/>
                  <a:pt x="120" y="32"/>
                  <a:pt x="96" y="76"/>
                </a:cubicBezTo>
                <a:cubicBezTo>
                  <a:pt x="120" y="44"/>
                  <a:pt x="160" y="32"/>
                  <a:pt x="196" y="44"/>
                </a:cubicBezTo>
                <a:cubicBezTo>
                  <a:pt x="236" y="60"/>
                  <a:pt x="272" y="112"/>
                  <a:pt x="260" y="160"/>
                </a:cubicBezTo>
                <a:cubicBezTo>
                  <a:pt x="268" y="104"/>
                  <a:pt x="224" y="52"/>
                  <a:pt x="168" y="52"/>
                </a:cubicBezTo>
                <a:cubicBezTo>
                  <a:pt x="204" y="56"/>
                  <a:pt x="240" y="80"/>
                  <a:pt x="252" y="116"/>
                </a:cubicBezTo>
                <a:cubicBezTo>
                  <a:pt x="268" y="160"/>
                  <a:pt x="248" y="208"/>
                  <a:pt x="212" y="236"/>
                </a:cubicBezTo>
                <a:cubicBezTo>
                  <a:pt x="252" y="200"/>
                  <a:pt x="268" y="144"/>
                  <a:pt x="236" y="96"/>
                </a:cubicBezTo>
                <a:cubicBezTo>
                  <a:pt x="208" y="52"/>
                  <a:pt x="144" y="44"/>
                  <a:pt x="108" y="84"/>
                </a:cubicBezTo>
                <a:cubicBezTo>
                  <a:pt x="88" y="112"/>
                  <a:pt x="100" y="144"/>
                  <a:pt x="128" y="160"/>
                </a:cubicBezTo>
                <a:cubicBezTo>
                  <a:pt x="148" y="168"/>
                  <a:pt x="164" y="164"/>
                  <a:pt x="180" y="152"/>
                </a:cubicBezTo>
                <a:cubicBezTo>
                  <a:pt x="180" y="168"/>
                  <a:pt x="176" y="180"/>
                  <a:pt x="160" y="184"/>
                </a:cubicBezTo>
                <a:cubicBezTo>
                  <a:pt x="120" y="188"/>
                  <a:pt x="80" y="168"/>
                  <a:pt x="76" y="128"/>
                </a:cubicBezTo>
                <a:cubicBezTo>
                  <a:pt x="80" y="136"/>
                  <a:pt x="84" y="144"/>
                  <a:pt x="84" y="152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92" y="172"/>
                  <a:pt x="112" y="180"/>
                  <a:pt x="136" y="192"/>
                </a:cubicBezTo>
                <a:cubicBezTo>
                  <a:pt x="132" y="192"/>
                  <a:pt x="128" y="192"/>
                  <a:pt x="124" y="195"/>
                </a:cubicBezTo>
                <a:cubicBezTo>
                  <a:pt x="125" y="195"/>
                  <a:pt x="119" y="193"/>
                  <a:pt x="108" y="188"/>
                </a:cubicBezTo>
                <a:close/>
                <a:moveTo>
                  <a:pt x="90" y="97"/>
                </a:moveTo>
                <a:cubicBezTo>
                  <a:pt x="100" y="80"/>
                  <a:pt x="116" y="68"/>
                  <a:pt x="128" y="56"/>
                </a:cubicBezTo>
                <a:cubicBezTo>
                  <a:pt x="116" y="64"/>
                  <a:pt x="104" y="72"/>
                  <a:pt x="97" y="83"/>
                </a:cubicBezTo>
                <a:cubicBezTo>
                  <a:pt x="93" y="89"/>
                  <a:pt x="91" y="94"/>
                  <a:pt x="90" y="97"/>
                </a:cubicBezTo>
                <a:close/>
                <a:moveTo>
                  <a:pt x="122" y="170"/>
                </a:moveTo>
                <a:cubicBezTo>
                  <a:pt x="116" y="164"/>
                  <a:pt x="108" y="160"/>
                  <a:pt x="100" y="152"/>
                </a:cubicBezTo>
                <a:cubicBezTo>
                  <a:pt x="108" y="164"/>
                  <a:pt x="120" y="176"/>
                  <a:pt x="136" y="180"/>
                </a:cubicBezTo>
                <a:cubicBezTo>
                  <a:pt x="136" y="180"/>
                  <a:pt x="132" y="176"/>
                  <a:pt x="131" y="175"/>
                </a:cubicBezTo>
                <a:cubicBezTo>
                  <a:pt x="128" y="174"/>
                  <a:pt x="125" y="172"/>
                  <a:pt x="122" y="170"/>
                </a:cubicBezTo>
                <a:close/>
                <a:moveTo>
                  <a:pt x="213" y="92"/>
                </a:moveTo>
                <a:cubicBezTo>
                  <a:pt x="224" y="100"/>
                  <a:pt x="232" y="112"/>
                  <a:pt x="236" y="124"/>
                </a:cubicBezTo>
                <a:cubicBezTo>
                  <a:pt x="224" y="96"/>
                  <a:pt x="200" y="68"/>
                  <a:pt x="168" y="72"/>
                </a:cubicBezTo>
                <a:cubicBezTo>
                  <a:pt x="180" y="72"/>
                  <a:pt x="188" y="76"/>
                  <a:pt x="198" y="80"/>
                </a:cubicBezTo>
                <a:cubicBezTo>
                  <a:pt x="203" y="83"/>
                  <a:pt x="208" y="87"/>
                  <a:pt x="213" y="92"/>
                </a:cubicBezTo>
                <a:close/>
                <a:moveTo>
                  <a:pt x="131" y="95"/>
                </a:moveTo>
                <a:cubicBezTo>
                  <a:pt x="136" y="92"/>
                  <a:pt x="144" y="84"/>
                  <a:pt x="148" y="80"/>
                </a:cubicBezTo>
                <a:cubicBezTo>
                  <a:pt x="128" y="88"/>
                  <a:pt x="112" y="108"/>
                  <a:pt x="116" y="132"/>
                </a:cubicBezTo>
                <a:cubicBezTo>
                  <a:pt x="116" y="124"/>
                  <a:pt x="124" y="116"/>
                  <a:pt x="121" y="110"/>
                </a:cubicBezTo>
                <a:cubicBezTo>
                  <a:pt x="125" y="103"/>
                  <a:pt x="128" y="98"/>
                  <a:pt x="131" y="95"/>
                </a:cubicBezTo>
                <a:close/>
                <a:moveTo>
                  <a:pt x="152" y="95"/>
                </a:moveTo>
                <a:cubicBezTo>
                  <a:pt x="140" y="100"/>
                  <a:pt x="136" y="108"/>
                  <a:pt x="136" y="120"/>
                </a:cubicBezTo>
                <a:cubicBezTo>
                  <a:pt x="140" y="96"/>
                  <a:pt x="164" y="88"/>
                  <a:pt x="184" y="92"/>
                </a:cubicBezTo>
                <a:cubicBezTo>
                  <a:pt x="200" y="100"/>
                  <a:pt x="212" y="112"/>
                  <a:pt x="220" y="128"/>
                </a:cubicBezTo>
                <a:cubicBezTo>
                  <a:pt x="216" y="96"/>
                  <a:pt x="176" y="80"/>
                  <a:pt x="148" y="92"/>
                </a:cubicBezTo>
                <a:cubicBezTo>
                  <a:pt x="148" y="88"/>
                  <a:pt x="152" y="88"/>
                  <a:pt x="156" y="89"/>
                </a:cubicBezTo>
                <a:cubicBezTo>
                  <a:pt x="162" y="89"/>
                  <a:pt x="161" y="90"/>
                  <a:pt x="152" y="95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Freeform 30"/>
          <p:cNvSpPr>
            <a:spLocks noEditPoints="1"/>
          </p:cNvSpPr>
          <p:nvPr/>
        </p:nvSpPr>
        <p:spPr bwMode="auto">
          <a:xfrm>
            <a:off x="6087386" y="2349684"/>
            <a:ext cx="2242257" cy="2212580"/>
          </a:xfrm>
          <a:custGeom>
            <a:avLst/>
            <a:gdLst>
              <a:gd name="T0" fmla="*/ 208 w 288"/>
              <a:gd name="T1" fmla="*/ 24 h 284"/>
              <a:gd name="T2" fmla="*/ 164 w 288"/>
              <a:gd name="T3" fmla="*/ 16 h 284"/>
              <a:gd name="T4" fmla="*/ 76 w 288"/>
              <a:gd name="T5" fmla="*/ 212 h 284"/>
              <a:gd name="T6" fmla="*/ 121 w 288"/>
              <a:gd name="T7" fmla="*/ 15 h 284"/>
              <a:gd name="T8" fmla="*/ 224 w 288"/>
              <a:gd name="T9" fmla="*/ 156 h 284"/>
              <a:gd name="T10" fmla="*/ 147 w 288"/>
              <a:gd name="T11" fmla="*/ 244 h 284"/>
              <a:gd name="T12" fmla="*/ 172 w 288"/>
              <a:gd name="T13" fmla="*/ 88 h 284"/>
              <a:gd name="T14" fmla="*/ 205 w 288"/>
              <a:gd name="T15" fmla="*/ 109 h 284"/>
              <a:gd name="T16" fmla="*/ 116 w 288"/>
              <a:gd name="T17" fmla="*/ 208 h 284"/>
              <a:gd name="T18" fmla="*/ 184 w 288"/>
              <a:gd name="T19" fmla="*/ 160 h 284"/>
              <a:gd name="T20" fmla="*/ 156 w 288"/>
              <a:gd name="T21" fmla="*/ 116 h 284"/>
              <a:gd name="T22" fmla="*/ 120 w 288"/>
              <a:gd name="T23" fmla="*/ 156 h 284"/>
              <a:gd name="T24" fmla="*/ 144 w 288"/>
              <a:gd name="T25" fmla="*/ 136 h 284"/>
              <a:gd name="T26" fmla="*/ 88 w 288"/>
              <a:gd name="T27" fmla="*/ 112 h 284"/>
              <a:gd name="T28" fmla="*/ 236 w 288"/>
              <a:gd name="T29" fmla="*/ 164 h 284"/>
              <a:gd name="T30" fmla="*/ 148 w 288"/>
              <a:gd name="T31" fmla="*/ 248 h 284"/>
              <a:gd name="T32" fmla="*/ 84 w 288"/>
              <a:gd name="T33" fmla="*/ 8 h 284"/>
              <a:gd name="T34" fmla="*/ 120 w 288"/>
              <a:gd name="T35" fmla="*/ 240 h 284"/>
              <a:gd name="T36" fmla="*/ 180 w 288"/>
              <a:gd name="T37" fmla="*/ 216 h 284"/>
              <a:gd name="T38" fmla="*/ 196 w 288"/>
              <a:gd name="T39" fmla="*/ 184 h 284"/>
              <a:gd name="T40" fmla="*/ 132 w 288"/>
              <a:gd name="T41" fmla="*/ 232 h 284"/>
              <a:gd name="T42" fmla="*/ 68 w 288"/>
              <a:gd name="T43" fmla="*/ 44 h 284"/>
              <a:gd name="T44" fmla="*/ 160 w 288"/>
              <a:gd name="T45" fmla="*/ 216 h 284"/>
              <a:gd name="T46" fmla="*/ 48 w 288"/>
              <a:gd name="T47" fmla="*/ 80 h 284"/>
              <a:gd name="T48" fmla="*/ 96 w 288"/>
              <a:gd name="T49" fmla="*/ 36 h 284"/>
              <a:gd name="T50" fmla="*/ 184 w 288"/>
              <a:gd name="T51" fmla="*/ 188 h 284"/>
              <a:gd name="T52" fmla="*/ 148 w 288"/>
              <a:gd name="T53" fmla="*/ 212 h 284"/>
              <a:gd name="T54" fmla="*/ 48 w 288"/>
              <a:gd name="T55" fmla="*/ 96 h 284"/>
              <a:gd name="T56" fmla="*/ 76 w 288"/>
              <a:gd name="T57" fmla="*/ 188 h 284"/>
              <a:gd name="T58" fmla="*/ 52 w 288"/>
              <a:gd name="T59" fmla="*/ 128 h 284"/>
              <a:gd name="T60" fmla="*/ 224 w 288"/>
              <a:gd name="T61" fmla="*/ 60 h 284"/>
              <a:gd name="T62" fmla="*/ 168 w 288"/>
              <a:gd name="T63" fmla="*/ 284 h 284"/>
              <a:gd name="T64" fmla="*/ 172 w 288"/>
              <a:gd name="T65" fmla="*/ 40 h 284"/>
              <a:gd name="T66" fmla="*/ 164 w 288"/>
              <a:gd name="T67" fmla="*/ 44 h 284"/>
              <a:gd name="T68" fmla="*/ 216 w 288"/>
              <a:gd name="T69" fmla="*/ 76 h 284"/>
              <a:gd name="T70" fmla="*/ 232 w 288"/>
              <a:gd name="T71" fmla="*/ 104 h 284"/>
              <a:gd name="T72" fmla="*/ 196 w 288"/>
              <a:gd name="T73" fmla="*/ 72 h 284"/>
              <a:gd name="T74" fmla="*/ 156 w 288"/>
              <a:gd name="T75" fmla="*/ 168 h 284"/>
              <a:gd name="T76" fmla="*/ 144 w 288"/>
              <a:gd name="T77" fmla="*/ 196 h 284"/>
              <a:gd name="T78" fmla="*/ 80 w 288"/>
              <a:gd name="T79" fmla="*/ 184 h 284"/>
              <a:gd name="T80" fmla="*/ 148 w 288"/>
              <a:gd name="T81" fmla="*/ 200 h 284"/>
              <a:gd name="T82" fmla="*/ 116 w 288"/>
              <a:gd name="T83" fmla="*/ 208 h 284"/>
              <a:gd name="T84" fmla="*/ 88 w 288"/>
              <a:gd name="T85" fmla="*/ 76 h 284"/>
              <a:gd name="T86" fmla="*/ 65 w 288"/>
              <a:gd name="T87" fmla="*/ 129 h 284"/>
              <a:gd name="T88" fmla="*/ 100 w 288"/>
              <a:gd name="T89" fmla="*/ 180 h 284"/>
              <a:gd name="T90" fmla="*/ 137 w 288"/>
              <a:gd name="T91" fmla="*/ 188 h 284"/>
              <a:gd name="T92" fmla="*/ 177 w 288"/>
              <a:gd name="T93" fmla="*/ 79 h 284"/>
              <a:gd name="T94" fmla="*/ 124 w 288"/>
              <a:gd name="T95" fmla="*/ 76 h 284"/>
              <a:gd name="T96" fmla="*/ 177 w 288"/>
              <a:gd name="T97" fmla="*/ 79 h 284"/>
              <a:gd name="T98" fmla="*/ 108 w 288"/>
              <a:gd name="T99" fmla="*/ 96 h 284"/>
              <a:gd name="T100" fmla="*/ 97 w 288"/>
              <a:gd name="T101" fmla="*/ 136 h 284"/>
              <a:gd name="T102" fmla="*/ 117 w 288"/>
              <a:gd name="T103" fmla="*/ 107 h 284"/>
              <a:gd name="T104" fmla="*/ 120 w 288"/>
              <a:gd name="T105" fmla="*/ 104 h 284"/>
              <a:gd name="T106" fmla="*/ 112 w 288"/>
              <a:gd name="T107" fmla="*/ 104 h 284"/>
              <a:gd name="T108" fmla="*/ 117 w 288"/>
              <a:gd name="T109" fmla="*/ 107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8" h="284">
                <a:moveTo>
                  <a:pt x="121" y="15"/>
                </a:moveTo>
                <a:cubicBezTo>
                  <a:pt x="152" y="4"/>
                  <a:pt x="180" y="16"/>
                  <a:pt x="208" y="24"/>
                </a:cubicBezTo>
                <a:cubicBezTo>
                  <a:pt x="184" y="16"/>
                  <a:pt x="164" y="16"/>
                  <a:pt x="140" y="16"/>
                </a:cubicBezTo>
                <a:cubicBezTo>
                  <a:pt x="148" y="16"/>
                  <a:pt x="156" y="16"/>
                  <a:pt x="164" y="16"/>
                </a:cubicBezTo>
                <a:cubicBezTo>
                  <a:pt x="124" y="12"/>
                  <a:pt x="92" y="24"/>
                  <a:pt x="64" y="52"/>
                </a:cubicBezTo>
                <a:cubicBezTo>
                  <a:pt x="24" y="100"/>
                  <a:pt x="24" y="172"/>
                  <a:pt x="76" y="212"/>
                </a:cubicBezTo>
                <a:cubicBezTo>
                  <a:pt x="12" y="168"/>
                  <a:pt x="20" y="64"/>
                  <a:pt x="88" y="29"/>
                </a:cubicBezTo>
                <a:cubicBezTo>
                  <a:pt x="100" y="22"/>
                  <a:pt x="111" y="18"/>
                  <a:pt x="121" y="15"/>
                </a:cubicBezTo>
                <a:close/>
                <a:moveTo>
                  <a:pt x="147" y="244"/>
                </a:moveTo>
                <a:cubicBezTo>
                  <a:pt x="188" y="232"/>
                  <a:pt x="224" y="200"/>
                  <a:pt x="224" y="156"/>
                </a:cubicBezTo>
                <a:cubicBezTo>
                  <a:pt x="220" y="204"/>
                  <a:pt x="180" y="244"/>
                  <a:pt x="133" y="246"/>
                </a:cubicBezTo>
                <a:cubicBezTo>
                  <a:pt x="133" y="246"/>
                  <a:pt x="137" y="246"/>
                  <a:pt x="147" y="244"/>
                </a:cubicBezTo>
                <a:close/>
                <a:moveTo>
                  <a:pt x="190" y="93"/>
                </a:moveTo>
                <a:cubicBezTo>
                  <a:pt x="184" y="96"/>
                  <a:pt x="180" y="88"/>
                  <a:pt x="172" y="88"/>
                </a:cubicBezTo>
                <a:cubicBezTo>
                  <a:pt x="204" y="104"/>
                  <a:pt x="220" y="136"/>
                  <a:pt x="216" y="172"/>
                </a:cubicBezTo>
                <a:cubicBezTo>
                  <a:pt x="220" y="152"/>
                  <a:pt x="220" y="124"/>
                  <a:pt x="205" y="109"/>
                </a:cubicBezTo>
                <a:cubicBezTo>
                  <a:pt x="201" y="103"/>
                  <a:pt x="196" y="98"/>
                  <a:pt x="190" y="93"/>
                </a:cubicBezTo>
                <a:close/>
                <a:moveTo>
                  <a:pt x="116" y="208"/>
                </a:moveTo>
                <a:cubicBezTo>
                  <a:pt x="112" y="208"/>
                  <a:pt x="108" y="208"/>
                  <a:pt x="104" y="208"/>
                </a:cubicBezTo>
                <a:cubicBezTo>
                  <a:pt x="140" y="212"/>
                  <a:pt x="176" y="196"/>
                  <a:pt x="184" y="160"/>
                </a:cubicBezTo>
                <a:cubicBezTo>
                  <a:pt x="188" y="132"/>
                  <a:pt x="164" y="100"/>
                  <a:pt x="128" y="112"/>
                </a:cubicBezTo>
                <a:cubicBezTo>
                  <a:pt x="136" y="120"/>
                  <a:pt x="148" y="116"/>
                  <a:pt x="156" y="116"/>
                </a:cubicBezTo>
                <a:cubicBezTo>
                  <a:pt x="132" y="112"/>
                  <a:pt x="144" y="136"/>
                  <a:pt x="140" y="148"/>
                </a:cubicBezTo>
                <a:cubicBezTo>
                  <a:pt x="136" y="152"/>
                  <a:pt x="128" y="156"/>
                  <a:pt x="120" y="156"/>
                </a:cubicBezTo>
                <a:cubicBezTo>
                  <a:pt x="128" y="156"/>
                  <a:pt x="144" y="160"/>
                  <a:pt x="148" y="148"/>
                </a:cubicBezTo>
                <a:cubicBezTo>
                  <a:pt x="148" y="144"/>
                  <a:pt x="148" y="140"/>
                  <a:pt x="144" y="136"/>
                </a:cubicBezTo>
                <a:cubicBezTo>
                  <a:pt x="164" y="144"/>
                  <a:pt x="148" y="160"/>
                  <a:pt x="148" y="164"/>
                </a:cubicBezTo>
                <a:cubicBezTo>
                  <a:pt x="116" y="196"/>
                  <a:pt x="76" y="148"/>
                  <a:pt x="88" y="112"/>
                </a:cubicBezTo>
                <a:cubicBezTo>
                  <a:pt x="100" y="80"/>
                  <a:pt x="136" y="60"/>
                  <a:pt x="172" y="68"/>
                </a:cubicBezTo>
                <a:cubicBezTo>
                  <a:pt x="216" y="80"/>
                  <a:pt x="232" y="124"/>
                  <a:pt x="236" y="164"/>
                </a:cubicBezTo>
                <a:cubicBezTo>
                  <a:pt x="236" y="160"/>
                  <a:pt x="236" y="160"/>
                  <a:pt x="236" y="160"/>
                </a:cubicBezTo>
                <a:cubicBezTo>
                  <a:pt x="224" y="200"/>
                  <a:pt x="196" y="240"/>
                  <a:pt x="148" y="248"/>
                </a:cubicBezTo>
                <a:cubicBezTo>
                  <a:pt x="80" y="260"/>
                  <a:pt x="24" y="216"/>
                  <a:pt x="12" y="152"/>
                </a:cubicBezTo>
                <a:cubicBezTo>
                  <a:pt x="4" y="92"/>
                  <a:pt x="32" y="36"/>
                  <a:pt x="84" y="8"/>
                </a:cubicBezTo>
                <a:cubicBezTo>
                  <a:pt x="32" y="40"/>
                  <a:pt x="0" y="104"/>
                  <a:pt x="20" y="164"/>
                </a:cubicBezTo>
                <a:cubicBezTo>
                  <a:pt x="32" y="208"/>
                  <a:pt x="76" y="236"/>
                  <a:pt x="120" y="240"/>
                </a:cubicBezTo>
                <a:cubicBezTo>
                  <a:pt x="172" y="244"/>
                  <a:pt x="220" y="192"/>
                  <a:pt x="212" y="140"/>
                </a:cubicBezTo>
                <a:cubicBezTo>
                  <a:pt x="216" y="168"/>
                  <a:pt x="204" y="200"/>
                  <a:pt x="180" y="216"/>
                </a:cubicBezTo>
                <a:cubicBezTo>
                  <a:pt x="212" y="188"/>
                  <a:pt x="220" y="128"/>
                  <a:pt x="176" y="108"/>
                </a:cubicBezTo>
                <a:cubicBezTo>
                  <a:pt x="200" y="124"/>
                  <a:pt x="212" y="156"/>
                  <a:pt x="196" y="184"/>
                </a:cubicBezTo>
                <a:cubicBezTo>
                  <a:pt x="200" y="168"/>
                  <a:pt x="204" y="156"/>
                  <a:pt x="204" y="140"/>
                </a:cubicBezTo>
                <a:cubicBezTo>
                  <a:pt x="212" y="188"/>
                  <a:pt x="176" y="228"/>
                  <a:pt x="132" y="232"/>
                </a:cubicBezTo>
                <a:cubicBezTo>
                  <a:pt x="80" y="236"/>
                  <a:pt x="36" y="192"/>
                  <a:pt x="28" y="140"/>
                </a:cubicBezTo>
                <a:cubicBezTo>
                  <a:pt x="24" y="104"/>
                  <a:pt x="40" y="68"/>
                  <a:pt x="68" y="44"/>
                </a:cubicBezTo>
                <a:cubicBezTo>
                  <a:pt x="24" y="84"/>
                  <a:pt x="20" y="148"/>
                  <a:pt x="56" y="196"/>
                </a:cubicBezTo>
                <a:cubicBezTo>
                  <a:pt x="80" y="228"/>
                  <a:pt x="124" y="228"/>
                  <a:pt x="160" y="216"/>
                </a:cubicBezTo>
                <a:cubicBezTo>
                  <a:pt x="128" y="224"/>
                  <a:pt x="92" y="224"/>
                  <a:pt x="68" y="200"/>
                </a:cubicBezTo>
                <a:cubicBezTo>
                  <a:pt x="36" y="168"/>
                  <a:pt x="28" y="120"/>
                  <a:pt x="48" y="80"/>
                </a:cubicBezTo>
                <a:cubicBezTo>
                  <a:pt x="84" y="8"/>
                  <a:pt x="184" y="0"/>
                  <a:pt x="240" y="56"/>
                </a:cubicBezTo>
                <a:cubicBezTo>
                  <a:pt x="200" y="16"/>
                  <a:pt x="144" y="16"/>
                  <a:pt x="96" y="36"/>
                </a:cubicBezTo>
                <a:cubicBezTo>
                  <a:pt x="56" y="56"/>
                  <a:pt x="36" y="108"/>
                  <a:pt x="44" y="152"/>
                </a:cubicBezTo>
                <a:cubicBezTo>
                  <a:pt x="56" y="216"/>
                  <a:pt x="144" y="240"/>
                  <a:pt x="184" y="188"/>
                </a:cubicBezTo>
                <a:cubicBezTo>
                  <a:pt x="164" y="204"/>
                  <a:pt x="140" y="212"/>
                  <a:pt x="112" y="212"/>
                </a:cubicBezTo>
                <a:cubicBezTo>
                  <a:pt x="124" y="212"/>
                  <a:pt x="136" y="212"/>
                  <a:pt x="148" y="212"/>
                </a:cubicBezTo>
                <a:cubicBezTo>
                  <a:pt x="112" y="220"/>
                  <a:pt x="76" y="208"/>
                  <a:pt x="56" y="176"/>
                </a:cubicBezTo>
                <a:cubicBezTo>
                  <a:pt x="44" y="152"/>
                  <a:pt x="36" y="120"/>
                  <a:pt x="48" y="96"/>
                </a:cubicBezTo>
                <a:cubicBezTo>
                  <a:pt x="60" y="76"/>
                  <a:pt x="76" y="56"/>
                  <a:pt x="96" y="40"/>
                </a:cubicBezTo>
                <a:cubicBezTo>
                  <a:pt x="52" y="76"/>
                  <a:pt x="28" y="144"/>
                  <a:pt x="76" y="188"/>
                </a:cubicBezTo>
                <a:cubicBezTo>
                  <a:pt x="40" y="156"/>
                  <a:pt x="44" y="96"/>
                  <a:pt x="72" y="64"/>
                </a:cubicBezTo>
                <a:cubicBezTo>
                  <a:pt x="64" y="84"/>
                  <a:pt x="48" y="104"/>
                  <a:pt x="52" y="128"/>
                </a:cubicBezTo>
                <a:cubicBezTo>
                  <a:pt x="56" y="100"/>
                  <a:pt x="68" y="68"/>
                  <a:pt x="92" y="52"/>
                </a:cubicBezTo>
                <a:cubicBezTo>
                  <a:pt x="136" y="28"/>
                  <a:pt x="184" y="28"/>
                  <a:pt x="224" y="60"/>
                </a:cubicBezTo>
                <a:cubicBezTo>
                  <a:pt x="260" y="92"/>
                  <a:pt x="272" y="136"/>
                  <a:pt x="264" y="180"/>
                </a:cubicBezTo>
                <a:cubicBezTo>
                  <a:pt x="252" y="232"/>
                  <a:pt x="216" y="268"/>
                  <a:pt x="168" y="284"/>
                </a:cubicBezTo>
                <a:cubicBezTo>
                  <a:pt x="248" y="256"/>
                  <a:pt x="288" y="164"/>
                  <a:pt x="244" y="88"/>
                </a:cubicBezTo>
                <a:cubicBezTo>
                  <a:pt x="228" y="64"/>
                  <a:pt x="204" y="48"/>
                  <a:pt x="172" y="40"/>
                </a:cubicBezTo>
                <a:cubicBezTo>
                  <a:pt x="124" y="28"/>
                  <a:pt x="76" y="56"/>
                  <a:pt x="64" y="104"/>
                </a:cubicBezTo>
                <a:cubicBezTo>
                  <a:pt x="80" y="64"/>
                  <a:pt x="120" y="32"/>
                  <a:pt x="164" y="44"/>
                </a:cubicBezTo>
                <a:cubicBezTo>
                  <a:pt x="208" y="52"/>
                  <a:pt x="244" y="96"/>
                  <a:pt x="248" y="144"/>
                </a:cubicBezTo>
                <a:cubicBezTo>
                  <a:pt x="248" y="116"/>
                  <a:pt x="236" y="96"/>
                  <a:pt x="216" y="76"/>
                </a:cubicBezTo>
                <a:cubicBezTo>
                  <a:pt x="192" y="56"/>
                  <a:pt x="152" y="44"/>
                  <a:pt x="124" y="60"/>
                </a:cubicBezTo>
                <a:cubicBezTo>
                  <a:pt x="164" y="48"/>
                  <a:pt x="212" y="68"/>
                  <a:pt x="232" y="104"/>
                </a:cubicBezTo>
                <a:cubicBezTo>
                  <a:pt x="252" y="144"/>
                  <a:pt x="244" y="196"/>
                  <a:pt x="212" y="228"/>
                </a:cubicBezTo>
                <a:cubicBezTo>
                  <a:pt x="256" y="184"/>
                  <a:pt x="248" y="108"/>
                  <a:pt x="196" y="72"/>
                </a:cubicBezTo>
                <a:cubicBezTo>
                  <a:pt x="152" y="44"/>
                  <a:pt x="92" y="64"/>
                  <a:pt x="76" y="112"/>
                </a:cubicBezTo>
                <a:cubicBezTo>
                  <a:pt x="64" y="156"/>
                  <a:pt x="116" y="196"/>
                  <a:pt x="156" y="168"/>
                </a:cubicBezTo>
                <a:cubicBezTo>
                  <a:pt x="164" y="160"/>
                  <a:pt x="164" y="148"/>
                  <a:pt x="168" y="140"/>
                </a:cubicBezTo>
                <a:cubicBezTo>
                  <a:pt x="188" y="160"/>
                  <a:pt x="164" y="188"/>
                  <a:pt x="144" y="196"/>
                </a:cubicBezTo>
                <a:cubicBezTo>
                  <a:pt x="116" y="200"/>
                  <a:pt x="76" y="192"/>
                  <a:pt x="64" y="160"/>
                </a:cubicBezTo>
                <a:cubicBezTo>
                  <a:pt x="68" y="168"/>
                  <a:pt x="76" y="176"/>
                  <a:pt x="80" y="184"/>
                </a:cubicBezTo>
                <a:cubicBezTo>
                  <a:pt x="76" y="180"/>
                  <a:pt x="76" y="180"/>
                  <a:pt x="76" y="180"/>
                </a:cubicBezTo>
                <a:cubicBezTo>
                  <a:pt x="96" y="204"/>
                  <a:pt x="124" y="200"/>
                  <a:pt x="148" y="200"/>
                </a:cubicBezTo>
                <a:cubicBezTo>
                  <a:pt x="144" y="200"/>
                  <a:pt x="136" y="200"/>
                  <a:pt x="134" y="208"/>
                </a:cubicBezTo>
                <a:cubicBezTo>
                  <a:pt x="135" y="208"/>
                  <a:pt x="129" y="209"/>
                  <a:pt x="116" y="208"/>
                </a:cubicBezTo>
                <a:close/>
                <a:moveTo>
                  <a:pt x="65" y="129"/>
                </a:moveTo>
                <a:cubicBezTo>
                  <a:pt x="72" y="108"/>
                  <a:pt x="76" y="92"/>
                  <a:pt x="88" y="76"/>
                </a:cubicBezTo>
                <a:cubicBezTo>
                  <a:pt x="76" y="84"/>
                  <a:pt x="72" y="100"/>
                  <a:pt x="67" y="113"/>
                </a:cubicBezTo>
                <a:cubicBezTo>
                  <a:pt x="65" y="120"/>
                  <a:pt x="65" y="125"/>
                  <a:pt x="65" y="129"/>
                </a:cubicBezTo>
                <a:close/>
                <a:moveTo>
                  <a:pt x="127" y="187"/>
                </a:moveTo>
                <a:cubicBezTo>
                  <a:pt x="120" y="184"/>
                  <a:pt x="108" y="184"/>
                  <a:pt x="100" y="180"/>
                </a:cubicBezTo>
                <a:cubicBezTo>
                  <a:pt x="116" y="192"/>
                  <a:pt x="132" y="192"/>
                  <a:pt x="148" y="188"/>
                </a:cubicBezTo>
                <a:cubicBezTo>
                  <a:pt x="144" y="188"/>
                  <a:pt x="140" y="188"/>
                  <a:pt x="137" y="188"/>
                </a:cubicBezTo>
                <a:cubicBezTo>
                  <a:pt x="134" y="188"/>
                  <a:pt x="130" y="188"/>
                  <a:pt x="127" y="187"/>
                </a:cubicBezTo>
                <a:close/>
                <a:moveTo>
                  <a:pt x="177" y="79"/>
                </a:moveTo>
                <a:cubicBezTo>
                  <a:pt x="192" y="84"/>
                  <a:pt x="200" y="96"/>
                  <a:pt x="212" y="104"/>
                </a:cubicBezTo>
                <a:cubicBezTo>
                  <a:pt x="192" y="76"/>
                  <a:pt x="156" y="64"/>
                  <a:pt x="124" y="76"/>
                </a:cubicBezTo>
                <a:cubicBezTo>
                  <a:pt x="136" y="76"/>
                  <a:pt x="148" y="68"/>
                  <a:pt x="158" y="74"/>
                </a:cubicBezTo>
                <a:cubicBezTo>
                  <a:pt x="164" y="75"/>
                  <a:pt x="170" y="77"/>
                  <a:pt x="177" y="79"/>
                </a:cubicBezTo>
                <a:close/>
                <a:moveTo>
                  <a:pt x="99" y="118"/>
                </a:moveTo>
                <a:cubicBezTo>
                  <a:pt x="100" y="108"/>
                  <a:pt x="104" y="104"/>
                  <a:pt x="108" y="96"/>
                </a:cubicBezTo>
                <a:cubicBezTo>
                  <a:pt x="96" y="112"/>
                  <a:pt x="84" y="140"/>
                  <a:pt x="104" y="156"/>
                </a:cubicBezTo>
                <a:cubicBezTo>
                  <a:pt x="104" y="148"/>
                  <a:pt x="92" y="144"/>
                  <a:pt x="97" y="136"/>
                </a:cubicBezTo>
                <a:cubicBezTo>
                  <a:pt x="97" y="127"/>
                  <a:pt x="98" y="121"/>
                  <a:pt x="99" y="118"/>
                </a:cubicBezTo>
                <a:close/>
                <a:moveTo>
                  <a:pt x="117" y="107"/>
                </a:moveTo>
                <a:cubicBezTo>
                  <a:pt x="112" y="116"/>
                  <a:pt x="112" y="128"/>
                  <a:pt x="112" y="136"/>
                </a:cubicBezTo>
                <a:cubicBezTo>
                  <a:pt x="108" y="124"/>
                  <a:pt x="116" y="112"/>
                  <a:pt x="120" y="104"/>
                </a:cubicBezTo>
                <a:cubicBezTo>
                  <a:pt x="140" y="84"/>
                  <a:pt x="176" y="84"/>
                  <a:pt x="196" y="108"/>
                </a:cubicBezTo>
                <a:cubicBezTo>
                  <a:pt x="172" y="88"/>
                  <a:pt x="136" y="80"/>
                  <a:pt x="112" y="104"/>
                </a:cubicBezTo>
                <a:cubicBezTo>
                  <a:pt x="116" y="104"/>
                  <a:pt x="116" y="104"/>
                  <a:pt x="118" y="100"/>
                </a:cubicBezTo>
                <a:cubicBezTo>
                  <a:pt x="124" y="97"/>
                  <a:pt x="123" y="99"/>
                  <a:pt x="117" y="107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Freeform 31"/>
          <p:cNvSpPr>
            <a:spLocks noEditPoints="1"/>
          </p:cNvSpPr>
          <p:nvPr/>
        </p:nvSpPr>
        <p:spPr bwMode="auto">
          <a:xfrm>
            <a:off x="6787127" y="2412334"/>
            <a:ext cx="2304908" cy="2087280"/>
          </a:xfrm>
          <a:custGeom>
            <a:avLst/>
            <a:gdLst>
              <a:gd name="T0" fmla="*/ 76 w 296"/>
              <a:gd name="T1" fmla="*/ 32 h 268"/>
              <a:gd name="T2" fmla="*/ 48 w 296"/>
              <a:gd name="T3" fmla="*/ 64 h 268"/>
              <a:gd name="T4" fmla="*/ 192 w 296"/>
              <a:gd name="T5" fmla="*/ 196 h 268"/>
              <a:gd name="T6" fmla="*/ 31 w 296"/>
              <a:gd name="T7" fmla="*/ 136 h 268"/>
              <a:gd name="T8" fmla="*/ 181 w 296"/>
              <a:gd name="T9" fmla="*/ 231 h 268"/>
              <a:gd name="T10" fmla="*/ 171 w 296"/>
              <a:gd name="T11" fmla="*/ 236 h 268"/>
              <a:gd name="T12" fmla="*/ 153 w 296"/>
              <a:gd name="T13" fmla="*/ 61 h 268"/>
              <a:gd name="T14" fmla="*/ 220 w 296"/>
              <a:gd name="T15" fmla="*/ 108 h 268"/>
              <a:gd name="T16" fmla="*/ 153 w 296"/>
              <a:gd name="T17" fmla="*/ 61 h 268"/>
              <a:gd name="T18" fmla="*/ 180 w 296"/>
              <a:gd name="T19" fmla="*/ 188 h 268"/>
              <a:gd name="T20" fmla="*/ 120 w 296"/>
              <a:gd name="T21" fmla="*/ 128 h 268"/>
              <a:gd name="T22" fmla="*/ 132 w 296"/>
              <a:gd name="T23" fmla="*/ 112 h 268"/>
              <a:gd name="T24" fmla="*/ 160 w 296"/>
              <a:gd name="T25" fmla="*/ 120 h 268"/>
              <a:gd name="T26" fmla="*/ 124 w 296"/>
              <a:gd name="T27" fmla="*/ 176 h 268"/>
              <a:gd name="T28" fmla="*/ 176 w 296"/>
              <a:gd name="T29" fmla="*/ 52 h 268"/>
              <a:gd name="T30" fmla="*/ 236 w 296"/>
              <a:gd name="T31" fmla="*/ 184 h 268"/>
              <a:gd name="T32" fmla="*/ 16 w 296"/>
              <a:gd name="T33" fmla="*/ 164 h 268"/>
              <a:gd name="T34" fmla="*/ 24 w 296"/>
              <a:gd name="T35" fmla="*/ 168 h 268"/>
              <a:gd name="T36" fmla="*/ 224 w 296"/>
              <a:gd name="T37" fmla="*/ 128 h 268"/>
              <a:gd name="T38" fmla="*/ 220 w 296"/>
              <a:gd name="T39" fmla="*/ 124 h 268"/>
              <a:gd name="T40" fmla="*/ 112 w 296"/>
              <a:gd name="T41" fmla="*/ 108 h 268"/>
              <a:gd name="T42" fmla="*/ 140 w 296"/>
              <a:gd name="T43" fmla="*/ 80 h 268"/>
              <a:gd name="T44" fmla="*/ 208 w 296"/>
              <a:gd name="T45" fmla="*/ 188 h 268"/>
              <a:gd name="T46" fmla="*/ 152 w 296"/>
              <a:gd name="T47" fmla="*/ 224 h 268"/>
              <a:gd name="T48" fmla="*/ 132 w 296"/>
              <a:gd name="T49" fmla="*/ 220 h 268"/>
              <a:gd name="T50" fmla="*/ 124 w 296"/>
              <a:gd name="T51" fmla="*/ 12 h 268"/>
              <a:gd name="T52" fmla="*/ 124 w 296"/>
              <a:gd name="T53" fmla="*/ 212 h 268"/>
              <a:gd name="T54" fmla="*/ 184 w 296"/>
              <a:gd name="T55" fmla="*/ 96 h 268"/>
              <a:gd name="T56" fmla="*/ 204 w 296"/>
              <a:gd name="T57" fmla="*/ 136 h 268"/>
              <a:gd name="T58" fmla="*/ 92 w 296"/>
              <a:gd name="T59" fmla="*/ 204 h 268"/>
              <a:gd name="T60" fmla="*/ 144 w 296"/>
              <a:gd name="T61" fmla="*/ 204 h 268"/>
              <a:gd name="T62" fmla="*/ 68 w 296"/>
              <a:gd name="T63" fmla="*/ 176 h 268"/>
              <a:gd name="T64" fmla="*/ 216 w 296"/>
              <a:gd name="T65" fmla="*/ 40 h 268"/>
              <a:gd name="T66" fmla="*/ 188 w 296"/>
              <a:gd name="T67" fmla="*/ 268 h 268"/>
              <a:gd name="T68" fmla="*/ 60 w 296"/>
              <a:gd name="T69" fmla="*/ 104 h 268"/>
              <a:gd name="T70" fmla="*/ 248 w 296"/>
              <a:gd name="T71" fmla="*/ 192 h 268"/>
              <a:gd name="T72" fmla="*/ 252 w 296"/>
              <a:gd name="T73" fmla="*/ 136 h 268"/>
              <a:gd name="T74" fmla="*/ 240 w 296"/>
              <a:gd name="T75" fmla="*/ 192 h 268"/>
              <a:gd name="T76" fmla="*/ 84 w 296"/>
              <a:gd name="T77" fmla="*/ 80 h 268"/>
              <a:gd name="T78" fmla="*/ 176 w 296"/>
              <a:gd name="T79" fmla="*/ 128 h 268"/>
              <a:gd name="T80" fmla="*/ 84 w 296"/>
              <a:gd name="T81" fmla="*/ 184 h 268"/>
              <a:gd name="T82" fmla="*/ 108 w 296"/>
              <a:gd name="T83" fmla="*/ 200 h 268"/>
              <a:gd name="T84" fmla="*/ 181 w 296"/>
              <a:gd name="T85" fmla="*/ 184 h 268"/>
              <a:gd name="T86" fmla="*/ 104 w 296"/>
              <a:gd name="T87" fmla="*/ 48 h 268"/>
              <a:gd name="T88" fmla="*/ 62 w 296"/>
              <a:gd name="T89" fmla="*/ 116 h 268"/>
              <a:gd name="T90" fmla="*/ 88 w 296"/>
              <a:gd name="T91" fmla="*/ 172 h 268"/>
              <a:gd name="T92" fmla="*/ 136 w 296"/>
              <a:gd name="T93" fmla="*/ 188 h 268"/>
              <a:gd name="T94" fmla="*/ 164 w 296"/>
              <a:gd name="T95" fmla="*/ 57 h 268"/>
              <a:gd name="T96" fmla="*/ 120 w 296"/>
              <a:gd name="T97" fmla="*/ 60 h 268"/>
              <a:gd name="T98" fmla="*/ 164 w 296"/>
              <a:gd name="T99" fmla="*/ 57 h 268"/>
              <a:gd name="T100" fmla="*/ 88 w 296"/>
              <a:gd name="T101" fmla="*/ 108 h 268"/>
              <a:gd name="T102" fmla="*/ 101 w 296"/>
              <a:gd name="T103" fmla="*/ 157 h 268"/>
              <a:gd name="T104" fmla="*/ 111 w 296"/>
              <a:gd name="T105" fmla="*/ 151 h 268"/>
              <a:gd name="T106" fmla="*/ 108 w 296"/>
              <a:gd name="T107" fmla="*/ 144 h 268"/>
              <a:gd name="T108" fmla="*/ 136 w 296"/>
              <a:gd name="T109" fmla="*/ 72 h 268"/>
              <a:gd name="T110" fmla="*/ 100 w 296"/>
              <a:gd name="T111" fmla="*/ 141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6" h="268">
                <a:moveTo>
                  <a:pt x="31" y="100"/>
                </a:moveTo>
                <a:cubicBezTo>
                  <a:pt x="40" y="72"/>
                  <a:pt x="48" y="48"/>
                  <a:pt x="76" y="32"/>
                </a:cubicBezTo>
                <a:cubicBezTo>
                  <a:pt x="52" y="44"/>
                  <a:pt x="48" y="72"/>
                  <a:pt x="36" y="92"/>
                </a:cubicBezTo>
                <a:cubicBezTo>
                  <a:pt x="40" y="84"/>
                  <a:pt x="44" y="76"/>
                  <a:pt x="48" y="64"/>
                </a:cubicBezTo>
                <a:cubicBezTo>
                  <a:pt x="32" y="104"/>
                  <a:pt x="28" y="152"/>
                  <a:pt x="60" y="188"/>
                </a:cubicBezTo>
                <a:cubicBezTo>
                  <a:pt x="96" y="228"/>
                  <a:pt x="156" y="232"/>
                  <a:pt x="192" y="196"/>
                </a:cubicBezTo>
                <a:cubicBezTo>
                  <a:pt x="164" y="228"/>
                  <a:pt x="116" y="232"/>
                  <a:pt x="80" y="212"/>
                </a:cubicBezTo>
                <a:cubicBezTo>
                  <a:pt x="56" y="196"/>
                  <a:pt x="32" y="168"/>
                  <a:pt x="31" y="136"/>
                </a:cubicBezTo>
                <a:cubicBezTo>
                  <a:pt x="29" y="122"/>
                  <a:pt x="29" y="110"/>
                  <a:pt x="31" y="100"/>
                </a:cubicBezTo>
                <a:close/>
                <a:moveTo>
                  <a:pt x="181" y="231"/>
                </a:moveTo>
                <a:cubicBezTo>
                  <a:pt x="220" y="212"/>
                  <a:pt x="252" y="160"/>
                  <a:pt x="228" y="116"/>
                </a:cubicBezTo>
                <a:cubicBezTo>
                  <a:pt x="244" y="164"/>
                  <a:pt x="216" y="216"/>
                  <a:pt x="171" y="236"/>
                </a:cubicBezTo>
                <a:cubicBezTo>
                  <a:pt x="169" y="236"/>
                  <a:pt x="173" y="235"/>
                  <a:pt x="181" y="231"/>
                </a:cubicBezTo>
                <a:close/>
                <a:moveTo>
                  <a:pt x="153" y="61"/>
                </a:moveTo>
                <a:cubicBezTo>
                  <a:pt x="140" y="64"/>
                  <a:pt x="132" y="68"/>
                  <a:pt x="124" y="72"/>
                </a:cubicBezTo>
                <a:cubicBezTo>
                  <a:pt x="160" y="56"/>
                  <a:pt x="204" y="68"/>
                  <a:pt x="220" y="108"/>
                </a:cubicBezTo>
                <a:cubicBezTo>
                  <a:pt x="212" y="84"/>
                  <a:pt x="192" y="72"/>
                  <a:pt x="173" y="65"/>
                </a:cubicBezTo>
                <a:cubicBezTo>
                  <a:pt x="167" y="63"/>
                  <a:pt x="160" y="62"/>
                  <a:pt x="153" y="61"/>
                </a:cubicBezTo>
                <a:close/>
                <a:moveTo>
                  <a:pt x="181" y="184"/>
                </a:moveTo>
                <a:cubicBezTo>
                  <a:pt x="180" y="184"/>
                  <a:pt x="180" y="188"/>
                  <a:pt x="180" y="188"/>
                </a:cubicBezTo>
                <a:cubicBezTo>
                  <a:pt x="204" y="160"/>
                  <a:pt x="196" y="112"/>
                  <a:pt x="160" y="100"/>
                </a:cubicBezTo>
                <a:cubicBezTo>
                  <a:pt x="140" y="92"/>
                  <a:pt x="128" y="112"/>
                  <a:pt x="120" y="128"/>
                </a:cubicBezTo>
                <a:cubicBezTo>
                  <a:pt x="120" y="132"/>
                  <a:pt x="124" y="140"/>
                  <a:pt x="128" y="144"/>
                </a:cubicBezTo>
                <a:cubicBezTo>
                  <a:pt x="128" y="132"/>
                  <a:pt x="120" y="112"/>
                  <a:pt x="132" y="112"/>
                </a:cubicBezTo>
                <a:cubicBezTo>
                  <a:pt x="148" y="112"/>
                  <a:pt x="172" y="136"/>
                  <a:pt x="152" y="160"/>
                </a:cubicBezTo>
                <a:cubicBezTo>
                  <a:pt x="164" y="148"/>
                  <a:pt x="168" y="136"/>
                  <a:pt x="160" y="120"/>
                </a:cubicBezTo>
                <a:cubicBezTo>
                  <a:pt x="172" y="132"/>
                  <a:pt x="168" y="152"/>
                  <a:pt x="160" y="164"/>
                </a:cubicBezTo>
                <a:cubicBezTo>
                  <a:pt x="152" y="176"/>
                  <a:pt x="136" y="176"/>
                  <a:pt x="124" y="176"/>
                </a:cubicBezTo>
                <a:cubicBezTo>
                  <a:pt x="84" y="172"/>
                  <a:pt x="72" y="124"/>
                  <a:pt x="84" y="92"/>
                </a:cubicBezTo>
                <a:cubicBezTo>
                  <a:pt x="100" y="60"/>
                  <a:pt x="140" y="44"/>
                  <a:pt x="176" y="52"/>
                </a:cubicBezTo>
                <a:cubicBezTo>
                  <a:pt x="236" y="68"/>
                  <a:pt x="256" y="136"/>
                  <a:pt x="236" y="188"/>
                </a:cubicBezTo>
                <a:cubicBezTo>
                  <a:pt x="236" y="184"/>
                  <a:pt x="236" y="184"/>
                  <a:pt x="236" y="184"/>
                </a:cubicBezTo>
                <a:cubicBezTo>
                  <a:pt x="212" y="224"/>
                  <a:pt x="168" y="252"/>
                  <a:pt x="120" y="248"/>
                </a:cubicBezTo>
                <a:cubicBezTo>
                  <a:pt x="72" y="240"/>
                  <a:pt x="32" y="212"/>
                  <a:pt x="16" y="164"/>
                </a:cubicBezTo>
                <a:cubicBezTo>
                  <a:pt x="0" y="104"/>
                  <a:pt x="20" y="32"/>
                  <a:pt x="80" y="4"/>
                </a:cubicBezTo>
                <a:cubicBezTo>
                  <a:pt x="20" y="32"/>
                  <a:pt x="0" y="112"/>
                  <a:pt x="24" y="168"/>
                </a:cubicBezTo>
                <a:cubicBezTo>
                  <a:pt x="44" y="216"/>
                  <a:pt x="100" y="252"/>
                  <a:pt x="156" y="236"/>
                </a:cubicBezTo>
                <a:cubicBezTo>
                  <a:pt x="204" y="224"/>
                  <a:pt x="232" y="176"/>
                  <a:pt x="224" y="128"/>
                </a:cubicBezTo>
                <a:cubicBezTo>
                  <a:pt x="220" y="100"/>
                  <a:pt x="196" y="80"/>
                  <a:pt x="172" y="72"/>
                </a:cubicBezTo>
                <a:cubicBezTo>
                  <a:pt x="196" y="76"/>
                  <a:pt x="212" y="100"/>
                  <a:pt x="220" y="124"/>
                </a:cubicBezTo>
                <a:cubicBezTo>
                  <a:pt x="208" y="88"/>
                  <a:pt x="176" y="68"/>
                  <a:pt x="140" y="80"/>
                </a:cubicBezTo>
                <a:cubicBezTo>
                  <a:pt x="128" y="80"/>
                  <a:pt x="116" y="92"/>
                  <a:pt x="112" y="108"/>
                </a:cubicBezTo>
                <a:cubicBezTo>
                  <a:pt x="124" y="84"/>
                  <a:pt x="156" y="72"/>
                  <a:pt x="180" y="84"/>
                </a:cubicBezTo>
                <a:cubicBezTo>
                  <a:pt x="168" y="84"/>
                  <a:pt x="156" y="68"/>
                  <a:pt x="140" y="80"/>
                </a:cubicBezTo>
                <a:cubicBezTo>
                  <a:pt x="160" y="68"/>
                  <a:pt x="180" y="80"/>
                  <a:pt x="196" y="92"/>
                </a:cubicBezTo>
                <a:cubicBezTo>
                  <a:pt x="228" y="112"/>
                  <a:pt x="228" y="156"/>
                  <a:pt x="208" y="188"/>
                </a:cubicBezTo>
                <a:cubicBezTo>
                  <a:pt x="164" y="256"/>
                  <a:pt x="64" y="232"/>
                  <a:pt x="36" y="160"/>
                </a:cubicBezTo>
                <a:cubicBezTo>
                  <a:pt x="56" y="208"/>
                  <a:pt x="104" y="232"/>
                  <a:pt x="152" y="224"/>
                </a:cubicBezTo>
                <a:cubicBezTo>
                  <a:pt x="196" y="216"/>
                  <a:pt x="224" y="164"/>
                  <a:pt x="208" y="120"/>
                </a:cubicBezTo>
                <a:cubicBezTo>
                  <a:pt x="220" y="168"/>
                  <a:pt x="184" y="220"/>
                  <a:pt x="132" y="220"/>
                </a:cubicBezTo>
                <a:cubicBezTo>
                  <a:pt x="80" y="220"/>
                  <a:pt x="36" y="176"/>
                  <a:pt x="36" y="124"/>
                </a:cubicBezTo>
                <a:cubicBezTo>
                  <a:pt x="40" y="72"/>
                  <a:pt x="72" y="24"/>
                  <a:pt x="124" y="12"/>
                </a:cubicBezTo>
                <a:cubicBezTo>
                  <a:pt x="76" y="28"/>
                  <a:pt x="44" y="68"/>
                  <a:pt x="40" y="120"/>
                </a:cubicBezTo>
                <a:cubicBezTo>
                  <a:pt x="36" y="172"/>
                  <a:pt x="80" y="212"/>
                  <a:pt x="124" y="212"/>
                </a:cubicBezTo>
                <a:cubicBezTo>
                  <a:pt x="144" y="216"/>
                  <a:pt x="164" y="216"/>
                  <a:pt x="180" y="200"/>
                </a:cubicBezTo>
                <a:cubicBezTo>
                  <a:pt x="208" y="172"/>
                  <a:pt x="216" y="124"/>
                  <a:pt x="184" y="96"/>
                </a:cubicBezTo>
                <a:cubicBezTo>
                  <a:pt x="200" y="124"/>
                  <a:pt x="204" y="152"/>
                  <a:pt x="188" y="180"/>
                </a:cubicBezTo>
                <a:cubicBezTo>
                  <a:pt x="196" y="168"/>
                  <a:pt x="200" y="152"/>
                  <a:pt x="204" y="136"/>
                </a:cubicBezTo>
                <a:cubicBezTo>
                  <a:pt x="204" y="160"/>
                  <a:pt x="196" y="184"/>
                  <a:pt x="172" y="200"/>
                </a:cubicBezTo>
                <a:cubicBezTo>
                  <a:pt x="148" y="212"/>
                  <a:pt x="116" y="220"/>
                  <a:pt x="92" y="204"/>
                </a:cubicBezTo>
                <a:cubicBezTo>
                  <a:pt x="56" y="184"/>
                  <a:pt x="44" y="148"/>
                  <a:pt x="44" y="108"/>
                </a:cubicBezTo>
                <a:cubicBezTo>
                  <a:pt x="44" y="160"/>
                  <a:pt x="84" y="220"/>
                  <a:pt x="144" y="204"/>
                </a:cubicBezTo>
                <a:cubicBezTo>
                  <a:pt x="92" y="220"/>
                  <a:pt x="52" y="172"/>
                  <a:pt x="48" y="124"/>
                </a:cubicBezTo>
                <a:cubicBezTo>
                  <a:pt x="48" y="144"/>
                  <a:pt x="60" y="160"/>
                  <a:pt x="68" y="176"/>
                </a:cubicBezTo>
                <a:cubicBezTo>
                  <a:pt x="44" y="136"/>
                  <a:pt x="48" y="88"/>
                  <a:pt x="80" y="52"/>
                </a:cubicBezTo>
                <a:cubicBezTo>
                  <a:pt x="116" y="16"/>
                  <a:pt x="172" y="16"/>
                  <a:pt x="216" y="40"/>
                </a:cubicBezTo>
                <a:cubicBezTo>
                  <a:pt x="256" y="64"/>
                  <a:pt x="276" y="108"/>
                  <a:pt x="272" y="152"/>
                </a:cubicBezTo>
                <a:cubicBezTo>
                  <a:pt x="268" y="200"/>
                  <a:pt x="240" y="252"/>
                  <a:pt x="188" y="268"/>
                </a:cubicBezTo>
                <a:cubicBezTo>
                  <a:pt x="268" y="232"/>
                  <a:pt x="296" y="124"/>
                  <a:pt x="232" y="56"/>
                </a:cubicBezTo>
                <a:cubicBezTo>
                  <a:pt x="176" y="0"/>
                  <a:pt x="72" y="24"/>
                  <a:pt x="60" y="104"/>
                </a:cubicBezTo>
                <a:cubicBezTo>
                  <a:pt x="68" y="60"/>
                  <a:pt x="104" y="36"/>
                  <a:pt x="144" y="28"/>
                </a:cubicBezTo>
                <a:cubicBezTo>
                  <a:pt x="224" y="20"/>
                  <a:pt x="280" y="120"/>
                  <a:pt x="248" y="192"/>
                </a:cubicBezTo>
                <a:cubicBezTo>
                  <a:pt x="272" y="128"/>
                  <a:pt x="236" y="44"/>
                  <a:pt x="160" y="40"/>
                </a:cubicBezTo>
                <a:cubicBezTo>
                  <a:pt x="212" y="44"/>
                  <a:pt x="248" y="88"/>
                  <a:pt x="252" y="136"/>
                </a:cubicBezTo>
                <a:cubicBezTo>
                  <a:pt x="256" y="196"/>
                  <a:pt x="208" y="248"/>
                  <a:pt x="152" y="260"/>
                </a:cubicBezTo>
                <a:cubicBezTo>
                  <a:pt x="192" y="252"/>
                  <a:pt x="220" y="224"/>
                  <a:pt x="240" y="192"/>
                </a:cubicBezTo>
                <a:cubicBezTo>
                  <a:pt x="256" y="156"/>
                  <a:pt x="248" y="112"/>
                  <a:pt x="224" y="76"/>
                </a:cubicBezTo>
                <a:cubicBezTo>
                  <a:pt x="184" y="28"/>
                  <a:pt x="116" y="36"/>
                  <a:pt x="84" y="80"/>
                </a:cubicBezTo>
                <a:cubicBezTo>
                  <a:pt x="56" y="120"/>
                  <a:pt x="84" y="188"/>
                  <a:pt x="140" y="180"/>
                </a:cubicBezTo>
                <a:cubicBezTo>
                  <a:pt x="164" y="172"/>
                  <a:pt x="184" y="156"/>
                  <a:pt x="176" y="128"/>
                </a:cubicBezTo>
                <a:cubicBezTo>
                  <a:pt x="200" y="136"/>
                  <a:pt x="184" y="172"/>
                  <a:pt x="168" y="184"/>
                </a:cubicBezTo>
                <a:cubicBezTo>
                  <a:pt x="140" y="196"/>
                  <a:pt x="108" y="204"/>
                  <a:pt x="84" y="184"/>
                </a:cubicBezTo>
                <a:cubicBezTo>
                  <a:pt x="96" y="188"/>
                  <a:pt x="100" y="200"/>
                  <a:pt x="112" y="200"/>
                </a:cubicBezTo>
                <a:cubicBezTo>
                  <a:pt x="108" y="200"/>
                  <a:pt x="108" y="200"/>
                  <a:pt x="108" y="200"/>
                </a:cubicBezTo>
                <a:cubicBezTo>
                  <a:pt x="140" y="208"/>
                  <a:pt x="164" y="188"/>
                  <a:pt x="190" y="171"/>
                </a:cubicBezTo>
                <a:cubicBezTo>
                  <a:pt x="191" y="170"/>
                  <a:pt x="188" y="174"/>
                  <a:pt x="181" y="184"/>
                </a:cubicBezTo>
                <a:close/>
                <a:moveTo>
                  <a:pt x="62" y="116"/>
                </a:moveTo>
                <a:cubicBezTo>
                  <a:pt x="68" y="88"/>
                  <a:pt x="84" y="68"/>
                  <a:pt x="104" y="48"/>
                </a:cubicBezTo>
                <a:cubicBezTo>
                  <a:pt x="88" y="64"/>
                  <a:pt x="72" y="76"/>
                  <a:pt x="66" y="98"/>
                </a:cubicBezTo>
                <a:cubicBezTo>
                  <a:pt x="63" y="106"/>
                  <a:pt x="62" y="112"/>
                  <a:pt x="62" y="116"/>
                </a:cubicBezTo>
                <a:close/>
                <a:moveTo>
                  <a:pt x="122" y="187"/>
                </a:moveTo>
                <a:cubicBezTo>
                  <a:pt x="108" y="180"/>
                  <a:pt x="96" y="180"/>
                  <a:pt x="88" y="172"/>
                </a:cubicBezTo>
                <a:cubicBezTo>
                  <a:pt x="108" y="184"/>
                  <a:pt x="128" y="200"/>
                  <a:pt x="152" y="188"/>
                </a:cubicBezTo>
                <a:cubicBezTo>
                  <a:pt x="148" y="188"/>
                  <a:pt x="140" y="188"/>
                  <a:pt x="136" y="188"/>
                </a:cubicBezTo>
                <a:cubicBezTo>
                  <a:pt x="131" y="188"/>
                  <a:pt x="127" y="188"/>
                  <a:pt x="122" y="187"/>
                </a:cubicBezTo>
                <a:close/>
                <a:moveTo>
                  <a:pt x="164" y="57"/>
                </a:moveTo>
                <a:cubicBezTo>
                  <a:pt x="180" y="60"/>
                  <a:pt x="200" y="68"/>
                  <a:pt x="212" y="80"/>
                </a:cubicBezTo>
                <a:cubicBezTo>
                  <a:pt x="188" y="52"/>
                  <a:pt x="152" y="48"/>
                  <a:pt x="120" y="60"/>
                </a:cubicBezTo>
                <a:cubicBezTo>
                  <a:pt x="128" y="64"/>
                  <a:pt x="136" y="52"/>
                  <a:pt x="147" y="56"/>
                </a:cubicBezTo>
                <a:cubicBezTo>
                  <a:pt x="152" y="56"/>
                  <a:pt x="158" y="56"/>
                  <a:pt x="164" y="57"/>
                </a:cubicBezTo>
                <a:close/>
                <a:moveTo>
                  <a:pt x="93" y="143"/>
                </a:moveTo>
                <a:cubicBezTo>
                  <a:pt x="92" y="132"/>
                  <a:pt x="84" y="120"/>
                  <a:pt x="88" y="108"/>
                </a:cubicBezTo>
                <a:cubicBezTo>
                  <a:pt x="84" y="132"/>
                  <a:pt x="88" y="164"/>
                  <a:pt x="120" y="168"/>
                </a:cubicBezTo>
                <a:cubicBezTo>
                  <a:pt x="112" y="168"/>
                  <a:pt x="104" y="160"/>
                  <a:pt x="101" y="157"/>
                </a:cubicBezTo>
                <a:cubicBezTo>
                  <a:pt x="97" y="151"/>
                  <a:pt x="94" y="146"/>
                  <a:pt x="93" y="143"/>
                </a:cubicBezTo>
                <a:close/>
                <a:moveTo>
                  <a:pt x="111" y="151"/>
                </a:moveTo>
                <a:cubicBezTo>
                  <a:pt x="124" y="156"/>
                  <a:pt x="136" y="160"/>
                  <a:pt x="148" y="148"/>
                </a:cubicBezTo>
                <a:cubicBezTo>
                  <a:pt x="136" y="160"/>
                  <a:pt x="116" y="156"/>
                  <a:pt x="108" y="144"/>
                </a:cubicBezTo>
                <a:cubicBezTo>
                  <a:pt x="100" y="132"/>
                  <a:pt x="96" y="124"/>
                  <a:pt x="100" y="112"/>
                </a:cubicBezTo>
                <a:cubicBezTo>
                  <a:pt x="104" y="92"/>
                  <a:pt x="116" y="80"/>
                  <a:pt x="136" y="72"/>
                </a:cubicBezTo>
                <a:cubicBezTo>
                  <a:pt x="104" y="76"/>
                  <a:pt x="88" y="116"/>
                  <a:pt x="100" y="144"/>
                </a:cubicBezTo>
                <a:cubicBezTo>
                  <a:pt x="100" y="144"/>
                  <a:pt x="100" y="140"/>
                  <a:pt x="100" y="141"/>
                </a:cubicBezTo>
                <a:cubicBezTo>
                  <a:pt x="99" y="137"/>
                  <a:pt x="102" y="141"/>
                  <a:pt x="111" y="151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Freeform 32"/>
          <p:cNvSpPr>
            <a:spLocks noEditPoints="1"/>
          </p:cNvSpPr>
          <p:nvPr/>
        </p:nvSpPr>
        <p:spPr bwMode="auto">
          <a:xfrm>
            <a:off x="7549519" y="2320007"/>
            <a:ext cx="2275230" cy="2271935"/>
          </a:xfrm>
          <a:custGeom>
            <a:avLst/>
            <a:gdLst>
              <a:gd name="T0" fmla="*/ 180 w 292"/>
              <a:gd name="T1" fmla="*/ 36 h 292"/>
              <a:gd name="T2" fmla="*/ 100 w 292"/>
              <a:gd name="T3" fmla="*/ 56 h 292"/>
              <a:gd name="T4" fmla="*/ 192 w 292"/>
              <a:gd name="T5" fmla="*/ 260 h 292"/>
              <a:gd name="T6" fmla="*/ 81 w 292"/>
              <a:gd name="T7" fmla="*/ 65 h 292"/>
              <a:gd name="T8" fmla="*/ 158 w 292"/>
              <a:gd name="T9" fmla="*/ 284 h 292"/>
              <a:gd name="T10" fmla="*/ 140 w 292"/>
              <a:gd name="T11" fmla="*/ 284 h 292"/>
              <a:gd name="T12" fmla="*/ 181 w 292"/>
              <a:gd name="T13" fmla="*/ 90 h 292"/>
              <a:gd name="T14" fmla="*/ 252 w 292"/>
              <a:gd name="T15" fmla="*/ 176 h 292"/>
              <a:gd name="T16" fmla="*/ 181 w 292"/>
              <a:gd name="T17" fmla="*/ 90 h 292"/>
              <a:gd name="T18" fmla="*/ 216 w 292"/>
              <a:gd name="T19" fmla="*/ 144 h 292"/>
              <a:gd name="T20" fmla="*/ 128 w 292"/>
              <a:gd name="T21" fmla="*/ 184 h 292"/>
              <a:gd name="T22" fmla="*/ 148 w 292"/>
              <a:gd name="T23" fmla="*/ 192 h 292"/>
              <a:gd name="T24" fmla="*/ 152 w 292"/>
              <a:gd name="T25" fmla="*/ 164 h 292"/>
              <a:gd name="T26" fmla="*/ 172 w 292"/>
              <a:gd name="T27" fmla="*/ 204 h 292"/>
              <a:gd name="T28" fmla="*/ 156 w 292"/>
              <a:gd name="T29" fmla="*/ 152 h 292"/>
              <a:gd name="T30" fmla="*/ 180 w 292"/>
              <a:gd name="T31" fmla="*/ 212 h 292"/>
              <a:gd name="T32" fmla="*/ 116 w 292"/>
              <a:gd name="T33" fmla="*/ 96 h 292"/>
              <a:gd name="T34" fmla="*/ 260 w 292"/>
              <a:gd name="T35" fmla="*/ 200 h 292"/>
              <a:gd name="T36" fmla="*/ 24 w 292"/>
              <a:gd name="T37" fmla="*/ 132 h 292"/>
              <a:gd name="T38" fmla="*/ 36 w 292"/>
              <a:gd name="T39" fmla="*/ 104 h 292"/>
              <a:gd name="T40" fmla="*/ 244 w 292"/>
              <a:gd name="T41" fmla="*/ 212 h 292"/>
              <a:gd name="T42" fmla="*/ 244 w 292"/>
              <a:gd name="T43" fmla="*/ 208 h 292"/>
              <a:gd name="T44" fmla="*/ 108 w 292"/>
              <a:gd name="T45" fmla="*/ 152 h 292"/>
              <a:gd name="T46" fmla="*/ 172 w 292"/>
              <a:gd name="T47" fmla="*/ 100 h 292"/>
              <a:gd name="T48" fmla="*/ 164 w 292"/>
              <a:gd name="T49" fmla="*/ 272 h 292"/>
              <a:gd name="T50" fmla="*/ 48 w 292"/>
              <a:gd name="T51" fmla="*/ 108 h 292"/>
              <a:gd name="T52" fmla="*/ 172 w 292"/>
              <a:gd name="T53" fmla="*/ 268 h 292"/>
              <a:gd name="T54" fmla="*/ 204 w 292"/>
              <a:gd name="T55" fmla="*/ 248 h 292"/>
              <a:gd name="T56" fmla="*/ 148 w 292"/>
              <a:gd name="T57" fmla="*/ 40 h 292"/>
              <a:gd name="T58" fmla="*/ 204 w 292"/>
              <a:gd name="T59" fmla="*/ 244 h 292"/>
              <a:gd name="T60" fmla="*/ 168 w 292"/>
              <a:gd name="T61" fmla="*/ 112 h 292"/>
              <a:gd name="T62" fmla="*/ 204 w 292"/>
              <a:gd name="T63" fmla="*/ 120 h 292"/>
              <a:gd name="T64" fmla="*/ 72 w 292"/>
              <a:gd name="T65" fmla="*/ 224 h 292"/>
              <a:gd name="T66" fmla="*/ 228 w 292"/>
              <a:gd name="T67" fmla="*/ 176 h 292"/>
              <a:gd name="T68" fmla="*/ 204 w 292"/>
              <a:gd name="T69" fmla="*/ 228 h 292"/>
              <a:gd name="T70" fmla="*/ 72 w 292"/>
              <a:gd name="T71" fmla="*/ 104 h 292"/>
              <a:gd name="T72" fmla="*/ 292 w 292"/>
              <a:gd name="T73" fmla="*/ 172 h 292"/>
              <a:gd name="T74" fmla="*/ 116 w 292"/>
              <a:gd name="T75" fmla="*/ 68 h 292"/>
              <a:gd name="T76" fmla="*/ 180 w 292"/>
              <a:gd name="T77" fmla="*/ 236 h 292"/>
              <a:gd name="T78" fmla="*/ 184 w 292"/>
              <a:gd name="T79" fmla="*/ 68 h 292"/>
              <a:gd name="T80" fmla="*/ 156 w 292"/>
              <a:gd name="T81" fmla="*/ 72 h 292"/>
              <a:gd name="T82" fmla="*/ 184 w 292"/>
              <a:gd name="T83" fmla="*/ 76 h 292"/>
              <a:gd name="T84" fmla="*/ 136 w 292"/>
              <a:gd name="T85" fmla="*/ 232 h 292"/>
              <a:gd name="T86" fmla="*/ 160 w 292"/>
              <a:gd name="T87" fmla="*/ 144 h 292"/>
              <a:gd name="T88" fmla="*/ 128 w 292"/>
              <a:gd name="T89" fmla="*/ 156 h 292"/>
              <a:gd name="T90" fmla="*/ 220 w 292"/>
              <a:gd name="T91" fmla="*/ 192 h 292"/>
              <a:gd name="T92" fmla="*/ 187 w 292"/>
              <a:gd name="T93" fmla="*/ 120 h 292"/>
              <a:gd name="T94" fmla="*/ 193 w 292"/>
              <a:gd name="T95" fmla="*/ 222 h 292"/>
              <a:gd name="T96" fmla="*/ 179 w 292"/>
              <a:gd name="T97" fmla="*/ 232 h 292"/>
              <a:gd name="T98" fmla="*/ 194 w 292"/>
              <a:gd name="T99" fmla="*/ 149 h 292"/>
              <a:gd name="T100" fmla="*/ 168 w 292"/>
              <a:gd name="T101" fmla="*/ 132 h 292"/>
              <a:gd name="T102" fmla="*/ 194 w 292"/>
              <a:gd name="T103" fmla="*/ 149 h 292"/>
              <a:gd name="T104" fmla="*/ 216 w 292"/>
              <a:gd name="T105" fmla="*/ 100 h 292"/>
              <a:gd name="T106" fmla="*/ 132 w 292"/>
              <a:gd name="T107" fmla="*/ 92 h 292"/>
              <a:gd name="T108" fmla="*/ 104 w 292"/>
              <a:gd name="T109" fmla="*/ 193 h 292"/>
              <a:gd name="T110" fmla="*/ 160 w 292"/>
              <a:gd name="T111" fmla="*/ 216 h 292"/>
              <a:gd name="T112" fmla="*/ 104 w 292"/>
              <a:gd name="T113" fmla="*/ 193 h 292"/>
              <a:gd name="T114" fmla="*/ 164 w 292"/>
              <a:gd name="T115" fmla="*/ 204 h 292"/>
              <a:gd name="T116" fmla="*/ 176 w 292"/>
              <a:gd name="T117" fmla="*/ 92 h 292"/>
              <a:gd name="T118" fmla="*/ 100 w 292"/>
              <a:gd name="T119" fmla="*/ 17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2" h="292">
                <a:moveTo>
                  <a:pt x="97" y="52"/>
                </a:moveTo>
                <a:cubicBezTo>
                  <a:pt x="124" y="40"/>
                  <a:pt x="148" y="24"/>
                  <a:pt x="180" y="36"/>
                </a:cubicBezTo>
                <a:cubicBezTo>
                  <a:pt x="140" y="32"/>
                  <a:pt x="104" y="48"/>
                  <a:pt x="76" y="72"/>
                </a:cubicBezTo>
                <a:cubicBezTo>
                  <a:pt x="84" y="64"/>
                  <a:pt x="92" y="60"/>
                  <a:pt x="100" y="56"/>
                </a:cubicBezTo>
                <a:cubicBezTo>
                  <a:pt x="52" y="84"/>
                  <a:pt x="28" y="144"/>
                  <a:pt x="48" y="196"/>
                </a:cubicBezTo>
                <a:cubicBezTo>
                  <a:pt x="72" y="252"/>
                  <a:pt x="136" y="284"/>
                  <a:pt x="192" y="260"/>
                </a:cubicBezTo>
                <a:cubicBezTo>
                  <a:pt x="160" y="272"/>
                  <a:pt x="128" y="272"/>
                  <a:pt x="100" y="260"/>
                </a:cubicBezTo>
                <a:cubicBezTo>
                  <a:pt x="28" y="224"/>
                  <a:pt x="20" y="116"/>
                  <a:pt x="81" y="65"/>
                </a:cubicBezTo>
                <a:cubicBezTo>
                  <a:pt x="87" y="60"/>
                  <a:pt x="92" y="55"/>
                  <a:pt x="97" y="52"/>
                </a:cubicBezTo>
                <a:close/>
                <a:moveTo>
                  <a:pt x="158" y="284"/>
                </a:moveTo>
                <a:cubicBezTo>
                  <a:pt x="220" y="280"/>
                  <a:pt x="264" y="220"/>
                  <a:pt x="256" y="160"/>
                </a:cubicBezTo>
                <a:cubicBezTo>
                  <a:pt x="264" y="224"/>
                  <a:pt x="208" y="288"/>
                  <a:pt x="140" y="284"/>
                </a:cubicBezTo>
                <a:cubicBezTo>
                  <a:pt x="139" y="285"/>
                  <a:pt x="145" y="285"/>
                  <a:pt x="158" y="284"/>
                </a:cubicBezTo>
                <a:close/>
                <a:moveTo>
                  <a:pt x="181" y="90"/>
                </a:moveTo>
                <a:cubicBezTo>
                  <a:pt x="172" y="84"/>
                  <a:pt x="160" y="92"/>
                  <a:pt x="152" y="92"/>
                </a:cubicBezTo>
                <a:cubicBezTo>
                  <a:pt x="200" y="84"/>
                  <a:pt x="252" y="124"/>
                  <a:pt x="252" y="176"/>
                </a:cubicBezTo>
                <a:cubicBezTo>
                  <a:pt x="252" y="144"/>
                  <a:pt x="236" y="116"/>
                  <a:pt x="208" y="100"/>
                </a:cubicBezTo>
                <a:cubicBezTo>
                  <a:pt x="200" y="95"/>
                  <a:pt x="190" y="92"/>
                  <a:pt x="181" y="90"/>
                </a:cubicBezTo>
                <a:close/>
                <a:moveTo>
                  <a:pt x="206" y="131"/>
                </a:moveTo>
                <a:cubicBezTo>
                  <a:pt x="208" y="140"/>
                  <a:pt x="220" y="136"/>
                  <a:pt x="216" y="144"/>
                </a:cubicBezTo>
                <a:cubicBezTo>
                  <a:pt x="208" y="124"/>
                  <a:pt x="184" y="116"/>
                  <a:pt x="168" y="116"/>
                </a:cubicBezTo>
                <a:cubicBezTo>
                  <a:pt x="136" y="116"/>
                  <a:pt x="108" y="156"/>
                  <a:pt x="128" y="184"/>
                </a:cubicBezTo>
                <a:cubicBezTo>
                  <a:pt x="140" y="192"/>
                  <a:pt x="152" y="208"/>
                  <a:pt x="164" y="188"/>
                </a:cubicBezTo>
                <a:cubicBezTo>
                  <a:pt x="160" y="188"/>
                  <a:pt x="152" y="188"/>
                  <a:pt x="148" y="192"/>
                </a:cubicBezTo>
                <a:cubicBezTo>
                  <a:pt x="156" y="188"/>
                  <a:pt x="164" y="180"/>
                  <a:pt x="164" y="172"/>
                </a:cubicBezTo>
                <a:cubicBezTo>
                  <a:pt x="160" y="168"/>
                  <a:pt x="152" y="168"/>
                  <a:pt x="152" y="164"/>
                </a:cubicBezTo>
                <a:cubicBezTo>
                  <a:pt x="152" y="160"/>
                  <a:pt x="156" y="156"/>
                  <a:pt x="160" y="156"/>
                </a:cubicBezTo>
                <a:cubicBezTo>
                  <a:pt x="180" y="160"/>
                  <a:pt x="192" y="192"/>
                  <a:pt x="172" y="204"/>
                </a:cubicBezTo>
                <a:cubicBezTo>
                  <a:pt x="188" y="192"/>
                  <a:pt x="184" y="172"/>
                  <a:pt x="176" y="156"/>
                </a:cubicBezTo>
                <a:cubicBezTo>
                  <a:pt x="172" y="148"/>
                  <a:pt x="164" y="156"/>
                  <a:pt x="156" y="152"/>
                </a:cubicBezTo>
                <a:cubicBezTo>
                  <a:pt x="172" y="148"/>
                  <a:pt x="184" y="156"/>
                  <a:pt x="192" y="168"/>
                </a:cubicBezTo>
                <a:cubicBezTo>
                  <a:pt x="196" y="184"/>
                  <a:pt x="192" y="200"/>
                  <a:pt x="180" y="212"/>
                </a:cubicBezTo>
                <a:cubicBezTo>
                  <a:pt x="144" y="236"/>
                  <a:pt x="100" y="216"/>
                  <a:pt x="88" y="176"/>
                </a:cubicBezTo>
                <a:cubicBezTo>
                  <a:pt x="80" y="144"/>
                  <a:pt x="88" y="116"/>
                  <a:pt x="116" y="96"/>
                </a:cubicBezTo>
                <a:cubicBezTo>
                  <a:pt x="144" y="76"/>
                  <a:pt x="180" y="76"/>
                  <a:pt x="208" y="88"/>
                </a:cubicBezTo>
                <a:cubicBezTo>
                  <a:pt x="252" y="108"/>
                  <a:pt x="268" y="152"/>
                  <a:pt x="260" y="200"/>
                </a:cubicBezTo>
                <a:cubicBezTo>
                  <a:pt x="248" y="260"/>
                  <a:pt x="192" y="292"/>
                  <a:pt x="132" y="288"/>
                </a:cubicBezTo>
                <a:cubicBezTo>
                  <a:pt x="56" y="280"/>
                  <a:pt x="8" y="208"/>
                  <a:pt x="24" y="132"/>
                </a:cubicBezTo>
                <a:cubicBezTo>
                  <a:pt x="44" y="44"/>
                  <a:pt x="136" y="0"/>
                  <a:pt x="216" y="24"/>
                </a:cubicBezTo>
                <a:cubicBezTo>
                  <a:pt x="148" y="8"/>
                  <a:pt x="64" y="36"/>
                  <a:pt x="36" y="104"/>
                </a:cubicBezTo>
                <a:cubicBezTo>
                  <a:pt x="0" y="184"/>
                  <a:pt x="60" y="292"/>
                  <a:pt x="156" y="280"/>
                </a:cubicBezTo>
                <a:cubicBezTo>
                  <a:pt x="196" y="272"/>
                  <a:pt x="228" y="248"/>
                  <a:pt x="244" y="212"/>
                </a:cubicBezTo>
                <a:cubicBezTo>
                  <a:pt x="252" y="180"/>
                  <a:pt x="248" y="144"/>
                  <a:pt x="224" y="120"/>
                </a:cubicBezTo>
                <a:cubicBezTo>
                  <a:pt x="248" y="144"/>
                  <a:pt x="252" y="176"/>
                  <a:pt x="244" y="208"/>
                </a:cubicBezTo>
                <a:cubicBezTo>
                  <a:pt x="248" y="172"/>
                  <a:pt x="244" y="132"/>
                  <a:pt x="208" y="108"/>
                </a:cubicBezTo>
                <a:cubicBezTo>
                  <a:pt x="168" y="84"/>
                  <a:pt x="120" y="108"/>
                  <a:pt x="108" y="152"/>
                </a:cubicBezTo>
                <a:cubicBezTo>
                  <a:pt x="128" y="100"/>
                  <a:pt x="188" y="84"/>
                  <a:pt x="224" y="124"/>
                </a:cubicBezTo>
                <a:cubicBezTo>
                  <a:pt x="208" y="116"/>
                  <a:pt x="192" y="100"/>
                  <a:pt x="172" y="100"/>
                </a:cubicBezTo>
                <a:cubicBezTo>
                  <a:pt x="208" y="100"/>
                  <a:pt x="236" y="128"/>
                  <a:pt x="244" y="160"/>
                </a:cubicBezTo>
                <a:cubicBezTo>
                  <a:pt x="256" y="212"/>
                  <a:pt x="220" y="260"/>
                  <a:pt x="164" y="272"/>
                </a:cubicBezTo>
                <a:cubicBezTo>
                  <a:pt x="116" y="280"/>
                  <a:pt x="72" y="252"/>
                  <a:pt x="48" y="212"/>
                </a:cubicBezTo>
                <a:cubicBezTo>
                  <a:pt x="32" y="180"/>
                  <a:pt x="32" y="140"/>
                  <a:pt x="48" y="108"/>
                </a:cubicBezTo>
                <a:cubicBezTo>
                  <a:pt x="28" y="164"/>
                  <a:pt x="44" y="232"/>
                  <a:pt x="100" y="260"/>
                </a:cubicBezTo>
                <a:cubicBezTo>
                  <a:pt x="124" y="272"/>
                  <a:pt x="148" y="272"/>
                  <a:pt x="172" y="268"/>
                </a:cubicBezTo>
                <a:cubicBezTo>
                  <a:pt x="216" y="256"/>
                  <a:pt x="252" y="204"/>
                  <a:pt x="236" y="160"/>
                </a:cubicBezTo>
                <a:cubicBezTo>
                  <a:pt x="244" y="192"/>
                  <a:pt x="232" y="228"/>
                  <a:pt x="204" y="248"/>
                </a:cubicBezTo>
                <a:cubicBezTo>
                  <a:pt x="160" y="280"/>
                  <a:pt x="104" y="268"/>
                  <a:pt x="68" y="228"/>
                </a:cubicBezTo>
                <a:cubicBezTo>
                  <a:pt x="12" y="156"/>
                  <a:pt x="64" y="52"/>
                  <a:pt x="148" y="40"/>
                </a:cubicBezTo>
                <a:cubicBezTo>
                  <a:pt x="68" y="56"/>
                  <a:pt x="12" y="152"/>
                  <a:pt x="68" y="224"/>
                </a:cubicBezTo>
                <a:cubicBezTo>
                  <a:pt x="100" y="264"/>
                  <a:pt x="160" y="276"/>
                  <a:pt x="204" y="244"/>
                </a:cubicBezTo>
                <a:cubicBezTo>
                  <a:pt x="236" y="220"/>
                  <a:pt x="244" y="180"/>
                  <a:pt x="224" y="144"/>
                </a:cubicBezTo>
                <a:cubicBezTo>
                  <a:pt x="212" y="124"/>
                  <a:pt x="200" y="104"/>
                  <a:pt x="168" y="112"/>
                </a:cubicBezTo>
                <a:cubicBezTo>
                  <a:pt x="188" y="116"/>
                  <a:pt x="204" y="128"/>
                  <a:pt x="216" y="140"/>
                </a:cubicBezTo>
                <a:cubicBezTo>
                  <a:pt x="212" y="132"/>
                  <a:pt x="204" y="128"/>
                  <a:pt x="204" y="120"/>
                </a:cubicBezTo>
                <a:cubicBezTo>
                  <a:pt x="240" y="152"/>
                  <a:pt x="240" y="208"/>
                  <a:pt x="204" y="240"/>
                </a:cubicBezTo>
                <a:cubicBezTo>
                  <a:pt x="164" y="276"/>
                  <a:pt x="108" y="260"/>
                  <a:pt x="72" y="224"/>
                </a:cubicBezTo>
                <a:cubicBezTo>
                  <a:pt x="108" y="260"/>
                  <a:pt x="160" y="268"/>
                  <a:pt x="200" y="236"/>
                </a:cubicBezTo>
                <a:cubicBezTo>
                  <a:pt x="216" y="220"/>
                  <a:pt x="224" y="200"/>
                  <a:pt x="228" y="176"/>
                </a:cubicBezTo>
                <a:cubicBezTo>
                  <a:pt x="224" y="228"/>
                  <a:pt x="176" y="268"/>
                  <a:pt x="124" y="252"/>
                </a:cubicBezTo>
                <a:cubicBezTo>
                  <a:pt x="152" y="256"/>
                  <a:pt x="184" y="248"/>
                  <a:pt x="204" y="228"/>
                </a:cubicBezTo>
                <a:cubicBezTo>
                  <a:pt x="180" y="248"/>
                  <a:pt x="144" y="260"/>
                  <a:pt x="112" y="244"/>
                </a:cubicBezTo>
                <a:cubicBezTo>
                  <a:pt x="56" y="220"/>
                  <a:pt x="44" y="152"/>
                  <a:pt x="72" y="104"/>
                </a:cubicBezTo>
                <a:cubicBezTo>
                  <a:pt x="100" y="60"/>
                  <a:pt x="152" y="40"/>
                  <a:pt x="200" y="56"/>
                </a:cubicBezTo>
                <a:cubicBezTo>
                  <a:pt x="252" y="72"/>
                  <a:pt x="288" y="120"/>
                  <a:pt x="292" y="172"/>
                </a:cubicBezTo>
                <a:cubicBezTo>
                  <a:pt x="292" y="136"/>
                  <a:pt x="272" y="104"/>
                  <a:pt x="244" y="80"/>
                </a:cubicBezTo>
                <a:cubicBezTo>
                  <a:pt x="208" y="52"/>
                  <a:pt x="160" y="44"/>
                  <a:pt x="116" y="68"/>
                </a:cubicBezTo>
                <a:cubicBezTo>
                  <a:pt x="80" y="88"/>
                  <a:pt x="56" y="128"/>
                  <a:pt x="60" y="168"/>
                </a:cubicBezTo>
                <a:cubicBezTo>
                  <a:pt x="68" y="224"/>
                  <a:pt x="124" y="268"/>
                  <a:pt x="180" y="236"/>
                </a:cubicBezTo>
                <a:cubicBezTo>
                  <a:pt x="132" y="260"/>
                  <a:pt x="64" y="220"/>
                  <a:pt x="64" y="168"/>
                </a:cubicBezTo>
                <a:cubicBezTo>
                  <a:pt x="64" y="108"/>
                  <a:pt x="124" y="56"/>
                  <a:pt x="184" y="68"/>
                </a:cubicBezTo>
                <a:cubicBezTo>
                  <a:pt x="120" y="60"/>
                  <a:pt x="56" y="120"/>
                  <a:pt x="80" y="184"/>
                </a:cubicBezTo>
                <a:cubicBezTo>
                  <a:pt x="60" y="132"/>
                  <a:pt x="104" y="80"/>
                  <a:pt x="156" y="72"/>
                </a:cubicBezTo>
                <a:cubicBezTo>
                  <a:pt x="228" y="64"/>
                  <a:pt x="276" y="128"/>
                  <a:pt x="272" y="192"/>
                </a:cubicBezTo>
                <a:cubicBezTo>
                  <a:pt x="276" y="140"/>
                  <a:pt x="240" y="84"/>
                  <a:pt x="184" y="76"/>
                </a:cubicBezTo>
                <a:cubicBezTo>
                  <a:pt x="148" y="72"/>
                  <a:pt x="104" y="84"/>
                  <a:pt x="88" y="120"/>
                </a:cubicBezTo>
                <a:cubicBezTo>
                  <a:pt x="68" y="164"/>
                  <a:pt x="88" y="220"/>
                  <a:pt x="136" y="232"/>
                </a:cubicBezTo>
                <a:cubicBezTo>
                  <a:pt x="168" y="240"/>
                  <a:pt x="200" y="204"/>
                  <a:pt x="196" y="172"/>
                </a:cubicBezTo>
                <a:cubicBezTo>
                  <a:pt x="192" y="156"/>
                  <a:pt x="180" y="140"/>
                  <a:pt x="160" y="144"/>
                </a:cubicBezTo>
                <a:cubicBezTo>
                  <a:pt x="148" y="148"/>
                  <a:pt x="144" y="156"/>
                  <a:pt x="140" y="164"/>
                </a:cubicBezTo>
                <a:cubicBezTo>
                  <a:pt x="136" y="168"/>
                  <a:pt x="128" y="160"/>
                  <a:pt x="128" y="156"/>
                </a:cubicBezTo>
                <a:cubicBezTo>
                  <a:pt x="128" y="136"/>
                  <a:pt x="144" y="132"/>
                  <a:pt x="160" y="128"/>
                </a:cubicBezTo>
                <a:cubicBezTo>
                  <a:pt x="196" y="124"/>
                  <a:pt x="224" y="160"/>
                  <a:pt x="220" y="192"/>
                </a:cubicBezTo>
                <a:cubicBezTo>
                  <a:pt x="228" y="152"/>
                  <a:pt x="196" y="124"/>
                  <a:pt x="160" y="120"/>
                </a:cubicBezTo>
                <a:cubicBezTo>
                  <a:pt x="168" y="120"/>
                  <a:pt x="180" y="120"/>
                  <a:pt x="187" y="120"/>
                </a:cubicBezTo>
                <a:cubicBezTo>
                  <a:pt x="188" y="120"/>
                  <a:pt x="195" y="123"/>
                  <a:pt x="206" y="131"/>
                </a:cubicBezTo>
                <a:close/>
                <a:moveTo>
                  <a:pt x="193" y="222"/>
                </a:moveTo>
                <a:cubicBezTo>
                  <a:pt x="168" y="232"/>
                  <a:pt x="144" y="240"/>
                  <a:pt x="120" y="232"/>
                </a:cubicBezTo>
                <a:cubicBezTo>
                  <a:pt x="140" y="244"/>
                  <a:pt x="160" y="240"/>
                  <a:pt x="179" y="232"/>
                </a:cubicBezTo>
                <a:cubicBezTo>
                  <a:pt x="186" y="228"/>
                  <a:pt x="191" y="225"/>
                  <a:pt x="193" y="222"/>
                </a:cubicBezTo>
                <a:close/>
                <a:moveTo>
                  <a:pt x="194" y="149"/>
                </a:moveTo>
                <a:cubicBezTo>
                  <a:pt x="200" y="156"/>
                  <a:pt x="204" y="164"/>
                  <a:pt x="208" y="176"/>
                </a:cubicBezTo>
                <a:cubicBezTo>
                  <a:pt x="204" y="156"/>
                  <a:pt x="196" y="128"/>
                  <a:pt x="168" y="132"/>
                </a:cubicBezTo>
                <a:cubicBezTo>
                  <a:pt x="176" y="132"/>
                  <a:pt x="180" y="136"/>
                  <a:pt x="183" y="139"/>
                </a:cubicBezTo>
                <a:cubicBezTo>
                  <a:pt x="187" y="142"/>
                  <a:pt x="191" y="145"/>
                  <a:pt x="194" y="149"/>
                </a:cubicBezTo>
                <a:close/>
                <a:moveTo>
                  <a:pt x="159" y="85"/>
                </a:moveTo>
                <a:cubicBezTo>
                  <a:pt x="180" y="84"/>
                  <a:pt x="200" y="88"/>
                  <a:pt x="216" y="100"/>
                </a:cubicBezTo>
                <a:cubicBezTo>
                  <a:pt x="180" y="72"/>
                  <a:pt x="116" y="80"/>
                  <a:pt x="96" y="124"/>
                </a:cubicBezTo>
                <a:cubicBezTo>
                  <a:pt x="108" y="112"/>
                  <a:pt x="116" y="100"/>
                  <a:pt x="132" y="92"/>
                </a:cubicBezTo>
                <a:cubicBezTo>
                  <a:pt x="140" y="89"/>
                  <a:pt x="148" y="87"/>
                  <a:pt x="159" y="85"/>
                </a:cubicBezTo>
                <a:close/>
                <a:moveTo>
                  <a:pt x="104" y="193"/>
                </a:moveTo>
                <a:cubicBezTo>
                  <a:pt x="100" y="180"/>
                  <a:pt x="92" y="168"/>
                  <a:pt x="92" y="156"/>
                </a:cubicBezTo>
                <a:cubicBezTo>
                  <a:pt x="92" y="192"/>
                  <a:pt x="120" y="228"/>
                  <a:pt x="160" y="216"/>
                </a:cubicBezTo>
                <a:cubicBezTo>
                  <a:pt x="148" y="216"/>
                  <a:pt x="136" y="220"/>
                  <a:pt x="124" y="211"/>
                </a:cubicBezTo>
                <a:cubicBezTo>
                  <a:pt x="114" y="203"/>
                  <a:pt x="108" y="197"/>
                  <a:pt x="104" y="193"/>
                </a:cubicBezTo>
                <a:close/>
                <a:moveTo>
                  <a:pt x="109" y="187"/>
                </a:moveTo>
                <a:cubicBezTo>
                  <a:pt x="124" y="204"/>
                  <a:pt x="144" y="208"/>
                  <a:pt x="164" y="204"/>
                </a:cubicBezTo>
                <a:cubicBezTo>
                  <a:pt x="132" y="216"/>
                  <a:pt x="104" y="192"/>
                  <a:pt x="100" y="160"/>
                </a:cubicBezTo>
                <a:cubicBezTo>
                  <a:pt x="100" y="120"/>
                  <a:pt x="140" y="100"/>
                  <a:pt x="176" y="92"/>
                </a:cubicBezTo>
                <a:cubicBezTo>
                  <a:pt x="132" y="92"/>
                  <a:pt x="92" y="128"/>
                  <a:pt x="100" y="176"/>
                </a:cubicBezTo>
                <a:cubicBezTo>
                  <a:pt x="100" y="176"/>
                  <a:pt x="100" y="172"/>
                  <a:pt x="100" y="170"/>
                </a:cubicBezTo>
                <a:cubicBezTo>
                  <a:pt x="100" y="163"/>
                  <a:pt x="101" y="170"/>
                  <a:pt x="109" y="187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" name="Freeform 33"/>
          <p:cNvSpPr>
            <a:spLocks noEditPoints="1"/>
          </p:cNvSpPr>
          <p:nvPr/>
        </p:nvSpPr>
        <p:spPr bwMode="auto">
          <a:xfrm>
            <a:off x="8282233" y="2412335"/>
            <a:ext cx="2334586" cy="2087279"/>
          </a:xfrm>
          <a:custGeom>
            <a:avLst/>
            <a:gdLst>
              <a:gd name="T0" fmla="*/ 148 w 300"/>
              <a:gd name="T1" fmla="*/ 4 h 268"/>
              <a:gd name="T2" fmla="*/ 92 w 300"/>
              <a:gd name="T3" fmla="*/ 28 h 268"/>
              <a:gd name="T4" fmla="*/ 212 w 300"/>
              <a:gd name="T5" fmla="*/ 212 h 268"/>
              <a:gd name="T6" fmla="*/ 45 w 300"/>
              <a:gd name="T7" fmla="*/ 74 h 268"/>
              <a:gd name="T8" fmla="*/ 250 w 300"/>
              <a:gd name="T9" fmla="*/ 170 h 268"/>
              <a:gd name="T10" fmla="*/ 245 w 300"/>
              <a:gd name="T11" fmla="*/ 185 h 268"/>
              <a:gd name="T12" fmla="*/ 89 w 300"/>
              <a:gd name="T13" fmla="*/ 107 h 268"/>
              <a:gd name="T14" fmla="*/ 180 w 300"/>
              <a:gd name="T15" fmla="*/ 60 h 268"/>
              <a:gd name="T16" fmla="*/ 89 w 300"/>
              <a:gd name="T17" fmla="*/ 107 h 268"/>
              <a:gd name="T18" fmla="*/ 224 w 300"/>
              <a:gd name="T19" fmla="*/ 156 h 268"/>
              <a:gd name="T20" fmla="*/ 116 w 300"/>
              <a:gd name="T21" fmla="*/ 116 h 268"/>
              <a:gd name="T22" fmla="*/ 124 w 300"/>
              <a:gd name="T23" fmla="*/ 156 h 268"/>
              <a:gd name="T24" fmla="*/ 176 w 300"/>
              <a:gd name="T25" fmla="*/ 128 h 268"/>
              <a:gd name="T26" fmla="*/ 160 w 300"/>
              <a:gd name="T27" fmla="*/ 112 h 268"/>
              <a:gd name="T28" fmla="*/ 168 w 300"/>
              <a:gd name="T29" fmla="*/ 192 h 268"/>
              <a:gd name="T30" fmla="*/ 120 w 300"/>
              <a:gd name="T31" fmla="*/ 56 h 268"/>
              <a:gd name="T32" fmla="*/ 168 w 300"/>
              <a:gd name="T33" fmla="*/ 256 h 268"/>
              <a:gd name="T34" fmla="*/ 52 w 300"/>
              <a:gd name="T35" fmla="*/ 36 h 268"/>
              <a:gd name="T36" fmla="*/ 192 w 300"/>
              <a:gd name="T37" fmla="*/ 240 h 268"/>
              <a:gd name="T38" fmla="*/ 132 w 300"/>
              <a:gd name="T39" fmla="*/ 68 h 268"/>
              <a:gd name="T40" fmla="*/ 128 w 300"/>
              <a:gd name="T41" fmla="*/ 76 h 268"/>
              <a:gd name="T42" fmla="*/ 176 w 300"/>
              <a:gd name="T43" fmla="*/ 72 h 268"/>
              <a:gd name="T44" fmla="*/ 240 w 300"/>
              <a:gd name="T45" fmla="*/ 160 h 268"/>
              <a:gd name="T46" fmla="*/ 32 w 300"/>
              <a:gd name="T47" fmla="*/ 132 h 268"/>
              <a:gd name="T48" fmla="*/ 220 w 300"/>
              <a:gd name="T49" fmla="*/ 204 h 268"/>
              <a:gd name="T50" fmla="*/ 216 w 300"/>
              <a:gd name="T51" fmla="*/ 204 h 268"/>
              <a:gd name="T52" fmla="*/ 68 w 300"/>
              <a:gd name="T53" fmla="*/ 48 h 268"/>
              <a:gd name="T54" fmla="*/ 40 w 300"/>
              <a:gd name="T55" fmla="*/ 116 h 268"/>
              <a:gd name="T56" fmla="*/ 228 w 300"/>
              <a:gd name="T57" fmla="*/ 136 h 268"/>
              <a:gd name="T58" fmla="*/ 224 w 300"/>
              <a:gd name="T59" fmla="*/ 144 h 268"/>
              <a:gd name="T60" fmla="*/ 224 w 300"/>
              <a:gd name="T61" fmla="*/ 176 h 268"/>
              <a:gd name="T62" fmla="*/ 44 w 300"/>
              <a:gd name="T63" fmla="*/ 132 h 268"/>
              <a:gd name="T64" fmla="*/ 204 w 300"/>
              <a:gd name="T65" fmla="*/ 196 h 268"/>
              <a:gd name="T66" fmla="*/ 136 w 300"/>
              <a:gd name="T67" fmla="*/ 224 h 268"/>
              <a:gd name="T68" fmla="*/ 164 w 300"/>
              <a:gd name="T69" fmla="*/ 20 h 268"/>
              <a:gd name="T70" fmla="*/ 220 w 300"/>
              <a:gd name="T71" fmla="*/ 268 h 268"/>
              <a:gd name="T72" fmla="*/ 128 w 300"/>
              <a:gd name="T73" fmla="*/ 28 h 268"/>
              <a:gd name="T74" fmla="*/ 116 w 300"/>
              <a:gd name="T75" fmla="*/ 216 h 268"/>
              <a:gd name="T76" fmla="*/ 208 w 300"/>
              <a:gd name="T77" fmla="*/ 44 h 268"/>
              <a:gd name="T78" fmla="*/ 68 w 300"/>
              <a:gd name="T79" fmla="*/ 160 h 268"/>
              <a:gd name="T80" fmla="*/ 264 w 300"/>
              <a:gd name="T81" fmla="*/ 128 h 268"/>
              <a:gd name="T82" fmla="*/ 72 w 300"/>
              <a:gd name="T83" fmla="*/ 104 h 268"/>
              <a:gd name="T84" fmla="*/ 196 w 300"/>
              <a:gd name="T85" fmla="*/ 156 h 268"/>
              <a:gd name="T86" fmla="*/ 124 w 300"/>
              <a:gd name="T87" fmla="*/ 128 h 268"/>
              <a:gd name="T88" fmla="*/ 204 w 300"/>
              <a:gd name="T89" fmla="*/ 116 h 268"/>
              <a:gd name="T90" fmla="*/ 208 w 300"/>
              <a:gd name="T91" fmla="*/ 188 h 268"/>
              <a:gd name="T92" fmla="*/ 196 w 300"/>
              <a:gd name="T93" fmla="*/ 100 h 268"/>
              <a:gd name="T94" fmla="*/ 222 w 300"/>
              <a:gd name="T95" fmla="*/ 140 h 268"/>
              <a:gd name="T96" fmla="*/ 88 w 300"/>
              <a:gd name="T97" fmla="*/ 192 h 268"/>
              <a:gd name="T98" fmla="*/ 157 w 300"/>
              <a:gd name="T99" fmla="*/ 214 h 268"/>
              <a:gd name="T100" fmla="*/ 204 w 300"/>
              <a:gd name="T101" fmla="*/ 148 h 268"/>
              <a:gd name="T102" fmla="*/ 184 w 300"/>
              <a:gd name="T103" fmla="*/ 106 h 268"/>
              <a:gd name="T104" fmla="*/ 81 w 300"/>
              <a:gd name="T105" fmla="*/ 120 h 268"/>
              <a:gd name="T106" fmla="*/ 100 w 300"/>
              <a:gd name="T107" fmla="*/ 180 h 268"/>
              <a:gd name="T108" fmla="*/ 81 w 300"/>
              <a:gd name="T109" fmla="*/ 120 h 268"/>
              <a:gd name="T110" fmla="*/ 132 w 300"/>
              <a:gd name="T111" fmla="*/ 192 h 268"/>
              <a:gd name="T112" fmla="*/ 181 w 300"/>
              <a:gd name="T113" fmla="*/ 168 h 268"/>
              <a:gd name="T114" fmla="*/ 149 w 300"/>
              <a:gd name="T115" fmla="*/ 178 h 268"/>
              <a:gd name="T116" fmla="*/ 112 w 300"/>
              <a:gd name="T117" fmla="*/ 172 h 268"/>
              <a:gd name="T118" fmla="*/ 148 w 300"/>
              <a:gd name="T119" fmla="*/ 184 h 268"/>
              <a:gd name="T120" fmla="*/ 149 w 300"/>
              <a:gd name="T121" fmla="*/ 17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00" h="268">
                <a:moveTo>
                  <a:pt x="56" y="55"/>
                </a:moveTo>
                <a:cubicBezTo>
                  <a:pt x="76" y="28"/>
                  <a:pt x="112" y="8"/>
                  <a:pt x="148" y="4"/>
                </a:cubicBezTo>
                <a:cubicBezTo>
                  <a:pt x="116" y="12"/>
                  <a:pt x="88" y="24"/>
                  <a:pt x="64" y="48"/>
                </a:cubicBezTo>
                <a:cubicBezTo>
                  <a:pt x="76" y="44"/>
                  <a:pt x="80" y="32"/>
                  <a:pt x="92" y="28"/>
                </a:cubicBezTo>
                <a:cubicBezTo>
                  <a:pt x="40" y="56"/>
                  <a:pt x="20" y="124"/>
                  <a:pt x="44" y="176"/>
                </a:cubicBezTo>
                <a:cubicBezTo>
                  <a:pt x="72" y="240"/>
                  <a:pt x="160" y="260"/>
                  <a:pt x="212" y="212"/>
                </a:cubicBezTo>
                <a:cubicBezTo>
                  <a:pt x="160" y="256"/>
                  <a:pt x="76" y="244"/>
                  <a:pt x="44" y="184"/>
                </a:cubicBezTo>
                <a:cubicBezTo>
                  <a:pt x="28" y="148"/>
                  <a:pt x="28" y="108"/>
                  <a:pt x="45" y="74"/>
                </a:cubicBezTo>
                <a:cubicBezTo>
                  <a:pt x="48" y="67"/>
                  <a:pt x="52" y="60"/>
                  <a:pt x="56" y="55"/>
                </a:cubicBezTo>
                <a:close/>
                <a:moveTo>
                  <a:pt x="250" y="170"/>
                </a:moveTo>
                <a:cubicBezTo>
                  <a:pt x="264" y="116"/>
                  <a:pt x="220" y="56"/>
                  <a:pt x="164" y="56"/>
                </a:cubicBezTo>
                <a:cubicBezTo>
                  <a:pt x="224" y="56"/>
                  <a:pt x="272" y="132"/>
                  <a:pt x="245" y="185"/>
                </a:cubicBezTo>
                <a:cubicBezTo>
                  <a:pt x="245" y="186"/>
                  <a:pt x="247" y="181"/>
                  <a:pt x="250" y="170"/>
                </a:cubicBezTo>
                <a:close/>
                <a:moveTo>
                  <a:pt x="89" y="107"/>
                </a:moveTo>
                <a:cubicBezTo>
                  <a:pt x="88" y="116"/>
                  <a:pt x="88" y="124"/>
                  <a:pt x="88" y="132"/>
                </a:cubicBezTo>
                <a:cubicBezTo>
                  <a:pt x="88" y="84"/>
                  <a:pt x="132" y="52"/>
                  <a:pt x="180" y="60"/>
                </a:cubicBezTo>
                <a:cubicBezTo>
                  <a:pt x="152" y="56"/>
                  <a:pt x="124" y="64"/>
                  <a:pt x="103" y="84"/>
                </a:cubicBezTo>
                <a:cubicBezTo>
                  <a:pt x="97" y="91"/>
                  <a:pt x="92" y="98"/>
                  <a:pt x="89" y="107"/>
                </a:cubicBezTo>
                <a:close/>
                <a:moveTo>
                  <a:pt x="222" y="140"/>
                </a:moveTo>
                <a:cubicBezTo>
                  <a:pt x="224" y="144"/>
                  <a:pt x="224" y="152"/>
                  <a:pt x="224" y="156"/>
                </a:cubicBezTo>
                <a:cubicBezTo>
                  <a:pt x="224" y="128"/>
                  <a:pt x="208" y="104"/>
                  <a:pt x="184" y="92"/>
                </a:cubicBezTo>
                <a:cubicBezTo>
                  <a:pt x="160" y="80"/>
                  <a:pt x="128" y="88"/>
                  <a:pt x="116" y="116"/>
                </a:cubicBezTo>
                <a:cubicBezTo>
                  <a:pt x="108" y="136"/>
                  <a:pt x="120" y="168"/>
                  <a:pt x="148" y="168"/>
                </a:cubicBezTo>
                <a:cubicBezTo>
                  <a:pt x="144" y="160"/>
                  <a:pt x="132" y="160"/>
                  <a:pt x="124" y="156"/>
                </a:cubicBezTo>
                <a:cubicBezTo>
                  <a:pt x="136" y="168"/>
                  <a:pt x="148" y="160"/>
                  <a:pt x="148" y="152"/>
                </a:cubicBezTo>
                <a:cubicBezTo>
                  <a:pt x="148" y="136"/>
                  <a:pt x="160" y="124"/>
                  <a:pt x="176" y="128"/>
                </a:cubicBezTo>
                <a:cubicBezTo>
                  <a:pt x="164" y="120"/>
                  <a:pt x="140" y="124"/>
                  <a:pt x="144" y="144"/>
                </a:cubicBezTo>
                <a:cubicBezTo>
                  <a:pt x="124" y="132"/>
                  <a:pt x="148" y="112"/>
                  <a:pt x="160" y="112"/>
                </a:cubicBezTo>
                <a:cubicBezTo>
                  <a:pt x="176" y="112"/>
                  <a:pt x="192" y="124"/>
                  <a:pt x="192" y="136"/>
                </a:cubicBezTo>
                <a:cubicBezTo>
                  <a:pt x="196" y="156"/>
                  <a:pt x="188" y="180"/>
                  <a:pt x="168" y="192"/>
                </a:cubicBezTo>
                <a:cubicBezTo>
                  <a:pt x="124" y="212"/>
                  <a:pt x="76" y="176"/>
                  <a:pt x="72" y="132"/>
                </a:cubicBezTo>
                <a:cubicBezTo>
                  <a:pt x="72" y="100"/>
                  <a:pt x="92" y="72"/>
                  <a:pt x="120" y="56"/>
                </a:cubicBezTo>
                <a:cubicBezTo>
                  <a:pt x="168" y="32"/>
                  <a:pt x="228" y="56"/>
                  <a:pt x="248" y="108"/>
                </a:cubicBezTo>
                <a:cubicBezTo>
                  <a:pt x="276" y="172"/>
                  <a:pt x="232" y="240"/>
                  <a:pt x="168" y="256"/>
                </a:cubicBezTo>
                <a:cubicBezTo>
                  <a:pt x="124" y="264"/>
                  <a:pt x="84" y="252"/>
                  <a:pt x="52" y="220"/>
                </a:cubicBezTo>
                <a:cubicBezTo>
                  <a:pt x="0" y="168"/>
                  <a:pt x="8" y="88"/>
                  <a:pt x="52" y="36"/>
                </a:cubicBezTo>
                <a:cubicBezTo>
                  <a:pt x="12" y="84"/>
                  <a:pt x="8" y="152"/>
                  <a:pt x="40" y="204"/>
                </a:cubicBezTo>
                <a:cubicBezTo>
                  <a:pt x="76" y="252"/>
                  <a:pt x="140" y="268"/>
                  <a:pt x="192" y="240"/>
                </a:cubicBezTo>
                <a:cubicBezTo>
                  <a:pt x="244" y="212"/>
                  <a:pt x="260" y="144"/>
                  <a:pt x="228" y="96"/>
                </a:cubicBezTo>
                <a:cubicBezTo>
                  <a:pt x="204" y="68"/>
                  <a:pt x="168" y="56"/>
                  <a:pt x="132" y="68"/>
                </a:cubicBezTo>
                <a:cubicBezTo>
                  <a:pt x="164" y="56"/>
                  <a:pt x="208" y="64"/>
                  <a:pt x="224" y="96"/>
                </a:cubicBezTo>
                <a:cubicBezTo>
                  <a:pt x="200" y="72"/>
                  <a:pt x="160" y="56"/>
                  <a:pt x="128" y="76"/>
                </a:cubicBezTo>
                <a:cubicBezTo>
                  <a:pt x="112" y="88"/>
                  <a:pt x="92" y="116"/>
                  <a:pt x="104" y="136"/>
                </a:cubicBezTo>
                <a:cubicBezTo>
                  <a:pt x="96" y="96"/>
                  <a:pt x="136" y="60"/>
                  <a:pt x="176" y="72"/>
                </a:cubicBezTo>
                <a:cubicBezTo>
                  <a:pt x="156" y="72"/>
                  <a:pt x="132" y="64"/>
                  <a:pt x="120" y="84"/>
                </a:cubicBezTo>
                <a:cubicBezTo>
                  <a:pt x="176" y="40"/>
                  <a:pt x="252" y="96"/>
                  <a:pt x="240" y="160"/>
                </a:cubicBezTo>
                <a:cubicBezTo>
                  <a:pt x="232" y="200"/>
                  <a:pt x="208" y="228"/>
                  <a:pt x="168" y="240"/>
                </a:cubicBezTo>
                <a:cubicBezTo>
                  <a:pt x="100" y="260"/>
                  <a:pt x="32" y="200"/>
                  <a:pt x="32" y="132"/>
                </a:cubicBezTo>
                <a:cubicBezTo>
                  <a:pt x="32" y="184"/>
                  <a:pt x="64" y="228"/>
                  <a:pt x="112" y="236"/>
                </a:cubicBezTo>
                <a:cubicBezTo>
                  <a:pt x="152" y="248"/>
                  <a:pt x="196" y="240"/>
                  <a:pt x="220" y="204"/>
                </a:cubicBezTo>
                <a:cubicBezTo>
                  <a:pt x="236" y="176"/>
                  <a:pt x="240" y="136"/>
                  <a:pt x="220" y="108"/>
                </a:cubicBezTo>
                <a:cubicBezTo>
                  <a:pt x="240" y="140"/>
                  <a:pt x="236" y="176"/>
                  <a:pt x="216" y="204"/>
                </a:cubicBezTo>
                <a:cubicBezTo>
                  <a:pt x="172" y="256"/>
                  <a:pt x="88" y="244"/>
                  <a:pt x="52" y="188"/>
                </a:cubicBezTo>
                <a:cubicBezTo>
                  <a:pt x="24" y="140"/>
                  <a:pt x="32" y="88"/>
                  <a:pt x="68" y="48"/>
                </a:cubicBezTo>
                <a:cubicBezTo>
                  <a:pt x="100" y="16"/>
                  <a:pt x="144" y="4"/>
                  <a:pt x="188" y="12"/>
                </a:cubicBezTo>
                <a:cubicBezTo>
                  <a:pt x="116" y="0"/>
                  <a:pt x="52" y="44"/>
                  <a:pt x="40" y="116"/>
                </a:cubicBezTo>
                <a:cubicBezTo>
                  <a:pt x="28" y="196"/>
                  <a:pt x="112" y="256"/>
                  <a:pt x="180" y="224"/>
                </a:cubicBezTo>
                <a:cubicBezTo>
                  <a:pt x="212" y="212"/>
                  <a:pt x="232" y="176"/>
                  <a:pt x="228" y="136"/>
                </a:cubicBezTo>
                <a:cubicBezTo>
                  <a:pt x="224" y="104"/>
                  <a:pt x="200" y="92"/>
                  <a:pt x="176" y="76"/>
                </a:cubicBezTo>
                <a:cubicBezTo>
                  <a:pt x="196" y="96"/>
                  <a:pt x="220" y="112"/>
                  <a:pt x="224" y="144"/>
                </a:cubicBezTo>
                <a:cubicBezTo>
                  <a:pt x="224" y="132"/>
                  <a:pt x="224" y="120"/>
                  <a:pt x="216" y="108"/>
                </a:cubicBezTo>
                <a:cubicBezTo>
                  <a:pt x="220" y="132"/>
                  <a:pt x="236" y="152"/>
                  <a:pt x="224" y="176"/>
                </a:cubicBezTo>
                <a:cubicBezTo>
                  <a:pt x="208" y="212"/>
                  <a:pt x="168" y="240"/>
                  <a:pt x="124" y="232"/>
                </a:cubicBezTo>
                <a:cubicBezTo>
                  <a:pt x="76" y="220"/>
                  <a:pt x="44" y="180"/>
                  <a:pt x="44" y="132"/>
                </a:cubicBezTo>
                <a:cubicBezTo>
                  <a:pt x="44" y="160"/>
                  <a:pt x="60" y="188"/>
                  <a:pt x="80" y="208"/>
                </a:cubicBezTo>
                <a:cubicBezTo>
                  <a:pt x="116" y="236"/>
                  <a:pt x="176" y="236"/>
                  <a:pt x="204" y="196"/>
                </a:cubicBezTo>
                <a:cubicBezTo>
                  <a:pt x="168" y="248"/>
                  <a:pt x="84" y="228"/>
                  <a:pt x="60" y="180"/>
                </a:cubicBezTo>
                <a:cubicBezTo>
                  <a:pt x="80" y="204"/>
                  <a:pt x="104" y="224"/>
                  <a:pt x="136" y="224"/>
                </a:cubicBezTo>
                <a:cubicBezTo>
                  <a:pt x="80" y="220"/>
                  <a:pt x="44" y="168"/>
                  <a:pt x="52" y="112"/>
                </a:cubicBezTo>
                <a:cubicBezTo>
                  <a:pt x="60" y="56"/>
                  <a:pt x="112" y="20"/>
                  <a:pt x="164" y="20"/>
                </a:cubicBezTo>
                <a:cubicBezTo>
                  <a:pt x="216" y="24"/>
                  <a:pt x="260" y="60"/>
                  <a:pt x="280" y="108"/>
                </a:cubicBezTo>
                <a:cubicBezTo>
                  <a:pt x="296" y="168"/>
                  <a:pt x="276" y="236"/>
                  <a:pt x="220" y="268"/>
                </a:cubicBezTo>
                <a:cubicBezTo>
                  <a:pt x="276" y="232"/>
                  <a:pt x="300" y="156"/>
                  <a:pt x="272" y="96"/>
                </a:cubicBezTo>
                <a:cubicBezTo>
                  <a:pt x="248" y="44"/>
                  <a:pt x="188" y="12"/>
                  <a:pt x="128" y="28"/>
                </a:cubicBezTo>
                <a:cubicBezTo>
                  <a:pt x="76" y="44"/>
                  <a:pt x="40" y="96"/>
                  <a:pt x="56" y="152"/>
                </a:cubicBezTo>
                <a:cubicBezTo>
                  <a:pt x="60" y="184"/>
                  <a:pt x="84" y="204"/>
                  <a:pt x="116" y="216"/>
                </a:cubicBezTo>
                <a:cubicBezTo>
                  <a:pt x="56" y="196"/>
                  <a:pt x="32" y="108"/>
                  <a:pt x="80" y="64"/>
                </a:cubicBezTo>
                <a:cubicBezTo>
                  <a:pt x="116" y="36"/>
                  <a:pt x="164" y="24"/>
                  <a:pt x="208" y="44"/>
                </a:cubicBezTo>
                <a:cubicBezTo>
                  <a:pt x="164" y="28"/>
                  <a:pt x="112" y="36"/>
                  <a:pt x="84" y="72"/>
                </a:cubicBezTo>
                <a:cubicBezTo>
                  <a:pt x="64" y="96"/>
                  <a:pt x="56" y="128"/>
                  <a:pt x="68" y="160"/>
                </a:cubicBezTo>
                <a:cubicBezTo>
                  <a:pt x="60" y="116"/>
                  <a:pt x="72" y="68"/>
                  <a:pt x="116" y="48"/>
                </a:cubicBezTo>
                <a:cubicBezTo>
                  <a:pt x="180" y="16"/>
                  <a:pt x="252" y="64"/>
                  <a:pt x="264" y="128"/>
                </a:cubicBezTo>
                <a:cubicBezTo>
                  <a:pt x="256" y="72"/>
                  <a:pt x="204" y="36"/>
                  <a:pt x="152" y="40"/>
                </a:cubicBezTo>
                <a:cubicBezTo>
                  <a:pt x="116" y="44"/>
                  <a:pt x="84" y="68"/>
                  <a:pt x="72" y="104"/>
                </a:cubicBezTo>
                <a:cubicBezTo>
                  <a:pt x="64" y="144"/>
                  <a:pt x="80" y="192"/>
                  <a:pt x="124" y="204"/>
                </a:cubicBezTo>
                <a:cubicBezTo>
                  <a:pt x="160" y="216"/>
                  <a:pt x="196" y="192"/>
                  <a:pt x="196" y="156"/>
                </a:cubicBezTo>
                <a:cubicBezTo>
                  <a:pt x="200" y="140"/>
                  <a:pt x="188" y="124"/>
                  <a:pt x="172" y="112"/>
                </a:cubicBezTo>
                <a:cubicBezTo>
                  <a:pt x="152" y="100"/>
                  <a:pt x="136" y="112"/>
                  <a:pt x="124" y="128"/>
                </a:cubicBezTo>
                <a:cubicBezTo>
                  <a:pt x="120" y="112"/>
                  <a:pt x="132" y="96"/>
                  <a:pt x="148" y="92"/>
                </a:cubicBezTo>
                <a:cubicBezTo>
                  <a:pt x="172" y="88"/>
                  <a:pt x="188" y="100"/>
                  <a:pt x="204" y="116"/>
                </a:cubicBezTo>
                <a:cubicBezTo>
                  <a:pt x="228" y="148"/>
                  <a:pt x="212" y="192"/>
                  <a:pt x="180" y="212"/>
                </a:cubicBezTo>
                <a:cubicBezTo>
                  <a:pt x="192" y="208"/>
                  <a:pt x="200" y="196"/>
                  <a:pt x="208" y="188"/>
                </a:cubicBezTo>
                <a:cubicBezTo>
                  <a:pt x="204" y="192"/>
                  <a:pt x="204" y="192"/>
                  <a:pt x="204" y="192"/>
                </a:cubicBezTo>
                <a:cubicBezTo>
                  <a:pt x="224" y="164"/>
                  <a:pt x="220" y="124"/>
                  <a:pt x="196" y="100"/>
                </a:cubicBezTo>
                <a:cubicBezTo>
                  <a:pt x="200" y="104"/>
                  <a:pt x="208" y="112"/>
                  <a:pt x="214" y="117"/>
                </a:cubicBezTo>
                <a:cubicBezTo>
                  <a:pt x="214" y="117"/>
                  <a:pt x="218" y="124"/>
                  <a:pt x="222" y="140"/>
                </a:cubicBezTo>
                <a:close/>
                <a:moveTo>
                  <a:pt x="157" y="214"/>
                </a:moveTo>
                <a:cubicBezTo>
                  <a:pt x="132" y="216"/>
                  <a:pt x="108" y="204"/>
                  <a:pt x="88" y="192"/>
                </a:cubicBezTo>
                <a:cubicBezTo>
                  <a:pt x="100" y="204"/>
                  <a:pt x="116" y="212"/>
                  <a:pt x="136" y="215"/>
                </a:cubicBezTo>
                <a:cubicBezTo>
                  <a:pt x="146" y="215"/>
                  <a:pt x="152" y="215"/>
                  <a:pt x="157" y="214"/>
                </a:cubicBezTo>
                <a:close/>
                <a:moveTo>
                  <a:pt x="192" y="114"/>
                </a:moveTo>
                <a:cubicBezTo>
                  <a:pt x="196" y="124"/>
                  <a:pt x="208" y="132"/>
                  <a:pt x="204" y="148"/>
                </a:cubicBezTo>
                <a:cubicBezTo>
                  <a:pt x="208" y="128"/>
                  <a:pt x="196" y="108"/>
                  <a:pt x="176" y="100"/>
                </a:cubicBezTo>
                <a:cubicBezTo>
                  <a:pt x="180" y="100"/>
                  <a:pt x="180" y="104"/>
                  <a:pt x="184" y="106"/>
                </a:cubicBezTo>
                <a:cubicBezTo>
                  <a:pt x="186" y="108"/>
                  <a:pt x="189" y="111"/>
                  <a:pt x="192" y="114"/>
                </a:cubicBezTo>
                <a:close/>
                <a:moveTo>
                  <a:pt x="81" y="120"/>
                </a:moveTo>
                <a:cubicBezTo>
                  <a:pt x="84" y="100"/>
                  <a:pt x="96" y="84"/>
                  <a:pt x="108" y="72"/>
                </a:cubicBezTo>
                <a:cubicBezTo>
                  <a:pt x="72" y="96"/>
                  <a:pt x="68" y="148"/>
                  <a:pt x="100" y="180"/>
                </a:cubicBezTo>
                <a:cubicBezTo>
                  <a:pt x="88" y="172"/>
                  <a:pt x="88" y="156"/>
                  <a:pt x="81" y="144"/>
                </a:cubicBezTo>
                <a:cubicBezTo>
                  <a:pt x="80" y="137"/>
                  <a:pt x="80" y="129"/>
                  <a:pt x="81" y="120"/>
                </a:cubicBezTo>
                <a:close/>
                <a:moveTo>
                  <a:pt x="166" y="183"/>
                </a:moveTo>
                <a:cubicBezTo>
                  <a:pt x="152" y="184"/>
                  <a:pt x="144" y="196"/>
                  <a:pt x="132" y="192"/>
                </a:cubicBezTo>
                <a:cubicBezTo>
                  <a:pt x="164" y="196"/>
                  <a:pt x="196" y="172"/>
                  <a:pt x="188" y="140"/>
                </a:cubicBezTo>
                <a:cubicBezTo>
                  <a:pt x="192" y="152"/>
                  <a:pt x="180" y="160"/>
                  <a:pt x="181" y="168"/>
                </a:cubicBezTo>
                <a:cubicBezTo>
                  <a:pt x="175" y="176"/>
                  <a:pt x="169" y="180"/>
                  <a:pt x="166" y="183"/>
                </a:cubicBezTo>
                <a:close/>
                <a:moveTo>
                  <a:pt x="149" y="178"/>
                </a:moveTo>
                <a:cubicBezTo>
                  <a:pt x="164" y="176"/>
                  <a:pt x="172" y="164"/>
                  <a:pt x="176" y="148"/>
                </a:cubicBezTo>
                <a:cubicBezTo>
                  <a:pt x="168" y="176"/>
                  <a:pt x="136" y="192"/>
                  <a:pt x="112" y="172"/>
                </a:cubicBezTo>
                <a:cubicBezTo>
                  <a:pt x="92" y="152"/>
                  <a:pt x="88" y="124"/>
                  <a:pt x="96" y="100"/>
                </a:cubicBezTo>
                <a:cubicBezTo>
                  <a:pt x="84" y="140"/>
                  <a:pt x="104" y="188"/>
                  <a:pt x="148" y="184"/>
                </a:cubicBezTo>
                <a:cubicBezTo>
                  <a:pt x="144" y="184"/>
                  <a:pt x="144" y="184"/>
                  <a:pt x="140" y="184"/>
                </a:cubicBezTo>
                <a:cubicBezTo>
                  <a:pt x="132" y="182"/>
                  <a:pt x="136" y="182"/>
                  <a:pt x="149" y="178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Freeform 34"/>
          <p:cNvSpPr>
            <a:spLocks noEditPoints="1"/>
          </p:cNvSpPr>
          <p:nvPr/>
        </p:nvSpPr>
        <p:spPr bwMode="auto">
          <a:xfrm>
            <a:off x="9074298" y="2351333"/>
            <a:ext cx="2430210" cy="2209283"/>
          </a:xfrm>
          <a:custGeom>
            <a:avLst/>
            <a:gdLst>
              <a:gd name="T0" fmla="*/ 36 w 312"/>
              <a:gd name="T1" fmla="*/ 136 h 284"/>
              <a:gd name="T2" fmla="*/ 256 w 312"/>
              <a:gd name="T3" fmla="*/ 168 h 284"/>
              <a:gd name="T4" fmla="*/ 37 w 312"/>
              <a:gd name="T5" fmla="*/ 168 h 284"/>
              <a:gd name="T6" fmla="*/ 148 w 312"/>
              <a:gd name="T7" fmla="*/ 44 h 284"/>
              <a:gd name="T8" fmla="*/ 236 w 312"/>
              <a:gd name="T9" fmla="*/ 70 h 284"/>
              <a:gd name="T10" fmla="*/ 184 w 312"/>
              <a:gd name="T11" fmla="*/ 200 h 284"/>
              <a:gd name="T12" fmla="*/ 121 w 312"/>
              <a:gd name="T13" fmla="*/ 204 h 284"/>
              <a:gd name="T14" fmla="*/ 152 w 312"/>
              <a:gd name="T15" fmla="*/ 68 h 284"/>
              <a:gd name="T16" fmla="*/ 192 w 312"/>
              <a:gd name="T17" fmla="*/ 164 h 284"/>
              <a:gd name="T18" fmla="*/ 156 w 312"/>
              <a:gd name="T19" fmla="*/ 128 h 284"/>
              <a:gd name="T20" fmla="*/ 156 w 312"/>
              <a:gd name="T21" fmla="*/ 156 h 284"/>
              <a:gd name="T22" fmla="*/ 120 w 312"/>
              <a:gd name="T23" fmla="*/ 132 h 284"/>
              <a:gd name="T24" fmla="*/ 108 w 312"/>
              <a:gd name="T25" fmla="*/ 208 h 284"/>
              <a:gd name="T26" fmla="*/ 256 w 312"/>
              <a:gd name="T27" fmla="*/ 88 h 284"/>
              <a:gd name="T28" fmla="*/ 28 w 312"/>
              <a:gd name="T29" fmla="*/ 80 h 284"/>
              <a:gd name="T30" fmla="*/ 168 w 312"/>
              <a:gd name="T31" fmla="*/ 48 h 284"/>
              <a:gd name="T32" fmla="*/ 112 w 312"/>
              <a:gd name="T33" fmla="*/ 72 h 284"/>
              <a:gd name="T34" fmla="*/ 152 w 312"/>
              <a:gd name="T35" fmla="*/ 200 h 284"/>
              <a:gd name="T36" fmla="*/ 84 w 312"/>
              <a:gd name="T37" fmla="*/ 116 h 284"/>
              <a:gd name="T38" fmla="*/ 76 w 312"/>
              <a:gd name="T39" fmla="*/ 228 h 284"/>
              <a:gd name="T40" fmla="*/ 112 w 312"/>
              <a:gd name="T41" fmla="*/ 80 h 284"/>
              <a:gd name="T42" fmla="*/ 76 w 312"/>
              <a:gd name="T43" fmla="*/ 224 h 284"/>
              <a:gd name="T44" fmla="*/ 44 w 312"/>
              <a:gd name="T45" fmla="*/ 92 h 284"/>
              <a:gd name="T46" fmla="*/ 248 w 312"/>
              <a:gd name="T47" fmla="*/ 120 h 284"/>
              <a:gd name="T48" fmla="*/ 96 w 312"/>
              <a:gd name="T49" fmla="*/ 152 h 284"/>
              <a:gd name="T50" fmla="*/ 200 w 312"/>
              <a:gd name="T51" fmla="*/ 68 h 284"/>
              <a:gd name="T52" fmla="*/ 232 w 312"/>
              <a:gd name="T53" fmla="*/ 200 h 284"/>
              <a:gd name="T54" fmla="*/ 176 w 312"/>
              <a:gd name="T55" fmla="*/ 240 h 284"/>
              <a:gd name="T56" fmla="*/ 56 w 312"/>
              <a:gd name="T57" fmla="*/ 180 h 284"/>
              <a:gd name="T58" fmla="*/ 296 w 312"/>
              <a:gd name="T59" fmla="*/ 124 h 284"/>
              <a:gd name="T60" fmla="*/ 60 w 312"/>
              <a:gd name="T61" fmla="*/ 84 h 284"/>
              <a:gd name="T62" fmla="*/ 188 w 312"/>
              <a:gd name="T63" fmla="*/ 228 h 284"/>
              <a:gd name="T64" fmla="*/ 60 w 312"/>
              <a:gd name="T65" fmla="*/ 160 h 284"/>
              <a:gd name="T66" fmla="*/ 64 w 312"/>
              <a:gd name="T67" fmla="*/ 104 h 284"/>
              <a:gd name="T68" fmla="*/ 64 w 312"/>
              <a:gd name="T69" fmla="*/ 120 h 284"/>
              <a:gd name="T70" fmla="*/ 140 w 312"/>
              <a:gd name="T71" fmla="*/ 92 h 284"/>
              <a:gd name="T72" fmla="*/ 152 w 312"/>
              <a:gd name="T73" fmla="*/ 180 h 284"/>
              <a:gd name="T74" fmla="*/ 224 w 312"/>
              <a:gd name="T75" fmla="*/ 96 h 284"/>
              <a:gd name="T76" fmla="*/ 100 w 312"/>
              <a:gd name="T77" fmla="*/ 128 h 284"/>
              <a:gd name="T78" fmla="*/ 229 w 312"/>
              <a:gd name="T79" fmla="*/ 114 h 284"/>
              <a:gd name="T80" fmla="*/ 229 w 312"/>
              <a:gd name="T81" fmla="*/ 114 h 284"/>
              <a:gd name="T82" fmla="*/ 116 w 312"/>
              <a:gd name="T83" fmla="*/ 152 h 284"/>
              <a:gd name="T84" fmla="*/ 164 w 312"/>
              <a:gd name="T85" fmla="*/ 213 h 284"/>
              <a:gd name="T86" fmla="*/ 190 w 312"/>
              <a:gd name="T87" fmla="*/ 204 h 284"/>
              <a:gd name="T88" fmla="*/ 208 w 312"/>
              <a:gd name="T89" fmla="*/ 120 h 284"/>
              <a:gd name="T90" fmla="*/ 148 w 312"/>
              <a:gd name="T91" fmla="*/ 101 h 284"/>
              <a:gd name="T92" fmla="*/ 136 w 312"/>
              <a:gd name="T93" fmla="*/ 128 h 284"/>
              <a:gd name="T94" fmla="*/ 148 w 312"/>
              <a:gd name="T95" fmla="*/ 208 h 284"/>
              <a:gd name="T96" fmla="*/ 194 w 312"/>
              <a:gd name="T97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2" h="284">
                <a:moveTo>
                  <a:pt x="32" y="140"/>
                </a:moveTo>
                <a:cubicBezTo>
                  <a:pt x="32" y="96"/>
                  <a:pt x="52" y="56"/>
                  <a:pt x="84" y="28"/>
                </a:cubicBezTo>
                <a:cubicBezTo>
                  <a:pt x="56" y="60"/>
                  <a:pt x="32" y="92"/>
                  <a:pt x="36" y="136"/>
                </a:cubicBezTo>
                <a:cubicBezTo>
                  <a:pt x="32" y="120"/>
                  <a:pt x="40" y="108"/>
                  <a:pt x="40" y="92"/>
                </a:cubicBezTo>
                <a:cubicBezTo>
                  <a:pt x="16" y="168"/>
                  <a:pt x="72" y="260"/>
                  <a:pt x="160" y="252"/>
                </a:cubicBezTo>
                <a:cubicBezTo>
                  <a:pt x="204" y="248"/>
                  <a:pt x="244" y="212"/>
                  <a:pt x="256" y="168"/>
                </a:cubicBezTo>
                <a:cubicBezTo>
                  <a:pt x="260" y="140"/>
                  <a:pt x="248" y="112"/>
                  <a:pt x="236" y="88"/>
                </a:cubicBezTo>
                <a:cubicBezTo>
                  <a:pt x="284" y="148"/>
                  <a:pt x="248" y="236"/>
                  <a:pt x="176" y="252"/>
                </a:cubicBezTo>
                <a:cubicBezTo>
                  <a:pt x="116" y="264"/>
                  <a:pt x="52" y="228"/>
                  <a:pt x="37" y="168"/>
                </a:cubicBezTo>
                <a:cubicBezTo>
                  <a:pt x="34" y="158"/>
                  <a:pt x="33" y="149"/>
                  <a:pt x="32" y="140"/>
                </a:cubicBezTo>
                <a:close/>
                <a:moveTo>
                  <a:pt x="220" y="58"/>
                </a:moveTo>
                <a:cubicBezTo>
                  <a:pt x="200" y="44"/>
                  <a:pt x="172" y="40"/>
                  <a:pt x="148" y="44"/>
                </a:cubicBezTo>
                <a:cubicBezTo>
                  <a:pt x="104" y="52"/>
                  <a:pt x="76" y="88"/>
                  <a:pt x="72" y="132"/>
                </a:cubicBezTo>
                <a:cubicBezTo>
                  <a:pt x="80" y="92"/>
                  <a:pt x="108" y="52"/>
                  <a:pt x="152" y="44"/>
                </a:cubicBezTo>
                <a:cubicBezTo>
                  <a:pt x="184" y="40"/>
                  <a:pt x="212" y="48"/>
                  <a:pt x="236" y="70"/>
                </a:cubicBezTo>
                <a:cubicBezTo>
                  <a:pt x="237" y="71"/>
                  <a:pt x="232" y="66"/>
                  <a:pt x="220" y="58"/>
                </a:cubicBezTo>
                <a:close/>
                <a:moveTo>
                  <a:pt x="152" y="211"/>
                </a:moveTo>
                <a:cubicBezTo>
                  <a:pt x="164" y="208"/>
                  <a:pt x="176" y="204"/>
                  <a:pt x="184" y="200"/>
                </a:cubicBezTo>
                <a:cubicBezTo>
                  <a:pt x="156" y="212"/>
                  <a:pt x="128" y="208"/>
                  <a:pt x="104" y="192"/>
                </a:cubicBezTo>
                <a:cubicBezTo>
                  <a:pt x="80" y="172"/>
                  <a:pt x="76" y="148"/>
                  <a:pt x="76" y="120"/>
                </a:cubicBezTo>
                <a:cubicBezTo>
                  <a:pt x="72" y="152"/>
                  <a:pt x="92" y="188"/>
                  <a:pt x="121" y="204"/>
                </a:cubicBezTo>
                <a:cubicBezTo>
                  <a:pt x="131" y="208"/>
                  <a:pt x="141" y="211"/>
                  <a:pt x="152" y="211"/>
                </a:cubicBezTo>
                <a:close/>
                <a:moveTo>
                  <a:pt x="134" y="74"/>
                </a:moveTo>
                <a:cubicBezTo>
                  <a:pt x="140" y="72"/>
                  <a:pt x="144" y="68"/>
                  <a:pt x="152" y="68"/>
                </a:cubicBezTo>
                <a:cubicBezTo>
                  <a:pt x="124" y="76"/>
                  <a:pt x="112" y="92"/>
                  <a:pt x="100" y="116"/>
                </a:cubicBezTo>
                <a:cubicBezTo>
                  <a:pt x="88" y="148"/>
                  <a:pt x="116" y="180"/>
                  <a:pt x="144" y="184"/>
                </a:cubicBezTo>
                <a:cubicBezTo>
                  <a:pt x="160" y="188"/>
                  <a:pt x="184" y="188"/>
                  <a:pt x="192" y="164"/>
                </a:cubicBezTo>
                <a:cubicBezTo>
                  <a:pt x="196" y="144"/>
                  <a:pt x="188" y="120"/>
                  <a:pt x="168" y="112"/>
                </a:cubicBezTo>
                <a:cubicBezTo>
                  <a:pt x="168" y="124"/>
                  <a:pt x="188" y="124"/>
                  <a:pt x="188" y="136"/>
                </a:cubicBezTo>
                <a:cubicBezTo>
                  <a:pt x="180" y="120"/>
                  <a:pt x="168" y="120"/>
                  <a:pt x="156" y="128"/>
                </a:cubicBezTo>
                <a:cubicBezTo>
                  <a:pt x="164" y="132"/>
                  <a:pt x="160" y="140"/>
                  <a:pt x="160" y="144"/>
                </a:cubicBezTo>
                <a:cubicBezTo>
                  <a:pt x="156" y="152"/>
                  <a:pt x="148" y="160"/>
                  <a:pt x="132" y="144"/>
                </a:cubicBezTo>
                <a:cubicBezTo>
                  <a:pt x="140" y="148"/>
                  <a:pt x="148" y="156"/>
                  <a:pt x="156" y="156"/>
                </a:cubicBezTo>
                <a:cubicBezTo>
                  <a:pt x="160" y="152"/>
                  <a:pt x="176" y="148"/>
                  <a:pt x="164" y="136"/>
                </a:cubicBezTo>
                <a:cubicBezTo>
                  <a:pt x="172" y="136"/>
                  <a:pt x="172" y="144"/>
                  <a:pt x="172" y="148"/>
                </a:cubicBezTo>
                <a:cubicBezTo>
                  <a:pt x="156" y="180"/>
                  <a:pt x="120" y="160"/>
                  <a:pt x="120" y="132"/>
                </a:cubicBezTo>
                <a:cubicBezTo>
                  <a:pt x="120" y="104"/>
                  <a:pt x="144" y="88"/>
                  <a:pt x="172" y="92"/>
                </a:cubicBezTo>
                <a:cubicBezTo>
                  <a:pt x="216" y="96"/>
                  <a:pt x="236" y="144"/>
                  <a:pt x="216" y="180"/>
                </a:cubicBezTo>
                <a:cubicBezTo>
                  <a:pt x="196" y="224"/>
                  <a:pt x="148" y="228"/>
                  <a:pt x="108" y="208"/>
                </a:cubicBezTo>
                <a:cubicBezTo>
                  <a:pt x="84" y="196"/>
                  <a:pt x="76" y="176"/>
                  <a:pt x="68" y="152"/>
                </a:cubicBezTo>
                <a:cubicBezTo>
                  <a:pt x="56" y="88"/>
                  <a:pt x="116" y="28"/>
                  <a:pt x="180" y="40"/>
                </a:cubicBezTo>
                <a:cubicBezTo>
                  <a:pt x="212" y="48"/>
                  <a:pt x="240" y="60"/>
                  <a:pt x="256" y="88"/>
                </a:cubicBezTo>
                <a:cubicBezTo>
                  <a:pt x="280" y="132"/>
                  <a:pt x="280" y="180"/>
                  <a:pt x="248" y="220"/>
                </a:cubicBezTo>
                <a:cubicBezTo>
                  <a:pt x="200" y="284"/>
                  <a:pt x="100" y="284"/>
                  <a:pt x="52" y="224"/>
                </a:cubicBezTo>
                <a:cubicBezTo>
                  <a:pt x="20" y="180"/>
                  <a:pt x="12" y="128"/>
                  <a:pt x="28" y="80"/>
                </a:cubicBezTo>
                <a:cubicBezTo>
                  <a:pt x="0" y="156"/>
                  <a:pt x="48" y="248"/>
                  <a:pt x="132" y="264"/>
                </a:cubicBezTo>
                <a:cubicBezTo>
                  <a:pt x="204" y="276"/>
                  <a:pt x="268" y="216"/>
                  <a:pt x="268" y="148"/>
                </a:cubicBezTo>
                <a:cubicBezTo>
                  <a:pt x="268" y="92"/>
                  <a:pt x="224" y="48"/>
                  <a:pt x="168" y="48"/>
                </a:cubicBezTo>
                <a:cubicBezTo>
                  <a:pt x="136" y="48"/>
                  <a:pt x="104" y="68"/>
                  <a:pt x="88" y="100"/>
                </a:cubicBezTo>
                <a:cubicBezTo>
                  <a:pt x="72" y="128"/>
                  <a:pt x="84" y="156"/>
                  <a:pt x="96" y="180"/>
                </a:cubicBezTo>
                <a:cubicBezTo>
                  <a:pt x="72" y="148"/>
                  <a:pt x="80" y="96"/>
                  <a:pt x="112" y="72"/>
                </a:cubicBezTo>
                <a:cubicBezTo>
                  <a:pt x="80" y="96"/>
                  <a:pt x="76" y="140"/>
                  <a:pt x="96" y="172"/>
                </a:cubicBezTo>
                <a:cubicBezTo>
                  <a:pt x="120" y="208"/>
                  <a:pt x="172" y="208"/>
                  <a:pt x="196" y="172"/>
                </a:cubicBezTo>
                <a:cubicBezTo>
                  <a:pt x="184" y="184"/>
                  <a:pt x="168" y="196"/>
                  <a:pt x="152" y="200"/>
                </a:cubicBezTo>
                <a:cubicBezTo>
                  <a:pt x="116" y="200"/>
                  <a:pt x="96" y="172"/>
                  <a:pt x="84" y="140"/>
                </a:cubicBezTo>
                <a:cubicBezTo>
                  <a:pt x="92" y="164"/>
                  <a:pt x="100" y="184"/>
                  <a:pt x="124" y="196"/>
                </a:cubicBezTo>
                <a:cubicBezTo>
                  <a:pt x="92" y="180"/>
                  <a:pt x="80" y="148"/>
                  <a:pt x="84" y="116"/>
                </a:cubicBezTo>
                <a:cubicBezTo>
                  <a:pt x="92" y="80"/>
                  <a:pt x="124" y="56"/>
                  <a:pt x="160" y="52"/>
                </a:cubicBezTo>
                <a:cubicBezTo>
                  <a:pt x="240" y="48"/>
                  <a:pt x="288" y="140"/>
                  <a:pt x="244" y="208"/>
                </a:cubicBezTo>
                <a:cubicBezTo>
                  <a:pt x="204" y="264"/>
                  <a:pt x="124" y="268"/>
                  <a:pt x="76" y="228"/>
                </a:cubicBezTo>
                <a:cubicBezTo>
                  <a:pt x="124" y="264"/>
                  <a:pt x="196" y="264"/>
                  <a:pt x="236" y="216"/>
                </a:cubicBezTo>
                <a:cubicBezTo>
                  <a:pt x="268" y="176"/>
                  <a:pt x="268" y="120"/>
                  <a:pt x="236" y="84"/>
                </a:cubicBezTo>
                <a:cubicBezTo>
                  <a:pt x="204" y="52"/>
                  <a:pt x="148" y="44"/>
                  <a:pt x="112" y="80"/>
                </a:cubicBezTo>
                <a:cubicBezTo>
                  <a:pt x="156" y="36"/>
                  <a:pt x="228" y="64"/>
                  <a:pt x="248" y="116"/>
                </a:cubicBezTo>
                <a:cubicBezTo>
                  <a:pt x="264" y="160"/>
                  <a:pt x="248" y="204"/>
                  <a:pt x="212" y="232"/>
                </a:cubicBezTo>
                <a:cubicBezTo>
                  <a:pt x="168" y="260"/>
                  <a:pt x="116" y="260"/>
                  <a:pt x="76" y="224"/>
                </a:cubicBezTo>
                <a:cubicBezTo>
                  <a:pt x="40" y="188"/>
                  <a:pt x="28" y="136"/>
                  <a:pt x="44" y="88"/>
                </a:cubicBezTo>
                <a:cubicBezTo>
                  <a:pt x="56" y="56"/>
                  <a:pt x="84" y="32"/>
                  <a:pt x="116" y="16"/>
                </a:cubicBezTo>
                <a:cubicBezTo>
                  <a:pt x="84" y="32"/>
                  <a:pt x="56" y="56"/>
                  <a:pt x="44" y="92"/>
                </a:cubicBezTo>
                <a:cubicBezTo>
                  <a:pt x="28" y="144"/>
                  <a:pt x="44" y="192"/>
                  <a:pt x="84" y="228"/>
                </a:cubicBezTo>
                <a:cubicBezTo>
                  <a:pt x="128" y="260"/>
                  <a:pt x="188" y="256"/>
                  <a:pt x="228" y="216"/>
                </a:cubicBezTo>
                <a:cubicBezTo>
                  <a:pt x="252" y="188"/>
                  <a:pt x="256" y="156"/>
                  <a:pt x="248" y="120"/>
                </a:cubicBezTo>
                <a:cubicBezTo>
                  <a:pt x="240" y="96"/>
                  <a:pt x="224" y="80"/>
                  <a:pt x="200" y="68"/>
                </a:cubicBezTo>
                <a:cubicBezTo>
                  <a:pt x="156" y="48"/>
                  <a:pt x="104" y="72"/>
                  <a:pt x="92" y="120"/>
                </a:cubicBezTo>
                <a:cubicBezTo>
                  <a:pt x="92" y="132"/>
                  <a:pt x="84" y="144"/>
                  <a:pt x="96" y="152"/>
                </a:cubicBezTo>
                <a:cubicBezTo>
                  <a:pt x="92" y="116"/>
                  <a:pt x="112" y="84"/>
                  <a:pt x="144" y="68"/>
                </a:cubicBezTo>
                <a:cubicBezTo>
                  <a:pt x="128" y="76"/>
                  <a:pt x="112" y="80"/>
                  <a:pt x="104" y="96"/>
                </a:cubicBezTo>
                <a:cubicBezTo>
                  <a:pt x="128" y="68"/>
                  <a:pt x="164" y="52"/>
                  <a:pt x="200" y="68"/>
                </a:cubicBezTo>
                <a:cubicBezTo>
                  <a:pt x="240" y="88"/>
                  <a:pt x="256" y="128"/>
                  <a:pt x="248" y="172"/>
                </a:cubicBezTo>
                <a:cubicBezTo>
                  <a:pt x="232" y="236"/>
                  <a:pt x="160" y="260"/>
                  <a:pt x="104" y="236"/>
                </a:cubicBezTo>
                <a:cubicBezTo>
                  <a:pt x="148" y="256"/>
                  <a:pt x="204" y="244"/>
                  <a:pt x="232" y="200"/>
                </a:cubicBezTo>
                <a:cubicBezTo>
                  <a:pt x="260" y="156"/>
                  <a:pt x="248" y="104"/>
                  <a:pt x="208" y="76"/>
                </a:cubicBezTo>
                <a:cubicBezTo>
                  <a:pt x="236" y="100"/>
                  <a:pt x="252" y="132"/>
                  <a:pt x="244" y="168"/>
                </a:cubicBezTo>
                <a:cubicBezTo>
                  <a:pt x="236" y="204"/>
                  <a:pt x="212" y="228"/>
                  <a:pt x="176" y="240"/>
                </a:cubicBezTo>
                <a:cubicBezTo>
                  <a:pt x="216" y="228"/>
                  <a:pt x="236" y="192"/>
                  <a:pt x="244" y="156"/>
                </a:cubicBezTo>
                <a:cubicBezTo>
                  <a:pt x="244" y="204"/>
                  <a:pt x="200" y="236"/>
                  <a:pt x="156" y="240"/>
                </a:cubicBezTo>
                <a:cubicBezTo>
                  <a:pt x="112" y="244"/>
                  <a:pt x="76" y="216"/>
                  <a:pt x="56" y="180"/>
                </a:cubicBezTo>
                <a:cubicBezTo>
                  <a:pt x="44" y="152"/>
                  <a:pt x="40" y="116"/>
                  <a:pt x="56" y="84"/>
                </a:cubicBezTo>
                <a:cubicBezTo>
                  <a:pt x="80" y="36"/>
                  <a:pt x="132" y="8"/>
                  <a:pt x="188" y="16"/>
                </a:cubicBezTo>
                <a:cubicBezTo>
                  <a:pt x="244" y="28"/>
                  <a:pt x="284" y="68"/>
                  <a:pt x="296" y="124"/>
                </a:cubicBezTo>
                <a:cubicBezTo>
                  <a:pt x="304" y="168"/>
                  <a:pt x="292" y="212"/>
                  <a:pt x="264" y="244"/>
                </a:cubicBezTo>
                <a:cubicBezTo>
                  <a:pt x="312" y="188"/>
                  <a:pt x="308" y="100"/>
                  <a:pt x="252" y="48"/>
                </a:cubicBezTo>
                <a:cubicBezTo>
                  <a:pt x="196" y="0"/>
                  <a:pt x="96" y="12"/>
                  <a:pt x="60" y="84"/>
                </a:cubicBezTo>
                <a:cubicBezTo>
                  <a:pt x="36" y="132"/>
                  <a:pt x="48" y="192"/>
                  <a:pt x="96" y="224"/>
                </a:cubicBezTo>
                <a:cubicBezTo>
                  <a:pt x="148" y="256"/>
                  <a:pt x="224" y="232"/>
                  <a:pt x="236" y="168"/>
                </a:cubicBezTo>
                <a:cubicBezTo>
                  <a:pt x="232" y="196"/>
                  <a:pt x="212" y="216"/>
                  <a:pt x="188" y="228"/>
                </a:cubicBezTo>
                <a:cubicBezTo>
                  <a:pt x="152" y="244"/>
                  <a:pt x="112" y="236"/>
                  <a:pt x="84" y="212"/>
                </a:cubicBezTo>
                <a:cubicBezTo>
                  <a:pt x="36" y="164"/>
                  <a:pt x="52" y="80"/>
                  <a:pt x="104" y="44"/>
                </a:cubicBezTo>
                <a:cubicBezTo>
                  <a:pt x="68" y="72"/>
                  <a:pt x="48" y="116"/>
                  <a:pt x="60" y="160"/>
                </a:cubicBezTo>
                <a:cubicBezTo>
                  <a:pt x="76" y="208"/>
                  <a:pt x="132" y="248"/>
                  <a:pt x="184" y="220"/>
                </a:cubicBezTo>
                <a:cubicBezTo>
                  <a:pt x="160" y="232"/>
                  <a:pt x="132" y="228"/>
                  <a:pt x="108" y="216"/>
                </a:cubicBezTo>
                <a:cubicBezTo>
                  <a:pt x="68" y="192"/>
                  <a:pt x="52" y="148"/>
                  <a:pt x="64" y="104"/>
                </a:cubicBezTo>
                <a:cubicBezTo>
                  <a:pt x="84" y="40"/>
                  <a:pt x="156" y="20"/>
                  <a:pt x="216" y="40"/>
                </a:cubicBezTo>
                <a:cubicBezTo>
                  <a:pt x="180" y="24"/>
                  <a:pt x="144" y="28"/>
                  <a:pt x="112" y="48"/>
                </a:cubicBezTo>
                <a:cubicBezTo>
                  <a:pt x="88" y="64"/>
                  <a:pt x="68" y="88"/>
                  <a:pt x="64" y="120"/>
                </a:cubicBezTo>
                <a:cubicBezTo>
                  <a:pt x="56" y="184"/>
                  <a:pt x="116" y="240"/>
                  <a:pt x="176" y="220"/>
                </a:cubicBezTo>
                <a:cubicBezTo>
                  <a:pt x="216" y="204"/>
                  <a:pt x="244" y="152"/>
                  <a:pt x="220" y="112"/>
                </a:cubicBezTo>
                <a:cubicBezTo>
                  <a:pt x="200" y="84"/>
                  <a:pt x="168" y="76"/>
                  <a:pt x="140" y="92"/>
                </a:cubicBezTo>
                <a:cubicBezTo>
                  <a:pt x="124" y="108"/>
                  <a:pt x="112" y="128"/>
                  <a:pt x="124" y="152"/>
                </a:cubicBezTo>
                <a:cubicBezTo>
                  <a:pt x="136" y="172"/>
                  <a:pt x="164" y="176"/>
                  <a:pt x="180" y="160"/>
                </a:cubicBezTo>
                <a:cubicBezTo>
                  <a:pt x="180" y="180"/>
                  <a:pt x="160" y="180"/>
                  <a:pt x="152" y="180"/>
                </a:cubicBezTo>
                <a:cubicBezTo>
                  <a:pt x="128" y="188"/>
                  <a:pt x="108" y="164"/>
                  <a:pt x="104" y="136"/>
                </a:cubicBezTo>
                <a:cubicBezTo>
                  <a:pt x="104" y="112"/>
                  <a:pt x="116" y="96"/>
                  <a:pt x="132" y="84"/>
                </a:cubicBezTo>
                <a:cubicBezTo>
                  <a:pt x="160" y="60"/>
                  <a:pt x="200" y="72"/>
                  <a:pt x="224" y="96"/>
                </a:cubicBezTo>
                <a:cubicBezTo>
                  <a:pt x="212" y="88"/>
                  <a:pt x="200" y="80"/>
                  <a:pt x="188" y="72"/>
                </a:cubicBezTo>
                <a:cubicBezTo>
                  <a:pt x="192" y="76"/>
                  <a:pt x="192" y="76"/>
                  <a:pt x="192" y="76"/>
                </a:cubicBezTo>
                <a:cubicBezTo>
                  <a:pt x="148" y="56"/>
                  <a:pt x="112" y="88"/>
                  <a:pt x="100" y="128"/>
                </a:cubicBezTo>
                <a:cubicBezTo>
                  <a:pt x="100" y="116"/>
                  <a:pt x="108" y="108"/>
                  <a:pt x="111" y="94"/>
                </a:cubicBezTo>
                <a:cubicBezTo>
                  <a:pt x="111" y="94"/>
                  <a:pt x="118" y="86"/>
                  <a:pt x="134" y="74"/>
                </a:cubicBezTo>
                <a:close/>
                <a:moveTo>
                  <a:pt x="229" y="114"/>
                </a:moveTo>
                <a:cubicBezTo>
                  <a:pt x="240" y="144"/>
                  <a:pt x="232" y="172"/>
                  <a:pt x="220" y="196"/>
                </a:cubicBezTo>
                <a:cubicBezTo>
                  <a:pt x="232" y="180"/>
                  <a:pt x="240" y="160"/>
                  <a:pt x="235" y="138"/>
                </a:cubicBezTo>
                <a:cubicBezTo>
                  <a:pt x="234" y="127"/>
                  <a:pt x="231" y="119"/>
                  <a:pt x="229" y="114"/>
                </a:cubicBezTo>
                <a:close/>
                <a:moveTo>
                  <a:pt x="111" y="134"/>
                </a:moveTo>
                <a:cubicBezTo>
                  <a:pt x="108" y="116"/>
                  <a:pt x="124" y="108"/>
                  <a:pt x="128" y="92"/>
                </a:cubicBezTo>
                <a:cubicBezTo>
                  <a:pt x="116" y="108"/>
                  <a:pt x="96" y="140"/>
                  <a:pt x="116" y="152"/>
                </a:cubicBezTo>
                <a:cubicBezTo>
                  <a:pt x="132" y="160"/>
                  <a:pt x="112" y="152"/>
                  <a:pt x="112" y="146"/>
                </a:cubicBezTo>
                <a:cubicBezTo>
                  <a:pt x="111" y="143"/>
                  <a:pt x="111" y="139"/>
                  <a:pt x="111" y="134"/>
                </a:cubicBezTo>
                <a:close/>
                <a:moveTo>
                  <a:pt x="164" y="213"/>
                </a:moveTo>
                <a:cubicBezTo>
                  <a:pt x="140" y="216"/>
                  <a:pt x="116" y="212"/>
                  <a:pt x="96" y="196"/>
                </a:cubicBezTo>
                <a:cubicBezTo>
                  <a:pt x="136" y="232"/>
                  <a:pt x="200" y="216"/>
                  <a:pt x="220" y="168"/>
                </a:cubicBezTo>
                <a:cubicBezTo>
                  <a:pt x="212" y="180"/>
                  <a:pt x="204" y="196"/>
                  <a:pt x="190" y="204"/>
                </a:cubicBezTo>
                <a:cubicBezTo>
                  <a:pt x="183" y="208"/>
                  <a:pt x="175" y="211"/>
                  <a:pt x="164" y="213"/>
                </a:cubicBezTo>
                <a:close/>
                <a:moveTo>
                  <a:pt x="173" y="98"/>
                </a:moveTo>
                <a:cubicBezTo>
                  <a:pt x="184" y="104"/>
                  <a:pt x="204" y="104"/>
                  <a:pt x="208" y="120"/>
                </a:cubicBezTo>
                <a:cubicBezTo>
                  <a:pt x="200" y="96"/>
                  <a:pt x="168" y="92"/>
                  <a:pt x="148" y="100"/>
                </a:cubicBezTo>
                <a:cubicBezTo>
                  <a:pt x="140" y="100"/>
                  <a:pt x="128" y="112"/>
                  <a:pt x="128" y="124"/>
                </a:cubicBezTo>
                <a:cubicBezTo>
                  <a:pt x="128" y="112"/>
                  <a:pt x="144" y="112"/>
                  <a:pt x="148" y="101"/>
                </a:cubicBezTo>
                <a:cubicBezTo>
                  <a:pt x="159" y="98"/>
                  <a:pt x="168" y="97"/>
                  <a:pt x="173" y="98"/>
                </a:cubicBezTo>
                <a:close/>
                <a:moveTo>
                  <a:pt x="179" y="109"/>
                </a:moveTo>
                <a:cubicBezTo>
                  <a:pt x="164" y="104"/>
                  <a:pt x="144" y="108"/>
                  <a:pt x="136" y="128"/>
                </a:cubicBezTo>
                <a:cubicBezTo>
                  <a:pt x="148" y="112"/>
                  <a:pt x="160" y="104"/>
                  <a:pt x="180" y="108"/>
                </a:cubicBezTo>
                <a:cubicBezTo>
                  <a:pt x="196" y="112"/>
                  <a:pt x="204" y="124"/>
                  <a:pt x="208" y="140"/>
                </a:cubicBezTo>
                <a:cubicBezTo>
                  <a:pt x="212" y="176"/>
                  <a:pt x="180" y="204"/>
                  <a:pt x="148" y="208"/>
                </a:cubicBezTo>
                <a:cubicBezTo>
                  <a:pt x="172" y="200"/>
                  <a:pt x="200" y="192"/>
                  <a:pt x="208" y="164"/>
                </a:cubicBezTo>
                <a:cubicBezTo>
                  <a:pt x="212" y="144"/>
                  <a:pt x="204" y="120"/>
                  <a:pt x="188" y="108"/>
                </a:cubicBezTo>
                <a:cubicBezTo>
                  <a:pt x="192" y="108"/>
                  <a:pt x="192" y="108"/>
                  <a:pt x="194" y="112"/>
                </a:cubicBezTo>
                <a:cubicBezTo>
                  <a:pt x="200" y="119"/>
                  <a:pt x="196" y="116"/>
                  <a:pt x="179" y="109"/>
                </a:cubicBezTo>
                <a:close/>
              </a:path>
            </a:pathLst>
          </a:custGeom>
          <a:solidFill>
            <a:srgbClr val="D700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74" name="组合 373"/>
          <p:cNvGrpSpPr/>
          <p:nvPr/>
        </p:nvGrpSpPr>
        <p:grpSpPr>
          <a:xfrm>
            <a:off x="-84111" y="4785440"/>
            <a:ext cx="9312222" cy="166846"/>
            <a:chOff x="-87993" y="2796503"/>
            <a:chExt cx="9312222" cy="166846"/>
          </a:xfrm>
        </p:grpSpPr>
        <p:sp>
          <p:nvSpPr>
            <p:cNvPr id="375" name="Freeform 194"/>
            <p:cNvSpPr>
              <a:spLocks/>
            </p:cNvSpPr>
            <p:nvPr/>
          </p:nvSpPr>
          <p:spPr bwMode="auto">
            <a:xfrm>
              <a:off x="2260690" y="2796503"/>
              <a:ext cx="128343" cy="166846"/>
            </a:xfrm>
            <a:custGeom>
              <a:avLst/>
              <a:gdLst>
                <a:gd name="T0" fmla="*/ 4 w 62"/>
                <a:gd name="T1" fmla="*/ 0 h 81"/>
                <a:gd name="T2" fmla="*/ 3 w 62"/>
                <a:gd name="T3" fmla="*/ 4 h 81"/>
                <a:gd name="T4" fmla="*/ 2 w 62"/>
                <a:gd name="T5" fmla="*/ 81 h 81"/>
                <a:gd name="T6" fmla="*/ 62 w 62"/>
                <a:gd name="T7" fmla="*/ 81 h 81"/>
                <a:gd name="T8" fmla="*/ 62 w 62"/>
                <a:gd name="T9" fmla="*/ 0 h 81"/>
                <a:gd name="T10" fmla="*/ 4 w 6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81">
                  <a:moveTo>
                    <a:pt x="4" y="0"/>
                  </a:moveTo>
                  <a:cubicBezTo>
                    <a:pt x="4" y="1"/>
                    <a:pt x="4" y="3"/>
                    <a:pt x="3" y="4"/>
                  </a:cubicBezTo>
                  <a:cubicBezTo>
                    <a:pt x="3" y="26"/>
                    <a:pt x="0" y="56"/>
                    <a:pt x="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195"/>
            <p:cNvSpPr>
              <a:spLocks/>
            </p:cNvSpPr>
            <p:nvPr/>
          </p:nvSpPr>
          <p:spPr bwMode="auto">
            <a:xfrm>
              <a:off x="2132346" y="2796503"/>
              <a:ext cx="157679" cy="166846"/>
            </a:xfrm>
            <a:custGeom>
              <a:avLst/>
              <a:gdLst>
                <a:gd name="T0" fmla="*/ 3 w 77"/>
                <a:gd name="T1" fmla="*/ 0 h 81"/>
                <a:gd name="T2" fmla="*/ 3 w 77"/>
                <a:gd name="T3" fmla="*/ 6 h 81"/>
                <a:gd name="T4" fmla="*/ 1 w 77"/>
                <a:gd name="T5" fmla="*/ 81 h 81"/>
                <a:gd name="T6" fmla="*/ 75 w 77"/>
                <a:gd name="T7" fmla="*/ 81 h 81"/>
                <a:gd name="T8" fmla="*/ 77 w 77"/>
                <a:gd name="T9" fmla="*/ 40 h 81"/>
                <a:gd name="T10" fmla="*/ 76 w 77"/>
                <a:gd name="T11" fmla="*/ 6 h 81"/>
                <a:gd name="T12" fmla="*/ 76 w 77"/>
                <a:gd name="T13" fmla="*/ 0 h 81"/>
                <a:gd name="T14" fmla="*/ 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3" y="0"/>
                  </a:moveTo>
                  <a:cubicBezTo>
                    <a:pt x="3" y="2"/>
                    <a:pt x="3" y="4"/>
                    <a:pt x="3" y="6"/>
                  </a:cubicBezTo>
                  <a:cubicBezTo>
                    <a:pt x="2" y="28"/>
                    <a:pt x="0" y="56"/>
                    <a:pt x="1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67"/>
                    <a:pt x="77" y="53"/>
                    <a:pt x="77" y="40"/>
                  </a:cubicBezTo>
                  <a:cubicBezTo>
                    <a:pt x="77" y="28"/>
                    <a:pt x="75" y="16"/>
                    <a:pt x="76" y="6"/>
                  </a:cubicBezTo>
                  <a:cubicBezTo>
                    <a:pt x="76" y="4"/>
                    <a:pt x="76" y="2"/>
                    <a:pt x="76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196"/>
            <p:cNvSpPr>
              <a:spLocks/>
            </p:cNvSpPr>
            <p:nvPr/>
          </p:nvSpPr>
          <p:spPr bwMode="auto">
            <a:xfrm>
              <a:off x="1866492" y="2796503"/>
              <a:ext cx="161346" cy="166846"/>
            </a:xfrm>
            <a:custGeom>
              <a:avLst/>
              <a:gdLst>
                <a:gd name="T0" fmla="*/ 4 w 78"/>
                <a:gd name="T1" fmla="*/ 0 h 81"/>
                <a:gd name="T2" fmla="*/ 4 w 78"/>
                <a:gd name="T3" fmla="*/ 3 h 81"/>
                <a:gd name="T4" fmla="*/ 2 w 78"/>
                <a:gd name="T5" fmla="*/ 81 h 81"/>
                <a:gd name="T6" fmla="*/ 75 w 78"/>
                <a:gd name="T7" fmla="*/ 81 h 81"/>
                <a:gd name="T8" fmla="*/ 78 w 78"/>
                <a:gd name="T9" fmla="*/ 37 h 81"/>
                <a:gd name="T10" fmla="*/ 77 w 78"/>
                <a:gd name="T11" fmla="*/ 3 h 81"/>
                <a:gd name="T12" fmla="*/ 77 w 78"/>
                <a:gd name="T13" fmla="*/ 0 h 81"/>
                <a:gd name="T14" fmla="*/ 4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4" y="0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7" y="66"/>
                    <a:pt x="77" y="51"/>
                    <a:pt x="78" y="37"/>
                  </a:cubicBezTo>
                  <a:cubicBezTo>
                    <a:pt x="78" y="25"/>
                    <a:pt x="76" y="13"/>
                    <a:pt x="77" y="3"/>
                  </a:cubicBezTo>
                  <a:cubicBezTo>
                    <a:pt x="77" y="2"/>
                    <a:pt x="77" y="1"/>
                    <a:pt x="77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197"/>
            <p:cNvSpPr>
              <a:spLocks/>
            </p:cNvSpPr>
            <p:nvPr/>
          </p:nvSpPr>
          <p:spPr bwMode="auto">
            <a:xfrm>
              <a:off x="1595137" y="2796503"/>
              <a:ext cx="161346" cy="166846"/>
            </a:xfrm>
            <a:custGeom>
              <a:avLst/>
              <a:gdLst>
                <a:gd name="T0" fmla="*/ 4 w 78"/>
                <a:gd name="T1" fmla="*/ 0 h 81"/>
                <a:gd name="T2" fmla="*/ 4 w 78"/>
                <a:gd name="T3" fmla="*/ 3 h 81"/>
                <a:gd name="T4" fmla="*/ 2 w 78"/>
                <a:gd name="T5" fmla="*/ 81 h 81"/>
                <a:gd name="T6" fmla="*/ 75 w 78"/>
                <a:gd name="T7" fmla="*/ 81 h 81"/>
                <a:gd name="T8" fmla="*/ 77 w 78"/>
                <a:gd name="T9" fmla="*/ 37 h 81"/>
                <a:gd name="T10" fmla="*/ 77 w 78"/>
                <a:gd name="T11" fmla="*/ 3 h 81"/>
                <a:gd name="T12" fmla="*/ 77 w 78"/>
                <a:gd name="T13" fmla="*/ 0 h 81"/>
                <a:gd name="T14" fmla="*/ 4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4" y="0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7" y="66"/>
                    <a:pt x="77" y="51"/>
                    <a:pt x="77" y="37"/>
                  </a:cubicBezTo>
                  <a:cubicBezTo>
                    <a:pt x="78" y="26"/>
                    <a:pt x="76" y="14"/>
                    <a:pt x="77" y="3"/>
                  </a:cubicBezTo>
                  <a:cubicBezTo>
                    <a:pt x="77" y="2"/>
                    <a:pt x="77" y="1"/>
                    <a:pt x="77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198"/>
            <p:cNvSpPr>
              <a:spLocks/>
            </p:cNvSpPr>
            <p:nvPr/>
          </p:nvSpPr>
          <p:spPr bwMode="auto">
            <a:xfrm>
              <a:off x="2004003" y="2796503"/>
              <a:ext cx="148512" cy="166846"/>
            </a:xfrm>
            <a:custGeom>
              <a:avLst/>
              <a:gdLst>
                <a:gd name="T0" fmla="*/ 0 w 72"/>
                <a:gd name="T1" fmla="*/ 0 h 81"/>
                <a:gd name="T2" fmla="*/ 4 w 72"/>
                <a:gd name="T3" fmla="*/ 81 h 81"/>
                <a:gd name="T4" fmla="*/ 71 w 72"/>
                <a:gd name="T5" fmla="*/ 81 h 81"/>
                <a:gd name="T6" fmla="*/ 72 w 72"/>
                <a:gd name="T7" fmla="*/ 0 h 81"/>
                <a:gd name="T8" fmla="*/ 0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0" y="0"/>
                  </a:moveTo>
                  <a:cubicBezTo>
                    <a:pt x="0" y="23"/>
                    <a:pt x="3" y="58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41"/>
                    <a:pt x="72" y="16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199"/>
            <p:cNvSpPr>
              <a:spLocks/>
            </p:cNvSpPr>
            <p:nvPr/>
          </p:nvSpPr>
          <p:spPr bwMode="auto">
            <a:xfrm>
              <a:off x="1732649" y="2796503"/>
              <a:ext cx="148512" cy="166846"/>
            </a:xfrm>
            <a:custGeom>
              <a:avLst/>
              <a:gdLst>
                <a:gd name="T0" fmla="*/ 0 w 72"/>
                <a:gd name="T1" fmla="*/ 0 h 81"/>
                <a:gd name="T2" fmla="*/ 4 w 72"/>
                <a:gd name="T3" fmla="*/ 81 h 81"/>
                <a:gd name="T4" fmla="*/ 71 w 72"/>
                <a:gd name="T5" fmla="*/ 81 h 81"/>
                <a:gd name="T6" fmla="*/ 72 w 72"/>
                <a:gd name="T7" fmla="*/ 0 h 81"/>
                <a:gd name="T8" fmla="*/ 0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0" y="0"/>
                  </a:moveTo>
                  <a:cubicBezTo>
                    <a:pt x="0" y="23"/>
                    <a:pt x="3" y="59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41"/>
                    <a:pt x="72" y="16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200"/>
            <p:cNvSpPr>
              <a:spLocks/>
            </p:cNvSpPr>
            <p:nvPr/>
          </p:nvSpPr>
          <p:spPr bwMode="auto">
            <a:xfrm>
              <a:off x="1554801" y="2796503"/>
              <a:ext cx="62338" cy="166846"/>
            </a:xfrm>
            <a:custGeom>
              <a:avLst/>
              <a:gdLst>
                <a:gd name="T0" fmla="*/ 29 w 30"/>
                <a:gd name="T1" fmla="*/ 81 h 81"/>
                <a:gd name="T2" fmla="*/ 30 w 30"/>
                <a:gd name="T3" fmla="*/ 0 h 81"/>
                <a:gd name="T4" fmla="*/ 0 w 30"/>
                <a:gd name="T5" fmla="*/ 0 h 81"/>
                <a:gd name="T6" fmla="*/ 1 w 30"/>
                <a:gd name="T7" fmla="*/ 81 h 81"/>
                <a:gd name="T8" fmla="*/ 29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29" y="81"/>
                  </a:moveTo>
                  <a:cubicBezTo>
                    <a:pt x="28" y="40"/>
                    <a:pt x="30" y="15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81"/>
                    <a:pt x="1" y="81"/>
                    <a:pt x="1" y="81"/>
                  </a:cubicBezTo>
                  <a:lnTo>
                    <a:pt x="29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201"/>
            <p:cNvSpPr>
              <a:spLocks/>
            </p:cNvSpPr>
            <p:nvPr/>
          </p:nvSpPr>
          <p:spPr bwMode="auto">
            <a:xfrm>
              <a:off x="2482539" y="2796503"/>
              <a:ext cx="150345" cy="166846"/>
            </a:xfrm>
            <a:custGeom>
              <a:avLst/>
              <a:gdLst>
                <a:gd name="T0" fmla="*/ 1 w 73"/>
                <a:gd name="T1" fmla="*/ 0 h 81"/>
                <a:gd name="T2" fmla="*/ 4 w 73"/>
                <a:gd name="T3" fmla="*/ 81 h 81"/>
                <a:gd name="T4" fmla="*/ 71 w 73"/>
                <a:gd name="T5" fmla="*/ 81 h 81"/>
                <a:gd name="T6" fmla="*/ 73 w 73"/>
                <a:gd name="T7" fmla="*/ 0 h 81"/>
                <a:gd name="T8" fmla="*/ 1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1" y="0"/>
                  </a:moveTo>
                  <a:cubicBezTo>
                    <a:pt x="0" y="19"/>
                    <a:pt x="3" y="56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7"/>
                    <a:pt x="73" y="13"/>
                    <a:pt x="7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202"/>
            <p:cNvSpPr>
              <a:spLocks/>
            </p:cNvSpPr>
            <p:nvPr/>
          </p:nvSpPr>
          <p:spPr bwMode="auto">
            <a:xfrm>
              <a:off x="3124256" y="2796503"/>
              <a:ext cx="69672" cy="166846"/>
            </a:xfrm>
            <a:custGeom>
              <a:avLst/>
              <a:gdLst>
                <a:gd name="T0" fmla="*/ 3 w 34"/>
                <a:gd name="T1" fmla="*/ 0 h 81"/>
                <a:gd name="T2" fmla="*/ 3 w 34"/>
                <a:gd name="T3" fmla="*/ 8 h 81"/>
                <a:gd name="T4" fmla="*/ 1 w 34"/>
                <a:gd name="T5" fmla="*/ 81 h 81"/>
                <a:gd name="T6" fmla="*/ 34 w 34"/>
                <a:gd name="T7" fmla="*/ 81 h 81"/>
                <a:gd name="T8" fmla="*/ 34 w 34"/>
                <a:gd name="T9" fmla="*/ 0 h 81"/>
                <a:gd name="T10" fmla="*/ 3 w 34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81">
                  <a:moveTo>
                    <a:pt x="3" y="0"/>
                  </a:moveTo>
                  <a:cubicBezTo>
                    <a:pt x="3" y="3"/>
                    <a:pt x="3" y="6"/>
                    <a:pt x="3" y="8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203"/>
            <p:cNvSpPr>
              <a:spLocks/>
            </p:cNvSpPr>
            <p:nvPr/>
          </p:nvSpPr>
          <p:spPr bwMode="auto">
            <a:xfrm>
              <a:off x="2863902" y="2796503"/>
              <a:ext cx="157679" cy="166846"/>
            </a:xfrm>
            <a:custGeom>
              <a:avLst/>
              <a:gdLst>
                <a:gd name="T0" fmla="*/ 3 w 76"/>
                <a:gd name="T1" fmla="*/ 0 h 81"/>
                <a:gd name="T2" fmla="*/ 3 w 76"/>
                <a:gd name="T3" fmla="*/ 12 h 81"/>
                <a:gd name="T4" fmla="*/ 1 w 76"/>
                <a:gd name="T5" fmla="*/ 81 h 81"/>
                <a:gd name="T6" fmla="*/ 74 w 76"/>
                <a:gd name="T7" fmla="*/ 81 h 81"/>
                <a:gd name="T8" fmla="*/ 76 w 76"/>
                <a:gd name="T9" fmla="*/ 44 h 81"/>
                <a:gd name="T10" fmla="*/ 75 w 76"/>
                <a:gd name="T11" fmla="*/ 12 h 81"/>
                <a:gd name="T12" fmla="*/ 74 w 76"/>
                <a:gd name="T13" fmla="*/ 0 h 81"/>
                <a:gd name="T14" fmla="*/ 3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3" y="0"/>
                  </a:moveTo>
                  <a:cubicBezTo>
                    <a:pt x="3" y="4"/>
                    <a:pt x="3" y="8"/>
                    <a:pt x="3" y="12"/>
                  </a:cubicBezTo>
                  <a:cubicBezTo>
                    <a:pt x="2" y="32"/>
                    <a:pt x="0" y="58"/>
                    <a:pt x="1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68"/>
                    <a:pt x="76" y="56"/>
                    <a:pt x="76" y="44"/>
                  </a:cubicBezTo>
                  <a:cubicBezTo>
                    <a:pt x="76" y="33"/>
                    <a:pt x="74" y="22"/>
                    <a:pt x="75" y="12"/>
                  </a:cubicBezTo>
                  <a:cubicBezTo>
                    <a:pt x="76" y="7"/>
                    <a:pt x="75" y="4"/>
                    <a:pt x="74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204"/>
            <p:cNvSpPr>
              <a:spLocks/>
            </p:cNvSpPr>
            <p:nvPr/>
          </p:nvSpPr>
          <p:spPr bwMode="auto">
            <a:xfrm>
              <a:off x="2618217" y="2796503"/>
              <a:ext cx="154012" cy="166846"/>
            </a:xfrm>
            <a:custGeom>
              <a:avLst/>
              <a:gdLst>
                <a:gd name="T0" fmla="*/ 3 w 75"/>
                <a:gd name="T1" fmla="*/ 0 h 81"/>
                <a:gd name="T2" fmla="*/ 2 w 75"/>
                <a:gd name="T3" fmla="*/ 13 h 81"/>
                <a:gd name="T4" fmla="*/ 0 w 75"/>
                <a:gd name="T5" fmla="*/ 81 h 81"/>
                <a:gd name="T6" fmla="*/ 74 w 75"/>
                <a:gd name="T7" fmla="*/ 81 h 81"/>
                <a:gd name="T8" fmla="*/ 75 w 75"/>
                <a:gd name="T9" fmla="*/ 45 h 81"/>
                <a:gd name="T10" fmla="*/ 75 w 75"/>
                <a:gd name="T11" fmla="*/ 13 h 81"/>
                <a:gd name="T12" fmla="*/ 73 w 75"/>
                <a:gd name="T13" fmla="*/ 0 h 81"/>
                <a:gd name="T14" fmla="*/ 3 w 75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1">
                  <a:moveTo>
                    <a:pt x="3" y="0"/>
                  </a:moveTo>
                  <a:cubicBezTo>
                    <a:pt x="3" y="4"/>
                    <a:pt x="2" y="9"/>
                    <a:pt x="2" y="13"/>
                  </a:cubicBezTo>
                  <a:cubicBezTo>
                    <a:pt x="2" y="33"/>
                    <a:pt x="0" y="58"/>
                    <a:pt x="0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69"/>
                    <a:pt x="75" y="57"/>
                    <a:pt x="75" y="45"/>
                  </a:cubicBezTo>
                  <a:cubicBezTo>
                    <a:pt x="75" y="34"/>
                    <a:pt x="74" y="23"/>
                    <a:pt x="75" y="13"/>
                  </a:cubicBezTo>
                  <a:cubicBezTo>
                    <a:pt x="75" y="8"/>
                    <a:pt x="74" y="4"/>
                    <a:pt x="73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205"/>
            <p:cNvSpPr>
              <a:spLocks/>
            </p:cNvSpPr>
            <p:nvPr/>
          </p:nvSpPr>
          <p:spPr bwMode="auto">
            <a:xfrm>
              <a:off x="2383532" y="2796503"/>
              <a:ext cx="124676" cy="166846"/>
            </a:xfrm>
            <a:custGeom>
              <a:avLst/>
              <a:gdLst>
                <a:gd name="T0" fmla="*/ 0 w 60"/>
                <a:gd name="T1" fmla="*/ 0 h 81"/>
                <a:gd name="T2" fmla="*/ 0 w 60"/>
                <a:gd name="T3" fmla="*/ 81 h 81"/>
                <a:gd name="T4" fmla="*/ 59 w 60"/>
                <a:gd name="T5" fmla="*/ 81 h 81"/>
                <a:gd name="T6" fmla="*/ 60 w 60"/>
                <a:gd name="T7" fmla="*/ 45 h 81"/>
                <a:gd name="T8" fmla="*/ 59 w 60"/>
                <a:gd name="T9" fmla="*/ 13 h 81"/>
                <a:gd name="T10" fmla="*/ 58 w 60"/>
                <a:gd name="T11" fmla="*/ 0 h 81"/>
                <a:gd name="T12" fmla="*/ 0 w 6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60" y="69"/>
                    <a:pt x="60" y="57"/>
                    <a:pt x="60" y="45"/>
                  </a:cubicBezTo>
                  <a:cubicBezTo>
                    <a:pt x="60" y="34"/>
                    <a:pt x="58" y="23"/>
                    <a:pt x="59" y="13"/>
                  </a:cubicBezTo>
                  <a:cubicBezTo>
                    <a:pt x="60" y="8"/>
                    <a:pt x="59" y="4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206"/>
            <p:cNvSpPr>
              <a:spLocks/>
            </p:cNvSpPr>
            <p:nvPr/>
          </p:nvSpPr>
          <p:spPr bwMode="auto">
            <a:xfrm>
              <a:off x="2994080" y="2796503"/>
              <a:ext cx="150345" cy="166846"/>
            </a:xfrm>
            <a:custGeom>
              <a:avLst/>
              <a:gdLst>
                <a:gd name="T0" fmla="*/ 1 w 73"/>
                <a:gd name="T1" fmla="*/ 0 h 81"/>
                <a:gd name="T2" fmla="*/ 4 w 73"/>
                <a:gd name="T3" fmla="*/ 81 h 81"/>
                <a:gd name="T4" fmla="*/ 71 w 73"/>
                <a:gd name="T5" fmla="*/ 81 h 81"/>
                <a:gd name="T6" fmla="*/ 73 w 73"/>
                <a:gd name="T7" fmla="*/ 0 h 81"/>
                <a:gd name="T8" fmla="*/ 1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1" y="0"/>
                  </a:moveTo>
                  <a:cubicBezTo>
                    <a:pt x="0" y="18"/>
                    <a:pt x="3" y="56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7"/>
                    <a:pt x="73" y="13"/>
                    <a:pt x="7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207"/>
            <p:cNvSpPr>
              <a:spLocks/>
            </p:cNvSpPr>
            <p:nvPr/>
          </p:nvSpPr>
          <p:spPr bwMode="auto">
            <a:xfrm>
              <a:off x="2737393" y="2796503"/>
              <a:ext cx="148512" cy="166846"/>
            </a:xfrm>
            <a:custGeom>
              <a:avLst/>
              <a:gdLst>
                <a:gd name="T0" fmla="*/ 1 w 72"/>
                <a:gd name="T1" fmla="*/ 0 h 81"/>
                <a:gd name="T2" fmla="*/ 4 w 72"/>
                <a:gd name="T3" fmla="*/ 81 h 81"/>
                <a:gd name="T4" fmla="*/ 71 w 72"/>
                <a:gd name="T5" fmla="*/ 81 h 81"/>
                <a:gd name="T6" fmla="*/ 72 w 72"/>
                <a:gd name="T7" fmla="*/ 0 h 81"/>
                <a:gd name="T8" fmla="*/ 1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1" y="0"/>
                  </a:moveTo>
                  <a:cubicBezTo>
                    <a:pt x="0" y="18"/>
                    <a:pt x="3" y="56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7"/>
                    <a:pt x="72" y="13"/>
                    <a:pt x="72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208"/>
            <p:cNvSpPr>
              <a:spLocks/>
            </p:cNvSpPr>
            <p:nvPr/>
          </p:nvSpPr>
          <p:spPr bwMode="auto">
            <a:xfrm>
              <a:off x="627062" y="2796503"/>
              <a:ext cx="126510" cy="166846"/>
            </a:xfrm>
            <a:custGeom>
              <a:avLst/>
              <a:gdLst>
                <a:gd name="T0" fmla="*/ 3 w 62"/>
                <a:gd name="T1" fmla="*/ 0 h 81"/>
                <a:gd name="T2" fmla="*/ 3 w 62"/>
                <a:gd name="T3" fmla="*/ 0 h 81"/>
                <a:gd name="T4" fmla="*/ 2 w 62"/>
                <a:gd name="T5" fmla="*/ 81 h 81"/>
                <a:gd name="T6" fmla="*/ 62 w 62"/>
                <a:gd name="T7" fmla="*/ 81 h 81"/>
                <a:gd name="T8" fmla="*/ 62 w 62"/>
                <a:gd name="T9" fmla="*/ 0 h 81"/>
                <a:gd name="T10" fmla="*/ 3 w 6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81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24"/>
                    <a:pt x="0" y="55"/>
                    <a:pt x="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209"/>
            <p:cNvSpPr>
              <a:spLocks/>
            </p:cNvSpPr>
            <p:nvPr/>
          </p:nvSpPr>
          <p:spPr bwMode="auto">
            <a:xfrm>
              <a:off x="495052" y="2796503"/>
              <a:ext cx="159513" cy="166846"/>
            </a:xfrm>
            <a:custGeom>
              <a:avLst/>
              <a:gdLst>
                <a:gd name="T0" fmla="*/ 3 w 78"/>
                <a:gd name="T1" fmla="*/ 0 h 81"/>
                <a:gd name="T2" fmla="*/ 3 w 78"/>
                <a:gd name="T3" fmla="*/ 2 h 81"/>
                <a:gd name="T4" fmla="*/ 1 w 78"/>
                <a:gd name="T5" fmla="*/ 81 h 81"/>
                <a:gd name="T6" fmla="*/ 76 w 78"/>
                <a:gd name="T7" fmla="*/ 81 h 81"/>
                <a:gd name="T8" fmla="*/ 78 w 78"/>
                <a:gd name="T9" fmla="*/ 36 h 81"/>
                <a:gd name="T10" fmla="*/ 77 w 78"/>
                <a:gd name="T11" fmla="*/ 2 h 81"/>
                <a:gd name="T12" fmla="*/ 77 w 78"/>
                <a:gd name="T13" fmla="*/ 0 h 81"/>
                <a:gd name="T14" fmla="*/ 3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5"/>
                    <a:pt x="0" y="55"/>
                    <a:pt x="1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7" y="66"/>
                    <a:pt x="78" y="51"/>
                    <a:pt x="78" y="36"/>
                  </a:cubicBezTo>
                  <a:cubicBezTo>
                    <a:pt x="78" y="24"/>
                    <a:pt x="76" y="12"/>
                    <a:pt x="77" y="2"/>
                  </a:cubicBezTo>
                  <a:cubicBezTo>
                    <a:pt x="77" y="1"/>
                    <a:pt x="77" y="1"/>
                    <a:pt x="7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210"/>
            <p:cNvSpPr>
              <a:spLocks/>
            </p:cNvSpPr>
            <p:nvPr/>
          </p:nvSpPr>
          <p:spPr bwMode="auto">
            <a:xfrm>
              <a:off x="225532" y="2796503"/>
              <a:ext cx="163180" cy="166846"/>
            </a:xfrm>
            <a:custGeom>
              <a:avLst/>
              <a:gdLst>
                <a:gd name="T0" fmla="*/ 4 w 79"/>
                <a:gd name="T1" fmla="*/ 0 h 81"/>
                <a:gd name="T2" fmla="*/ 3 w 79"/>
                <a:gd name="T3" fmla="*/ 81 h 81"/>
                <a:gd name="T4" fmla="*/ 76 w 79"/>
                <a:gd name="T5" fmla="*/ 81 h 81"/>
                <a:gd name="T6" fmla="*/ 79 w 79"/>
                <a:gd name="T7" fmla="*/ 33 h 81"/>
                <a:gd name="T8" fmla="*/ 78 w 79"/>
                <a:gd name="T9" fmla="*/ 0 h 81"/>
                <a:gd name="T10" fmla="*/ 4 w 79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1">
                  <a:moveTo>
                    <a:pt x="4" y="0"/>
                  </a:moveTo>
                  <a:cubicBezTo>
                    <a:pt x="3" y="24"/>
                    <a:pt x="0" y="55"/>
                    <a:pt x="3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8" y="65"/>
                    <a:pt x="79" y="49"/>
                    <a:pt x="79" y="33"/>
                  </a:cubicBezTo>
                  <a:cubicBezTo>
                    <a:pt x="79" y="22"/>
                    <a:pt x="77" y="10"/>
                    <a:pt x="78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211"/>
            <p:cNvSpPr>
              <a:spLocks/>
            </p:cNvSpPr>
            <p:nvPr/>
          </p:nvSpPr>
          <p:spPr bwMode="auto">
            <a:xfrm>
              <a:off x="-47657" y="2796503"/>
              <a:ext cx="161346" cy="166846"/>
            </a:xfrm>
            <a:custGeom>
              <a:avLst/>
              <a:gdLst>
                <a:gd name="T0" fmla="*/ 3 w 78"/>
                <a:gd name="T1" fmla="*/ 0 h 81"/>
                <a:gd name="T2" fmla="*/ 2 w 78"/>
                <a:gd name="T3" fmla="*/ 81 h 81"/>
                <a:gd name="T4" fmla="*/ 76 w 78"/>
                <a:gd name="T5" fmla="*/ 81 h 81"/>
                <a:gd name="T6" fmla="*/ 78 w 78"/>
                <a:gd name="T7" fmla="*/ 33 h 81"/>
                <a:gd name="T8" fmla="*/ 77 w 78"/>
                <a:gd name="T9" fmla="*/ 0 h 81"/>
                <a:gd name="T10" fmla="*/ 3 w 7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1">
                  <a:moveTo>
                    <a:pt x="3" y="0"/>
                  </a:moveTo>
                  <a:cubicBezTo>
                    <a:pt x="3" y="24"/>
                    <a:pt x="0" y="55"/>
                    <a:pt x="2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7" y="65"/>
                    <a:pt x="78" y="49"/>
                    <a:pt x="78" y="33"/>
                  </a:cubicBezTo>
                  <a:cubicBezTo>
                    <a:pt x="78" y="22"/>
                    <a:pt x="76" y="10"/>
                    <a:pt x="7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212"/>
            <p:cNvSpPr>
              <a:spLocks/>
            </p:cNvSpPr>
            <p:nvPr/>
          </p:nvSpPr>
          <p:spPr bwMode="auto">
            <a:xfrm>
              <a:off x="366709" y="2796503"/>
              <a:ext cx="148512" cy="166846"/>
            </a:xfrm>
            <a:custGeom>
              <a:avLst/>
              <a:gdLst>
                <a:gd name="T0" fmla="*/ 0 w 73"/>
                <a:gd name="T1" fmla="*/ 0 h 81"/>
                <a:gd name="T2" fmla="*/ 4 w 73"/>
                <a:gd name="T3" fmla="*/ 81 h 81"/>
                <a:gd name="T4" fmla="*/ 72 w 73"/>
                <a:gd name="T5" fmla="*/ 81 h 81"/>
                <a:gd name="T6" fmla="*/ 73 w 73"/>
                <a:gd name="T7" fmla="*/ 0 h 81"/>
                <a:gd name="T8" fmla="*/ 0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0" y="0"/>
                  </a:moveTo>
                  <a:cubicBezTo>
                    <a:pt x="1" y="24"/>
                    <a:pt x="3" y="60"/>
                    <a:pt x="4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1" y="42"/>
                    <a:pt x="72" y="16"/>
                    <a:pt x="7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213"/>
            <p:cNvSpPr>
              <a:spLocks/>
            </p:cNvSpPr>
            <p:nvPr/>
          </p:nvSpPr>
          <p:spPr bwMode="auto">
            <a:xfrm>
              <a:off x="93522" y="2796503"/>
              <a:ext cx="148512" cy="166846"/>
            </a:xfrm>
            <a:custGeom>
              <a:avLst/>
              <a:gdLst>
                <a:gd name="T0" fmla="*/ 0 w 73"/>
                <a:gd name="T1" fmla="*/ 0 h 81"/>
                <a:gd name="T2" fmla="*/ 3 w 73"/>
                <a:gd name="T3" fmla="*/ 81 h 81"/>
                <a:gd name="T4" fmla="*/ 72 w 73"/>
                <a:gd name="T5" fmla="*/ 81 h 81"/>
                <a:gd name="T6" fmla="*/ 73 w 73"/>
                <a:gd name="T7" fmla="*/ 0 h 81"/>
                <a:gd name="T8" fmla="*/ 0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0" y="0"/>
                  </a:moveTo>
                  <a:cubicBezTo>
                    <a:pt x="0" y="25"/>
                    <a:pt x="3" y="60"/>
                    <a:pt x="3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0" y="42"/>
                    <a:pt x="72" y="17"/>
                    <a:pt x="7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214"/>
            <p:cNvSpPr>
              <a:spLocks/>
            </p:cNvSpPr>
            <p:nvPr/>
          </p:nvSpPr>
          <p:spPr bwMode="auto">
            <a:xfrm>
              <a:off x="-87993" y="2796503"/>
              <a:ext cx="62338" cy="166846"/>
            </a:xfrm>
            <a:custGeom>
              <a:avLst/>
              <a:gdLst>
                <a:gd name="T0" fmla="*/ 29 w 30"/>
                <a:gd name="T1" fmla="*/ 81 h 81"/>
                <a:gd name="T2" fmla="*/ 30 w 30"/>
                <a:gd name="T3" fmla="*/ 0 h 81"/>
                <a:gd name="T4" fmla="*/ 0 w 30"/>
                <a:gd name="T5" fmla="*/ 0 h 81"/>
                <a:gd name="T6" fmla="*/ 0 w 30"/>
                <a:gd name="T7" fmla="*/ 81 h 81"/>
                <a:gd name="T8" fmla="*/ 29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29" y="81"/>
                  </a:moveTo>
                  <a:cubicBezTo>
                    <a:pt x="27" y="41"/>
                    <a:pt x="29" y="16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29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215"/>
            <p:cNvSpPr>
              <a:spLocks/>
            </p:cNvSpPr>
            <p:nvPr/>
          </p:nvSpPr>
          <p:spPr bwMode="auto">
            <a:xfrm>
              <a:off x="852580" y="2796503"/>
              <a:ext cx="150345" cy="166846"/>
            </a:xfrm>
            <a:custGeom>
              <a:avLst/>
              <a:gdLst>
                <a:gd name="T0" fmla="*/ 0 w 73"/>
                <a:gd name="T1" fmla="*/ 0 h 81"/>
                <a:gd name="T2" fmla="*/ 3 w 73"/>
                <a:gd name="T3" fmla="*/ 81 h 81"/>
                <a:gd name="T4" fmla="*/ 71 w 73"/>
                <a:gd name="T5" fmla="*/ 81 h 81"/>
                <a:gd name="T6" fmla="*/ 73 w 73"/>
                <a:gd name="T7" fmla="*/ 0 h 81"/>
                <a:gd name="T8" fmla="*/ 0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0" y="0"/>
                  </a:moveTo>
                  <a:cubicBezTo>
                    <a:pt x="0" y="21"/>
                    <a:pt x="3" y="58"/>
                    <a:pt x="3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9"/>
                    <a:pt x="72" y="14"/>
                    <a:pt x="7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216"/>
            <p:cNvSpPr>
              <a:spLocks/>
            </p:cNvSpPr>
            <p:nvPr/>
          </p:nvSpPr>
          <p:spPr bwMode="auto">
            <a:xfrm>
              <a:off x="1497964" y="2796503"/>
              <a:ext cx="71506" cy="166846"/>
            </a:xfrm>
            <a:custGeom>
              <a:avLst/>
              <a:gdLst>
                <a:gd name="T0" fmla="*/ 3 w 35"/>
                <a:gd name="T1" fmla="*/ 0 h 81"/>
                <a:gd name="T2" fmla="*/ 3 w 35"/>
                <a:gd name="T3" fmla="*/ 4 h 81"/>
                <a:gd name="T4" fmla="*/ 2 w 35"/>
                <a:gd name="T5" fmla="*/ 81 h 81"/>
                <a:gd name="T6" fmla="*/ 35 w 35"/>
                <a:gd name="T7" fmla="*/ 81 h 81"/>
                <a:gd name="T8" fmla="*/ 35 w 35"/>
                <a:gd name="T9" fmla="*/ 0 h 81"/>
                <a:gd name="T10" fmla="*/ 3 w 3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1">
                  <a:moveTo>
                    <a:pt x="3" y="0"/>
                  </a:moveTo>
                  <a:cubicBezTo>
                    <a:pt x="3" y="1"/>
                    <a:pt x="3" y="3"/>
                    <a:pt x="3" y="4"/>
                  </a:cubicBezTo>
                  <a:cubicBezTo>
                    <a:pt x="3" y="27"/>
                    <a:pt x="0" y="56"/>
                    <a:pt x="2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217"/>
            <p:cNvSpPr>
              <a:spLocks/>
            </p:cNvSpPr>
            <p:nvPr/>
          </p:nvSpPr>
          <p:spPr bwMode="auto">
            <a:xfrm>
              <a:off x="1235776" y="2796503"/>
              <a:ext cx="159513" cy="166846"/>
            </a:xfrm>
            <a:custGeom>
              <a:avLst/>
              <a:gdLst>
                <a:gd name="T0" fmla="*/ 3 w 77"/>
                <a:gd name="T1" fmla="*/ 0 h 81"/>
                <a:gd name="T2" fmla="*/ 3 w 77"/>
                <a:gd name="T3" fmla="*/ 7 h 81"/>
                <a:gd name="T4" fmla="*/ 1 w 77"/>
                <a:gd name="T5" fmla="*/ 81 h 81"/>
                <a:gd name="T6" fmla="*/ 75 w 77"/>
                <a:gd name="T7" fmla="*/ 81 h 81"/>
                <a:gd name="T8" fmla="*/ 77 w 77"/>
                <a:gd name="T9" fmla="*/ 40 h 81"/>
                <a:gd name="T10" fmla="*/ 76 w 77"/>
                <a:gd name="T11" fmla="*/ 7 h 81"/>
                <a:gd name="T12" fmla="*/ 76 w 77"/>
                <a:gd name="T13" fmla="*/ 0 h 81"/>
                <a:gd name="T14" fmla="*/ 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3" y="0"/>
                  </a:moveTo>
                  <a:cubicBezTo>
                    <a:pt x="3" y="2"/>
                    <a:pt x="3" y="5"/>
                    <a:pt x="3" y="7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67"/>
                    <a:pt x="77" y="53"/>
                    <a:pt x="77" y="40"/>
                  </a:cubicBezTo>
                  <a:cubicBezTo>
                    <a:pt x="77" y="29"/>
                    <a:pt x="75" y="18"/>
                    <a:pt x="76" y="7"/>
                  </a:cubicBezTo>
                  <a:cubicBezTo>
                    <a:pt x="76" y="5"/>
                    <a:pt x="76" y="2"/>
                    <a:pt x="76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218"/>
            <p:cNvSpPr>
              <a:spLocks/>
            </p:cNvSpPr>
            <p:nvPr/>
          </p:nvSpPr>
          <p:spPr bwMode="auto">
            <a:xfrm>
              <a:off x="986424" y="2796503"/>
              <a:ext cx="157679" cy="166846"/>
            </a:xfrm>
            <a:custGeom>
              <a:avLst/>
              <a:gdLst>
                <a:gd name="T0" fmla="*/ 3 w 77"/>
                <a:gd name="T1" fmla="*/ 0 h 81"/>
                <a:gd name="T2" fmla="*/ 3 w 77"/>
                <a:gd name="T3" fmla="*/ 9 h 81"/>
                <a:gd name="T4" fmla="*/ 1 w 77"/>
                <a:gd name="T5" fmla="*/ 81 h 81"/>
                <a:gd name="T6" fmla="*/ 75 w 77"/>
                <a:gd name="T7" fmla="*/ 81 h 81"/>
                <a:gd name="T8" fmla="*/ 77 w 77"/>
                <a:gd name="T9" fmla="*/ 41 h 81"/>
                <a:gd name="T10" fmla="*/ 76 w 77"/>
                <a:gd name="T11" fmla="*/ 9 h 81"/>
                <a:gd name="T12" fmla="*/ 76 w 77"/>
                <a:gd name="T13" fmla="*/ 0 h 81"/>
                <a:gd name="T14" fmla="*/ 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3" y="0"/>
                  </a:moveTo>
                  <a:cubicBezTo>
                    <a:pt x="3" y="3"/>
                    <a:pt x="3" y="6"/>
                    <a:pt x="3" y="9"/>
                  </a:cubicBezTo>
                  <a:cubicBezTo>
                    <a:pt x="2" y="30"/>
                    <a:pt x="0" y="57"/>
                    <a:pt x="1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67"/>
                    <a:pt x="77" y="54"/>
                    <a:pt x="77" y="41"/>
                  </a:cubicBezTo>
                  <a:cubicBezTo>
                    <a:pt x="77" y="30"/>
                    <a:pt x="75" y="19"/>
                    <a:pt x="76" y="9"/>
                  </a:cubicBezTo>
                  <a:cubicBezTo>
                    <a:pt x="76" y="6"/>
                    <a:pt x="76" y="3"/>
                    <a:pt x="76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219"/>
            <p:cNvSpPr>
              <a:spLocks/>
            </p:cNvSpPr>
            <p:nvPr/>
          </p:nvSpPr>
          <p:spPr bwMode="auto">
            <a:xfrm>
              <a:off x="751739" y="2796503"/>
              <a:ext cx="122843" cy="166846"/>
            </a:xfrm>
            <a:custGeom>
              <a:avLst/>
              <a:gdLst>
                <a:gd name="T0" fmla="*/ 0 w 60"/>
                <a:gd name="T1" fmla="*/ 0 h 81"/>
                <a:gd name="T2" fmla="*/ 0 w 60"/>
                <a:gd name="T3" fmla="*/ 81 h 81"/>
                <a:gd name="T4" fmla="*/ 58 w 60"/>
                <a:gd name="T5" fmla="*/ 81 h 81"/>
                <a:gd name="T6" fmla="*/ 60 w 60"/>
                <a:gd name="T7" fmla="*/ 41 h 81"/>
                <a:gd name="T8" fmla="*/ 59 w 60"/>
                <a:gd name="T9" fmla="*/ 9 h 81"/>
                <a:gd name="T10" fmla="*/ 59 w 60"/>
                <a:gd name="T11" fmla="*/ 0 h 81"/>
                <a:gd name="T12" fmla="*/ 0 w 6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9" y="68"/>
                    <a:pt x="60" y="54"/>
                    <a:pt x="60" y="41"/>
                  </a:cubicBezTo>
                  <a:cubicBezTo>
                    <a:pt x="60" y="30"/>
                    <a:pt x="58" y="19"/>
                    <a:pt x="59" y="9"/>
                  </a:cubicBezTo>
                  <a:cubicBezTo>
                    <a:pt x="60" y="6"/>
                    <a:pt x="59" y="3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220"/>
            <p:cNvSpPr>
              <a:spLocks/>
            </p:cNvSpPr>
            <p:nvPr/>
          </p:nvSpPr>
          <p:spPr bwMode="auto">
            <a:xfrm>
              <a:off x="1367786" y="2796503"/>
              <a:ext cx="150345" cy="166846"/>
            </a:xfrm>
            <a:custGeom>
              <a:avLst/>
              <a:gdLst>
                <a:gd name="T0" fmla="*/ 1 w 73"/>
                <a:gd name="T1" fmla="*/ 0 h 81"/>
                <a:gd name="T2" fmla="*/ 4 w 73"/>
                <a:gd name="T3" fmla="*/ 81 h 81"/>
                <a:gd name="T4" fmla="*/ 72 w 73"/>
                <a:gd name="T5" fmla="*/ 81 h 81"/>
                <a:gd name="T6" fmla="*/ 73 w 73"/>
                <a:gd name="T7" fmla="*/ 0 h 81"/>
                <a:gd name="T8" fmla="*/ 1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1" y="39"/>
                    <a:pt x="73" y="14"/>
                    <a:pt x="7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221"/>
            <p:cNvSpPr>
              <a:spLocks/>
            </p:cNvSpPr>
            <p:nvPr/>
          </p:nvSpPr>
          <p:spPr bwMode="auto">
            <a:xfrm>
              <a:off x="1107433" y="2796503"/>
              <a:ext cx="152179" cy="166846"/>
            </a:xfrm>
            <a:custGeom>
              <a:avLst/>
              <a:gdLst>
                <a:gd name="T0" fmla="*/ 1 w 74"/>
                <a:gd name="T1" fmla="*/ 0 h 81"/>
                <a:gd name="T2" fmla="*/ 4 w 74"/>
                <a:gd name="T3" fmla="*/ 81 h 81"/>
                <a:gd name="T4" fmla="*/ 72 w 74"/>
                <a:gd name="T5" fmla="*/ 81 h 81"/>
                <a:gd name="T6" fmla="*/ 74 w 74"/>
                <a:gd name="T7" fmla="*/ 0 h 81"/>
                <a:gd name="T8" fmla="*/ 1 w 74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1">
                  <a:moveTo>
                    <a:pt x="1" y="0"/>
                  </a:moveTo>
                  <a:cubicBezTo>
                    <a:pt x="0" y="21"/>
                    <a:pt x="3" y="57"/>
                    <a:pt x="4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1" y="39"/>
                    <a:pt x="73" y="14"/>
                    <a:pt x="74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222"/>
            <p:cNvSpPr>
              <a:spLocks/>
            </p:cNvSpPr>
            <p:nvPr/>
          </p:nvSpPr>
          <p:spPr bwMode="auto">
            <a:xfrm>
              <a:off x="3808143" y="2796503"/>
              <a:ext cx="99008" cy="166846"/>
            </a:xfrm>
            <a:custGeom>
              <a:avLst/>
              <a:gdLst>
                <a:gd name="T0" fmla="*/ 46 w 49"/>
                <a:gd name="T1" fmla="*/ 0 h 81"/>
                <a:gd name="T2" fmla="*/ 47 w 49"/>
                <a:gd name="T3" fmla="*/ 4 h 81"/>
                <a:gd name="T4" fmla="*/ 48 w 49"/>
                <a:gd name="T5" fmla="*/ 81 h 81"/>
                <a:gd name="T6" fmla="*/ 0 w 49"/>
                <a:gd name="T7" fmla="*/ 81 h 81"/>
                <a:gd name="T8" fmla="*/ 0 w 49"/>
                <a:gd name="T9" fmla="*/ 0 h 81"/>
                <a:gd name="T10" fmla="*/ 46 w 49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81">
                  <a:moveTo>
                    <a:pt x="46" y="0"/>
                  </a:moveTo>
                  <a:cubicBezTo>
                    <a:pt x="47" y="1"/>
                    <a:pt x="47" y="3"/>
                    <a:pt x="47" y="4"/>
                  </a:cubicBezTo>
                  <a:cubicBezTo>
                    <a:pt x="47" y="26"/>
                    <a:pt x="49" y="56"/>
                    <a:pt x="48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223"/>
            <p:cNvSpPr>
              <a:spLocks/>
            </p:cNvSpPr>
            <p:nvPr/>
          </p:nvSpPr>
          <p:spPr bwMode="auto">
            <a:xfrm>
              <a:off x="3885149" y="2796503"/>
              <a:ext cx="126510" cy="166846"/>
            </a:xfrm>
            <a:custGeom>
              <a:avLst/>
              <a:gdLst>
                <a:gd name="T0" fmla="*/ 59 w 62"/>
                <a:gd name="T1" fmla="*/ 0 h 81"/>
                <a:gd name="T2" fmla="*/ 60 w 62"/>
                <a:gd name="T3" fmla="*/ 6 h 81"/>
                <a:gd name="T4" fmla="*/ 61 w 62"/>
                <a:gd name="T5" fmla="*/ 81 h 81"/>
                <a:gd name="T6" fmla="*/ 2 w 62"/>
                <a:gd name="T7" fmla="*/ 81 h 81"/>
                <a:gd name="T8" fmla="*/ 0 w 62"/>
                <a:gd name="T9" fmla="*/ 40 h 81"/>
                <a:gd name="T10" fmla="*/ 1 w 62"/>
                <a:gd name="T11" fmla="*/ 6 h 81"/>
                <a:gd name="T12" fmla="*/ 1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59" y="2"/>
                    <a:pt x="60" y="4"/>
                    <a:pt x="60" y="6"/>
                  </a:cubicBezTo>
                  <a:cubicBezTo>
                    <a:pt x="60" y="28"/>
                    <a:pt x="62" y="56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3"/>
                    <a:pt x="0" y="40"/>
                  </a:cubicBezTo>
                  <a:cubicBezTo>
                    <a:pt x="0" y="28"/>
                    <a:pt x="1" y="16"/>
                    <a:pt x="1" y="6"/>
                  </a:cubicBezTo>
                  <a:cubicBezTo>
                    <a:pt x="1" y="4"/>
                    <a:pt x="1" y="2"/>
                    <a:pt x="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224"/>
            <p:cNvSpPr>
              <a:spLocks/>
            </p:cNvSpPr>
            <p:nvPr/>
          </p:nvSpPr>
          <p:spPr bwMode="auto">
            <a:xfrm>
              <a:off x="4095998" y="2796503"/>
              <a:ext cx="130177" cy="166846"/>
            </a:xfrm>
            <a:custGeom>
              <a:avLst/>
              <a:gdLst>
                <a:gd name="T0" fmla="*/ 60 w 63"/>
                <a:gd name="T1" fmla="*/ 0 h 81"/>
                <a:gd name="T2" fmla="*/ 60 w 63"/>
                <a:gd name="T3" fmla="*/ 3 h 81"/>
                <a:gd name="T4" fmla="*/ 61 w 63"/>
                <a:gd name="T5" fmla="*/ 81 h 81"/>
                <a:gd name="T6" fmla="*/ 2 w 63"/>
                <a:gd name="T7" fmla="*/ 81 h 81"/>
                <a:gd name="T8" fmla="*/ 0 w 63"/>
                <a:gd name="T9" fmla="*/ 37 h 81"/>
                <a:gd name="T10" fmla="*/ 1 w 63"/>
                <a:gd name="T11" fmla="*/ 3 h 81"/>
                <a:gd name="T12" fmla="*/ 1 w 63"/>
                <a:gd name="T13" fmla="*/ 0 h 81"/>
                <a:gd name="T14" fmla="*/ 60 w 63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0" y="26"/>
                    <a:pt x="63" y="55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1" y="51"/>
                    <a:pt x="0" y="37"/>
                  </a:cubicBezTo>
                  <a:cubicBezTo>
                    <a:pt x="0" y="25"/>
                    <a:pt x="2" y="13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225"/>
            <p:cNvSpPr>
              <a:spLocks/>
            </p:cNvSpPr>
            <p:nvPr/>
          </p:nvSpPr>
          <p:spPr bwMode="auto">
            <a:xfrm>
              <a:off x="4316015" y="2796503"/>
              <a:ext cx="128343" cy="166846"/>
            </a:xfrm>
            <a:custGeom>
              <a:avLst/>
              <a:gdLst>
                <a:gd name="T0" fmla="*/ 59 w 62"/>
                <a:gd name="T1" fmla="*/ 0 h 81"/>
                <a:gd name="T2" fmla="*/ 59 w 62"/>
                <a:gd name="T3" fmla="*/ 3 h 81"/>
                <a:gd name="T4" fmla="*/ 60 w 62"/>
                <a:gd name="T5" fmla="*/ 81 h 81"/>
                <a:gd name="T6" fmla="*/ 1 w 62"/>
                <a:gd name="T7" fmla="*/ 81 h 81"/>
                <a:gd name="T8" fmla="*/ 0 w 62"/>
                <a:gd name="T9" fmla="*/ 37 h 81"/>
                <a:gd name="T10" fmla="*/ 0 w 62"/>
                <a:gd name="T11" fmla="*/ 3 h 81"/>
                <a:gd name="T12" fmla="*/ 0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59" y="3"/>
                    <a:pt x="59" y="3"/>
                    <a:pt x="59" y="3"/>
                  </a:cubicBezTo>
                  <a:cubicBezTo>
                    <a:pt x="60" y="26"/>
                    <a:pt x="62" y="55"/>
                    <a:pt x="6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6"/>
                    <a:pt x="0" y="51"/>
                    <a:pt x="0" y="37"/>
                  </a:cubicBezTo>
                  <a:cubicBezTo>
                    <a:pt x="0" y="26"/>
                    <a:pt x="1" y="14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226"/>
            <p:cNvSpPr>
              <a:spLocks/>
            </p:cNvSpPr>
            <p:nvPr/>
          </p:nvSpPr>
          <p:spPr bwMode="auto">
            <a:xfrm>
              <a:off x="3996990" y="2796503"/>
              <a:ext cx="117342" cy="166846"/>
            </a:xfrm>
            <a:custGeom>
              <a:avLst/>
              <a:gdLst>
                <a:gd name="T0" fmla="*/ 58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58" y="23"/>
                    <a:pt x="56" y="58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0" y="16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227"/>
            <p:cNvSpPr>
              <a:spLocks/>
            </p:cNvSpPr>
            <p:nvPr/>
          </p:nvSpPr>
          <p:spPr bwMode="auto">
            <a:xfrm>
              <a:off x="4213340" y="2796503"/>
              <a:ext cx="119176" cy="166846"/>
            </a:xfrm>
            <a:custGeom>
              <a:avLst/>
              <a:gdLst>
                <a:gd name="T0" fmla="*/ 58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58" y="23"/>
                    <a:pt x="56" y="59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0" y="16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228"/>
            <p:cNvSpPr>
              <a:spLocks/>
            </p:cNvSpPr>
            <p:nvPr/>
          </p:nvSpPr>
          <p:spPr bwMode="auto">
            <a:xfrm>
              <a:off x="4427857" y="2796503"/>
              <a:ext cx="49504" cy="166846"/>
            </a:xfrm>
            <a:custGeom>
              <a:avLst/>
              <a:gdLst>
                <a:gd name="T0" fmla="*/ 1 w 24"/>
                <a:gd name="T1" fmla="*/ 81 h 81"/>
                <a:gd name="T2" fmla="*/ 0 w 24"/>
                <a:gd name="T3" fmla="*/ 0 h 81"/>
                <a:gd name="T4" fmla="*/ 24 w 24"/>
                <a:gd name="T5" fmla="*/ 0 h 81"/>
                <a:gd name="T6" fmla="*/ 24 w 24"/>
                <a:gd name="T7" fmla="*/ 81 h 81"/>
                <a:gd name="T8" fmla="*/ 1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1" y="81"/>
                  </a:moveTo>
                  <a:cubicBezTo>
                    <a:pt x="2" y="40"/>
                    <a:pt x="0" y="15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81"/>
                    <a:pt x="24" y="81"/>
                    <a:pt x="24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229"/>
            <p:cNvSpPr>
              <a:spLocks/>
            </p:cNvSpPr>
            <p:nvPr/>
          </p:nvSpPr>
          <p:spPr bwMode="auto">
            <a:xfrm>
              <a:off x="3610127" y="2796503"/>
              <a:ext cx="119176" cy="166846"/>
            </a:xfrm>
            <a:custGeom>
              <a:avLst/>
              <a:gdLst>
                <a:gd name="T0" fmla="*/ 57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7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7" y="0"/>
                  </a:moveTo>
                  <a:cubicBezTo>
                    <a:pt x="58" y="19"/>
                    <a:pt x="56" y="56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230"/>
            <p:cNvSpPr>
              <a:spLocks/>
            </p:cNvSpPr>
            <p:nvPr/>
          </p:nvSpPr>
          <p:spPr bwMode="auto">
            <a:xfrm>
              <a:off x="3159092" y="2796503"/>
              <a:ext cx="56838" cy="166846"/>
            </a:xfrm>
            <a:custGeom>
              <a:avLst/>
              <a:gdLst>
                <a:gd name="T0" fmla="*/ 25 w 28"/>
                <a:gd name="T1" fmla="*/ 0 h 81"/>
                <a:gd name="T2" fmla="*/ 25 w 28"/>
                <a:gd name="T3" fmla="*/ 8 h 81"/>
                <a:gd name="T4" fmla="*/ 27 w 28"/>
                <a:gd name="T5" fmla="*/ 81 h 81"/>
                <a:gd name="T6" fmla="*/ 0 w 28"/>
                <a:gd name="T7" fmla="*/ 81 h 81"/>
                <a:gd name="T8" fmla="*/ 0 w 28"/>
                <a:gd name="T9" fmla="*/ 0 h 81"/>
                <a:gd name="T10" fmla="*/ 25 w 2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1">
                  <a:moveTo>
                    <a:pt x="25" y="0"/>
                  </a:moveTo>
                  <a:cubicBezTo>
                    <a:pt x="25" y="3"/>
                    <a:pt x="25" y="6"/>
                    <a:pt x="25" y="8"/>
                  </a:cubicBezTo>
                  <a:cubicBezTo>
                    <a:pt x="26" y="29"/>
                    <a:pt x="28" y="57"/>
                    <a:pt x="27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231"/>
            <p:cNvSpPr>
              <a:spLocks/>
            </p:cNvSpPr>
            <p:nvPr/>
          </p:nvSpPr>
          <p:spPr bwMode="auto">
            <a:xfrm>
              <a:off x="3298437" y="2796503"/>
              <a:ext cx="124676" cy="166846"/>
            </a:xfrm>
            <a:custGeom>
              <a:avLst/>
              <a:gdLst>
                <a:gd name="T0" fmla="*/ 58 w 61"/>
                <a:gd name="T1" fmla="*/ 0 h 81"/>
                <a:gd name="T2" fmla="*/ 58 w 61"/>
                <a:gd name="T3" fmla="*/ 12 h 81"/>
                <a:gd name="T4" fmla="*/ 60 w 61"/>
                <a:gd name="T5" fmla="*/ 81 h 81"/>
                <a:gd name="T6" fmla="*/ 1 w 61"/>
                <a:gd name="T7" fmla="*/ 81 h 81"/>
                <a:gd name="T8" fmla="*/ 0 w 61"/>
                <a:gd name="T9" fmla="*/ 44 h 81"/>
                <a:gd name="T10" fmla="*/ 0 w 61"/>
                <a:gd name="T11" fmla="*/ 12 h 81"/>
                <a:gd name="T12" fmla="*/ 1 w 61"/>
                <a:gd name="T13" fmla="*/ 0 h 81"/>
                <a:gd name="T14" fmla="*/ 58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58" y="0"/>
                  </a:moveTo>
                  <a:cubicBezTo>
                    <a:pt x="58" y="4"/>
                    <a:pt x="58" y="8"/>
                    <a:pt x="58" y="12"/>
                  </a:cubicBezTo>
                  <a:cubicBezTo>
                    <a:pt x="59" y="32"/>
                    <a:pt x="61" y="58"/>
                    <a:pt x="6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8"/>
                    <a:pt x="0" y="56"/>
                    <a:pt x="0" y="44"/>
                  </a:cubicBezTo>
                  <a:cubicBezTo>
                    <a:pt x="0" y="33"/>
                    <a:pt x="1" y="22"/>
                    <a:pt x="0" y="12"/>
                  </a:cubicBezTo>
                  <a:cubicBezTo>
                    <a:pt x="0" y="7"/>
                    <a:pt x="0" y="4"/>
                    <a:pt x="1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232"/>
            <p:cNvSpPr>
              <a:spLocks/>
            </p:cNvSpPr>
            <p:nvPr/>
          </p:nvSpPr>
          <p:spPr bwMode="auto">
            <a:xfrm>
              <a:off x="3496452" y="2796503"/>
              <a:ext cx="126510" cy="166846"/>
            </a:xfrm>
            <a:custGeom>
              <a:avLst/>
              <a:gdLst>
                <a:gd name="T0" fmla="*/ 58 w 61"/>
                <a:gd name="T1" fmla="*/ 0 h 81"/>
                <a:gd name="T2" fmla="*/ 59 w 61"/>
                <a:gd name="T3" fmla="*/ 13 h 81"/>
                <a:gd name="T4" fmla="*/ 60 w 61"/>
                <a:gd name="T5" fmla="*/ 81 h 81"/>
                <a:gd name="T6" fmla="*/ 1 w 61"/>
                <a:gd name="T7" fmla="*/ 81 h 81"/>
                <a:gd name="T8" fmla="*/ 0 w 61"/>
                <a:gd name="T9" fmla="*/ 45 h 81"/>
                <a:gd name="T10" fmla="*/ 0 w 61"/>
                <a:gd name="T11" fmla="*/ 13 h 81"/>
                <a:gd name="T12" fmla="*/ 1 w 61"/>
                <a:gd name="T13" fmla="*/ 0 h 81"/>
                <a:gd name="T14" fmla="*/ 58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58" y="0"/>
                  </a:moveTo>
                  <a:cubicBezTo>
                    <a:pt x="58" y="4"/>
                    <a:pt x="58" y="9"/>
                    <a:pt x="59" y="13"/>
                  </a:cubicBezTo>
                  <a:cubicBezTo>
                    <a:pt x="59" y="33"/>
                    <a:pt x="61" y="58"/>
                    <a:pt x="6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7"/>
                    <a:pt x="0" y="45"/>
                  </a:cubicBezTo>
                  <a:cubicBezTo>
                    <a:pt x="0" y="34"/>
                    <a:pt x="1" y="23"/>
                    <a:pt x="0" y="13"/>
                  </a:cubicBezTo>
                  <a:cubicBezTo>
                    <a:pt x="0" y="8"/>
                    <a:pt x="1" y="4"/>
                    <a:pt x="1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233"/>
            <p:cNvSpPr>
              <a:spLocks/>
            </p:cNvSpPr>
            <p:nvPr/>
          </p:nvSpPr>
          <p:spPr bwMode="auto">
            <a:xfrm>
              <a:off x="3710968" y="2796503"/>
              <a:ext cx="99008" cy="166846"/>
            </a:xfrm>
            <a:custGeom>
              <a:avLst/>
              <a:gdLst>
                <a:gd name="T0" fmla="*/ 48 w 48"/>
                <a:gd name="T1" fmla="*/ 0 h 81"/>
                <a:gd name="T2" fmla="*/ 48 w 48"/>
                <a:gd name="T3" fmla="*/ 81 h 81"/>
                <a:gd name="T4" fmla="*/ 1 w 48"/>
                <a:gd name="T5" fmla="*/ 81 h 81"/>
                <a:gd name="T6" fmla="*/ 0 w 48"/>
                <a:gd name="T7" fmla="*/ 45 h 81"/>
                <a:gd name="T8" fmla="*/ 0 w 48"/>
                <a:gd name="T9" fmla="*/ 13 h 81"/>
                <a:gd name="T10" fmla="*/ 2 w 48"/>
                <a:gd name="T11" fmla="*/ 0 h 81"/>
                <a:gd name="T12" fmla="*/ 48 w 4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1">
                  <a:moveTo>
                    <a:pt x="48" y="0"/>
                  </a:moveTo>
                  <a:cubicBezTo>
                    <a:pt x="48" y="81"/>
                    <a:pt x="48" y="81"/>
                    <a:pt x="48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7"/>
                    <a:pt x="0" y="45"/>
                  </a:cubicBezTo>
                  <a:cubicBezTo>
                    <a:pt x="0" y="34"/>
                    <a:pt x="1" y="23"/>
                    <a:pt x="0" y="13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234"/>
            <p:cNvSpPr>
              <a:spLocks/>
            </p:cNvSpPr>
            <p:nvPr/>
          </p:nvSpPr>
          <p:spPr bwMode="auto">
            <a:xfrm>
              <a:off x="3199429" y="2796503"/>
              <a:ext cx="119176" cy="166846"/>
            </a:xfrm>
            <a:custGeom>
              <a:avLst/>
              <a:gdLst>
                <a:gd name="T0" fmla="*/ 57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7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7" y="0"/>
                  </a:moveTo>
                  <a:cubicBezTo>
                    <a:pt x="58" y="18"/>
                    <a:pt x="56" y="56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235"/>
            <p:cNvSpPr>
              <a:spLocks/>
            </p:cNvSpPr>
            <p:nvPr/>
          </p:nvSpPr>
          <p:spPr bwMode="auto">
            <a:xfrm>
              <a:off x="3404778" y="2796503"/>
              <a:ext cx="121009" cy="166846"/>
            </a:xfrm>
            <a:custGeom>
              <a:avLst/>
              <a:gdLst>
                <a:gd name="T0" fmla="*/ 58 w 59"/>
                <a:gd name="T1" fmla="*/ 0 h 81"/>
                <a:gd name="T2" fmla="*/ 56 w 59"/>
                <a:gd name="T3" fmla="*/ 81 h 81"/>
                <a:gd name="T4" fmla="*/ 2 w 59"/>
                <a:gd name="T5" fmla="*/ 81 h 81"/>
                <a:gd name="T6" fmla="*/ 0 w 59"/>
                <a:gd name="T7" fmla="*/ 0 h 81"/>
                <a:gd name="T8" fmla="*/ 58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8" y="0"/>
                  </a:moveTo>
                  <a:cubicBezTo>
                    <a:pt x="59" y="18"/>
                    <a:pt x="57" y="56"/>
                    <a:pt x="5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236"/>
            <p:cNvSpPr>
              <a:spLocks/>
            </p:cNvSpPr>
            <p:nvPr/>
          </p:nvSpPr>
          <p:spPr bwMode="auto">
            <a:xfrm>
              <a:off x="5120911" y="2796503"/>
              <a:ext cx="102675" cy="166846"/>
            </a:xfrm>
            <a:custGeom>
              <a:avLst/>
              <a:gdLst>
                <a:gd name="T0" fmla="*/ 47 w 50"/>
                <a:gd name="T1" fmla="*/ 0 h 81"/>
                <a:gd name="T2" fmla="*/ 47 w 50"/>
                <a:gd name="T3" fmla="*/ 0 h 81"/>
                <a:gd name="T4" fmla="*/ 49 w 50"/>
                <a:gd name="T5" fmla="*/ 81 h 81"/>
                <a:gd name="T6" fmla="*/ 0 w 50"/>
                <a:gd name="T7" fmla="*/ 81 h 81"/>
                <a:gd name="T8" fmla="*/ 0 w 50"/>
                <a:gd name="T9" fmla="*/ 0 h 81"/>
                <a:gd name="T10" fmla="*/ 47 w 50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81"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8" y="24"/>
                    <a:pt x="50" y="55"/>
                    <a:pt x="4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237"/>
            <p:cNvSpPr>
              <a:spLocks/>
            </p:cNvSpPr>
            <p:nvPr/>
          </p:nvSpPr>
          <p:spPr bwMode="auto">
            <a:xfrm>
              <a:off x="5201584" y="2796503"/>
              <a:ext cx="128343" cy="166846"/>
            </a:xfrm>
            <a:custGeom>
              <a:avLst/>
              <a:gdLst>
                <a:gd name="T0" fmla="*/ 60 w 63"/>
                <a:gd name="T1" fmla="*/ 0 h 81"/>
                <a:gd name="T2" fmla="*/ 60 w 63"/>
                <a:gd name="T3" fmla="*/ 2 h 81"/>
                <a:gd name="T4" fmla="*/ 61 w 63"/>
                <a:gd name="T5" fmla="*/ 81 h 81"/>
                <a:gd name="T6" fmla="*/ 1 w 63"/>
                <a:gd name="T7" fmla="*/ 81 h 81"/>
                <a:gd name="T8" fmla="*/ 0 w 63"/>
                <a:gd name="T9" fmla="*/ 36 h 81"/>
                <a:gd name="T10" fmla="*/ 0 w 63"/>
                <a:gd name="T11" fmla="*/ 2 h 81"/>
                <a:gd name="T12" fmla="*/ 0 w 63"/>
                <a:gd name="T13" fmla="*/ 0 h 81"/>
                <a:gd name="T14" fmla="*/ 60 w 63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60" y="25"/>
                    <a:pt x="63" y="55"/>
                    <a:pt x="61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6"/>
                    <a:pt x="0" y="51"/>
                    <a:pt x="0" y="36"/>
                  </a:cubicBezTo>
                  <a:cubicBezTo>
                    <a:pt x="0" y="24"/>
                    <a:pt x="1" y="1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238"/>
            <p:cNvSpPr>
              <a:spLocks/>
            </p:cNvSpPr>
            <p:nvPr/>
          </p:nvSpPr>
          <p:spPr bwMode="auto">
            <a:xfrm>
              <a:off x="5414267" y="2796503"/>
              <a:ext cx="130177" cy="166846"/>
            </a:xfrm>
            <a:custGeom>
              <a:avLst/>
              <a:gdLst>
                <a:gd name="T0" fmla="*/ 61 w 63"/>
                <a:gd name="T1" fmla="*/ 0 h 81"/>
                <a:gd name="T2" fmla="*/ 62 w 63"/>
                <a:gd name="T3" fmla="*/ 81 h 81"/>
                <a:gd name="T4" fmla="*/ 2 w 63"/>
                <a:gd name="T5" fmla="*/ 81 h 81"/>
                <a:gd name="T6" fmla="*/ 0 w 63"/>
                <a:gd name="T7" fmla="*/ 33 h 81"/>
                <a:gd name="T8" fmla="*/ 1 w 63"/>
                <a:gd name="T9" fmla="*/ 0 h 81"/>
                <a:gd name="T10" fmla="*/ 61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61" y="0"/>
                  </a:moveTo>
                  <a:cubicBezTo>
                    <a:pt x="61" y="24"/>
                    <a:pt x="63" y="55"/>
                    <a:pt x="6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2" y="10"/>
                    <a:pt x="1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239"/>
            <p:cNvSpPr>
              <a:spLocks/>
            </p:cNvSpPr>
            <p:nvPr/>
          </p:nvSpPr>
          <p:spPr bwMode="auto">
            <a:xfrm>
              <a:off x="5636117" y="2796503"/>
              <a:ext cx="130177" cy="166846"/>
            </a:xfrm>
            <a:custGeom>
              <a:avLst/>
              <a:gdLst>
                <a:gd name="T0" fmla="*/ 60 w 63"/>
                <a:gd name="T1" fmla="*/ 0 h 81"/>
                <a:gd name="T2" fmla="*/ 61 w 63"/>
                <a:gd name="T3" fmla="*/ 81 h 81"/>
                <a:gd name="T4" fmla="*/ 2 w 63"/>
                <a:gd name="T5" fmla="*/ 81 h 81"/>
                <a:gd name="T6" fmla="*/ 0 w 63"/>
                <a:gd name="T7" fmla="*/ 33 h 81"/>
                <a:gd name="T8" fmla="*/ 1 w 63"/>
                <a:gd name="T9" fmla="*/ 0 h 81"/>
                <a:gd name="T10" fmla="*/ 60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1" y="24"/>
                    <a:pt x="63" y="55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0"/>
                    <a:pt x="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240"/>
            <p:cNvSpPr>
              <a:spLocks/>
            </p:cNvSpPr>
            <p:nvPr/>
          </p:nvSpPr>
          <p:spPr bwMode="auto">
            <a:xfrm>
              <a:off x="5311593" y="2796503"/>
              <a:ext cx="121009" cy="166846"/>
            </a:xfrm>
            <a:custGeom>
              <a:avLst/>
              <a:gdLst>
                <a:gd name="T0" fmla="*/ 59 w 59"/>
                <a:gd name="T1" fmla="*/ 0 h 81"/>
                <a:gd name="T2" fmla="*/ 56 w 59"/>
                <a:gd name="T3" fmla="*/ 81 h 81"/>
                <a:gd name="T4" fmla="*/ 1 w 59"/>
                <a:gd name="T5" fmla="*/ 81 h 81"/>
                <a:gd name="T6" fmla="*/ 0 w 59"/>
                <a:gd name="T7" fmla="*/ 0 h 81"/>
                <a:gd name="T8" fmla="*/ 59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0"/>
                  </a:moveTo>
                  <a:cubicBezTo>
                    <a:pt x="59" y="24"/>
                    <a:pt x="56" y="60"/>
                    <a:pt x="56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6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241"/>
            <p:cNvSpPr>
              <a:spLocks/>
            </p:cNvSpPr>
            <p:nvPr/>
          </p:nvSpPr>
          <p:spPr bwMode="auto">
            <a:xfrm>
              <a:off x="5533442" y="2796503"/>
              <a:ext cx="119176" cy="166846"/>
            </a:xfrm>
            <a:custGeom>
              <a:avLst/>
              <a:gdLst>
                <a:gd name="T0" fmla="*/ 58 w 58"/>
                <a:gd name="T1" fmla="*/ 0 h 81"/>
                <a:gd name="T2" fmla="*/ 55 w 58"/>
                <a:gd name="T3" fmla="*/ 81 h 81"/>
                <a:gd name="T4" fmla="*/ 0 w 58"/>
                <a:gd name="T5" fmla="*/ 81 h 81"/>
                <a:gd name="T6" fmla="*/ 0 w 58"/>
                <a:gd name="T7" fmla="*/ 0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58" y="25"/>
                    <a:pt x="56" y="60"/>
                    <a:pt x="5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" y="42"/>
                    <a:pt x="0" y="17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242"/>
            <p:cNvSpPr>
              <a:spLocks/>
            </p:cNvSpPr>
            <p:nvPr/>
          </p:nvSpPr>
          <p:spPr bwMode="auto">
            <a:xfrm>
              <a:off x="5749793" y="2796503"/>
              <a:ext cx="49504" cy="166846"/>
            </a:xfrm>
            <a:custGeom>
              <a:avLst/>
              <a:gdLst>
                <a:gd name="T0" fmla="*/ 1 w 24"/>
                <a:gd name="T1" fmla="*/ 81 h 81"/>
                <a:gd name="T2" fmla="*/ 0 w 24"/>
                <a:gd name="T3" fmla="*/ 0 h 81"/>
                <a:gd name="T4" fmla="*/ 24 w 24"/>
                <a:gd name="T5" fmla="*/ 0 h 81"/>
                <a:gd name="T6" fmla="*/ 24 w 24"/>
                <a:gd name="T7" fmla="*/ 81 h 81"/>
                <a:gd name="T8" fmla="*/ 1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1" y="81"/>
                  </a:moveTo>
                  <a:cubicBezTo>
                    <a:pt x="2" y="41"/>
                    <a:pt x="0" y="16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81"/>
                    <a:pt x="24" y="81"/>
                    <a:pt x="24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243"/>
            <p:cNvSpPr>
              <a:spLocks/>
            </p:cNvSpPr>
            <p:nvPr/>
          </p:nvSpPr>
          <p:spPr bwMode="auto">
            <a:xfrm>
              <a:off x="4922896" y="2796503"/>
              <a:ext cx="121009" cy="166846"/>
            </a:xfrm>
            <a:custGeom>
              <a:avLst/>
              <a:gdLst>
                <a:gd name="T0" fmla="*/ 58 w 59"/>
                <a:gd name="T1" fmla="*/ 0 h 81"/>
                <a:gd name="T2" fmla="*/ 56 w 59"/>
                <a:gd name="T3" fmla="*/ 81 h 81"/>
                <a:gd name="T4" fmla="*/ 1 w 59"/>
                <a:gd name="T5" fmla="*/ 81 h 81"/>
                <a:gd name="T6" fmla="*/ 0 w 59"/>
                <a:gd name="T7" fmla="*/ 0 h 81"/>
                <a:gd name="T8" fmla="*/ 58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8" y="0"/>
                  </a:moveTo>
                  <a:cubicBezTo>
                    <a:pt x="59" y="21"/>
                    <a:pt x="56" y="58"/>
                    <a:pt x="56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0" y="14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244"/>
            <p:cNvSpPr>
              <a:spLocks/>
            </p:cNvSpPr>
            <p:nvPr/>
          </p:nvSpPr>
          <p:spPr bwMode="auto">
            <a:xfrm>
              <a:off x="4466360" y="2796503"/>
              <a:ext cx="56838" cy="166846"/>
            </a:xfrm>
            <a:custGeom>
              <a:avLst/>
              <a:gdLst>
                <a:gd name="T0" fmla="*/ 25 w 28"/>
                <a:gd name="T1" fmla="*/ 0 h 81"/>
                <a:gd name="T2" fmla="*/ 25 w 28"/>
                <a:gd name="T3" fmla="*/ 4 h 81"/>
                <a:gd name="T4" fmla="*/ 26 w 28"/>
                <a:gd name="T5" fmla="*/ 81 h 81"/>
                <a:gd name="T6" fmla="*/ 0 w 28"/>
                <a:gd name="T7" fmla="*/ 81 h 81"/>
                <a:gd name="T8" fmla="*/ 0 w 28"/>
                <a:gd name="T9" fmla="*/ 0 h 81"/>
                <a:gd name="T10" fmla="*/ 25 w 2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1">
                  <a:moveTo>
                    <a:pt x="25" y="0"/>
                  </a:moveTo>
                  <a:cubicBezTo>
                    <a:pt x="25" y="1"/>
                    <a:pt x="25" y="3"/>
                    <a:pt x="25" y="4"/>
                  </a:cubicBezTo>
                  <a:cubicBezTo>
                    <a:pt x="26" y="27"/>
                    <a:pt x="28" y="56"/>
                    <a:pt x="26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245"/>
            <p:cNvSpPr>
              <a:spLocks/>
            </p:cNvSpPr>
            <p:nvPr/>
          </p:nvSpPr>
          <p:spPr bwMode="auto">
            <a:xfrm>
              <a:off x="4605704" y="2796503"/>
              <a:ext cx="128343" cy="166846"/>
            </a:xfrm>
            <a:custGeom>
              <a:avLst/>
              <a:gdLst>
                <a:gd name="T0" fmla="*/ 59 w 62"/>
                <a:gd name="T1" fmla="*/ 0 h 81"/>
                <a:gd name="T2" fmla="*/ 59 w 62"/>
                <a:gd name="T3" fmla="*/ 7 h 81"/>
                <a:gd name="T4" fmla="*/ 61 w 62"/>
                <a:gd name="T5" fmla="*/ 81 h 81"/>
                <a:gd name="T6" fmla="*/ 2 w 62"/>
                <a:gd name="T7" fmla="*/ 81 h 81"/>
                <a:gd name="T8" fmla="*/ 0 w 62"/>
                <a:gd name="T9" fmla="*/ 40 h 81"/>
                <a:gd name="T10" fmla="*/ 1 w 62"/>
                <a:gd name="T11" fmla="*/ 7 h 81"/>
                <a:gd name="T12" fmla="*/ 1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59" y="2"/>
                    <a:pt x="59" y="5"/>
                    <a:pt x="59" y="7"/>
                  </a:cubicBezTo>
                  <a:cubicBezTo>
                    <a:pt x="60" y="29"/>
                    <a:pt x="62" y="57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3"/>
                    <a:pt x="0" y="40"/>
                  </a:cubicBezTo>
                  <a:cubicBezTo>
                    <a:pt x="0" y="29"/>
                    <a:pt x="1" y="18"/>
                    <a:pt x="1" y="7"/>
                  </a:cubicBezTo>
                  <a:cubicBezTo>
                    <a:pt x="0" y="5"/>
                    <a:pt x="1" y="2"/>
                    <a:pt x="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246"/>
            <p:cNvSpPr>
              <a:spLocks/>
            </p:cNvSpPr>
            <p:nvPr/>
          </p:nvSpPr>
          <p:spPr bwMode="auto">
            <a:xfrm>
              <a:off x="4807386" y="2796503"/>
              <a:ext cx="126510" cy="166846"/>
            </a:xfrm>
            <a:custGeom>
              <a:avLst/>
              <a:gdLst>
                <a:gd name="T0" fmla="*/ 59 w 62"/>
                <a:gd name="T1" fmla="*/ 0 h 81"/>
                <a:gd name="T2" fmla="*/ 60 w 62"/>
                <a:gd name="T3" fmla="*/ 9 h 81"/>
                <a:gd name="T4" fmla="*/ 61 w 62"/>
                <a:gd name="T5" fmla="*/ 81 h 81"/>
                <a:gd name="T6" fmla="*/ 2 w 62"/>
                <a:gd name="T7" fmla="*/ 81 h 81"/>
                <a:gd name="T8" fmla="*/ 0 w 62"/>
                <a:gd name="T9" fmla="*/ 41 h 81"/>
                <a:gd name="T10" fmla="*/ 1 w 62"/>
                <a:gd name="T11" fmla="*/ 9 h 81"/>
                <a:gd name="T12" fmla="*/ 1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60" y="3"/>
                    <a:pt x="60" y="6"/>
                    <a:pt x="60" y="9"/>
                  </a:cubicBezTo>
                  <a:cubicBezTo>
                    <a:pt x="60" y="30"/>
                    <a:pt x="62" y="57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247"/>
            <p:cNvSpPr>
              <a:spLocks/>
            </p:cNvSpPr>
            <p:nvPr/>
          </p:nvSpPr>
          <p:spPr bwMode="auto">
            <a:xfrm>
              <a:off x="5023736" y="2796503"/>
              <a:ext cx="99008" cy="166846"/>
            </a:xfrm>
            <a:custGeom>
              <a:avLst/>
              <a:gdLst>
                <a:gd name="T0" fmla="*/ 49 w 49"/>
                <a:gd name="T1" fmla="*/ 0 h 81"/>
                <a:gd name="T2" fmla="*/ 49 w 49"/>
                <a:gd name="T3" fmla="*/ 81 h 81"/>
                <a:gd name="T4" fmla="*/ 2 w 49"/>
                <a:gd name="T5" fmla="*/ 81 h 81"/>
                <a:gd name="T6" fmla="*/ 0 w 49"/>
                <a:gd name="T7" fmla="*/ 41 h 81"/>
                <a:gd name="T8" fmla="*/ 1 w 49"/>
                <a:gd name="T9" fmla="*/ 9 h 81"/>
                <a:gd name="T10" fmla="*/ 1 w 49"/>
                <a:gd name="T11" fmla="*/ 0 h 81"/>
                <a:gd name="T12" fmla="*/ 49 w 49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81">
                  <a:moveTo>
                    <a:pt x="49" y="0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1" y="0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248"/>
            <p:cNvSpPr>
              <a:spLocks/>
            </p:cNvSpPr>
            <p:nvPr/>
          </p:nvSpPr>
          <p:spPr bwMode="auto">
            <a:xfrm>
              <a:off x="4504863" y="2796503"/>
              <a:ext cx="121009" cy="166846"/>
            </a:xfrm>
            <a:custGeom>
              <a:avLst/>
              <a:gdLst>
                <a:gd name="T0" fmla="*/ 59 w 59"/>
                <a:gd name="T1" fmla="*/ 0 h 81"/>
                <a:gd name="T2" fmla="*/ 56 w 59"/>
                <a:gd name="T3" fmla="*/ 81 h 81"/>
                <a:gd name="T4" fmla="*/ 1 w 59"/>
                <a:gd name="T5" fmla="*/ 81 h 81"/>
                <a:gd name="T6" fmla="*/ 0 w 59"/>
                <a:gd name="T7" fmla="*/ 0 h 81"/>
                <a:gd name="T8" fmla="*/ 59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0"/>
                  </a:moveTo>
                  <a:cubicBezTo>
                    <a:pt x="59" y="21"/>
                    <a:pt x="57" y="58"/>
                    <a:pt x="56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1" y="14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249"/>
            <p:cNvSpPr>
              <a:spLocks/>
            </p:cNvSpPr>
            <p:nvPr/>
          </p:nvSpPr>
          <p:spPr bwMode="auto">
            <a:xfrm>
              <a:off x="4715712" y="2796503"/>
              <a:ext cx="121009" cy="166846"/>
            </a:xfrm>
            <a:custGeom>
              <a:avLst/>
              <a:gdLst>
                <a:gd name="T0" fmla="*/ 59 w 59"/>
                <a:gd name="T1" fmla="*/ 0 h 81"/>
                <a:gd name="T2" fmla="*/ 56 w 59"/>
                <a:gd name="T3" fmla="*/ 81 h 81"/>
                <a:gd name="T4" fmla="*/ 2 w 59"/>
                <a:gd name="T5" fmla="*/ 81 h 81"/>
                <a:gd name="T6" fmla="*/ 0 w 59"/>
                <a:gd name="T7" fmla="*/ 0 h 81"/>
                <a:gd name="T8" fmla="*/ 59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0"/>
                  </a:moveTo>
                  <a:cubicBezTo>
                    <a:pt x="59" y="21"/>
                    <a:pt x="57" y="57"/>
                    <a:pt x="5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1" y="14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250"/>
            <p:cNvSpPr>
              <a:spLocks/>
            </p:cNvSpPr>
            <p:nvPr/>
          </p:nvSpPr>
          <p:spPr bwMode="auto">
            <a:xfrm>
              <a:off x="8243319" y="2796503"/>
              <a:ext cx="132010" cy="166846"/>
            </a:xfrm>
            <a:custGeom>
              <a:avLst/>
              <a:gdLst>
                <a:gd name="T0" fmla="*/ 3 w 65"/>
                <a:gd name="T1" fmla="*/ 0 h 81"/>
                <a:gd name="T2" fmla="*/ 3 w 65"/>
                <a:gd name="T3" fmla="*/ 4 h 81"/>
                <a:gd name="T4" fmla="*/ 1 w 65"/>
                <a:gd name="T5" fmla="*/ 81 h 81"/>
                <a:gd name="T6" fmla="*/ 65 w 65"/>
                <a:gd name="T7" fmla="*/ 81 h 81"/>
                <a:gd name="T8" fmla="*/ 65 w 65"/>
                <a:gd name="T9" fmla="*/ 0 h 81"/>
                <a:gd name="T10" fmla="*/ 3 w 6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81">
                  <a:moveTo>
                    <a:pt x="3" y="0"/>
                  </a:moveTo>
                  <a:cubicBezTo>
                    <a:pt x="3" y="1"/>
                    <a:pt x="3" y="3"/>
                    <a:pt x="3" y="4"/>
                  </a:cubicBezTo>
                  <a:cubicBezTo>
                    <a:pt x="2" y="26"/>
                    <a:pt x="0" y="56"/>
                    <a:pt x="1" y="81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251"/>
            <p:cNvSpPr>
              <a:spLocks/>
            </p:cNvSpPr>
            <p:nvPr/>
          </p:nvSpPr>
          <p:spPr bwMode="auto">
            <a:xfrm>
              <a:off x="8105809" y="2796503"/>
              <a:ext cx="165013" cy="166846"/>
            </a:xfrm>
            <a:custGeom>
              <a:avLst/>
              <a:gdLst>
                <a:gd name="T0" fmla="*/ 4 w 81"/>
                <a:gd name="T1" fmla="*/ 0 h 81"/>
                <a:gd name="T2" fmla="*/ 3 w 81"/>
                <a:gd name="T3" fmla="*/ 6 h 81"/>
                <a:gd name="T4" fmla="*/ 1 w 81"/>
                <a:gd name="T5" fmla="*/ 81 h 81"/>
                <a:gd name="T6" fmla="*/ 79 w 81"/>
                <a:gd name="T7" fmla="*/ 81 h 81"/>
                <a:gd name="T8" fmla="*/ 81 w 81"/>
                <a:gd name="T9" fmla="*/ 40 h 81"/>
                <a:gd name="T10" fmla="*/ 80 w 81"/>
                <a:gd name="T11" fmla="*/ 6 h 81"/>
                <a:gd name="T12" fmla="*/ 80 w 81"/>
                <a:gd name="T13" fmla="*/ 0 h 81"/>
                <a:gd name="T14" fmla="*/ 4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4" y="0"/>
                  </a:moveTo>
                  <a:cubicBezTo>
                    <a:pt x="3" y="2"/>
                    <a:pt x="3" y="4"/>
                    <a:pt x="3" y="6"/>
                  </a:cubicBezTo>
                  <a:cubicBezTo>
                    <a:pt x="3" y="28"/>
                    <a:pt x="0" y="56"/>
                    <a:pt x="1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1" y="67"/>
                    <a:pt x="81" y="53"/>
                    <a:pt x="81" y="40"/>
                  </a:cubicBezTo>
                  <a:cubicBezTo>
                    <a:pt x="81" y="28"/>
                    <a:pt x="79" y="16"/>
                    <a:pt x="80" y="6"/>
                  </a:cubicBezTo>
                  <a:cubicBezTo>
                    <a:pt x="81" y="4"/>
                    <a:pt x="81" y="2"/>
                    <a:pt x="8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252"/>
            <p:cNvSpPr>
              <a:spLocks/>
            </p:cNvSpPr>
            <p:nvPr/>
          </p:nvSpPr>
          <p:spPr bwMode="auto">
            <a:xfrm>
              <a:off x="7825287" y="2796503"/>
              <a:ext cx="168680" cy="166846"/>
            </a:xfrm>
            <a:custGeom>
              <a:avLst/>
              <a:gdLst>
                <a:gd name="T0" fmla="*/ 4 w 82"/>
                <a:gd name="T1" fmla="*/ 0 h 81"/>
                <a:gd name="T2" fmla="*/ 4 w 82"/>
                <a:gd name="T3" fmla="*/ 3 h 81"/>
                <a:gd name="T4" fmla="*/ 2 w 82"/>
                <a:gd name="T5" fmla="*/ 81 h 81"/>
                <a:gd name="T6" fmla="*/ 80 w 82"/>
                <a:gd name="T7" fmla="*/ 81 h 81"/>
                <a:gd name="T8" fmla="*/ 82 w 82"/>
                <a:gd name="T9" fmla="*/ 37 h 81"/>
                <a:gd name="T10" fmla="*/ 81 w 82"/>
                <a:gd name="T11" fmla="*/ 3 h 81"/>
                <a:gd name="T12" fmla="*/ 81 w 82"/>
                <a:gd name="T13" fmla="*/ 0 h 81"/>
                <a:gd name="T14" fmla="*/ 4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4" y="0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1" y="66"/>
                    <a:pt x="82" y="51"/>
                    <a:pt x="82" y="37"/>
                  </a:cubicBezTo>
                  <a:cubicBezTo>
                    <a:pt x="82" y="25"/>
                    <a:pt x="80" y="13"/>
                    <a:pt x="81" y="3"/>
                  </a:cubicBezTo>
                  <a:cubicBezTo>
                    <a:pt x="81" y="2"/>
                    <a:pt x="81" y="1"/>
                    <a:pt x="81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253"/>
            <p:cNvSpPr>
              <a:spLocks/>
            </p:cNvSpPr>
            <p:nvPr/>
          </p:nvSpPr>
          <p:spPr bwMode="auto">
            <a:xfrm>
              <a:off x="7541099" y="2796503"/>
              <a:ext cx="165013" cy="166846"/>
            </a:xfrm>
            <a:custGeom>
              <a:avLst/>
              <a:gdLst>
                <a:gd name="T0" fmla="*/ 4 w 81"/>
                <a:gd name="T1" fmla="*/ 0 h 81"/>
                <a:gd name="T2" fmla="*/ 3 w 81"/>
                <a:gd name="T3" fmla="*/ 3 h 81"/>
                <a:gd name="T4" fmla="*/ 2 w 81"/>
                <a:gd name="T5" fmla="*/ 81 h 81"/>
                <a:gd name="T6" fmla="*/ 79 w 81"/>
                <a:gd name="T7" fmla="*/ 81 h 81"/>
                <a:gd name="T8" fmla="*/ 81 w 81"/>
                <a:gd name="T9" fmla="*/ 37 h 81"/>
                <a:gd name="T10" fmla="*/ 81 w 81"/>
                <a:gd name="T11" fmla="*/ 3 h 81"/>
                <a:gd name="T12" fmla="*/ 81 w 81"/>
                <a:gd name="T13" fmla="*/ 0 h 81"/>
                <a:gd name="T14" fmla="*/ 4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4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1" y="66"/>
                    <a:pt x="81" y="51"/>
                    <a:pt x="81" y="37"/>
                  </a:cubicBezTo>
                  <a:cubicBezTo>
                    <a:pt x="81" y="26"/>
                    <a:pt x="80" y="14"/>
                    <a:pt x="81" y="3"/>
                  </a:cubicBezTo>
                  <a:cubicBezTo>
                    <a:pt x="81" y="2"/>
                    <a:pt x="81" y="1"/>
                    <a:pt x="81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254"/>
            <p:cNvSpPr>
              <a:spLocks/>
            </p:cNvSpPr>
            <p:nvPr/>
          </p:nvSpPr>
          <p:spPr bwMode="auto">
            <a:xfrm>
              <a:off x="7971965" y="2796503"/>
              <a:ext cx="155846" cy="166846"/>
            </a:xfrm>
            <a:custGeom>
              <a:avLst/>
              <a:gdLst>
                <a:gd name="T0" fmla="*/ 0 w 76"/>
                <a:gd name="T1" fmla="*/ 0 h 81"/>
                <a:gd name="T2" fmla="*/ 3 w 76"/>
                <a:gd name="T3" fmla="*/ 81 h 81"/>
                <a:gd name="T4" fmla="*/ 75 w 76"/>
                <a:gd name="T5" fmla="*/ 81 h 81"/>
                <a:gd name="T6" fmla="*/ 76 w 76"/>
                <a:gd name="T7" fmla="*/ 0 h 81"/>
                <a:gd name="T8" fmla="*/ 0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0" y="0"/>
                  </a:moveTo>
                  <a:cubicBezTo>
                    <a:pt x="0" y="23"/>
                    <a:pt x="3" y="58"/>
                    <a:pt x="3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41"/>
                    <a:pt x="75" y="16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255"/>
            <p:cNvSpPr>
              <a:spLocks/>
            </p:cNvSpPr>
            <p:nvPr/>
          </p:nvSpPr>
          <p:spPr bwMode="auto">
            <a:xfrm>
              <a:off x="7684110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1" y="23"/>
                    <a:pt x="3" y="59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4" y="41"/>
                    <a:pt x="76" y="16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256"/>
            <p:cNvSpPr>
              <a:spLocks/>
            </p:cNvSpPr>
            <p:nvPr/>
          </p:nvSpPr>
          <p:spPr bwMode="auto">
            <a:xfrm>
              <a:off x="7497095" y="2796503"/>
              <a:ext cx="64172" cy="166846"/>
            </a:xfrm>
            <a:custGeom>
              <a:avLst/>
              <a:gdLst>
                <a:gd name="T0" fmla="*/ 30 w 31"/>
                <a:gd name="T1" fmla="*/ 81 h 81"/>
                <a:gd name="T2" fmla="*/ 31 w 31"/>
                <a:gd name="T3" fmla="*/ 0 h 81"/>
                <a:gd name="T4" fmla="*/ 0 w 31"/>
                <a:gd name="T5" fmla="*/ 0 h 81"/>
                <a:gd name="T6" fmla="*/ 0 w 31"/>
                <a:gd name="T7" fmla="*/ 81 h 81"/>
                <a:gd name="T8" fmla="*/ 30 w 31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81">
                  <a:moveTo>
                    <a:pt x="30" y="81"/>
                  </a:moveTo>
                  <a:cubicBezTo>
                    <a:pt x="29" y="40"/>
                    <a:pt x="31" y="15"/>
                    <a:pt x="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0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257"/>
            <p:cNvSpPr>
              <a:spLocks/>
            </p:cNvSpPr>
            <p:nvPr/>
          </p:nvSpPr>
          <p:spPr bwMode="auto">
            <a:xfrm>
              <a:off x="8476171" y="2796503"/>
              <a:ext cx="155846" cy="166846"/>
            </a:xfrm>
            <a:custGeom>
              <a:avLst/>
              <a:gdLst>
                <a:gd name="T0" fmla="*/ 1 w 76"/>
                <a:gd name="T1" fmla="*/ 0 h 81"/>
                <a:gd name="T2" fmla="*/ 4 w 76"/>
                <a:gd name="T3" fmla="*/ 81 h 81"/>
                <a:gd name="T4" fmla="*/ 75 w 76"/>
                <a:gd name="T5" fmla="*/ 81 h 81"/>
                <a:gd name="T6" fmla="*/ 76 w 76"/>
                <a:gd name="T7" fmla="*/ 0 h 81"/>
                <a:gd name="T8" fmla="*/ 1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1" y="0"/>
                  </a:moveTo>
                  <a:cubicBezTo>
                    <a:pt x="0" y="19"/>
                    <a:pt x="3" y="56"/>
                    <a:pt x="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7"/>
                    <a:pt x="76" y="13"/>
                    <a:pt x="76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258"/>
            <p:cNvSpPr>
              <a:spLocks/>
            </p:cNvSpPr>
            <p:nvPr/>
          </p:nvSpPr>
          <p:spPr bwMode="auto">
            <a:xfrm>
              <a:off x="9150890" y="2796503"/>
              <a:ext cx="73339" cy="166846"/>
            </a:xfrm>
            <a:custGeom>
              <a:avLst/>
              <a:gdLst>
                <a:gd name="T0" fmla="*/ 4 w 36"/>
                <a:gd name="T1" fmla="*/ 0 h 81"/>
                <a:gd name="T2" fmla="*/ 4 w 36"/>
                <a:gd name="T3" fmla="*/ 8 h 81"/>
                <a:gd name="T4" fmla="*/ 2 w 36"/>
                <a:gd name="T5" fmla="*/ 81 h 81"/>
                <a:gd name="T6" fmla="*/ 36 w 36"/>
                <a:gd name="T7" fmla="*/ 81 h 81"/>
                <a:gd name="T8" fmla="*/ 36 w 36"/>
                <a:gd name="T9" fmla="*/ 0 h 81"/>
                <a:gd name="T10" fmla="*/ 4 w 3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81">
                  <a:moveTo>
                    <a:pt x="4" y="0"/>
                  </a:moveTo>
                  <a:cubicBezTo>
                    <a:pt x="4" y="3"/>
                    <a:pt x="4" y="6"/>
                    <a:pt x="4" y="8"/>
                  </a:cubicBezTo>
                  <a:cubicBezTo>
                    <a:pt x="3" y="29"/>
                    <a:pt x="0" y="57"/>
                    <a:pt x="2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259"/>
            <p:cNvSpPr>
              <a:spLocks/>
            </p:cNvSpPr>
            <p:nvPr/>
          </p:nvSpPr>
          <p:spPr bwMode="auto">
            <a:xfrm>
              <a:off x="8879536" y="2796503"/>
              <a:ext cx="163180" cy="166846"/>
            </a:xfrm>
            <a:custGeom>
              <a:avLst/>
              <a:gdLst>
                <a:gd name="T0" fmla="*/ 3 w 80"/>
                <a:gd name="T1" fmla="*/ 0 h 81"/>
                <a:gd name="T2" fmla="*/ 3 w 80"/>
                <a:gd name="T3" fmla="*/ 12 h 81"/>
                <a:gd name="T4" fmla="*/ 1 w 80"/>
                <a:gd name="T5" fmla="*/ 81 h 81"/>
                <a:gd name="T6" fmla="*/ 78 w 80"/>
                <a:gd name="T7" fmla="*/ 81 h 81"/>
                <a:gd name="T8" fmla="*/ 80 w 80"/>
                <a:gd name="T9" fmla="*/ 44 h 81"/>
                <a:gd name="T10" fmla="*/ 79 w 80"/>
                <a:gd name="T11" fmla="*/ 12 h 81"/>
                <a:gd name="T12" fmla="*/ 78 w 80"/>
                <a:gd name="T13" fmla="*/ 0 h 81"/>
                <a:gd name="T14" fmla="*/ 3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3" y="0"/>
                  </a:moveTo>
                  <a:cubicBezTo>
                    <a:pt x="3" y="4"/>
                    <a:pt x="3" y="8"/>
                    <a:pt x="3" y="12"/>
                  </a:cubicBezTo>
                  <a:cubicBezTo>
                    <a:pt x="2" y="32"/>
                    <a:pt x="0" y="58"/>
                    <a:pt x="1" y="8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79" y="68"/>
                    <a:pt x="80" y="56"/>
                    <a:pt x="80" y="44"/>
                  </a:cubicBezTo>
                  <a:cubicBezTo>
                    <a:pt x="80" y="33"/>
                    <a:pt x="78" y="22"/>
                    <a:pt x="79" y="12"/>
                  </a:cubicBezTo>
                  <a:cubicBezTo>
                    <a:pt x="80" y="7"/>
                    <a:pt x="79" y="4"/>
                    <a:pt x="78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260"/>
            <p:cNvSpPr>
              <a:spLocks/>
            </p:cNvSpPr>
            <p:nvPr/>
          </p:nvSpPr>
          <p:spPr bwMode="auto">
            <a:xfrm>
              <a:off x="8619182" y="2796503"/>
              <a:ext cx="163180" cy="166846"/>
            </a:xfrm>
            <a:custGeom>
              <a:avLst/>
              <a:gdLst>
                <a:gd name="T0" fmla="*/ 3 w 80"/>
                <a:gd name="T1" fmla="*/ 0 h 81"/>
                <a:gd name="T2" fmla="*/ 3 w 80"/>
                <a:gd name="T3" fmla="*/ 13 h 81"/>
                <a:gd name="T4" fmla="*/ 1 w 80"/>
                <a:gd name="T5" fmla="*/ 81 h 81"/>
                <a:gd name="T6" fmla="*/ 78 w 80"/>
                <a:gd name="T7" fmla="*/ 81 h 81"/>
                <a:gd name="T8" fmla="*/ 80 w 80"/>
                <a:gd name="T9" fmla="*/ 45 h 81"/>
                <a:gd name="T10" fmla="*/ 79 w 80"/>
                <a:gd name="T11" fmla="*/ 13 h 81"/>
                <a:gd name="T12" fmla="*/ 77 w 80"/>
                <a:gd name="T13" fmla="*/ 0 h 81"/>
                <a:gd name="T14" fmla="*/ 3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3" y="0"/>
                  </a:moveTo>
                  <a:cubicBezTo>
                    <a:pt x="3" y="4"/>
                    <a:pt x="3" y="9"/>
                    <a:pt x="3" y="13"/>
                  </a:cubicBezTo>
                  <a:cubicBezTo>
                    <a:pt x="2" y="33"/>
                    <a:pt x="0" y="58"/>
                    <a:pt x="1" y="8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79" y="69"/>
                    <a:pt x="80" y="57"/>
                    <a:pt x="80" y="45"/>
                  </a:cubicBezTo>
                  <a:cubicBezTo>
                    <a:pt x="80" y="34"/>
                    <a:pt x="78" y="23"/>
                    <a:pt x="79" y="13"/>
                  </a:cubicBezTo>
                  <a:cubicBezTo>
                    <a:pt x="79" y="8"/>
                    <a:pt x="79" y="4"/>
                    <a:pt x="7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261"/>
            <p:cNvSpPr>
              <a:spLocks/>
            </p:cNvSpPr>
            <p:nvPr/>
          </p:nvSpPr>
          <p:spPr bwMode="auto">
            <a:xfrm>
              <a:off x="8371662" y="2796503"/>
              <a:ext cx="130177" cy="166846"/>
            </a:xfrm>
            <a:custGeom>
              <a:avLst/>
              <a:gdLst>
                <a:gd name="T0" fmla="*/ 0 w 63"/>
                <a:gd name="T1" fmla="*/ 0 h 81"/>
                <a:gd name="T2" fmla="*/ 0 w 63"/>
                <a:gd name="T3" fmla="*/ 81 h 81"/>
                <a:gd name="T4" fmla="*/ 62 w 63"/>
                <a:gd name="T5" fmla="*/ 81 h 81"/>
                <a:gd name="T6" fmla="*/ 63 w 63"/>
                <a:gd name="T7" fmla="*/ 45 h 81"/>
                <a:gd name="T8" fmla="*/ 62 w 63"/>
                <a:gd name="T9" fmla="*/ 13 h 81"/>
                <a:gd name="T10" fmla="*/ 61 w 63"/>
                <a:gd name="T11" fmla="*/ 0 h 81"/>
                <a:gd name="T12" fmla="*/ 0 w 63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3" y="69"/>
                    <a:pt x="63" y="57"/>
                    <a:pt x="63" y="45"/>
                  </a:cubicBezTo>
                  <a:cubicBezTo>
                    <a:pt x="63" y="34"/>
                    <a:pt x="61" y="23"/>
                    <a:pt x="62" y="13"/>
                  </a:cubicBezTo>
                  <a:cubicBezTo>
                    <a:pt x="63" y="8"/>
                    <a:pt x="62" y="4"/>
                    <a:pt x="6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262"/>
            <p:cNvSpPr>
              <a:spLocks/>
            </p:cNvSpPr>
            <p:nvPr/>
          </p:nvSpPr>
          <p:spPr bwMode="auto">
            <a:xfrm>
              <a:off x="9015213" y="2796503"/>
              <a:ext cx="157679" cy="166846"/>
            </a:xfrm>
            <a:custGeom>
              <a:avLst/>
              <a:gdLst>
                <a:gd name="T0" fmla="*/ 2 w 77"/>
                <a:gd name="T1" fmla="*/ 0 h 81"/>
                <a:gd name="T2" fmla="*/ 5 w 77"/>
                <a:gd name="T3" fmla="*/ 81 h 81"/>
                <a:gd name="T4" fmla="*/ 75 w 77"/>
                <a:gd name="T5" fmla="*/ 81 h 81"/>
                <a:gd name="T6" fmla="*/ 77 w 77"/>
                <a:gd name="T7" fmla="*/ 0 h 81"/>
                <a:gd name="T8" fmla="*/ 2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2" y="0"/>
                  </a:moveTo>
                  <a:cubicBezTo>
                    <a:pt x="0" y="18"/>
                    <a:pt x="3" y="56"/>
                    <a:pt x="5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7"/>
                    <a:pt x="77" y="13"/>
                    <a:pt x="77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263"/>
            <p:cNvSpPr>
              <a:spLocks/>
            </p:cNvSpPr>
            <p:nvPr/>
          </p:nvSpPr>
          <p:spPr bwMode="auto">
            <a:xfrm>
              <a:off x="8743858" y="2796503"/>
              <a:ext cx="157679" cy="166846"/>
            </a:xfrm>
            <a:custGeom>
              <a:avLst/>
              <a:gdLst>
                <a:gd name="T0" fmla="*/ 1 w 77"/>
                <a:gd name="T1" fmla="*/ 0 h 81"/>
                <a:gd name="T2" fmla="*/ 4 w 77"/>
                <a:gd name="T3" fmla="*/ 81 h 81"/>
                <a:gd name="T4" fmla="*/ 75 w 77"/>
                <a:gd name="T5" fmla="*/ 81 h 81"/>
                <a:gd name="T6" fmla="*/ 77 w 77"/>
                <a:gd name="T7" fmla="*/ 0 h 81"/>
                <a:gd name="T8" fmla="*/ 1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1" y="0"/>
                  </a:moveTo>
                  <a:cubicBezTo>
                    <a:pt x="0" y="18"/>
                    <a:pt x="3" y="56"/>
                    <a:pt x="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7"/>
                    <a:pt x="77" y="13"/>
                    <a:pt x="77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264"/>
            <p:cNvSpPr>
              <a:spLocks/>
            </p:cNvSpPr>
            <p:nvPr/>
          </p:nvSpPr>
          <p:spPr bwMode="auto">
            <a:xfrm>
              <a:off x="6516185" y="2796503"/>
              <a:ext cx="135677" cy="166846"/>
            </a:xfrm>
            <a:custGeom>
              <a:avLst/>
              <a:gdLst>
                <a:gd name="T0" fmla="*/ 4 w 66"/>
                <a:gd name="T1" fmla="*/ 0 h 81"/>
                <a:gd name="T2" fmla="*/ 4 w 66"/>
                <a:gd name="T3" fmla="*/ 0 h 81"/>
                <a:gd name="T4" fmla="*/ 2 w 66"/>
                <a:gd name="T5" fmla="*/ 81 h 81"/>
                <a:gd name="T6" fmla="*/ 66 w 66"/>
                <a:gd name="T7" fmla="*/ 81 h 81"/>
                <a:gd name="T8" fmla="*/ 66 w 66"/>
                <a:gd name="T9" fmla="*/ 0 h 81"/>
                <a:gd name="T10" fmla="*/ 4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24"/>
                    <a:pt x="0" y="55"/>
                    <a:pt x="2" y="81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265"/>
            <p:cNvSpPr>
              <a:spLocks/>
            </p:cNvSpPr>
            <p:nvPr/>
          </p:nvSpPr>
          <p:spPr bwMode="auto">
            <a:xfrm>
              <a:off x="6378675" y="2796503"/>
              <a:ext cx="166847" cy="166846"/>
            </a:xfrm>
            <a:custGeom>
              <a:avLst/>
              <a:gdLst>
                <a:gd name="T0" fmla="*/ 3 w 82"/>
                <a:gd name="T1" fmla="*/ 0 h 81"/>
                <a:gd name="T2" fmla="*/ 3 w 82"/>
                <a:gd name="T3" fmla="*/ 2 h 81"/>
                <a:gd name="T4" fmla="*/ 1 w 82"/>
                <a:gd name="T5" fmla="*/ 81 h 81"/>
                <a:gd name="T6" fmla="*/ 80 w 82"/>
                <a:gd name="T7" fmla="*/ 81 h 81"/>
                <a:gd name="T8" fmla="*/ 82 w 82"/>
                <a:gd name="T9" fmla="*/ 36 h 81"/>
                <a:gd name="T10" fmla="*/ 81 w 82"/>
                <a:gd name="T11" fmla="*/ 2 h 81"/>
                <a:gd name="T12" fmla="*/ 81 w 82"/>
                <a:gd name="T13" fmla="*/ 0 h 81"/>
                <a:gd name="T14" fmla="*/ 3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5"/>
                    <a:pt x="0" y="55"/>
                    <a:pt x="1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1" y="66"/>
                    <a:pt x="82" y="51"/>
                    <a:pt x="82" y="36"/>
                  </a:cubicBezTo>
                  <a:cubicBezTo>
                    <a:pt x="82" y="24"/>
                    <a:pt x="80" y="12"/>
                    <a:pt x="81" y="2"/>
                  </a:cubicBezTo>
                  <a:cubicBezTo>
                    <a:pt x="81" y="1"/>
                    <a:pt x="81" y="1"/>
                    <a:pt x="81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266"/>
            <p:cNvSpPr>
              <a:spLocks/>
            </p:cNvSpPr>
            <p:nvPr/>
          </p:nvSpPr>
          <p:spPr bwMode="auto">
            <a:xfrm>
              <a:off x="6094486" y="2796503"/>
              <a:ext cx="170514" cy="166846"/>
            </a:xfrm>
            <a:custGeom>
              <a:avLst/>
              <a:gdLst>
                <a:gd name="T0" fmla="*/ 4 w 83"/>
                <a:gd name="T1" fmla="*/ 0 h 81"/>
                <a:gd name="T2" fmla="*/ 3 w 83"/>
                <a:gd name="T3" fmla="*/ 81 h 81"/>
                <a:gd name="T4" fmla="*/ 80 w 83"/>
                <a:gd name="T5" fmla="*/ 81 h 81"/>
                <a:gd name="T6" fmla="*/ 83 w 83"/>
                <a:gd name="T7" fmla="*/ 33 h 81"/>
                <a:gd name="T8" fmla="*/ 82 w 83"/>
                <a:gd name="T9" fmla="*/ 0 h 81"/>
                <a:gd name="T10" fmla="*/ 4 w 8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1">
                  <a:moveTo>
                    <a:pt x="4" y="0"/>
                  </a:moveTo>
                  <a:cubicBezTo>
                    <a:pt x="3" y="24"/>
                    <a:pt x="0" y="55"/>
                    <a:pt x="3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2" y="65"/>
                    <a:pt x="83" y="49"/>
                    <a:pt x="83" y="33"/>
                  </a:cubicBezTo>
                  <a:cubicBezTo>
                    <a:pt x="83" y="22"/>
                    <a:pt x="81" y="10"/>
                    <a:pt x="8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267"/>
            <p:cNvSpPr>
              <a:spLocks/>
            </p:cNvSpPr>
            <p:nvPr/>
          </p:nvSpPr>
          <p:spPr bwMode="auto">
            <a:xfrm>
              <a:off x="5804797" y="2796503"/>
              <a:ext cx="170514" cy="166846"/>
            </a:xfrm>
            <a:custGeom>
              <a:avLst/>
              <a:gdLst>
                <a:gd name="T0" fmla="*/ 4 w 83"/>
                <a:gd name="T1" fmla="*/ 0 h 81"/>
                <a:gd name="T2" fmla="*/ 3 w 83"/>
                <a:gd name="T3" fmla="*/ 81 h 81"/>
                <a:gd name="T4" fmla="*/ 80 w 83"/>
                <a:gd name="T5" fmla="*/ 81 h 81"/>
                <a:gd name="T6" fmla="*/ 83 w 83"/>
                <a:gd name="T7" fmla="*/ 33 h 81"/>
                <a:gd name="T8" fmla="*/ 82 w 83"/>
                <a:gd name="T9" fmla="*/ 0 h 81"/>
                <a:gd name="T10" fmla="*/ 4 w 8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1">
                  <a:moveTo>
                    <a:pt x="4" y="0"/>
                  </a:moveTo>
                  <a:cubicBezTo>
                    <a:pt x="3" y="24"/>
                    <a:pt x="0" y="55"/>
                    <a:pt x="3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2" y="65"/>
                    <a:pt x="83" y="49"/>
                    <a:pt x="83" y="33"/>
                  </a:cubicBezTo>
                  <a:cubicBezTo>
                    <a:pt x="83" y="22"/>
                    <a:pt x="81" y="10"/>
                    <a:pt x="8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268"/>
            <p:cNvSpPr>
              <a:spLocks/>
            </p:cNvSpPr>
            <p:nvPr/>
          </p:nvSpPr>
          <p:spPr bwMode="auto">
            <a:xfrm>
              <a:off x="6242998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0" y="24"/>
                    <a:pt x="3" y="60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42"/>
                    <a:pt x="76" y="16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269"/>
            <p:cNvSpPr>
              <a:spLocks/>
            </p:cNvSpPr>
            <p:nvPr/>
          </p:nvSpPr>
          <p:spPr bwMode="auto">
            <a:xfrm>
              <a:off x="5953309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0" y="25"/>
                    <a:pt x="3" y="60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42"/>
                    <a:pt x="76" y="17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270"/>
            <p:cNvSpPr>
              <a:spLocks/>
            </p:cNvSpPr>
            <p:nvPr/>
          </p:nvSpPr>
          <p:spPr bwMode="auto">
            <a:xfrm>
              <a:off x="5762627" y="2796503"/>
              <a:ext cx="66005" cy="166846"/>
            </a:xfrm>
            <a:custGeom>
              <a:avLst/>
              <a:gdLst>
                <a:gd name="T0" fmla="*/ 31 w 32"/>
                <a:gd name="T1" fmla="*/ 81 h 81"/>
                <a:gd name="T2" fmla="*/ 32 w 32"/>
                <a:gd name="T3" fmla="*/ 0 h 81"/>
                <a:gd name="T4" fmla="*/ 0 w 32"/>
                <a:gd name="T5" fmla="*/ 0 h 81"/>
                <a:gd name="T6" fmla="*/ 0 w 32"/>
                <a:gd name="T7" fmla="*/ 81 h 81"/>
                <a:gd name="T8" fmla="*/ 31 w 32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1">
                  <a:moveTo>
                    <a:pt x="31" y="81"/>
                  </a:moveTo>
                  <a:cubicBezTo>
                    <a:pt x="29" y="41"/>
                    <a:pt x="31" y="16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271"/>
            <p:cNvSpPr>
              <a:spLocks/>
            </p:cNvSpPr>
            <p:nvPr/>
          </p:nvSpPr>
          <p:spPr bwMode="auto">
            <a:xfrm>
              <a:off x="6754537" y="2796503"/>
              <a:ext cx="157679" cy="166846"/>
            </a:xfrm>
            <a:custGeom>
              <a:avLst/>
              <a:gdLst>
                <a:gd name="T0" fmla="*/ 1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1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4" y="39"/>
                    <a:pt x="77" y="14"/>
                    <a:pt x="77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272"/>
            <p:cNvSpPr>
              <a:spLocks/>
            </p:cNvSpPr>
            <p:nvPr/>
          </p:nvSpPr>
          <p:spPr bwMode="auto">
            <a:xfrm>
              <a:off x="7434757" y="2796503"/>
              <a:ext cx="77006" cy="166846"/>
            </a:xfrm>
            <a:custGeom>
              <a:avLst/>
              <a:gdLst>
                <a:gd name="T0" fmla="*/ 4 w 37"/>
                <a:gd name="T1" fmla="*/ 0 h 81"/>
                <a:gd name="T2" fmla="*/ 3 w 37"/>
                <a:gd name="T3" fmla="*/ 4 h 81"/>
                <a:gd name="T4" fmla="*/ 2 w 37"/>
                <a:gd name="T5" fmla="*/ 81 h 81"/>
                <a:gd name="T6" fmla="*/ 37 w 37"/>
                <a:gd name="T7" fmla="*/ 81 h 81"/>
                <a:gd name="T8" fmla="*/ 36 w 37"/>
                <a:gd name="T9" fmla="*/ 0 h 81"/>
                <a:gd name="T10" fmla="*/ 4 w 37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1">
                  <a:moveTo>
                    <a:pt x="4" y="0"/>
                  </a:moveTo>
                  <a:cubicBezTo>
                    <a:pt x="4" y="1"/>
                    <a:pt x="3" y="3"/>
                    <a:pt x="3" y="4"/>
                  </a:cubicBezTo>
                  <a:cubicBezTo>
                    <a:pt x="3" y="27"/>
                    <a:pt x="0" y="56"/>
                    <a:pt x="2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273"/>
            <p:cNvSpPr>
              <a:spLocks/>
            </p:cNvSpPr>
            <p:nvPr/>
          </p:nvSpPr>
          <p:spPr bwMode="auto">
            <a:xfrm>
              <a:off x="7159736" y="2796503"/>
              <a:ext cx="166847" cy="166846"/>
            </a:xfrm>
            <a:custGeom>
              <a:avLst/>
              <a:gdLst>
                <a:gd name="T0" fmla="*/ 3 w 81"/>
                <a:gd name="T1" fmla="*/ 0 h 81"/>
                <a:gd name="T2" fmla="*/ 3 w 81"/>
                <a:gd name="T3" fmla="*/ 7 h 81"/>
                <a:gd name="T4" fmla="*/ 1 w 81"/>
                <a:gd name="T5" fmla="*/ 81 h 81"/>
                <a:gd name="T6" fmla="*/ 79 w 81"/>
                <a:gd name="T7" fmla="*/ 81 h 81"/>
                <a:gd name="T8" fmla="*/ 81 w 81"/>
                <a:gd name="T9" fmla="*/ 40 h 81"/>
                <a:gd name="T10" fmla="*/ 80 w 81"/>
                <a:gd name="T11" fmla="*/ 7 h 81"/>
                <a:gd name="T12" fmla="*/ 80 w 81"/>
                <a:gd name="T13" fmla="*/ 0 h 81"/>
                <a:gd name="T14" fmla="*/ 3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3" y="0"/>
                  </a:moveTo>
                  <a:cubicBezTo>
                    <a:pt x="3" y="2"/>
                    <a:pt x="3" y="5"/>
                    <a:pt x="3" y="7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0" y="67"/>
                    <a:pt x="81" y="53"/>
                    <a:pt x="81" y="40"/>
                  </a:cubicBezTo>
                  <a:cubicBezTo>
                    <a:pt x="81" y="29"/>
                    <a:pt x="79" y="18"/>
                    <a:pt x="80" y="7"/>
                  </a:cubicBezTo>
                  <a:cubicBezTo>
                    <a:pt x="81" y="5"/>
                    <a:pt x="80" y="2"/>
                    <a:pt x="8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274"/>
            <p:cNvSpPr>
              <a:spLocks/>
            </p:cNvSpPr>
            <p:nvPr/>
          </p:nvSpPr>
          <p:spPr bwMode="auto">
            <a:xfrm>
              <a:off x="6895715" y="2796503"/>
              <a:ext cx="166847" cy="166846"/>
            </a:xfrm>
            <a:custGeom>
              <a:avLst/>
              <a:gdLst>
                <a:gd name="T0" fmla="*/ 4 w 81"/>
                <a:gd name="T1" fmla="*/ 0 h 81"/>
                <a:gd name="T2" fmla="*/ 3 w 81"/>
                <a:gd name="T3" fmla="*/ 9 h 81"/>
                <a:gd name="T4" fmla="*/ 2 w 81"/>
                <a:gd name="T5" fmla="*/ 81 h 81"/>
                <a:gd name="T6" fmla="*/ 79 w 81"/>
                <a:gd name="T7" fmla="*/ 81 h 81"/>
                <a:gd name="T8" fmla="*/ 81 w 81"/>
                <a:gd name="T9" fmla="*/ 41 h 81"/>
                <a:gd name="T10" fmla="*/ 81 w 81"/>
                <a:gd name="T11" fmla="*/ 9 h 81"/>
                <a:gd name="T12" fmla="*/ 80 w 81"/>
                <a:gd name="T13" fmla="*/ 0 h 81"/>
                <a:gd name="T14" fmla="*/ 4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4" y="0"/>
                  </a:moveTo>
                  <a:cubicBezTo>
                    <a:pt x="4" y="3"/>
                    <a:pt x="3" y="6"/>
                    <a:pt x="3" y="9"/>
                  </a:cubicBezTo>
                  <a:cubicBezTo>
                    <a:pt x="3" y="30"/>
                    <a:pt x="0" y="57"/>
                    <a:pt x="2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1" y="67"/>
                    <a:pt x="81" y="54"/>
                    <a:pt x="81" y="41"/>
                  </a:cubicBezTo>
                  <a:cubicBezTo>
                    <a:pt x="81" y="30"/>
                    <a:pt x="80" y="19"/>
                    <a:pt x="81" y="9"/>
                  </a:cubicBezTo>
                  <a:cubicBezTo>
                    <a:pt x="81" y="6"/>
                    <a:pt x="81" y="3"/>
                    <a:pt x="8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275"/>
            <p:cNvSpPr>
              <a:spLocks/>
            </p:cNvSpPr>
            <p:nvPr/>
          </p:nvSpPr>
          <p:spPr bwMode="auto">
            <a:xfrm>
              <a:off x="6648196" y="2796503"/>
              <a:ext cx="130177" cy="166846"/>
            </a:xfrm>
            <a:custGeom>
              <a:avLst/>
              <a:gdLst>
                <a:gd name="T0" fmla="*/ 0 w 63"/>
                <a:gd name="T1" fmla="*/ 0 h 81"/>
                <a:gd name="T2" fmla="*/ 0 w 63"/>
                <a:gd name="T3" fmla="*/ 81 h 81"/>
                <a:gd name="T4" fmla="*/ 61 w 63"/>
                <a:gd name="T5" fmla="*/ 81 h 81"/>
                <a:gd name="T6" fmla="*/ 63 w 63"/>
                <a:gd name="T7" fmla="*/ 41 h 81"/>
                <a:gd name="T8" fmla="*/ 63 w 63"/>
                <a:gd name="T9" fmla="*/ 9 h 81"/>
                <a:gd name="T10" fmla="*/ 62 w 63"/>
                <a:gd name="T11" fmla="*/ 0 h 81"/>
                <a:gd name="T12" fmla="*/ 0 w 63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3" y="68"/>
                    <a:pt x="63" y="54"/>
                    <a:pt x="63" y="41"/>
                  </a:cubicBezTo>
                  <a:cubicBezTo>
                    <a:pt x="63" y="30"/>
                    <a:pt x="62" y="19"/>
                    <a:pt x="63" y="9"/>
                  </a:cubicBezTo>
                  <a:cubicBezTo>
                    <a:pt x="63" y="6"/>
                    <a:pt x="63" y="3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276"/>
            <p:cNvSpPr>
              <a:spLocks/>
            </p:cNvSpPr>
            <p:nvPr/>
          </p:nvSpPr>
          <p:spPr bwMode="auto">
            <a:xfrm>
              <a:off x="7300913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5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9"/>
                    <a:pt x="76" y="14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277"/>
            <p:cNvSpPr>
              <a:spLocks/>
            </p:cNvSpPr>
            <p:nvPr/>
          </p:nvSpPr>
          <p:spPr bwMode="auto">
            <a:xfrm>
              <a:off x="7024059" y="2796503"/>
              <a:ext cx="159513" cy="166846"/>
            </a:xfrm>
            <a:custGeom>
              <a:avLst/>
              <a:gdLst>
                <a:gd name="T0" fmla="*/ 1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1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1" y="0"/>
                  </a:moveTo>
                  <a:cubicBezTo>
                    <a:pt x="0" y="21"/>
                    <a:pt x="3" y="57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4" y="39"/>
                    <a:pt x="77" y="14"/>
                    <a:pt x="77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9" name="组合 458"/>
          <p:cNvGrpSpPr/>
          <p:nvPr/>
        </p:nvGrpSpPr>
        <p:grpSpPr>
          <a:xfrm>
            <a:off x="-85027" y="1905715"/>
            <a:ext cx="9314055" cy="166846"/>
            <a:chOff x="-82061" y="3894652"/>
            <a:chExt cx="9314055" cy="166846"/>
          </a:xfrm>
        </p:grpSpPr>
        <p:sp>
          <p:nvSpPr>
            <p:cNvPr id="460" name="Freeform 278"/>
            <p:cNvSpPr>
              <a:spLocks/>
            </p:cNvSpPr>
            <p:nvPr/>
          </p:nvSpPr>
          <p:spPr bwMode="auto">
            <a:xfrm>
              <a:off x="6754969" y="3894652"/>
              <a:ext cx="126510" cy="166846"/>
            </a:xfrm>
            <a:custGeom>
              <a:avLst/>
              <a:gdLst>
                <a:gd name="T0" fmla="*/ 58 w 61"/>
                <a:gd name="T1" fmla="*/ 0 h 81"/>
                <a:gd name="T2" fmla="*/ 58 w 61"/>
                <a:gd name="T3" fmla="*/ 4 h 81"/>
                <a:gd name="T4" fmla="*/ 60 w 61"/>
                <a:gd name="T5" fmla="*/ 81 h 81"/>
                <a:gd name="T6" fmla="*/ 0 w 61"/>
                <a:gd name="T7" fmla="*/ 81 h 81"/>
                <a:gd name="T8" fmla="*/ 0 w 61"/>
                <a:gd name="T9" fmla="*/ 0 h 81"/>
                <a:gd name="T10" fmla="*/ 58 w 6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1">
                  <a:moveTo>
                    <a:pt x="58" y="0"/>
                  </a:moveTo>
                  <a:cubicBezTo>
                    <a:pt x="58" y="2"/>
                    <a:pt x="58" y="3"/>
                    <a:pt x="58" y="4"/>
                  </a:cubicBezTo>
                  <a:cubicBezTo>
                    <a:pt x="59" y="27"/>
                    <a:pt x="61" y="56"/>
                    <a:pt x="6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279"/>
            <p:cNvSpPr>
              <a:spLocks/>
            </p:cNvSpPr>
            <p:nvPr/>
          </p:nvSpPr>
          <p:spPr bwMode="auto">
            <a:xfrm>
              <a:off x="6853977" y="3894652"/>
              <a:ext cx="155846" cy="166846"/>
            </a:xfrm>
            <a:custGeom>
              <a:avLst/>
              <a:gdLst>
                <a:gd name="T0" fmla="*/ 73 w 76"/>
                <a:gd name="T1" fmla="*/ 0 h 81"/>
                <a:gd name="T2" fmla="*/ 73 w 76"/>
                <a:gd name="T3" fmla="*/ 6 h 81"/>
                <a:gd name="T4" fmla="*/ 75 w 76"/>
                <a:gd name="T5" fmla="*/ 81 h 81"/>
                <a:gd name="T6" fmla="*/ 1 w 76"/>
                <a:gd name="T7" fmla="*/ 81 h 81"/>
                <a:gd name="T8" fmla="*/ 0 w 76"/>
                <a:gd name="T9" fmla="*/ 40 h 81"/>
                <a:gd name="T10" fmla="*/ 0 w 76"/>
                <a:gd name="T11" fmla="*/ 6 h 81"/>
                <a:gd name="T12" fmla="*/ 0 w 76"/>
                <a:gd name="T13" fmla="*/ 0 h 81"/>
                <a:gd name="T14" fmla="*/ 73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73" y="0"/>
                  </a:moveTo>
                  <a:cubicBezTo>
                    <a:pt x="73" y="2"/>
                    <a:pt x="73" y="4"/>
                    <a:pt x="73" y="6"/>
                  </a:cubicBezTo>
                  <a:cubicBezTo>
                    <a:pt x="74" y="28"/>
                    <a:pt x="76" y="56"/>
                    <a:pt x="7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7"/>
                    <a:pt x="0" y="54"/>
                    <a:pt x="0" y="40"/>
                  </a:cubicBezTo>
                  <a:cubicBezTo>
                    <a:pt x="0" y="29"/>
                    <a:pt x="1" y="17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280"/>
            <p:cNvSpPr>
              <a:spLocks/>
            </p:cNvSpPr>
            <p:nvPr/>
          </p:nvSpPr>
          <p:spPr bwMode="auto">
            <a:xfrm>
              <a:off x="7116163" y="3894652"/>
              <a:ext cx="159513" cy="166846"/>
            </a:xfrm>
            <a:custGeom>
              <a:avLst/>
              <a:gdLst>
                <a:gd name="T0" fmla="*/ 74 w 77"/>
                <a:gd name="T1" fmla="*/ 0 h 81"/>
                <a:gd name="T2" fmla="*/ 74 w 77"/>
                <a:gd name="T3" fmla="*/ 3 h 81"/>
                <a:gd name="T4" fmla="*/ 76 w 77"/>
                <a:gd name="T5" fmla="*/ 81 h 81"/>
                <a:gd name="T6" fmla="*/ 2 w 77"/>
                <a:gd name="T7" fmla="*/ 81 h 81"/>
                <a:gd name="T8" fmla="*/ 0 w 77"/>
                <a:gd name="T9" fmla="*/ 37 h 81"/>
                <a:gd name="T10" fmla="*/ 1 w 77"/>
                <a:gd name="T11" fmla="*/ 3 h 81"/>
                <a:gd name="T12" fmla="*/ 1 w 77"/>
                <a:gd name="T13" fmla="*/ 0 h 81"/>
                <a:gd name="T14" fmla="*/ 74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4" y="0"/>
                  </a:moveTo>
                  <a:cubicBezTo>
                    <a:pt x="74" y="3"/>
                    <a:pt x="74" y="3"/>
                    <a:pt x="74" y="3"/>
                  </a:cubicBezTo>
                  <a:cubicBezTo>
                    <a:pt x="75" y="26"/>
                    <a:pt x="77" y="56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1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Freeform 281"/>
            <p:cNvSpPr>
              <a:spLocks/>
            </p:cNvSpPr>
            <p:nvPr/>
          </p:nvSpPr>
          <p:spPr bwMode="auto">
            <a:xfrm>
              <a:off x="7387518" y="3894652"/>
              <a:ext cx="159513" cy="166846"/>
            </a:xfrm>
            <a:custGeom>
              <a:avLst/>
              <a:gdLst>
                <a:gd name="T0" fmla="*/ 74 w 77"/>
                <a:gd name="T1" fmla="*/ 0 h 81"/>
                <a:gd name="T2" fmla="*/ 74 w 77"/>
                <a:gd name="T3" fmla="*/ 3 h 81"/>
                <a:gd name="T4" fmla="*/ 76 w 77"/>
                <a:gd name="T5" fmla="*/ 81 h 81"/>
                <a:gd name="T6" fmla="*/ 2 w 77"/>
                <a:gd name="T7" fmla="*/ 81 h 81"/>
                <a:gd name="T8" fmla="*/ 0 w 77"/>
                <a:gd name="T9" fmla="*/ 37 h 81"/>
                <a:gd name="T10" fmla="*/ 1 w 77"/>
                <a:gd name="T11" fmla="*/ 3 h 81"/>
                <a:gd name="T12" fmla="*/ 1 w 77"/>
                <a:gd name="T13" fmla="*/ 0 h 81"/>
                <a:gd name="T14" fmla="*/ 74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4" y="0"/>
                  </a:moveTo>
                  <a:cubicBezTo>
                    <a:pt x="74" y="3"/>
                    <a:pt x="74" y="3"/>
                    <a:pt x="74" y="3"/>
                  </a:cubicBezTo>
                  <a:cubicBezTo>
                    <a:pt x="75" y="26"/>
                    <a:pt x="77" y="56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2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282"/>
            <p:cNvSpPr>
              <a:spLocks/>
            </p:cNvSpPr>
            <p:nvPr/>
          </p:nvSpPr>
          <p:spPr bwMode="auto">
            <a:xfrm>
              <a:off x="6989654" y="3894652"/>
              <a:ext cx="148512" cy="166846"/>
            </a:xfrm>
            <a:custGeom>
              <a:avLst/>
              <a:gdLst>
                <a:gd name="T0" fmla="*/ 72 w 72"/>
                <a:gd name="T1" fmla="*/ 0 h 81"/>
                <a:gd name="T2" fmla="*/ 69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2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2" y="0"/>
                  </a:moveTo>
                  <a:cubicBezTo>
                    <a:pt x="72" y="23"/>
                    <a:pt x="70" y="58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1" y="16"/>
                    <a:pt x="0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283"/>
            <p:cNvSpPr>
              <a:spLocks/>
            </p:cNvSpPr>
            <p:nvPr/>
          </p:nvSpPr>
          <p:spPr bwMode="auto">
            <a:xfrm>
              <a:off x="7261009" y="3894652"/>
              <a:ext cx="148512" cy="166846"/>
            </a:xfrm>
            <a:custGeom>
              <a:avLst/>
              <a:gdLst>
                <a:gd name="T0" fmla="*/ 72 w 72"/>
                <a:gd name="T1" fmla="*/ 0 h 81"/>
                <a:gd name="T2" fmla="*/ 69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2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2" y="0"/>
                  </a:moveTo>
                  <a:cubicBezTo>
                    <a:pt x="72" y="23"/>
                    <a:pt x="70" y="59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1" y="16"/>
                    <a:pt x="0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284"/>
            <p:cNvSpPr>
              <a:spLocks/>
            </p:cNvSpPr>
            <p:nvPr/>
          </p:nvSpPr>
          <p:spPr bwMode="auto">
            <a:xfrm>
              <a:off x="7525029" y="3894652"/>
              <a:ext cx="62338" cy="166846"/>
            </a:xfrm>
            <a:custGeom>
              <a:avLst/>
              <a:gdLst>
                <a:gd name="T0" fmla="*/ 2 w 30"/>
                <a:gd name="T1" fmla="*/ 81 h 81"/>
                <a:gd name="T2" fmla="*/ 0 w 30"/>
                <a:gd name="T3" fmla="*/ 0 h 81"/>
                <a:gd name="T4" fmla="*/ 30 w 30"/>
                <a:gd name="T5" fmla="*/ 0 h 81"/>
                <a:gd name="T6" fmla="*/ 30 w 30"/>
                <a:gd name="T7" fmla="*/ 81 h 81"/>
                <a:gd name="T8" fmla="*/ 2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2" y="81"/>
                  </a:moveTo>
                  <a:cubicBezTo>
                    <a:pt x="3" y="40"/>
                    <a:pt x="1" y="15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81"/>
                    <a:pt x="30" y="81"/>
                    <a:pt x="30" y="81"/>
                  </a:cubicBezTo>
                  <a:lnTo>
                    <a:pt x="2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285"/>
            <p:cNvSpPr>
              <a:spLocks/>
            </p:cNvSpPr>
            <p:nvPr/>
          </p:nvSpPr>
          <p:spPr bwMode="auto">
            <a:xfrm>
              <a:off x="6511117" y="3894652"/>
              <a:ext cx="148512" cy="166846"/>
            </a:xfrm>
            <a:custGeom>
              <a:avLst/>
              <a:gdLst>
                <a:gd name="T0" fmla="*/ 71 w 72"/>
                <a:gd name="T1" fmla="*/ 0 h 81"/>
                <a:gd name="T2" fmla="*/ 68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1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1" y="0"/>
                  </a:moveTo>
                  <a:cubicBezTo>
                    <a:pt x="72" y="19"/>
                    <a:pt x="69" y="56"/>
                    <a:pt x="68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286"/>
            <p:cNvSpPr>
              <a:spLocks/>
            </p:cNvSpPr>
            <p:nvPr/>
          </p:nvSpPr>
          <p:spPr bwMode="auto">
            <a:xfrm>
              <a:off x="5950073" y="3894652"/>
              <a:ext cx="69672" cy="166846"/>
            </a:xfrm>
            <a:custGeom>
              <a:avLst/>
              <a:gdLst>
                <a:gd name="T0" fmla="*/ 31 w 34"/>
                <a:gd name="T1" fmla="*/ 0 h 81"/>
                <a:gd name="T2" fmla="*/ 31 w 34"/>
                <a:gd name="T3" fmla="*/ 8 h 81"/>
                <a:gd name="T4" fmla="*/ 33 w 34"/>
                <a:gd name="T5" fmla="*/ 81 h 81"/>
                <a:gd name="T6" fmla="*/ 0 w 34"/>
                <a:gd name="T7" fmla="*/ 81 h 81"/>
                <a:gd name="T8" fmla="*/ 0 w 34"/>
                <a:gd name="T9" fmla="*/ 0 h 81"/>
                <a:gd name="T10" fmla="*/ 31 w 34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81">
                  <a:moveTo>
                    <a:pt x="31" y="0"/>
                  </a:moveTo>
                  <a:cubicBezTo>
                    <a:pt x="31" y="3"/>
                    <a:pt x="31" y="6"/>
                    <a:pt x="31" y="8"/>
                  </a:cubicBezTo>
                  <a:cubicBezTo>
                    <a:pt x="31" y="30"/>
                    <a:pt x="34" y="57"/>
                    <a:pt x="33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287"/>
            <p:cNvSpPr>
              <a:spLocks/>
            </p:cNvSpPr>
            <p:nvPr/>
          </p:nvSpPr>
          <p:spPr bwMode="auto">
            <a:xfrm>
              <a:off x="6122420" y="3894652"/>
              <a:ext cx="157679" cy="166846"/>
            </a:xfrm>
            <a:custGeom>
              <a:avLst/>
              <a:gdLst>
                <a:gd name="T0" fmla="*/ 72 w 76"/>
                <a:gd name="T1" fmla="*/ 0 h 81"/>
                <a:gd name="T2" fmla="*/ 73 w 76"/>
                <a:gd name="T3" fmla="*/ 12 h 81"/>
                <a:gd name="T4" fmla="*/ 75 w 76"/>
                <a:gd name="T5" fmla="*/ 81 h 81"/>
                <a:gd name="T6" fmla="*/ 1 w 76"/>
                <a:gd name="T7" fmla="*/ 81 h 81"/>
                <a:gd name="T8" fmla="*/ 0 w 76"/>
                <a:gd name="T9" fmla="*/ 44 h 81"/>
                <a:gd name="T10" fmla="*/ 0 w 76"/>
                <a:gd name="T11" fmla="*/ 12 h 81"/>
                <a:gd name="T12" fmla="*/ 2 w 76"/>
                <a:gd name="T13" fmla="*/ 0 h 81"/>
                <a:gd name="T14" fmla="*/ 72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72" y="0"/>
                  </a:moveTo>
                  <a:cubicBezTo>
                    <a:pt x="72" y="4"/>
                    <a:pt x="73" y="8"/>
                    <a:pt x="73" y="12"/>
                  </a:cubicBezTo>
                  <a:cubicBezTo>
                    <a:pt x="73" y="32"/>
                    <a:pt x="76" y="58"/>
                    <a:pt x="7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6"/>
                    <a:pt x="0" y="44"/>
                  </a:cubicBezTo>
                  <a:cubicBezTo>
                    <a:pt x="0" y="33"/>
                    <a:pt x="1" y="22"/>
                    <a:pt x="0" y="12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288"/>
            <p:cNvSpPr>
              <a:spLocks/>
            </p:cNvSpPr>
            <p:nvPr/>
          </p:nvSpPr>
          <p:spPr bwMode="auto">
            <a:xfrm>
              <a:off x="6369939" y="3894652"/>
              <a:ext cx="155846" cy="166846"/>
            </a:xfrm>
            <a:custGeom>
              <a:avLst/>
              <a:gdLst>
                <a:gd name="T0" fmla="*/ 73 w 76"/>
                <a:gd name="T1" fmla="*/ 0 h 81"/>
                <a:gd name="T2" fmla="*/ 73 w 76"/>
                <a:gd name="T3" fmla="*/ 13 h 81"/>
                <a:gd name="T4" fmla="*/ 75 w 76"/>
                <a:gd name="T5" fmla="*/ 81 h 81"/>
                <a:gd name="T6" fmla="*/ 2 w 76"/>
                <a:gd name="T7" fmla="*/ 81 h 81"/>
                <a:gd name="T8" fmla="*/ 0 w 76"/>
                <a:gd name="T9" fmla="*/ 45 h 81"/>
                <a:gd name="T10" fmla="*/ 1 w 76"/>
                <a:gd name="T11" fmla="*/ 13 h 81"/>
                <a:gd name="T12" fmla="*/ 2 w 76"/>
                <a:gd name="T13" fmla="*/ 0 h 81"/>
                <a:gd name="T14" fmla="*/ 73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73" y="0"/>
                  </a:moveTo>
                  <a:cubicBezTo>
                    <a:pt x="73" y="4"/>
                    <a:pt x="73" y="9"/>
                    <a:pt x="73" y="13"/>
                  </a:cubicBezTo>
                  <a:cubicBezTo>
                    <a:pt x="74" y="33"/>
                    <a:pt x="76" y="58"/>
                    <a:pt x="75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9"/>
                    <a:pt x="0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289"/>
            <p:cNvSpPr>
              <a:spLocks/>
            </p:cNvSpPr>
            <p:nvPr/>
          </p:nvSpPr>
          <p:spPr bwMode="auto">
            <a:xfrm>
              <a:off x="6633960" y="3894652"/>
              <a:ext cx="122843" cy="166846"/>
            </a:xfrm>
            <a:custGeom>
              <a:avLst/>
              <a:gdLst>
                <a:gd name="T0" fmla="*/ 60 w 60"/>
                <a:gd name="T1" fmla="*/ 0 h 81"/>
                <a:gd name="T2" fmla="*/ 60 w 60"/>
                <a:gd name="T3" fmla="*/ 81 h 81"/>
                <a:gd name="T4" fmla="*/ 2 w 60"/>
                <a:gd name="T5" fmla="*/ 81 h 81"/>
                <a:gd name="T6" fmla="*/ 0 w 60"/>
                <a:gd name="T7" fmla="*/ 45 h 81"/>
                <a:gd name="T8" fmla="*/ 1 w 60"/>
                <a:gd name="T9" fmla="*/ 13 h 81"/>
                <a:gd name="T10" fmla="*/ 3 w 60"/>
                <a:gd name="T11" fmla="*/ 0 h 81"/>
                <a:gd name="T12" fmla="*/ 60 w 6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1">
                  <a:moveTo>
                    <a:pt x="60" y="0"/>
                  </a:moveTo>
                  <a:cubicBezTo>
                    <a:pt x="60" y="81"/>
                    <a:pt x="60" y="81"/>
                    <a:pt x="6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9"/>
                    <a:pt x="1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1" y="8"/>
                    <a:pt x="2" y="4"/>
                    <a:pt x="3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290"/>
            <p:cNvSpPr>
              <a:spLocks/>
            </p:cNvSpPr>
            <p:nvPr/>
          </p:nvSpPr>
          <p:spPr bwMode="auto">
            <a:xfrm>
              <a:off x="5999577" y="3894652"/>
              <a:ext cx="148512" cy="166846"/>
            </a:xfrm>
            <a:custGeom>
              <a:avLst/>
              <a:gdLst>
                <a:gd name="T0" fmla="*/ 71 w 72"/>
                <a:gd name="T1" fmla="*/ 0 h 81"/>
                <a:gd name="T2" fmla="*/ 68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1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1" y="0"/>
                  </a:moveTo>
                  <a:cubicBezTo>
                    <a:pt x="72" y="19"/>
                    <a:pt x="70" y="56"/>
                    <a:pt x="68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291"/>
            <p:cNvSpPr>
              <a:spLocks/>
            </p:cNvSpPr>
            <p:nvPr/>
          </p:nvSpPr>
          <p:spPr bwMode="auto">
            <a:xfrm>
              <a:off x="6256264" y="3894652"/>
              <a:ext cx="150345" cy="166846"/>
            </a:xfrm>
            <a:custGeom>
              <a:avLst/>
              <a:gdLst>
                <a:gd name="T0" fmla="*/ 72 w 73"/>
                <a:gd name="T1" fmla="*/ 0 h 81"/>
                <a:gd name="T2" fmla="*/ 69 w 73"/>
                <a:gd name="T3" fmla="*/ 81 h 81"/>
                <a:gd name="T4" fmla="*/ 2 w 73"/>
                <a:gd name="T5" fmla="*/ 81 h 81"/>
                <a:gd name="T6" fmla="*/ 0 w 73"/>
                <a:gd name="T7" fmla="*/ 0 h 81"/>
                <a:gd name="T8" fmla="*/ 72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2" y="0"/>
                  </a:moveTo>
                  <a:cubicBezTo>
                    <a:pt x="73" y="19"/>
                    <a:pt x="70" y="56"/>
                    <a:pt x="6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292"/>
            <p:cNvSpPr>
              <a:spLocks/>
            </p:cNvSpPr>
            <p:nvPr/>
          </p:nvSpPr>
          <p:spPr bwMode="auto">
            <a:xfrm>
              <a:off x="8388595" y="3894652"/>
              <a:ext cx="128343" cy="166846"/>
            </a:xfrm>
            <a:custGeom>
              <a:avLst/>
              <a:gdLst>
                <a:gd name="T0" fmla="*/ 60 w 63"/>
                <a:gd name="T1" fmla="*/ 0 h 81"/>
                <a:gd name="T2" fmla="*/ 60 w 63"/>
                <a:gd name="T3" fmla="*/ 0 h 81"/>
                <a:gd name="T4" fmla="*/ 61 w 63"/>
                <a:gd name="T5" fmla="*/ 81 h 81"/>
                <a:gd name="T6" fmla="*/ 0 w 63"/>
                <a:gd name="T7" fmla="*/ 81 h 81"/>
                <a:gd name="T8" fmla="*/ 0 w 63"/>
                <a:gd name="T9" fmla="*/ 0 h 81"/>
                <a:gd name="T10" fmla="*/ 60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0" y="24"/>
                    <a:pt x="63" y="55"/>
                    <a:pt x="61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293"/>
            <p:cNvSpPr>
              <a:spLocks/>
            </p:cNvSpPr>
            <p:nvPr/>
          </p:nvSpPr>
          <p:spPr bwMode="auto">
            <a:xfrm>
              <a:off x="8489437" y="3894652"/>
              <a:ext cx="159513" cy="166846"/>
            </a:xfrm>
            <a:custGeom>
              <a:avLst/>
              <a:gdLst>
                <a:gd name="T0" fmla="*/ 75 w 78"/>
                <a:gd name="T1" fmla="*/ 0 h 81"/>
                <a:gd name="T2" fmla="*/ 75 w 78"/>
                <a:gd name="T3" fmla="*/ 2 h 81"/>
                <a:gd name="T4" fmla="*/ 76 w 78"/>
                <a:gd name="T5" fmla="*/ 81 h 81"/>
                <a:gd name="T6" fmla="*/ 2 w 78"/>
                <a:gd name="T7" fmla="*/ 81 h 81"/>
                <a:gd name="T8" fmla="*/ 0 w 78"/>
                <a:gd name="T9" fmla="*/ 36 h 81"/>
                <a:gd name="T10" fmla="*/ 1 w 78"/>
                <a:gd name="T11" fmla="*/ 2 h 81"/>
                <a:gd name="T12" fmla="*/ 1 w 78"/>
                <a:gd name="T13" fmla="*/ 0 h 81"/>
                <a:gd name="T14" fmla="*/ 75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75" y="0"/>
                  </a:moveTo>
                  <a:cubicBezTo>
                    <a:pt x="75" y="2"/>
                    <a:pt x="75" y="2"/>
                    <a:pt x="75" y="2"/>
                  </a:cubicBezTo>
                  <a:cubicBezTo>
                    <a:pt x="75" y="25"/>
                    <a:pt x="78" y="55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1"/>
                    <a:pt x="0" y="36"/>
                  </a:cubicBezTo>
                  <a:cubicBezTo>
                    <a:pt x="0" y="25"/>
                    <a:pt x="2" y="13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294"/>
            <p:cNvSpPr>
              <a:spLocks/>
            </p:cNvSpPr>
            <p:nvPr/>
          </p:nvSpPr>
          <p:spPr bwMode="auto">
            <a:xfrm>
              <a:off x="8755290" y="3894652"/>
              <a:ext cx="161346" cy="166846"/>
            </a:xfrm>
            <a:custGeom>
              <a:avLst/>
              <a:gdLst>
                <a:gd name="T0" fmla="*/ 75 w 78"/>
                <a:gd name="T1" fmla="*/ 0 h 81"/>
                <a:gd name="T2" fmla="*/ 76 w 78"/>
                <a:gd name="T3" fmla="*/ 81 h 81"/>
                <a:gd name="T4" fmla="*/ 2 w 78"/>
                <a:gd name="T5" fmla="*/ 81 h 81"/>
                <a:gd name="T6" fmla="*/ 0 w 78"/>
                <a:gd name="T7" fmla="*/ 33 h 81"/>
                <a:gd name="T8" fmla="*/ 1 w 78"/>
                <a:gd name="T9" fmla="*/ 0 h 81"/>
                <a:gd name="T10" fmla="*/ 75 w 7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1">
                  <a:moveTo>
                    <a:pt x="75" y="0"/>
                  </a:moveTo>
                  <a:cubicBezTo>
                    <a:pt x="75" y="24"/>
                    <a:pt x="78" y="55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1"/>
                    <a:pt x="1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295"/>
            <p:cNvSpPr>
              <a:spLocks/>
            </p:cNvSpPr>
            <p:nvPr/>
          </p:nvSpPr>
          <p:spPr bwMode="auto">
            <a:xfrm>
              <a:off x="9028479" y="3894652"/>
              <a:ext cx="163180" cy="166846"/>
            </a:xfrm>
            <a:custGeom>
              <a:avLst/>
              <a:gdLst>
                <a:gd name="T0" fmla="*/ 75 w 79"/>
                <a:gd name="T1" fmla="*/ 0 h 81"/>
                <a:gd name="T2" fmla="*/ 77 w 79"/>
                <a:gd name="T3" fmla="*/ 81 h 81"/>
                <a:gd name="T4" fmla="*/ 3 w 79"/>
                <a:gd name="T5" fmla="*/ 81 h 81"/>
                <a:gd name="T6" fmla="*/ 0 w 79"/>
                <a:gd name="T7" fmla="*/ 33 h 81"/>
                <a:gd name="T8" fmla="*/ 1 w 79"/>
                <a:gd name="T9" fmla="*/ 0 h 81"/>
                <a:gd name="T10" fmla="*/ 75 w 79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1">
                  <a:moveTo>
                    <a:pt x="75" y="0"/>
                  </a:moveTo>
                  <a:cubicBezTo>
                    <a:pt x="76" y="24"/>
                    <a:pt x="79" y="55"/>
                    <a:pt x="77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1" y="65"/>
                    <a:pt x="1" y="49"/>
                    <a:pt x="0" y="33"/>
                  </a:cubicBezTo>
                  <a:cubicBezTo>
                    <a:pt x="0" y="22"/>
                    <a:pt x="2" y="11"/>
                    <a:pt x="1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296"/>
            <p:cNvSpPr>
              <a:spLocks/>
            </p:cNvSpPr>
            <p:nvPr/>
          </p:nvSpPr>
          <p:spPr bwMode="auto">
            <a:xfrm>
              <a:off x="8626947" y="3894652"/>
              <a:ext cx="148512" cy="166846"/>
            </a:xfrm>
            <a:custGeom>
              <a:avLst/>
              <a:gdLst>
                <a:gd name="T0" fmla="*/ 73 w 73"/>
                <a:gd name="T1" fmla="*/ 0 h 81"/>
                <a:gd name="T2" fmla="*/ 70 w 73"/>
                <a:gd name="T3" fmla="*/ 81 h 81"/>
                <a:gd name="T4" fmla="*/ 1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4"/>
                    <a:pt x="70" y="60"/>
                    <a:pt x="7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42"/>
                    <a:pt x="1" y="17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297"/>
            <p:cNvSpPr>
              <a:spLocks/>
            </p:cNvSpPr>
            <p:nvPr/>
          </p:nvSpPr>
          <p:spPr bwMode="auto">
            <a:xfrm>
              <a:off x="8901968" y="3894652"/>
              <a:ext cx="148512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1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5"/>
                    <a:pt x="70" y="61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7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298"/>
            <p:cNvSpPr>
              <a:spLocks/>
            </p:cNvSpPr>
            <p:nvPr/>
          </p:nvSpPr>
          <p:spPr bwMode="auto">
            <a:xfrm>
              <a:off x="9169656" y="3894652"/>
              <a:ext cx="62338" cy="166846"/>
            </a:xfrm>
            <a:custGeom>
              <a:avLst/>
              <a:gdLst>
                <a:gd name="T0" fmla="*/ 1 w 30"/>
                <a:gd name="T1" fmla="*/ 81 h 81"/>
                <a:gd name="T2" fmla="*/ 0 w 30"/>
                <a:gd name="T3" fmla="*/ 0 h 81"/>
                <a:gd name="T4" fmla="*/ 30 w 30"/>
                <a:gd name="T5" fmla="*/ 0 h 81"/>
                <a:gd name="T6" fmla="*/ 30 w 30"/>
                <a:gd name="T7" fmla="*/ 81 h 81"/>
                <a:gd name="T8" fmla="*/ 1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1" y="81"/>
                  </a:moveTo>
                  <a:cubicBezTo>
                    <a:pt x="2" y="41"/>
                    <a:pt x="1" y="16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81"/>
                    <a:pt x="30" y="81"/>
                    <a:pt x="30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299"/>
            <p:cNvSpPr>
              <a:spLocks/>
            </p:cNvSpPr>
            <p:nvPr/>
          </p:nvSpPr>
          <p:spPr bwMode="auto">
            <a:xfrm>
              <a:off x="8141077" y="3894652"/>
              <a:ext cx="150345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1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1"/>
                    <a:pt x="70" y="58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39"/>
                    <a:pt x="1" y="15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300"/>
            <p:cNvSpPr>
              <a:spLocks/>
            </p:cNvSpPr>
            <p:nvPr/>
          </p:nvSpPr>
          <p:spPr bwMode="auto">
            <a:xfrm>
              <a:off x="7574532" y="3894652"/>
              <a:ext cx="71506" cy="166846"/>
            </a:xfrm>
            <a:custGeom>
              <a:avLst/>
              <a:gdLst>
                <a:gd name="T0" fmla="*/ 31 w 35"/>
                <a:gd name="T1" fmla="*/ 0 h 81"/>
                <a:gd name="T2" fmla="*/ 31 w 35"/>
                <a:gd name="T3" fmla="*/ 4 h 81"/>
                <a:gd name="T4" fmla="*/ 33 w 35"/>
                <a:gd name="T5" fmla="*/ 81 h 81"/>
                <a:gd name="T6" fmla="*/ 0 w 35"/>
                <a:gd name="T7" fmla="*/ 81 h 81"/>
                <a:gd name="T8" fmla="*/ 0 w 35"/>
                <a:gd name="T9" fmla="*/ 0 h 81"/>
                <a:gd name="T10" fmla="*/ 31 w 3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1">
                  <a:moveTo>
                    <a:pt x="31" y="0"/>
                  </a:moveTo>
                  <a:cubicBezTo>
                    <a:pt x="31" y="2"/>
                    <a:pt x="31" y="3"/>
                    <a:pt x="31" y="4"/>
                  </a:cubicBezTo>
                  <a:cubicBezTo>
                    <a:pt x="32" y="27"/>
                    <a:pt x="35" y="56"/>
                    <a:pt x="33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301"/>
            <p:cNvSpPr>
              <a:spLocks/>
            </p:cNvSpPr>
            <p:nvPr/>
          </p:nvSpPr>
          <p:spPr bwMode="auto">
            <a:xfrm>
              <a:off x="7748713" y="3894652"/>
              <a:ext cx="159513" cy="166846"/>
            </a:xfrm>
            <a:custGeom>
              <a:avLst/>
              <a:gdLst>
                <a:gd name="T0" fmla="*/ 73 w 77"/>
                <a:gd name="T1" fmla="*/ 0 h 81"/>
                <a:gd name="T2" fmla="*/ 74 w 77"/>
                <a:gd name="T3" fmla="*/ 8 h 81"/>
                <a:gd name="T4" fmla="*/ 75 w 77"/>
                <a:gd name="T5" fmla="*/ 81 h 81"/>
                <a:gd name="T6" fmla="*/ 2 w 77"/>
                <a:gd name="T7" fmla="*/ 81 h 81"/>
                <a:gd name="T8" fmla="*/ 0 w 77"/>
                <a:gd name="T9" fmla="*/ 40 h 81"/>
                <a:gd name="T10" fmla="*/ 0 w 77"/>
                <a:gd name="T11" fmla="*/ 8 h 81"/>
                <a:gd name="T12" fmla="*/ 1 w 77"/>
                <a:gd name="T13" fmla="*/ 0 h 81"/>
                <a:gd name="T14" fmla="*/ 7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3" y="0"/>
                  </a:moveTo>
                  <a:cubicBezTo>
                    <a:pt x="74" y="3"/>
                    <a:pt x="74" y="5"/>
                    <a:pt x="74" y="8"/>
                  </a:cubicBezTo>
                  <a:cubicBezTo>
                    <a:pt x="74" y="29"/>
                    <a:pt x="77" y="57"/>
                    <a:pt x="75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67"/>
                    <a:pt x="0" y="53"/>
                    <a:pt x="0" y="40"/>
                  </a:cubicBezTo>
                  <a:cubicBezTo>
                    <a:pt x="0" y="29"/>
                    <a:pt x="1" y="18"/>
                    <a:pt x="0" y="8"/>
                  </a:cubicBezTo>
                  <a:cubicBezTo>
                    <a:pt x="0" y="5"/>
                    <a:pt x="0" y="3"/>
                    <a:pt x="1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302"/>
            <p:cNvSpPr>
              <a:spLocks/>
            </p:cNvSpPr>
            <p:nvPr/>
          </p:nvSpPr>
          <p:spPr bwMode="auto">
            <a:xfrm>
              <a:off x="7999899" y="3894652"/>
              <a:ext cx="157679" cy="166846"/>
            </a:xfrm>
            <a:custGeom>
              <a:avLst/>
              <a:gdLst>
                <a:gd name="T0" fmla="*/ 73 w 77"/>
                <a:gd name="T1" fmla="*/ 0 h 81"/>
                <a:gd name="T2" fmla="*/ 74 w 77"/>
                <a:gd name="T3" fmla="*/ 9 h 81"/>
                <a:gd name="T4" fmla="*/ 75 w 77"/>
                <a:gd name="T5" fmla="*/ 81 h 81"/>
                <a:gd name="T6" fmla="*/ 2 w 77"/>
                <a:gd name="T7" fmla="*/ 81 h 81"/>
                <a:gd name="T8" fmla="*/ 0 w 77"/>
                <a:gd name="T9" fmla="*/ 41 h 81"/>
                <a:gd name="T10" fmla="*/ 0 w 77"/>
                <a:gd name="T11" fmla="*/ 9 h 81"/>
                <a:gd name="T12" fmla="*/ 1 w 77"/>
                <a:gd name="T13" fmla="*/ 0 h 81"/>
                <a:gd name="T14" fmla="*/ 7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3" y="0"/>
                  </a:moveTo>
                  <a:cubicBezTo>
                    <a:pt x="73" y="3"/>
                    <a:pt x="74" y="6"/>
                    <a:pt x="74" y="9"/>
                  </a:cubicBezTo>
                  <a:cubicBezTo>
                    <a:pt x="74" y="30"/>
                    <a:pt x="77" y="57"/>
                    <a:pt x="75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68"/>
                    <a:pt x="0" y="54"/>
                    <a:pt x="0" y="41"/>
                  </a:cubicBezTo>
                  <a:cubicBezTo>
                    <a:pt x="0" y="30"/>
                    <a:pt x="1" y="19"/>
                    <a:pt x="0" y="9"/>
                  </a:cubicBezTo>
                  <a:cubicBezTo>
                    <a:pt x="0" y="6"/>
                    <a:pt x="0" y="3"/>
                    <a:pt x="1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303"/>
            <p:cNvSpPr>
              <a:spLocks/>
            </p:cNvSpPr>
            <p:nvPr/>
          </p:nvSpPr>
          <p:spPr bwMode="auto">
            <a:xfrm>
              <a:off x="8267586" y="3894652"/>
              <a:ext cx="124676" cy="166846"/>
            </a:xfrm>
            <a:custGeom>
              <a:avLst/>
              <a:gdLst>
                <a:gd name="T0" fmla="*/ 61 w 61"/>
                <a:gd name="T1" fmla="*/ 0 h 81"/>
                <a:gd name="T2" fmla="*/ 61 w 61"/>
                <a:gd name="T3" fmla="*/ 81 h 81"/>
                <a:gd name="T4" fmla="*/ 2 w 61"/>
                <a:gd name="T5" fmla="*/ 81 h 81"/>
                <a:gd name="T6" fmla="*/ 1 w 61"/>
                <a:gd name="T7" fmla="*/ 41 h 81"/>
                <a:gd name="T8" fmla="*/ 1 w 61"/>
                <a:gd name="T9" fmla="*/ 9 h 81"/>
                <a:gd name="T10" fmla="*/ 2 w 61"/>
                <a:gd name="T11" fmla="*/ 0 h 81"/>
                <a:gd name="T12" fmla="*/ 61 w 61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81">
                  <a:moveTo>
                    <a:pt x="61" y="0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1" y="54"/>
                    <a:pt x="1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2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304"/>
            <p:cNvSpPr>
              <a:spLocks/>
            </p:cNvSpPr>
            <p:nvPr/>
          </p:nvSpPr>
          <p:spPr bwMode="auto">
            <a:xfrm>
              <a:off x="7624037" y="3894652"/>
              <a:ext cx="150345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2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1"/>
                    <a:pt x="70" y="58"/>
                    <a:pt x="6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1" y="14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305"/>
            <p:cNvSpPr>
              <a:spLocks/>
            </p:cNvSpPr>
            <p:nvPr/>
          </p:nvSpPr>
          <p:spPr bwMode="auto">
            <a:xfrm>
              <a:off x="7884390" y="3894652"/>
              <a:ext cx="150345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2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1"/>
                    <a:pt x="70" y="58"/>
                    <a:pt x="6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0" y="14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306"/>
            <p:cNvSpPr>
              <a:spLocks/>
            </p:cNvSpPr>
            <p:nvPr/>
          </p:nvSpPr>
          <p:spPr bwMode="auto">
            <a:xfrm>
              <a:off x="5233185" y="3894652"/>
              <a:ext cx="102675" cy="166846"/>
            </a:xfrm>
            <a:custGeom>
              <a:avLst/>
              <a:gdLst>
                <a:gd name="T0" fmla="*/ 3 w 50"/>
                <a:gd name="T1" fmla="*/ 0 h 81"/>
                <a:gd name="T2" fmla="*/ 3 w 50"/>
                <a:gd name="T3" fmla="*/ 4 h 81"/>
                <a:gd name="T4" fmla="*/ 2 w 50"/>
                <a:gd name="T5" fmla="*/ 81 h 81"/>
                <a:gd name="T6" fmla="*/ 50 w 50"/>
                <a:gd name="T7" fmla="*/ 81 h 81"/>
                <a:gd name="T8" fmla="*/ 50 w 50"/>
                <a:gd name="T9" fmla="*/ 0 h 81"/>
                <a:gd name="T10" fmla="*/ 3 w 50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81">
                  <a:moveTo>
                    <a:pt x="3" y="0"/>
                  </a:moveTo>
                  <a:cubicBezTo>
                    <a:pt x="3" y="2"/>
                    <a:pt x="3" y="3"/>
                    <a:pt x="3" y="4"/>
                  </a:cubicBezTo>
                  <a:cubicBezTo>
                    <a:pt x="2" y="27"/>
                    <a:pt x="0" y="56"/>
                    <a:pt x="2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307"/>
            <p:cNvSpPr>
              <a:spLocks/>
            </p:cNvSpPr>
            <p:nvPr/>
          </p:nvSpPr>
          <p:spPr bwMode="auto">
            <a:xfrm>
              <a:off x="5132343" y="3894652"/>
              <a:ext cx="126510" cy="166846"/>
            </a:xfrm>
            <a:custGeom>
              <a:avLst/>
              <a:gdLst>
                <a:gd name="T0" fmla="*/ 2 w 62"/>
                <a:gd name="T1" fmla="*/ 0 h 81"/>
                <a:gd name="T2" fmla="*/ 2 w 62"/>
                <a:gd name="T3" fmla="*/ 6 h 81"/>
                <a:gd name="T4" fmla="*/ 1 w 62"/>
                <a:gd name="T5" fmla="*/ 81 h 81"/>
                <a:gd name="T6" fmla="*/ 60 w 62"/>
                <a:gd name="T7" fmla="*/ 81 h 81"/>
                <a:gd name="T8" fmla="*/ 61 w 62"/>
                <a:gd name="T9" fmla="*/ 40 h 81"/>
                <a:gd name="T10" fmla="*/ 61 w 62"/>
                <a:gd name="T11" fmla="*/ 6 h 81"/>
                <a:gd name="T12" fmla="*/ 61 w 62"/>
                <a:gd name="T13" fmla="*/ 0 h 81"/>
                <a:gd name="T14" fmla="*/ 2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2" y="0"/>
                  </a:moveTo>
                  <a:cubicBezTo>
                    <a:pt x="2" y="2"/>
                    <a:pt x="2" y="4"/>
                    <a:pt x="2" y="6"/>
                  </a:cubicBezTo>
                  <a:cubicBezTo>
                    <a:pt x="2" y="28"/>
                    <a:pt x="0" y="56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1" y="67"/>
                    <a:pt x="61" y="54"/>
                    <a:pt x="61" y="40"/>
                  </a:cubicBezTo>
                  <a:cubicBezTo>
                    <a:pt x="62" y="29"/>
                    <a:pt x="60" y="17"/>
                    <a:pt x="61" y="6"/>
                  </a:cubicBezTo>
                  <a:cubicBezTo>
                    <a:pt x="61" y="4"/>
                    <a:pt x="61" y="2"/>
                    <a:pt x="61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308"/>
            <p:cNvSpPr>
              <a:spLocks/>
            </p:cNvSpPr>
            <p:nvPr/>
          </p:nvSpPr>
          <p:spPr bwMode="auto">
            <a:xfrm>
              <a:off x="4917827" y="3894652"/>
              <a:ext cx="126510" cy="166846"/>
            </a:xfrm>
            <a:custGeom>
              <a:avLst/>
              <a:gdLst>
                <a:gd name="T0" fmla="*/ 3 w 62"/>
                <a:gd name="T1" fmla="*/ 0 h 81"/>
                <a:gd name="T2" fmla="*/ 3 w 62"/>
                <a:gd name="T3" fmla="*/ 3 h 81"/>
                <a:gd name="T4" fmla="*/ 1 w 62"/>
                <a:gd name="T5" fmla="*/ 81 h 81"/>
                <a:gd name="T6" fmla="*/ 60 w 62"/>
                <a:gd name="T7" fmla="*/ 81 h 81"/>
                <a:gd name="T8" fmla="*/ 62 w 62"/>
                <a:gd name="T9" fmla="*/ 37 h 81"/>
                <a:gd name="T10" fmla="*/ 61 w 62"/>
                <a:gd name="T11" fmla="*/ 3 h 81"/>
                <a:gd name="T12" fmla="*/ 62 w 62"/>
                <a:gd name="T13" fmla="*/ 0 h 81"/>
                <a:gd name="T14" fmla="*/ 3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3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2" y="26"/>
                    <a:pt x="0" y="56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2" y="66"/>
                    <a:pt x="62" y="51"/>
                    <a:pt x="62" y="37"/>
                  </a:cubicBezTo>
                  <a:cubicBezTo>
                    <a:pt x="62" y="26"/>
                    <a:pt x="61" y="14"/>
                    <a:pt x="61" y="3"/>
                  </a:cubicBezTo>
                  <a:cubicBezTo>
                    <a:pt x="62" y="2"/>
                    <a:pt x="62" y="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309"/>
            <p:cNvSpPr>
              <a:spLocks/>
            </p:cNvSpPr>
            <p:nvPr/>
          </p:nvSpPr>
          <p:spPr bwMode="auto">
            <a:xfrm>
              <a:off x="4699643" y="3894652"/>
              <a:ext cx="128343" cy="166846"/>
            </a:xfrm>
            <a:custGeom>
              <a:avLst/>
              <a:gdLst>
                <a:gd name="T0" fmla="*/ 2 w 62"/>
                <a:gd name="T1" fmla="*/ 0 h 81"/>
                <a:gd name="T2" fmla="*/ 2 w 62"/>
                <a:gd name="T3" fmla="*/ 3 h 81"/>
                <a:gd name="T4" fmla="*/ 1 w 62"/>
                <a:gd name="T5" fmla="*/ 81 h 81"/>
                <a:gd name="T6" fmla="*/ 60 w 62"/>
                <a:gd name="T7" fmla="*/ 81 h 81"/>
                <a:gd name="T8" fmla="*/ 62 w 62"/>
                <a:gd name="T9" fmla="*/ 37 h 81"/>
                <a:gd name="T10" fmla="*/ 61 w 62"/>
                <a:gd name="T11" fmla="*/ 3 h 81"/>
                <a:gd name="T12" fmla="*/ 61 w 62"/>
                <a:gd name="T13" fmla="*/ 0 h 81"/>
                <a:gd name="T14" fmla="*/ 2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2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26"/>
                    <a:pt x="0" y="56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1" y="66"/>
                    <a:pt x="62" y="52"/>
                    <a:pt x="62" y="37"/>
                  </a:cubicBezTo>
                  <a:cubicBezTo>
                    <a:pt x="62" y="26"/>
                    <a:pt x="60" y="14"/>
                    <a:pt x="61" y="3"/>
                  </a:cubicBezTo>
                  <a:cubicBezTo>
                    <a:pt x="61" y="2"/>
                    <a:pt x="61" y="1"/>
                    <a:pt x="61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310"/>
            <p:cNvSpPr>
              <a:spLocks/>
            </p:cNvSpPr>
            <p:nvPr/>
          </p:nvSpPr>
          <p:spPr bwMode="auto">
            <a:xfrm>
              <a:off x="5029668" y="3894652"/>
              <a:ext cx="117342" cy="166846"/>
            </a:xfrm>
            <a:custGeom>
              <a:avLst/>
              <a:gdLst>
                <a:gd name="T0" fmla="*/ 0 w 58"/>
                <a:gd name="T1" fmla="*/ 0 h 81"/>
                <a:gd name="T2" fmla="*/ 3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0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0" y="0"/>
                  </a:moveTo>
                  <a:cubicBezTo>
                    <a:pt x="0" y="23"/>
                    <a:pt x="2" y="58"/>
                    <a:pt x="3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41"/>
                    <a:pt x="57" y="16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311"/>
            <p:cNvSpPr>
              <a:spLocks/>
            </p:cNvSpPr>
            <p:nvPr/>
          </p:nvSpPr>
          <p:spPr bwMode="auto">
            <a:xfrm>
              <a:off x="4811485" y="3894652"/>
              <a:ext cx="119176" cy="166846"/>
            </a:xfrm>
            <a:custGeom>
              <a:avLst/>
              <a:gdLst>
                <a:gd name="T0" fmla="*/ 0 w 58"/>
                <a:gd name="T1" fmla="*/ 0 h 81"/>
                <a:gd name="T2" fmla="*/ 2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0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0" y="0"/>
                  </a:moveTo>
                  <a:cubicBezTo>
                    <a:pt x="0" y="23"/>
                    <a:pt x="2" y="59"/>
                    <a:pt x="2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41"/>
                    <a:pt x="57" y="16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312"/>
            <p:cNvSpPr>
              <a:spLocks/>
            </p:cNvSpPr>
            <p:nvPr/>
          </p:nvSpPr>
          <p:spPr bwMode="auto">
            <a:xfrm>
              <a:off x="4666640" y="3894652"/>
              <a:ext cx="49504" cy="166846"/>
            </a:xfrm>
            <a:custGeom>
              <a:avLst/>
              <a:gdLst>
                <a:gd name="T0" fmla="*/ 23 w 24"/>
                <a:gd name="T1" fmla="*/ 81 h 81"/>
                <a:gd name="T2" fmla="*/ 24 w 24"/>
                <a:gd name="T3" fmla="*/ 0 h 81"/>
                <a:gd name="T4" fmla="*/ 0 w 24"/>
                <a:gd name="T5" fmla="*/ 0 h 81"/>
                <a:gd name="T6" fmla="*/ 0 w 24"/>
                <a:gd name="T7" fmla="*/ 81 h 81"/>
                <a:gd name="T8" fmla="*/ 23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23" y="81"/>
                  </a:moveTo>
                  <a:cubicBezTo>
                    <a:pt x="22" y="40"/>
                    <a:pt x="23" y="15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23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313"/>
            <p:cNvSpPr>
              <a:spLocks/>
            </p:cNvSpPr>
            <p:nvPr/>
          </p:nvSpPr>
          <p:spPr bwMode="auto">
            <a:xfrm>
              <a:off x="5412865" y="3894652"/>
              <a:ext cx="121009" cy="166846"/>
            </a:xfrm>
            <a:custGeom>
              <a:avLst/>
              <a:gdLst>
                <a:gd name="T0" fmla="*/ 1 w 59"/>
                <a:gd name="T1" fmla="*/ 0 h 81"/>
                <a:gd name="T2" fmla="*/ 4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1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1" y="0"/>
                  </a:moveTo>
                  <a:cubicBezTo>
                    <a:pt x="0" y="19"/>
                    <a:pt x="3" y="56"/>
                    <a:pt x="4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7"/>
                    <a:pt x="59" y="13"/>
                    <a:pt x="5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314"/>
            <p:cNvSpPr>
              <a:spLocks/>
            </p:cNvSpPr>
            <p:nvPr/>
          </p:nvSpPr>
          <p:spPr bwMode="auto">
            <a:xfrm>
              <a:off x="5928071" y="3894652"/>
              <a:ext cx="55004" cy="166846"/>
            </a:xfrm>
            <a:custGeom>
              <a:avLst/>
              <a:gdLst>
                <a:gd name="T0" fmla="*/ 3 w 27"/>
                <a:gd name="T1" fmla="*/ 0 h 81"/>
                <a:gd name="T2" fmla="*/ 2 w 27"/>
                <a:gd name="T3" fmla="*/ 8 h 81"/>
                <a:gd name="T4" fmla="*/ 1 w 27"/>
                <a:gd name="T5" fmla="*/ 81 h 81"/>
                <a:gd name="T6" fmla="*/ 27 w 27"/>
                <a:gd name="T7" fmla="*/ 81 h 81"/>
                <a:gd name="T8" fmla="*/ 27 w 27"/>
                <a:gd name="T9" fmla="*/ 0 h 81"/>
                <a:gd name="T10" fmla="*/ 3 w 27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81">
                  <a:moveTo>
                    <a:pt x="3" y="0"/>
                  </a:moveTo>
                  <a:cubicBezTo>
                    <a:pt x="2" y="3"/>
                    <a:pt x="2" y="6"/>
                    <a:pt x="2" y="8"/>
                  </a:cubicBezTo>
                  <a:cubicBezTo>
                    <a:pt x="2" y="30"/>
                    <a:pt x="0" y="57"/>
                    <a:pt x="1" y="81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315"/>
            <p:cNvSpPr>
              <a:spLocks/>
            </p:cNvSpPr>
            <p:nvPr/>
          </p:nvSpPr>
          <p:spPr bwMode="auto">
            <a:xfrm>
              <a:off x="5720889" y="3894652"/>
              <a:ext cx="124676" cy="166846"/>
            </a:xfrm>
            <a:custGeom>
              <a:avLst/>
              <a:gdLst>
                <a:gd name="T0" fmla="*/ 3 w 61"/>
                <a:gd name="T1" fmla="*/ 0 h 81"/>
                <a:gd name="T2" fmla="*/ 2 w 61"/>
                <a:gd name="T3" fmla="*/ 12 h 81"/>
                <a:gd name="T4" fmla="*/ 1 w 61"/>
                <a:gd name="T5" fmla="*/ 81 h 81"/>
                <a:gd name="T6" fmla="*/ 60 w 61"/>
                <a:gd name="T7" fmla="*/ 81 h 81"/>
                <a:gd name="T8" fmla="*/ 61 w 61"/>
                <a:gd name="T9" fmla="*/ 44 h 81"/>
                <a:gd name="T10" fmla="*/ 60 w 61"/>
                <a:gd name="T11" fmla="*/ 12 h 81"/>
                <a:gd name="T12" fmla="*/ 59 w 61"/>
                <a:gd name="T13" fmla="*/ 0 h 81"/>
                <a:gd name="T14" fmla="*/ 3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3" y="0"/>
                  </a:moveTo>
                  <a:cubicBezTo>
                    <a:pt x="2" y="4"/>
                    <a:pt x="2" y="8"/>
                    <a:pt x="2" y="12"/>
                  </a:cubicBezTo>
                  <a:cubicBezTo>
                    <a:pt x="2" y="32"/>
                    <a:pt x="0" y="58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0" y="69"/>
                    <a:pt x="61" y="56"/>
                    <a:pt x="61" y="44"/>
                  </a:cubicBezTo>
                  <a:cubicBezTo>
                    <a:pt x="61" y="33"/>
                    <a:pt x="60" y="22"/>
                    <a:pt x="60" y="12"/>
                  </a:cubicBezTo>
                  <a:cubicBezTo>
                    <a:pt x="61" y="8"/>
                    <a:pt x="60" y="4"/>
                    <a:pt x="59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316"/>
            <p:cNvSpPr>
              <a:spLocks/>
            </p:cNvSpPr>
            <p:nvPr/>
          </p:nvSpPr>
          <p:spPr bwMode="auto">
            <a:xfrm>
              <a:off x="5521040" y="3894652"/>
              <a:ext cx="126510" cy="166846"/>
            </a:xfrm>
            <a:custGeom>
              <a:avLst/>
              <a:gdLst>
                <a:gd name="T0" fmla="*/ 3 w 61"/>
                <a:gd name="T1" fmla="*/ 0 h 81"/>
                <a:gd name="T2" fmla="*/ 2 w 61"/>
                <a:gd name="T3" fmla="*/ 13 h 81"/>
                <a:gd name="T4" fmla="*/ 1 w 61"/>
                <a:gd name="T5" fmla="*/ 81 h 81"/>
                <a:gd name="T6" fmla="*/ 60 w 61"/>
                <a:gd name="T7" fmla="*/ 81 h 81"/>
                <a:gd name="T8" fmla="*/ 61 w 61"/>
                <a:gd name="T9" fmla="*/ 45 h 81"/>
                <a:gd name="T10" fmla="*/ 60 w 61"/>
                <a:gd name="T11" fmla="*/ 13 h 81"/>
                <a:gd name="T12" fmla="*/ 59 w 61"/>
                <a:gd name="T13" fmla="*/ 0 h 81"/>
                <a:gd name="T14" fmla="*/ 3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3" y="0"/>
                  </a:moveTo>
                  <a:cubicBezTo>
                    <a:pt x="2" y="4"/>
                    <a:pt x="2" y="9"/>
                    <a:pt x="2" y="13"/>
                  </a:cubicBezTo>
                  <a:cubicBezTo>
                    <a:pt x="2" y="33"/>
                    <a:pt x="0" y="58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0" y="69"/>
                    <a:pt x="61" y="57"/>
                    <a:pt x="61" y="45"/>
                  </a:cubicBezTo>
                  <a:cubicBezTo>
                    <a:pt x="61" y="34"/>
                    <a:pt x="60" y="23"/>
                    <a:pt x="60" y="13"/>
                  </a:cubicBezTo>
                  <a:cubicBezTo>
                    <a:pt x="61" y="8"/>
                    <a:pt x="60" y="4"/>
                    <a:pt x="59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317"/>
            <p:cNvSpPr>
              <a:spLocks/>
            </p:cNvSpPr>
            <p:nvPr/>
          </p:nvSpPr>
          <p:spPr bwMode="auto">
            <a:xfrm>
              <a:off x="5334025" y="3894652"/>
              <a:ext cx="99008" cy="166846"/>
            </a:xfrm>
            <a:custGeom>
              <a:avLst/>
              <a:gdLst>
                <a:gd name="T0" fmla="*/ 0 w 48"/>
                <a:gd name="T1" fmla="*/ 0 h 81"/>
                <a:gd name="T2" fmla="*/ 0 w 48"/>
                <a:gd name="T3" fmla="*/ 81 h 81"/>
                <a:gd name="T4" fmla="*/ 47 w 48"/>
                <a:gd name="T5" fmla="*/ 81 h 81"/>
                <a:gd name="T6" fmla="*/ 48 w 48"/>
                <a:gd name="T7" fmla="*/ 45 h 81"/>
                <a:gd name="T8" fmla="*/ 47 w 48"/>
                <a:gd name="T9" fmla="*/ 13 h 81"/>
                <a:gd name="T10" fmla="*/ 46 w 48"/>
                <a:gd name="T11" fmla="*/ 0 h 81"/>
                <a:gd name="T12" fmla="*/ 0 w 4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69"/>
                    <a:pt x="48" y="57"/>
                    <a:pt x="48" y="45"/>
                  </a:cubicBezTo>
                  <a:cubicBezTo>
                    <a:pt x="48" y="34"/>
                    <a:pt x="46" y="23"/>
                    <a:pt x="47" y="13"/>
                  </a:cubicBezTo>
                  <a:cubicBezTo>
                    <a:pt x="48" y="8"/>
                    <a:pt x="47" y="4"/>
                    <a:pt x="4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318"/>
            <p:cNvSpPr>
              <a:spLocks/>
            </p:cNvSpPr>
            <p:nvPr/>
          </p:nvSpPr>
          <p:spPr bwMode="auto">
            <a:xfrm>
              <a:off x="5825397" y="3894652"/>
              <a:ext cx="119176" cy="166846"/>
            </a:xfrm>
            <a:custGeom>
              <a:avLst/>
              <a:gdLst>
                <a:gd name="T0" fmla="*/ 0 w 58"/>
                <a:gd name="T1" fmla="*/ 0 h 81"/>
                <a:gd name="T2" fmla="*/ 3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0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0" y="0"/>
                  </a:moveTo>
                  <a:cubicBezTo>
                    <a:pt x="0" y="19"/>
                    <a:pt x="2" y="56"/>
                    <a:pt x="3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37"/>
                    <a:pt x="58" y="13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319"/>
            <p:cNvSpPr>
              <a:spLocks/>
            </p:cNvSpPr>
            <p:nvPr/>
          </p:nvSpPr>
          <p:spPr bwMode="auto">
            <a:xfrm>
              <a:off x="5618215" y="3894652"/>
              <a:ext cx="119176" cy="166846"/>
            </a:xfrm>
            <a:custGeom>
              <a:avLst/>
              <a:gdLst>
                <a:gd name="T0" fmla="*/ 1 w 58"/>
                <a:gd name="T1" fmla="*/ 0 h 81"/>
                <a:gd name="T2" fmla="*/ 3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1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1" y="0"/>
                  </a:moveTo>
                  <a:cubicBezTo>
                    <a:pt x="0" y="19"/>
                    <a:pt x="2" y="56"/>
                    <a:pt x="3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37"/>
                    <a:pt x="58" y="13"/>
                    <a:pt x="58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320"/>
            <p:cNvSpPr>
              <a:spLocks/>
            </p:cNvSpPr>
            <p:nvPr/>
          </p:nvSpPr>
          <p:spPr bwMode="auto">
            <a:xfrm>
              <a:off x="3918582" y="3894652"/>
              <a:ext cx="104509" cy="166846"/>
            </a:xfrm>
            <a:custGeom>
              <a:avLst/>
              <a:gdLst>
                <a:gd name="T0" fmla="*/ 3 w 51"/>
                <a:gd name="T1" fmla="*/ 0 h 81"/>
                <a:gd name="T2" fmla="*/ 3 w 51"/>
                <a:gd name="T3" fmla="*/ 0 h 81"/>
                <a:gd name="T4" fmla="*/ 2 w 51"/>
                <a:gd name="T5" fmla="*/ 81 h 81"/>
                <a:gd name="T6" fmla="*/ 51 w 51"/>
                <a:gd name="T7" fmla="*/ 81 h 81"/>
                <a:gd name="T8" fmla="*/ 51 w 51"/>
                <a:gd name="T9" fmla="*/ 0 h 81"/>
                <a:gd name="T10" fmla="*/ 3 w 5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24"/>
                    <a:pt x="0" y="55"/>
                    <a:pt x="2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321"/>
            <p:cNvSpPr>
              <a:spLocks/>
            </p:cNvSpPr>
            <p:nvPr/>
          </p:nvSpPr>
          <p:spPr bwMode="auto">
            <a:xfrm>
              <a:off x="3814075" y="3894652"/>
              <a:ext cx="128343" cy="166846"/>
            </a:xfrm>
            <a:custGeom>
              <a:avLst/>
              <a:gdLst>
                <a:gd name="T0" fmla="*/ 3 w 63"/>
                <a:gd name="T1" fmla="*/ 0 h 81"/>
                <a:gd name="T2" fmla="*/ 3 w 63"/>
                <a:gd name="T3" fmla="*/ 2 h 81"/>
                <a:gd name="T4" fmla="*/ 1 w 63"/>
                <a:gd name="T5" fmla="*/ 81 h 81"/>
                <a:gd name="T6" fmla="*/ 61 w 63"/>
                <a:gd name="T7" fmla="*/ 81 h 81"/>
                <a:gd name="T8" fmla="*/ 63 w 63"/>
                <a:gd name="T9" fmla="*/ 36 h 81"/>
                <a:gd name="T10" fmla="*/ 62 w 63"/>
                <a:gd name="T11" fmla="*/ 2 h 81"/>
                <a:gd name="T12" fmla="*/ 62 w 63"/>
                <a:gd name="T13" fmla="*/ 0 h 81"/>
                <a:gd name="T14" fmla="*/ 3 w 63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5"/>
                    <a:pt x="0" y="55"/>
                    <a:pt x="1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2" y="66"/>
                    <a:pt x="63" y="51"/>
                    <a:pt x="63" y="36"/>
                  </a:cubicBezTo>
                  <a:cubicBezTo>
                    <a:pt x="63" y="25"/>
                    <a:pt x="61" y="13"/>
                    <a:pt x="62" y="2"/>
                  </a:cubicBezTo>
                  <a:cubicBezTo>
                    <a:pt x="62" y="1"/>
                    <a:pt x="62" y="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322"/>
            <p:cNvSpPr>
              <a:spLocks/>
            </p:cNvSpPr>
            <p:nvPr/>
          </p:nvSpPr>
          <p:spPr bwMode="auto">
            <a:xfrm>
              <a:off x="3597725" y="3894652"/>
              <a:ext cx="128343" cy="166846"/>
            </a:xfrm>
            <a:custGeom>
              <a:avLst/>
              <a:gdLst>
                <a:gd name="T0" fmla="*/ 3 w 63"/>
                <a:gd name="T1" fmla="*/ 0 h 81"/>
                <a:gd name="T2" fmla="*/ 2 w 63"/>
                <a:gd name="T3" fmla="*/ 81 h 81"/>
                <a:gd name="T4" fmla="*/ 61 w 63"/>
                <a:gd name="T5" fmla="*/ 81 h 81"/>
                <a:gd name="T6" fmla="*/ 63 w 63"/>
                <a:gd name="T7" fmla="*/ 33 h 81"/>
                <a:gd name="T8" fmla="*/ 62 w 63"/>
                <a:gd name="T9" fmla="*/ 0 h 81"/>
                <a:gd name="T10" fmla="*/ 3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3" y="0"/>
                  </a:moveTo>
                  <a:cubicBezTo>
                    <a:pt x="2" y="24"/>
                    <a:pt x="0" y="55"/>
                    <a:pt x="2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3" y="65"/>
                    <a:pt x="63" y="49"/>
                    <a:pt x="63" y="33"/>
                  </a:cubicBezTo>
                  <a:cubicBezTo>
                    <a:pt x="63" y="22"/>
                    <a:pt x="62" y="1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323"/>
            <p:cNvSpPr>
              <a:spLocks/>
            </p:cNvSpPr>
            <p:nvPr/>
          </p:nvSpPr>
          <p:spPr bwMode="auto">
            <a:xfrm>
              <a:off x="3377708" y="3894652"/>
              <a:ext cx="130177" cy="166846"/>
            </a:xfrm>
            <a:custGeom>
              <a:avLst/>
              <a:gdLst>
                <a:gd name="T0" fmla="*/ 3 w 63"/>
                <a:gd name="T1" fmla="*/ 0 h 81"/>
                <a:gd name="T2" fmla="*/ 1 w 63"/>
                <a:gd name="T3" fmla="*/ 81 h 81"/>
                <a:gd name="T4" fmla="*/ 61 w 63"/>
                <a:gd name="T5" fmla="*/ 81 h 81"/>
                <a:gd name="T6" fmla="*/ 63 w 63"/>
                <a:gd name="T7" fmla="*/ 33 h 81"/>
                <a:gd name="T8" fmla="*/ 62 w 63"/>
                <a:gd name="T9" fmla="*/ 0 h 81"/>
                <a:gd name="T10" fmla="*/ 3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3" y="0"/>
                  </a:moveTo>
                  <a:cubicBezTo>
                    <a:pt x="2" y="24"/>
                    <a:pt x="0" y="55"/>
                    <a:pt x="1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2" y="65"/>
                    <a:pt x="63" y="49"/>
                    <a:pt x="63" y="33"/>
                  </a:cubicBezTo>
                  <a:cubicBezTo>
                    <a:pt x="63" y="22"/>
                    <a:pt x="61" y="1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324"/>
            <p:cNvSpPr>
              <a:spLocks/>
            </p:cNvSpPr>
            <p:nvPr/>
          </p:nvSpPr>
          <p:spPr bwMode="auto">
            <a:xfrm>
              <a:off x="3711400" y="3894652"/>
              <a:ext cx="121009" cy="166846"/>
            </a:xfrm>
            <a:custGeom>
              <a:avLst/>
              <a:gdLst>
                <a:gd name="T0" fmla="*/ 0 w 59"/>
                <a:gd name="T1" fmla="*/ 0 h 81"/>
                <a:gd name="T2" fmla="*/ 3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0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0" y="0"/>
                  </a:moveTo>
                  <a:cubicBezTo>
                    <a:pt x="0" y="24"/>
                    <a:pt x="2" y="60"/>
                    <a:pt x="3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42"/>
                    <a:pt x="58" y="17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325"/>
            <p:cNvSpPr>
              <a:spLocks/>
            </p:cNvSpPr>
            <p:nvPr/>
          </p:nvSpPr>
          <p:spPr bwMode="auto">
            <a:xfrm>
              <a:off x="3489549" y="3894652"/>
              <a:ext cx="121009" cy="166846"/>
            </a:xfrm>
            <a:custGeom>
              <a:avLst/>
              <a:gdLst>
                <a:gd name="T0" fmla="*/ 0 w 59"/>
                <a:gd name="T1" fmla="*/ 0 h 81"/>
                <a:gd name="T2" fmla="*/ 3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0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0" y="0"/>
                  </a:moveTo>
                  <a:cubicBezTo>
                    <a:pt x="1" y="25"/>
                    <a:pt x="3" y="61"/>
                    <a:pt x="3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42"/>
                    <a:pt x="58" y="17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326"/>
            <p:cNvSpPr>
              <a:spLocks/>
            </p:cNvSpPr>
            <p:nvPr/>
          </p:nvSpPr>
          <p:spPr bwMode="auto">
            <a:xfrm>
              <a:off x="3344705" y="3894652"/>
              <a:ext cx="49504" cy="166846"/>
            </a:xfrm>
            <a:custGeom>
              <a:avLst/>
              <a:gdLst>
                <a:gd name="T0" fmla="*/ 23 w 24"/>
                <a:gd name="T1" fmla="*/ 81 h 81"/>
                <a:gd name="T2" fmla="*/ 24 w 24"/>
                <a:gd name="T3" fmla="*/ 0 h 81"/>
                <a:gd name="T4" fmla="*/ 0 w 24"/>
                <a:gd name="T5" fmla="*/ 0 h 81"/>
                <a:gd name="T6" fmla="*/ 0 w 24"/>
                <a:gd name="T7" fmla="*/ 81 h 81"/>
                <a:gd name="T8" fmla="*/ 23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23" y="81"/>
                  </a:moveTo>
                  <a:cubicBezTo>
                    <a:pt x="22" y="41"/>
                    <a:pt x="23" y="16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23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327"/>
            <p:cNvSpPr>
              <a:spLocks/>
            </p:cNvSpPr>
            <p:nvPr/>
          </p:nvSpPr>
          <p:spPr bwMode="auto">
            <a:xfrm>
              <a:off x="4100097" y="3894652"/>
              <a:ext cx="121009" cy="166846"/>
            </a:xfrm>
            <a:custGeom>
              <a:avLst/>
              <a:gdLst>
                <a:gd name="T0" fmla="*/ 0 w 59"/>
                <a:gd name="T1" fmla="*/ 0 h 81"/>
                <a:gd name="T2" fmla="*/ 3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0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0" y="0"/>
                  </a:moveTo>
                  <a:cubicBezTo>
                    <a:pt x="0" y="21"/>
                    <a:pt x="2" y="58"/>
                    <a:pt x="3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9"/>
                    <a:pt x="58" y="15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328"/>
            <p:cNvSpPr>
              <a:spLocks/>
            </p:cNvSpPr>
            <p:nvPr/>
          </p:nvSpPr>
          <p:spPr bwMode="auto">
            <a:xfrm>
              <a:off x="4620804" y="3894652"/>
              <a:ext cx="56838" cy="166846"/>
            </a:xfrm>
            <a:custGeom>
              <a:avLst/>
              <a:gdLst>
                <a:gd name="T0" fmla="*/ 3 w 28"/>
                <a:gd name="T1" fmla="*/ 0 h 81"/>
                <a:gd name="T2" fmla="*/ 3 w 28"/>
                <a:gd name="T3" fmla="*/ 4 h 81"/>
                <a:gd name="T4" fmla="*/ 1 w 28"/>
                <a:gd name="T5" fmla="*/ 81 h 81"/>
                <a:gd name="T6" fmla="*/ 28 w 28"/>
                <a:gd name="T7" fmla="*/ 81 h 81"/>
                <a:gd name="T8" fmla="*/ 28 w 28"/>
                <a:gd name="T9" fmla="*/ 0 h 81"/>
                <a:gd name="T10" fmla="*/ 3 w 2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1">
                  <a:moveTo>
                    <a:pt x="3" y="0"/>
                  </a:moveTo>
                  <a:cubicBezTo>
                    <a:pt x="3" y="2"/>
                    <a:pt x="3" y="3"/>
                    <a:pt x="3" y="4"/>
                  </a:cubicBezTo>
                  <a:cubicBezTo>
                    <a:pt x="2" y="27"/>
                    <a:pt x="0" y="56"/>
                    <a:pt x="1" y="81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329"/>
            <p:cNvSpPr>
              <a:spLocks/>
            </p:cNvSpPr>
            <p:nvPr/>
          </p:nvSpPr>
          <p:spPr bwMode="auto">
            <a:xfrm>
              <a:off x="4409954" y="3894652"/>
              <a:ext cx="128343" cy="166846"/>
            </a:xfrm>
            <a:custGeom>
              <a:avLst/>
              <a:gdLst>
                <a:gd name="T0" fmla="*/ 2 w 62"/>
                <a:gd name="T1" fmla="*/ 0 h 81"/>
                <a:gd name="T2" fmla="*/ 2 w 62"/>
                <a:gd name="T3" fmla="*/ 8 h 81"/>
                <a:gd name="T4" fmla="*/ 1 w 62"/>
                <a:gd name="T5" fmla="*/ 81 h 81"/>
                <a:gd name="T6" fmla="*/ 60 w 62"/>
                <a:gd name="T7" fmla="*/ 81 h 81"/>
                <a:gd name="T8" fmla="*/ 62 w 62"/>
                <a:gd name="T9" fmla="*/ 40 h 81"/>
                <a:gd name="T10" fmla="*/ 61 w 62"/>
                <a:gd name="T11" fmla="*/ 8 h 81"/>
                <a:gd name="T12" fmla="*/ 61 w 62"/>
                <a:gd name="T13" fmla="*/ 0 h 81"/>
                <a:gd name="T14" fmla="*/ 2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2" y="0"/>
                  </a:moveTo>
                  <a:cubicBezTo>
                    <a:pt x="2" y="3"/>
                    <a:pt x="2" y="5"/>
                    <a:pt x="2" y="8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1" y="67"/>
                    <a:pt x="62" y="53"/>
                    <a:pt x="62" y="40"/>
                  </a:cubicBezTo>
                  <a:cubicBezTo>
                    <a:pt x="62" y="29"/>
                    <a:pt x="60" y="18"/>
                    <a:pt x="61" y="8"/>
                  </a:cubicBezTo>
                  <a:cubicBezTo>
                    <a:pt x="61" y="5"/>
                    <a:pt x="61" y="3"/>
                    <a:pt x="61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Freeform 330"/>
            <p:cNvSpPr>
              <a:spLocks/>
            </p:cNvSpPr>
            <p:nvPr/>
          </p:nvSpPr>
          <p:spPr bwMode="auto">
            <a:xfrm>
              <a:off x="4208271" y="3894652"/>
              <a:ext cx="126510" cy="166846"/>
            </a:xfrm>
            <a:custGeom>
              <a:avLst/>
              <a:gdLst>
                <a:gd name="T0" fmla="*/ 3 w 62"/>
                <a:gd name="T1" fmla="*/ 0 h 81"/>
                <a:gd name="T2" fmla="*/ 3 w 62"/>
                <a:gd name="T3" fmla="*/ 9 h 81"/>
                <a:gd name="T4" fmla="*/ 2 w 62"/>
                <a:gd name="T5" fmla="*/ 81 h 81"/>
                <a:gd name="T6" fmla="*/ 61 w 62"/>
                <a:gd name="T7" fmla="*/ 81 h 81"/>
                <a:gd name="T8" fmla="*/ 62 w 62"/>
                <a:gd name="T9" fmla="*/ 41 h 81"/>
                <a:gd name="T10" fmla="*/ 62 w 62"/>
                <a:gd name="T11" fmla="*/ 9 h 81"/>
                <a:gd name="T12" fmla="*/ 61 w 62"/>
                <a:gd name="T13" fmla="*/ 0 h 81"/>
                <a:gd name="T14" fmla="*/ 3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3" y="0"/>
                  </a:moveTo>
                  <a:cubicBezTo>
                    <a:pt x="3" y="3"/>
                    <a:pt x="3" y="6"/>
                    <a:pt x="3" y="9"/>
                  </a:cubicBezTo>
                  <a:cubicBezTo>
                    <a:pt x="2" y="30"/>
                    <a:pt x="0" y="57"/>
                    <a:pt x="2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2" y="68"/>
                    <a:pt x="62" y="54"/>
                    <a:pt x="62" y="41"/>
                  </a:cubicBezTo>
                  <a:cubicBezTo>
                    <a:pt x="62" y="30"/>
                    <a:pt x="61" y="19"/>
                    <a:pt x="62" y="9"/>
                  </a:cubicBezTo>
                  <a:cubicBezTo>
                    <a:pt x="62" y="6"/>
                    <a:pt x="62" y="3"/>
                    <a:pt x="61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331"/>
            <p:cNvSpPr>
              <a:spLocks/>
            </p:cNvSpPr>
            <p:nvPr/>
          </p:nvSpPr>
          <p:spPr bwMode="auto">
            <a:xfrm>
              <a:off x="4021257" y="3894652"/>
              <a:ext cx="97175" cy="166846"/>
            </a:xfrm>
            <a:custGeom>
              <a:avLst/>
              <a:gdLst>
                <a:gd name="T0" fmla="*/ 0 w 48"/>
                <a:gd name="T1" fmla="*/ 0 h 81"/>
                <a:gd name="T2" fmla="*/ 0 w 48"/>
                <a:gd name="T3" fmla="*/ 81 h 81"/>
                <a:gd name="T4" fmla="*/ 47 w 48"/>
                <a:gd name="T5" fmla="*/ 81 h 81"/>
                <a:gd name="T6" fmla="*/ 48 w 48"/>
                <a:gd name="T7" fmla="*/ 41 h 81"/>
                <a:gd name="T8" fmla="*/ 48 w 48"/>
                <a:gd name="T9" fmla="*/ 9 h 81"/>
                <a:gd name="T10" fmla="*/ 47 w 48"/>
                <a:gd name="T11" fmla="*/ 0 h 81"/>
                <a:gd name="T12" fmla="*/ 0 w 4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8" y="68"/>
                    <a:pt x="48" y="54"/>
                    <a:pt x="48" y="41"/>
                  </a:cubicBezTo>
                  <a:cubicBezTo>
                    <a:pt x="48" y="30"/>
                    <a:pt x="47" y="19"/>
                    <a:pt x="48" y="9"/>
                  </a:cubicBezTo>
                  <a:cubicBezTo>
                    <a:pt x="48" y="6"/>
                    <a:pt x="48" y="3"/>
                    <a:pt x="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332"/>
            <p:cNvSpPr>
              <a:spLocks/>
            </p:cNvSpPr>
            <p:nvPr/>
          </p:nvSpPr>
          <p:spPr bwMode="auto">
            <a:xfrm>
              <a:off x="4516295" y="3894652"/>
              <a:ext cx="121009" cy="166846"/>
            </a:xfrm>
            <a:custGeom>
              <a:avLst/>
              <a:gdLst>
                <a:gd name="T0" fmla="*/ 1 w 59"/>
                <a:gd name="T1" fmla="*/ 0 h 81"/>
                <a:gd name="T2" fmla="*/ 4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1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9"/>
                    <a:pt x="59" y="14"/>
                    <a:pt x="5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Freeform 333"/>
            <p:cNvSpPr>
              <a:spLocks/>
            </p:cNvSpPr>
            <p:nvPr/>
          </p:nvSpPr>
          <p:spPr bwMode="auto">
            <a:xfrm>
              <a:off x="4305446" y="3894652"/>
              <a:ext cx="121009" cy="166846"/>
            </a:xfrm>
            <a:custGeom>
              <a:avLst/>
              <a:gdLst>
                <a:gd name="T0" fmla="*/ 1 w 59"/>
                <a:gd name="T1" fmla="*/ 0 h 81"/>
                <a:gd name="T2" fmla="*/ 4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1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9"/>
                    <a:pt x="59" y="14"/>
                    <a:pt x="5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Freeform 334"/>
            <p:cNvSpPr>
              <a:spLocks/>
            </p:cNvSpPr>
            <p:nvPr/>
          </p:nvSpPr>
          <p:spPr bwMode="auto">
            <a:xfrm>
              <a:off x="768672" y="3894652"/>
              <a:ext cx="132010" cy="166846"/>
            </a:xfrm>
            <a:custGeom>
              <a:avLst/>
              <a:gdLst>
                <a:gd name="T0" fmla="*/ 61 w 65"/>
                <a:gd name="T1" fmla="*/ 0 h 81"/>
                <a:gd name="T2" fmla="*/ 61 w 65"/>
                <a:gd name="T3" fmla="*/ 4 h 81"/>
                <a:gd name="T4" fmla="*/ 63 w 65"/>
                <a:gd name="T5" fmla="*/ 81 h 81"/>
                <a:gd name="T6" fmla="*/ 0 w 65"/>
                <a:gd name="T7" fmla="*/ 81 h 81"/>
                <a:gd name="T8" fmla="*/ 0 w 65"/>
                <a:gd name="T9" fmla="*/ 0 h 81"/>
                <a:gd name="T10" fmla="*/ 61 w 6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81">
                  <a:moveTo>
                    <a:pt x="61" y="0"/>
                  </a:moveTo>
                  <a:cubicBezTo>
                    <a:pt x="61" y="2"/>
                    <a:pt x="61" y="3"/>
                    <a:pt x="61" y="4"/>
                  </a:cubicBezTo>
                  <a:cubicBezTo>
                    <a:pt x="62" y="27"/>
                    <a:pt x="65" y="56"/>
                    <a:pt x="63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335"/>
            <p:cNvSpPr>
              <a:spLocks/>
            </p:cNvSpPr>
            <p:nvPr/>
          </p:nvSpPr>
          <p:spPr bwMode="auto">
            <a:xfrm>
              <a:off x="871346" y="3894652"/>
              <a:ext cx="165013" cy="166846"/>
            </a:xfrm>
            <a:custGeom>
              <a:avLst/>
              <a:gdLst>
                <a:gd name="T0" fmla="*/ 78 w 81"/>
                <a:gd name="T1" fmla="*/ 0 h 81"/>
                <a:gd name="T2" fmla="*/ 78 w 81"/>
                <a:gd name="T3" fmla="*/ 6 h 81"/>
                <a:gd name="T4" fmla="*/ 80 w 81"/>
                <a:gd name="T5" fmla="*/ 81 h 81"/>
                <a:gd name="T6" fmla="*/ 2 w 81"/>
                <a:gd name="T7" fmla="*/ 81 h 81"/>
                <a:gd name="T8" fmla="*/ 0 w 81"/>
                <a:gd name="T9" fmla="*/ 40 h 81"/>
                <a:gd name="T10" fmla="*/ 1 w 81"/>
                <a:gd name="T11" fmla="*/ 6 h 81"/>
                <a:gd name="T12" fmla="*/ 1 w 81"/>
                <a:gd name="T13" fmla="*/ 0 h 81"/>
                <a:gd name="T14" fmla="*/ 78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78" y="0"/>
                  </a:moveTo>
                  <a:cubicBezTo>
                    <a:pt x="78" y="2"/>
                    <a:pt x="78" y="4"/>
                    <a:pt x="78" y="6"/>
                  </a:cubicBezTo>
                  <a:cubicBezTo>
                    <a:pt x="79" y="28"/>
                    <a:pt x="81" y="56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4"/>
                    <a:pt x="0" y="40"/>
                  </a:cubicBezTo>
                  <a:cubicBezTo>
                    <a:pt x="0" y="29"/>
                    <a:pt x="2" y="17"/>
                    <a:pt x="1" y="6"/>
                  </a:cubicBezTo>
                  <a:cubicBezTo>
                    <a:pt x="1" y="4"/>
                    <a:pt x="1" y="2"/>
                    <a:pt x="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336"/>
            <p:cNvSpPr>
              <a:spLocks/>
            </p:cNvSpPr>
            <p:nvPr/>
          </p:nvSpPr>
          <p:spPr bwMode="auto">
            <a:xfrm>
              <a:off x="1150034" y="3894652"/>
              <a:ext cx="166847" cy="166846"/>
            </a:xfrm>
            <a:custGeom>
              <a:avLst/>
              <a:gdLst>
                <a:gd name="T0" fmla="*/ 78 w 81"/>
                <a:gd name="T1" fmla="*/ 0 h 81"/>
                <a:gd name="T2" fmla="*/ 78 w 81"/>
                <a:gd name="T3" fmla="*/ 3 h 81"/>
                <a:gd name="T4" fmla="*/ 80 w 81"/>
                <a:gd name="T5" fmla="*/ 81 h 81"/>
                <a:gd name="T6" fmla="*/ 2 w 81"/>
                <a:gd name="T7" fmla="*/ 81 h 81"/>
                <a:gd name="T8" fmla="*/ 0 w 81"/>
                <a:gd name="T9" fmla="*/ 37 h 81"/>
                <a:gd name="T10" fmla="*/ 1 w 81"/>
                <a:gd name="T11" fmla="*/ 3 h 81"/>
                <a:gd name="T12" fmla="*/ 1 w 81"/>
                <a:gd name="T13" fmla="*/ 0 h 81"/>
                <a:gd name="T14" fmla="*/ 78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78" y="0"/>
                  </a:moveTo>
                  <a:cubicBezTo>
                    <a:pt x="78" y="3"/>
                    <a:pt x="78" y="3"/>
                    <a:pt x="78" y="3"/>
                  </a:cubicBezTo>
                  <a:cubicBezTo>
                    <a:pt x="79" y="26"/>
                    <a:pt x="81" y="56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1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337"/>
            <p:cNvSpPr>
              <a:spLocks/>
            </p:cNvSpPr>
            <p:nvPr/>
          </p:nvSpPr>
          <p:spPr bwMode="auto">
            <a:xfrm>
              <a:off x="1436057" y="3894652"/>
              <a:ext cx="166847" cy="166846"/>
            </a:xfrm>
            <a:custGeom>
              <a:avLst/>
              <a:gdLst>
                <a:gd name="T0" fmla="*/ 78 w 82"/>
                <a:gd name="T1" fmla="*/ 0 h 81"/>
                <a:gd name="T2" fmla="*/ 78 w 82"/>
                <a:gd name="T3" fmla="*/ 3 h 81"/>
                <a:gd name="T4" fmla="*/ 80 w 82"/>
                <a:gd name="T5" fmla="*/ 81 h 81"/>
                <a:gd name="T6" fmla="*/ 2 w 82"/>
                <a:gd name="T7" fmla="*/ 81 h 81"/>
                <a:gd name="T8" fmla="*/ 0 w 82"/>
                <a:gd name="T9" fmla="*/ 37 h 81"/>
                <a:gd name="T10" fmla="*/ 1 w 82"/>
                <a:gd name="T11" fmla="*/ 3 h 81"/>
                <a:gd name="T12" fmla="*/ 1 w 82"/>
                <a:gd name="T13" fmla="*/ 0 h 81"/>
                <a:gd name="T14" fmla="*/ 78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78" y="0"/>
                  </a:moveTo>
                  <a:cubicBezTo>
                    <a:pt x="78" y="3"/>
                    <a:pt x="78" y="3"/>
                    <a:pt x="78" y="3"/>
                  </a:cubicBezTo>
                  <a:cubicBezTo>
                    <a:pt x="79" y="26"/>
                    <a:pt x="82" y="56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2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338"/>
            <p:cNvSpPr>
              <a:spLocks/>
            </p:cNvSpPr>
            <p:nvPr/>
          </p:nvSpPr>
          <p:spPr bwMode="auto">
            <a:xfrm>
              <a:off x="1014357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2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7" y="23"/>
                    <a:pt x="74" y="58"/>
                    <a:pt x="7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41"/>
                    <a:pt x="1" y="16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339"/>
            <p:cNvSpPr>
              <a:spLocks/>
            </p:cNvSpPr>
            <p:nvPr/>
          </p:nvSpPr>
          <p:spPr bwMode="auto">
            <a:xfrm>
              <a:off x="1302213" y="3894652"/>
              <a:ext cx="155846" cy="166846"/>
            </a:xfrm>
            <a:custGeom>
              <a:avLst/>
              <a:gdLst>
                <a:gd name="T0" fmla="*/ 76 w 76"/>
                <a:gd name="T1" fmla="*/ 0 h 81"/>
                <a:gd name="T2" fmla="*/ 72 w 76"/>
                <a:gd name="T3" fmla="*/ 81 h 81"/>
                <a:gd name="T4" fmla="*/ 1 w 76"/>
                <a:gd name="T5" fmla="*/ 81 h 81"/>
                <a:gd name="T6" fmla="*/ 0 w 76"/>
                <a:gd name="T7" fmla="*/ 0 h 81"/>
                <a:gd name="T8" fmla="*/ 76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76" y="0"/>
                  </a:moveTo>
                  <a:cubicBezTo>
                    <a:pt x="76" y="23"/>
                    <a:pt x="73" y="59"/>
                    <a:pt x="72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1" y="16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340"/>
            <p:cNvSpPr>
              <a:spLocks/>
            </p:cNvSpPr>
            <p:nvPr/>
          </p:nvSpPr>
          <p:spPr bwMode="auto">
            <a:xfrm>
              <a:off x="1580902" y="3894652"/>
              <a:ext cx="66005" cy="166846"/>
            </a:xfrm>
            <a:custGeom>
              <a:avLst/>
              <a:gdLst>
                <a:gd name="T0" fmla="*/ 2 w 32"/>
                <a:gd name="T1" fmla="*/ 81 h 81"/>
                <a:gd name="T2" fmla="*/ 0 w 32"/>
                <a:gd name="T3" fmla="*/ 0 h 81"/>
                <a:gd name="T4" fmla="*/ 32 w 32"/>
                <a:gd name="T5" fmla="*/ 0 h 81"/>
                <a:gd name="T6" fmla="*/ 31 w 32"/>
                <a:gd name="T7" fmla="*/ 81 h 81"/>
                <a:gd name="T8" fmla="*/ 2 w 32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1">
                  <a:moveTo>
                    <a:pt x="2" y="81"/>
                  </a:moveTo>
                  <a:cubicBezTo>
                    <a:pt x="3" y="40"/>
                    <a:pt x="1" y="15"/>
                    <a:pt x="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81"/>
                    <a:pt x="31" y="81"/>
                    <a:pt x="31" y="81"/>
                  </a:cubicBezTo>
                  <a:lnTo>
                    <a:pt x="2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341"/>
            <p:cNvSpPr>
              <a:spLocks/>
            </p:cNvSpPr>
            <p:nvPr/>
          </p:nvSpPr>
          <p:spPr bwMode="auto">
            <a:xfrm>
              <a:off x="510152" y="3894652"/>
              <a:ext cx="157679" cy="166846"/>
            </a:xfrm>
            <a:custGeom>
              <a:avLst/>
              <a:gdLst>
                <a:gd name="T0" fmla="*/ 76 w 77"/>
                <a:gd name="T1" fmla="*/ 0 h 81"/>
                <a:gd name="T2" fmla="*/ 73 w 77"/>
                <a:gd name="T3" fmla="*/ 81 h 81"/>
                <a:gd name="T4" fmla="*/ 2 w 77"/>
                <a:gd name="T5" fmla="*/ 81 h 81"/>
                <a:gd name="T6" fmla="*/ 0 w 77"/>
                <a:gd name="T7" fmla="*/ 0 h 81"/>
                <a:gd name="T8" fmla="*/ 76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6" y="0"/>
                  </a:moveTo>
                  <a:cubicBezTo>
                    <a:pt x="77" y="19"/>
                    <a:pt x="74" y="56"/>
                    <a:pt x="7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Freeform 342"/>
            <p:cNvSpPr>
              <a:spLocks/>
            </p:cNvSpPr>
            <p:nvPr/>
          </p:nvSpPr>
          <p:spPr bwMode="auto">
            <a:xfrm>
              <a:off x="-82061" y="3894652"/>
              <a:ext cx="73339" cy="166846"/>
            </a:xfrm>
            <a:custGeom>
              <a:avLst/>
              <a:gdLst>
                <a:gd name="T0" fmla="*/ 33 w 36"/>
                <a:gd name="T1" fmla="*/ 0 h 81"/>
                <a:gd name="T2" fmla="*/ 33 w 36"/>
                <a:gd name="T3" fmla="*/ 8 h 81"/>
                <a:gd name="T4" fmla="*/ 35 w 36"/>
                <a:gd name="T5" fmla="*/ 81 h 81"/>
                <a:gd name="T6" fmla="*/ 0 w 36"/>
                <a:gd name="T7" fmla="*/ 81 h 81"/>
                <a:gd name="T8" fmla="*/ 0 w 36"/>
                <a:gd name="T9" fmla="*/ 0 h 81"/>
                <a:gd name="T10" fmla="*/ 33 w 3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81">
                  <a:moveTo>
                    <a:pt x="33" y="0"/>
                  </a:moveTo>
                  <a:cubicBezTo>
                    <a:pt x="33" y="3"/>
                    <a:pt x="33" y="6"/>
                    <a:pt x="33" y="8"/>
                  </a:cubicBezTo>
                  <a:cubicBezTo>
                    <a:pt x="34" y="30"/>
                    <a:pt x="36" y="57"/>
                    <a:pt x="3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Freeform 343"/>
            <p:cNvSpPr>
              <a:spLocks/>
            </p:cNvSpPr>
            <p:nvPr/>
          </p:nvSpPr>
          <p:spPr bwMode="auto">
            <a:xfrm>
              <a:off x="101287" y="3894652"/>
              <a:ext cx="163180" cy="166846"/>
            </a:xfrm>
            <a:custGeom>
              <a:avLst/>
              <a:gdLst>
                <a:gd name="T0" fmla="*/ 76 w 80"/>
                <a:gd name="T1" fmla="*/ 0 h 81"/>
                <a:gd name="T2" fmla="*/ 77 w 80"/>
                <a:gd name="T3" fmla="*/ 12 h 81"/>
                <a:gd name="T4" fmla="*/ 79 w 80"/>
                <a:gd name="T5" fmla="*/ 81 h 81"/>
                <a:gd name="T6" fmla="*/ 1 w 80"/>
                <a:gd name="T7" fmla="*/ 81 h 81"/>
                <a:gd name="T8" fmla="*/ 0 w 80"/>
                <a:gd name="T9" fmla="*/ 44 h 81"/>
                <a:gd name="T10" fmla="*/ 0 w 80"/>
                <a:gd name="T11" fmla="*/ 12 h 81"/>
                <a:gd name="T12" fmla="*/ 2 w 80"/>
                <a:gd name="T13" fmla="*/ 0 h 81"/>
                <a:gd name="T14" fmla="*/ 76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76" y="0"/>
                  </a:moveTo>
                  <a:cubicBezTo>
                    <a:pt x="77" y="4"/>
                    <a:pt x="77" y="8"/>
                    <a:pt x="77" y="12"/>
                  </a:cubicBezTo>
                  <a:cubicBezTo>
                    <a:pt x="77" y="32"/>
                    <a:pt x="80" y="58"/>
                    <a:pt x="7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6"/>
                    <a:pt x="0" y="44"/>
                  </a:cubicBezTo>
                  <a:cubicBezTo>
                    <a:pt x="0" y="33"/>
                    <a:pt x="1" y="22"/>
                    <a:pt x="0" y="12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Freeform 344"/>
            <p:cNvSpPr>
              <a:spLocks/>
            </p:cNvSpPr>
            <p:nvPr/>
          </p:nvSpPr>
          <p:spPr bwMode="auto">
            <a:xfrm>
              <a:off x="361640" y="3894652"/>
              <a:ext cx="163180" cy="166846"/>
            </a:xfrm>
            <a:custGeom>
              <a:avLst/>
              <a:gdLst>
                <a:gd name="T0" fmla="*/ 76 w 80"/>
                <a:gd name="T1" fmla="*/ 0 h 81"/>
                <a:gd name="T2" fmla="*/ 77 w 80"/>
                <a:gd name="T3" fmla="*/ 13 h 81"/>
                <a:gd name="T4" fmla="*/ 79 w 80"/>
                <a:gd name="T5" fmla="*/ 81 h 81"/>
                <a:gd name="T6" fmla="*/ 1 w 80"/>
                <a:gd name="T7" fmla="*/ 81 h 81"/>
                <a:gd name="T8" fmla="*/ 0 w 80"/>
                <a:gd name="T9" fmla="*/ 45 h 81"/>
                <a:gd name="T10" fmla="*/ 1 w 80"/>
                <a:gd name="T11" fmla="*/ 13 h 81"/>
                <a:gd name="T12" fmla="*/ 2 w 80"/>
                <a:gd name="T13" fmla="*/ 0 h 81"/>
                <a:gd name="T14" fmla="*/ 76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76" y="0"/>
                  </a:moveTo>
                  <a:cubicBezTo>
                    <a:pt x="77" y="4"/>
                    <a:pt x="77" y="9"/>
                    <a:pt x="77" y="13"/>
                  </a:cubicBezTo>
                  <a:cubicBezTo>
                    <a:pt x="78" y="33"/>
                    <a:pt x="80" y="58"/>
                    <a:pt x="7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Freeform 345"/>
            <p:cNvSpPr>
              <a:spLocks/>
            </p:cNvSpPr>
            <p:nvPr/>
          </p:nvSpPr>
          <p:spPr bwMode="auto">
            <a:xfrm>
              <a:off x="640328" y="3894652"/>
              <a:ext cx="130177" cy="166846"/>
            </a:xfrm>
            <a:custGeom>
              <a:avLst/>
              <a:gdLst>
                <a:gd name="T0" fmla="*/ 63 w 63"/>
                <a:gd name="T1" fmla="*/ 0 h 81"/>
                <a:gd name="T2" fmla="*/ 63 w 63"/>
                <a:gd name="T3" fmla="*/ 81 h 81"/>
                <a:gd name="T4" fmla="*/ 2 w 63"/>
                <a:gd name="T5" fmla="*/ 81 h 81"/>
                <a:gd name="T6" fmla="*/ 0 w 63"/>
                <a:gd name="T7" fmla="*/ 45 h 81"/>
                <a:gd name="T8" fmla="*/ 1 w 63"/>
                <a:gd name="T9" fmla="*/ 13 h 81"/>
                <a:gd name="T10" fmla="*/ 3 w 63"/>
                <a:gd name="T11" fmla="*/ 0 h 81"/>
                <a:gd name="T12" fmla="*/ 63 w 63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81">
                  <a:moveTo>
                    <a:pt x="63" y="0"/>
                  </a:moveTo>
                  <a:cubicBezTo>
                    <a:pt x="63" y="81"/>
                    <a:pt x="63" y="81"/>
                    <a:pt x="6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9"/>
                    <a:pt x="0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1" y="8"/>
                    <a:pt x="2" y="4"/>
                    <a:pt x="3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Freeform 346"/>
            <p:cNvSpPr>
              <a:spLocks/>
            </p:cNvSpPr>
            <p:nvPr/>
          </p:nvSpPr>
          <p:spPr bwMode="auto">
            <a:xfrm>
              <a:off x="-28890" y="3894652"/>
              <a:ext cx="155846" cy="166846"/>
            </a:xfrm>
            <a:custGeom>
              <a:avLst/>
              <a:gdLst>
                <a:gd name="T0" fmla="*/ 75 w 76"/>
                <a:gd name="T1" fmla="*/ 0 h 81"/>
                <a:gd name="T2" fmla="*/ 72 w 76"/>
                <a:gd name="T3" fmla="*/ 81 h 81"/>
                <a:gd name="T4" fmla="*/ 1 w 76"/>
                <a:gd name="T5" fmla="*/ 81 h 81"/>
                <a:gd name="T6" fmla="*/ 0 w 76"/>
                <a:gd name="T7" fmla="*/ 0 h 81"/>
                <a:gd name="T8" fmla="*/ 75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75" y="0"/>
                  </a:moveTo>
                  <a:cubicBezTo>
                    <a:pt x="76" y="19"/>
                    <a:pt x="73" y="56"/>
                    <a:pt x="72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Freeform 347"/>
            <p:cNvSpPr>
              <a:spLocks/>
            </p:cNvSpPr>
            <p:nvPr/>
          </p:nvSpPr>
          <p:spPr bwMode="auto">
            <a:xfrm>
              <a:off x="242465" y="3894652"/>
              <a:ext cx="155846" cy="166846"/>
            </a:xfrm>
            <a:custGeom>
              <a:avLst/>
              <a:gdLst>
                <a:gd name="T0" fmla="*/ 75 w 76"/>
                <a:gd name="T1" fmla="*/ 0 h 81"/>
                <a:gd name="T2" fmla="*/ 72 w 76"/>
                <a:gd name="T3" fmla="*/ 81 h 81"/>
                <a:gd name="T4" fmla="*/ 2 w 76"/>
                <a:gd name="T5" fmla="*/ 81 h 81"/>
                <a:gd name="T6" fmla="*/ 0 w 76"/>
                <a:gd name="T7" fmla="*/ 0 h 81"/>
                <a:gd name="T8" fmla="*/ 75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75" y="0"/>
                  </a:moveTo>
                  <a:cubicBezTo>
                    <a:pt x="76" y="19"/>
                    <a:pt x="73" y="56"/>
                    <a:pt x="7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Freeform 348"/>
            <p:cNvSpPr>
              <a:spLocks/>
            </p:cNvSpPr>
            <p:nvPr/>
          </p:nvSpPr>
          <p:spPr bwMode="auto">
            <a:xfrm>
              <a:off x="2490306" y="3894652"/>
              <a:ext cx="135677" cy="166846"/>
            </a:xfrm>
            <a:custGeom>
              <a:avLst/>
              <a:gdLst>
                <a:gd name="T0" fmla="*/ 63 w 66"/>
                <a:gd name="T1" fmla="*/ 0 h 81"/>
                <a:gd name="T2" fmla="*/ 63 w 66"/>
                <a:gd name="T3" fmla="*/ 0 h 81"/>
                <a:gd name="T4" fmla="*/ 64 w 66"/>
                <a:gd name="T5" fmla="*/ 81 h 81"/>
                <a:gd name="T6" fmla="*/ 0 w 66"/>
                <a:gd name="T7" fmla="*/ 81 h 81"/>
                <a:gd name="T8" fmla="*/ 0 w 66"/>
                <a:gd name="T9" fmla="*/ 0 h 81"/>
                <a:gd name="T10" fmla="*/ 63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6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4" y="24"/>
                    <a:pt x="66" y="55"/>
                    <a:pt x="64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Freeform 349"/>
            <p:cNvSpPr>
              <a:spLocks/>
            </p:cNvSpPr>
            <p:nvPr/>
          </p:nvSpPr>
          <p:spPr bwMode="auto">
            <a:xfrm>
              <a:off x="2598480" y="3894652"/>
              <a:ext cx="166847" cy="166846"/>
            </a:xfrm>
            <a:custGeom>
              <a:avLst/>
              <a:gdLst>
                <a:gd name="T0" fmla="*/ 78 w 82"/>
                <a:gd name="T1" fmla="*/ 0 h 81"/>
                <a:gd name="T2" fmla="*/ 78 w 82"/>
                <a:gd name="T3" fmla="*/ 2 h 81"/>
                <a:gd name="T4" fmla="*/ 80 w 82"/>
                <a:gd name="T5" fmla="*/ 81 h 81"/>
                <a:gd name="T6" fmla="*/ 2 w 82"/>
                <a:gd name="T7" fmla="*/ 81 h 81"/>
                <a:gd name="T8" fmla="*/ 0 w 82"/>
                <a:gd name="T9" fmla="*/ 36 h 81"/>
                <a:gd name="T10" fmla="*/ 0 w 82"/>
                <a:gd name="T11" fmla="*/ 2 h 81"/>
                <a:gd name="T12" fmla="*/ 0 w 82"/>
                <a:gd name="T13" fmla="*/ 0 h 81"/>
                <a:gd name="T14" fmla="*/ 78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78" y="0"/>
                  </a:moveTo>
                  <a:cubicBezTo>
                    <a:pt x="78" y="2"/>
                    <a:pt x="78" y="2"/>
                    <a:pt x="78" y="2"/>
                  </a:cubicBezTo>
                  <a:cubicBezTo>
                    <a:pt x="79" y="25"/>
                    <a:pt x="82" y="55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66"/>
                    <a:pt x="0" y="51"/>
                    <a:pt x="0" y="36"/>
                  </a:cubicBezTo>
                  <a:cubicBezTo>
                    <a:pt x="0" y="25"/>
                    <a:pt x="1" y="1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Freeform 350"/>
            <p:cNvSpPr>
              <a:spLocks/>
            </p:cNvSpPr>
            <p:nvPr/>
          </p:nvSpPr>
          <p:spPr bwMode="auto">
            <a:xfrm>
              <a:off x="2879002" y="3894652"/>
              <a:ext cx="168680" cy="166846"/>
            </a:xfrm>
            <a:custGeom>
              <a:avLst/>
              <a:gdLst>
                <a:gd name="T0" fmla="*/ 79 w 82"/>
                <a:gd name="T1" fmla="*/ 0 h 81"/>
                <a:gd name="T2" fmla="*/ 80 w 82"/>
                <a:gd name="T3" fmla="*/ 81 h 81"/>
                <a:gd name="T4" fmla="*/ 2 w 82"/>
                <a:gd name="T5" fmla="*/ 81 h 81"/>
                <a:gd name="T6" fmla="*/ 0 w 82"/>
                <a:gd name="T7" fmla="*/ 33 h 81"/>
                <a:gd name="T8" fmla="*/ 1 w 82"/>
                <a:gd name="T9" fmla="*/ 0 h 81"/>
                <a:gd name="T10" fmla="*/ 79 w 8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1">
                  <a:moveTo>
                    <a:pt x="79" y="0"/>
                  </a:moveTo>
                  <a:cubicBezTo>
                    <a:pt x="79" y="24"/>
                    <a:pt x="82" y="55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1"/>
                    <a:pt x="1" y="0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Freeform 351"/>
            <p:cNvSpPr>
              <a:spLocks/>
            </p:cNvSpPr>
            <p:nvPr/>
          </p:nvSpPr>
          <p:spPr bwMode="auto">
            <a:xfrm>
              <a:off x="3168691" y="3894652"/>
              <a:ext cx="168680" cy="166846"/>
            </a:xfrm>
            <a:custGeom>
              <a:avLst/>
              <a:gdLst>
                <a:gd name="T0" fmla="*/ 79 w 82"/>
                <a:gd name="T1" fmla="*/ 0 h 81"/>
                <a:gd name="T2" fmla="*/ 80 w 82"/>
                <a:gd name="T3" fmla="*/ 81 h 81"/>
                <a:gd name="T4" fmla="*/ 2 w 82"/>
                <a:gd name="T5" fmla="*/ 81 h 81"/>
                <a:gd name="T6" fmla="*/ 0 w 82"/>
                <a:gd name="T7" fmla="*/ 33 h 81"/>
                <a:gd name="T8" fmla="*/ 1 w 82"/>
                <a:gd name="T9" fmla="*/ 0 h 81"/>
                <a:gd name="T10" fmla="*/ 79 w 8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1">
                  <a:moveTo>
                    <a:pt x="79" y="0"/>
                  </a:moveTo>
                  <a:cubicBezTo>
                    <a:pt x="79" y="24"/>
                    <a:pt x="82" y="55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1"/>
                    <a:pt x="1" y="0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Freeform 352"/>
            <p:cNvSpPr>
              <a:spLocks/>
            </p:cNvSpPr>
            <p:nvPr/>
          </p:nvSpPr>
          <p:spPr bwMode="auto">
            <a:xfrm>
              <a:off x="2743325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6" y="24"/>
                    <a:pt x="74" y="60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7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Freeform 353"/>
            <p:cNvSpPr>
              <a:spLocks/>
            </p:cNvSpPr>
            <p:nvPr/>
          </p:nvSpPr>
          <p:spPr bwMode="auto">
            <a:xfrm>
              <a:off x="3033014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6" y="25"/>
                    <a:pt x="73" y="61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7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Freeform 354"/>
            <p:cNvSpPr>
              <a:spLocks/>
            </p:cNvSpPr>
            <p:nvPr/>
          </p:nvSpPr>
          <p:spPr bwMode="auto">
            <a:xfrm>
              <a:off x="3315369" y="3894652"/>
              <a:ext cx="64172" cy="166846"/>
            </a:xfrm>
            <a:custGeom>
              <a:avLst/>
              <a:gdLst>
                <a:gd name="T0" fmla="*/ 1 w 31"/>
                <a:gd name="T1" fmla="*/ 81 h 81"/>
                <a:gd name="T2" fmla="*/ 0 w 31"/>
                <a:gd name="T3" fmla="*/ 0 h 81"/>
                <a:gd name="T4" fmla="*/ 31 w 31"/>
                <a:gd name="T5" fmla="*/ 0 h 81"/>
                <a:gd name="T6" fmla="*/ 31 w 31"/>
                <a:gd name="T7" fmla="*/ 81 h 81"/>
                <a:gd name="T8" fmla="*/ 1 w 31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81">
                  <a:moveTo>
                    <a:pt x="1" y="81"/>
                  </a:moveTo>
                  <a:cubicBezTo>
                    <a:pt x="2" y="41"/>
                    <a:pt x="1" y="16"/>
                    <a:pt x="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81"/>
                    <a:pt x="31" y="81"/>
                    <a:pt x="31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355"/>
            <p:cNvSpPr>
              <a:spLocks/>
            </p:cNvSpPr>
            <p:nvPr/>
          </p:nvSpPr>
          <p:spPr bwMode="auto">
            <a:xfrm>
              <a:off x="2229952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2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7" y="21"/>
                    <a:pt x="74" y="58"/>
                    <a:pt x="7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1" y="15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356"/>
            <p:cNvSpPr>
              <a:spLocks/>
            </p:cNvSpPr>
            <p:nvPr/>
          </p:nvSpPr>
          <p:spPr bwMode="auto">
            <a:xfrm>
              <a:off x="1632239" y="3894652"/>
              <a:ext cx="77006" cy="166846"/>
            </a:xfrm>
            <a:custGeom>
              <a:avLst/>
              <a:gdLst>
                <a:gd name="T0" fmla="*/ 33 w 37"/>
                <a:gd name="T1" fmla="*/ 0 h 81"/>
                <a:gd name="T2" fmla="*/ 33 w 37"/>
                <a:gd name="T3" fmla="*/ 4 h 81"/>
                <a:gd name="T4" fmla="*/ 35 w 37"/>
                <a:gd name="T5" fmla="*/ 81 h 81"/>
                <a:gd name="T6" fmla="*/ 0 w 37"/>
                <a:gd name="T7" fmla="*/ 81 h 81"/>
                <a:gd name="T8" fmla="*/ 0 w 37"/>
                <a:gd name="T9" fmla="*/ 0 h 81"/>
                <a:gd name="T10" fmla="*/ 33 w 37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1">
                  <a:moveTo>
                    <a:pt x="33" y="0"/>
                  </a:moveTo>
                  <a:cubicBezTo>
                    <a:pt x="33" y="2"/>
                    <a:pt x="33" y="3"/>
                    <a:pt x="33" y="4"/>
                  </a:cubicBezTo>
                  <a:cubicBezTo>
                    <a:pt x="34" y="27"/>
                    <a:pt x="37" y="56"/>
                    <a:pt x="3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357"/>
            <p:cNvSpPr>
              <a:spLocks/>
            </p:cNvSpPr>
            <p:nvPr/>
          </p:nvSpPr>
          <p:spPr bwMode="auto">
            <a:xfrm>
              <a:off x="1815587" y="3894652"/>
              <a:ext cx="168680" cy="166846"/>
            </a:xfrm>
            <a:custGeom>
              <a:avLst/>
              <a:gdLst>
                <a:gd name="T0" fmla="*/ 78 w 82"/>
                <a:gd name="T1" fmla="*/ 0 h 81"/>
                <a:gd name="T2" fmla="*/ 79 w 82"/>
                <a:gd name="T3" fmla="*/ 8 h 81"/>
                <a:gd name="T4" fmla="*/ 80 w 82"/>
                <a:gd name="T5" fmla="*/ 81 h 81"/>
                <a:gd name="T6" fmla="*/ 3 w 82"/>
                <a:gd name="T7" fmla="*/ 81 h 81"/>
                <a:gd name="T8" fmla="*/ 0 w 82"/>
                <a:gd name="T9" fmla="*/ 40 h 81"/>
                <a:gd name="T10" fmla="*/ 1 w 82"/>
                <a:gd name="T11" fmla="*/ 8 h 81"/>
                <a:gd name="T12" fmla="*/ 2 w 82"/>
                <a:gd name="T13" fmla="*/ 0 h 81"/>
                <a:gd name="T14" fmla="*/ 78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78" y="0"/>
                  </a:moveTo>
                  <a:cubicBezTo>
                    <a:pt x="78" y="3"/>
                    <a:pt x="78" y="5"/>
                    <a:pt x="79" y="8"/>
                  </a:cubicBezTo>
                  <a:cubicBezTo>
                    <a:pt x="79" y="29"/>
                    <a:pt x="82" y="57"/>
                    <a:pt x="80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1" y="67"/>
                    <a:pt x="0" y="53"/>
                    <a:pt x="0" y="40"/>
                  </a:cubicBezTo>
                  <a:cubicBezTo>
                    <a:pt x="0" y="29"/>
                    <a:pt x="2" y="18"/>
                    <a:pt x="1" y="8"/>
                  </a:cubicBezTo>
                  <a:cubicBezTo>
                    <a:pt x="1" y="5"/>
                    <a:pt x="1" y="3"/>
                    <a:pt x="2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358"/>
            <p:cNvSpPr>
              <a:spLocks/>
            </p:cNvSpPr>
            <p:nvPr/>
          </p:nvSpPr>
          <p:spPr bwMode="auto">
            <a:xfrm>
              <a:off x="2079607" y="3894652"/>
              <a:ext cx="166847" cy="166846"/>
            </a:xfrm>
            <a:custGeom>
              <a:avLst/>
              <a:gdLst>
                <a:gd name="T0" fmla="*/ 78 w 81"/>
                <a:gd name="T1" fmla="*/ 0 h 81"/>
                <a:gd name="T2" fmla="*/ 78 w 81"/>
                <a:gd name="T3" fmla="*/ 9 h 81"/>
                <a:gd name="T4" fmla="*/ 80 w 81"/>
                <a:gd name="T5" fmla="*/ 81 h 81"/>
                <a:gd name="T6" fmla="*/ 2 w 81"/>
                <a:gd name="T7" fmla="*/ 81 h 81"/>
                <a:gd name="T8" fmla="*/ 0 w 81"/>
                <a:gd name="T9" fmla="*/ 41 h 81"/>
                <a:gd name="T10" fmla="*/ 1 w 81"/>
                <a:gd name="T11" fmla="*/ 9 h 81"/>
                <a:gd name="T12" fmla="*/ 2 w 81"/>
                <a:gd name="T13" fmla="*/ 0 h 81"/>
                <a:gd name="T14" fmla="*/ 78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78" y="0"/>
                  </a:moveTo>
                  <a:cubicBezTo>
                    <a:pt x="78" y="3"/>
                    <a:pt x="78" y="6"/>
                    <a:pt x="78" y="9"/>
                  </a:cubicBezTo>
                  <a:cubicBezTo>
                    <a:pt x="79" y="30"/>
                    <a:pt x="81" y="57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2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359"/>
            <p:cNvSpPr>
              <a:spLocks/>
            </p:cNvSpPr>
            <p:nvPr/>
          </p:nvSpPr>
          <p:spPr bwMode="auto">
            <a:xfrm>
              <a:off x="2363795" y="3894652"/>
              <a:ext cx="132010" cy="166846"/>
            </a:xfrm>
            <a:custGeom>
              <a:avLst/>
              <a:gdLst>
                <a:gd name="T0" fmla="*/ 64 w 64"/>
                <a:gd name="T1" fmla="*/ 0 h 81"/>
                <a:gd name="T2" fmla="*/ 64 w 64"/>
                <a:gd name="T3" fmla="*/ 81 h 81"/>
                <a:gd name="T4" fmla="*/ 2 w 64"/>
                <a:gd name="T5" fmla="*/ 81 h 81"/>
                <a:gd name="T6" fmla="*/ 0 w 64"/>
                <a:gd name="T7" fmla="*/ 41 h 81"/>
                <a:gd name="T8" fmla="*/ 1 w 64"/>
                <a:gd name="T9" fmla="*/ 9 h 81"/>
                <a:gd name="T10" fmla="*/ 2 w 64"/>
                <a:gd name="T11" fmla="*/ 0 h 81"/>
                <a:gd name="T12" fmla="*/ 64 w 64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1">
                  <a:moveTo>
                    <a:pt x="64" y="0"/>
                  </a:moveTo>
                  <a:cubicBezTo>
                    <a:pt x="64" y="81"/>
                    <a:pt x="64" y="81"/>
                    <a:pt x="64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2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360"/>
            <p:cNvSpPr>
              <a:spLocks/>
            </p:cNvSpPr>
            <p:nvPr/>
          </p:nvSpPr>
          <p:spPr bwMode="auto">
            <a:xfrm>
              <a:off x="1685409" y="3894652"/>
              <a:ext cx="157679" cy="166846"/>
            </a:xfrm>
            <a:custGeom>
              <a:avLst/>
              <a:gdLst>
                <a:gd name="T0" fmla="*/ 76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6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6" y="0"/>
                  </a:moveTo>
                  <a:cubicBezTo>
                    <a:pt x="77" y="21"/>
                    <a:pt x="74" y="58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0" y="14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361"/>
            <p:cNvSpPr>
              <a:spLocks/>
            </p:cNvSpPr>
            <p:nvPr/>
          </p:nvSpPr>
          <p:spPr bwMode="auto">
            <a:xfrm>
              <a:off x="1960431" y="3894652"/>
              <a:ext cx="159513" cy="166846"/>
            </a:xfrm>
            <a:custGeom>
              <a:avLst/>
              <a:gdLst>
                <a:gd name="T0" fmla="*/ 76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6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6" y="0"/>
                  </a:moveTo>
                  <a:cubicBezTo>
                    <a:pt x="77" y="21"/>
                    <a:pt x="74" y="58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0" y="14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254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xit" presetSubtype="0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" presetID="11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" presetID="11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" presetID="11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2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1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" presetID="1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1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1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0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11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11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11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8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11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11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2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11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4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1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1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8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11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0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11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11" presetClass="entr" presetSubtype="0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4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5" presetID="1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6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11" presetClass="entr" presetSubtype="0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8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" presetID="11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0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1" presetID="11" presetClass="entr" presetSubtype="0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52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11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4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5" presetID="1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6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7" presetID="11" presetClass="entr" presetSubtype="0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8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11" presetClass="entr" presetSubtype="0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60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1" presetID="11" presetClass="entr" presetSubtype="0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2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2" presetClass="exit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6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6" presetID="22" presetClass="exit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6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9" presetID="22" presetClass="exit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7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22" presetClass="exit" presetSubtype="8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7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42" presetClass="path" presetSubtype="0" accel="50000" fill="hold" nodeType="withEffect" p14:presetBounceEnd="50000">
                                      <p:stCondLst>
                                        <p:cond delay="2200"/>
                                      </p:stCondLst>
                                      <p:childTnLst>
                                        <p:animMotion origin="layout" path="M 0 3.7037E-6 L 0 0.62986 " pathEditMode="relative" rAng="0" ptsTypes="AA" p14:bounceEnd="50000">
                                          <p:cBhvr>
                                            <p:cTn id="76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7" presetID="42" presetClass="path" presetSubtype="0" accel="50000" fill="hold" nodeType="withEffect" p14:presetBounceEnd="50000">
                                      <p:stCondLst>
                                        <p:cond delay="2200"/>
                                      </p:stCondLst>
                                      <p:childTnLst>
                                        <p:animMotion origin="layout" path="M 0 -3.7037E-6 L 0 0.2625 " pathEditMode="relative" rAng="0" ptsTypes="AA" p14:bounceEnd="50000">
                                          <p:cBhvr>
                                            <p:cTn id="78" dur="1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312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21" grpId="0" animBg="1"/>
          <p:bldP spid="177" grpId="3" animBg="1"/>
          <p:bldP spid="6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 animBg="1"/>
          <p:bldP spid="185" grpId="0" animBg="1"/>
          <p:bldP spid="186" grpId="0" animBg="1"/>
          <p:bldP spid="187" grpId="0" animBg="1"/>
          <p:bldP spid="188" grpId="0" animBg="1"/>
          <p:bldP spid="189" grpId="0" animBg="1"/>
          <p:bldP spid="190" grpId="0" animBg="1"/>
          <p:bldP spid="191" grpId="0" animBg="1"/>
          <p:bldP spid="192" grpId="0" animBg="1"/>
          <p:bldP spid="193" grpId="0" animBg="1"/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01" grpId="0" animBg="1"/>
          <p:bldP spid="202" grpId="0" animBg="1"/>
          <p:bldP spid="203" grpId="0" animBg="1"/>
          <p:bldP spid="204" grpId="0" animBg="1"/>
          <p:bldP spid="20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xit" presetSubtype="0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" presetID="11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" presetID="11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" presetID="11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2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1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" presetID="1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1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1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0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11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11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11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8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11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11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2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11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4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1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1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8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11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0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11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11" presetClass="entr" presetSubtype="0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4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5" presetID="1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6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11" presetClass="entr" presetSubtype="0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8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" presetID="11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0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1" presetID="11" presetClass="entr" presetSubtype="0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52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11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4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5" presetID="1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6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7" presetID="11" presetClass="entr" presetSubtype="0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8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11" presetClass="entr" presetSubtype="0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60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1" presetID="11" presetClass="entr" presetSubtype="0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2" dur="1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2" presetClass="exit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6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6" presetID="22" presetClass="exit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6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9" presetID="22" presetClass="exit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7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22" presetClass="exit" presetSubtype="8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7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42" presetClass="path" presetSubtype="0" accel="5000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Motion origin="layout" path="M 0 3.7037E-6 L 0 0.62986 " pathEditMode="relative" rAng="0" ptsTypes="AA">
                                          <p:cBhvr>
                                            <p:cTn id="76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7" presetID="42" presetClass="path" presetSubtype="0" accel="5000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Motion origin="layout" path="M 0 -3.7037E-6 L 0 0.2625 " pathEditMode="relative" rAng="0" ptsTypes="AA">
                                          <p:cBhvr>
                                            <p:cTn id="78" dur="1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312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21" grpId="0" animBg="1"/>
          <p:bldP spid="177" grpId="3" animBg="1"/>
          <p:bldP spid="6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 animBg="1"/>
          <p:bldP spid="185" grpId="0" animBg="1"/>
          <p:bldP spid="186" grpId="0" animBg="1"/>
          <p:bldP spid="187" grpId="0" animBg="1"/>
          <p:bldP spid="188" grpId="0" animBg="1"/>
          <p:bldP spid="189" grpId="0" animBg="1"/>
          <p:bldP spid="190" grpId="0" animBg="1"/>
          <p:bldP spid="191" grpId="0" animBg="1"/>
          <p:bldP spid="192" grpId="0" animBg="1"/>
          <p:bldP spid="193" grpId="0" animBg="1"/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01" grpId="0" animBg="1"/>
          <p:bldP spid="202" grpId="0" animBg="1"/>
          <p:bldP spid="203" grpId="0" animBg="1"/>
          <p:bldP spid="204" grpId="0" animBg="1"/>
          <p:bldP spid="205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Freeform 194"/>
          <p:cNvSpPr>
            <a:spLocks/>
          </p:cNvSpPr>
          <p:nvPr/>
        </p:nvSpPr>
        <p:spPr bwMode="auto">
          <a:xfrm>
            <a:off x="2264572" y="3345577"/>
            <a:ext cx="128343" cy="166846"/>
          </a:xfrm>
          <a:custGeom>
            <a:avLst/>
            <a:gdLst>
              <a:gd name="T0" fmla="*/ 4 w 62"/>
              <a:gd name="T1" fmla="*/ 0 h 81"/>
              <a:gd name="T2" fmla="*/ 3 w 62"/>
              <a:gd name="T3" fmla="*/ 4 h 81"/>
              <a:gd name="T4" fmla="*/ 2 w 62"/>
              <a:gd name="T5" fmla="*/ 81 h 81"/>
              <a:gd name="T6" fmla="*/ 62 w 62"/>
              <a:gd name="T7" fmla="*/ 81 h 81"/>
              <a:gd name="T8" fmla="*/ 62 w 62"/>
              <a:gd name="T9" fmla="*/ 0 h 81"/>
              <a:gd name="T10" fmla="*/ 4 w 62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" h="81">
                <a:moveTo>
                  <a:pt x="4" y="0"/>
                </a:moveTo>
                <a:cubicBezTo>
                  <a:pt x="4" y="1"/>
                  <a:pt x="4" y="3"/>
                  <a:pt x="3" y="4"/>
                </a:cubicBezTo>
                <a:cubicBezTo>
                  <a:pt x="3" y="26"/>
                  <a:pt x="0" y="56"/>
                  <a:pt x="2" y="81"/>
                </a:cubicBezTo>
                <a:cubicBezTo>
                  <a:pt x="62" y="81"/>
                  <a:pt x="62" y="81"/>
                  <a:pt x="62" y="81"/>
                </a:cubicBezTo>
                <a:cubicBezTo>
                  <a:pt x="62" y="0"/>
                  <a:pt x="62" y="0"/>
                  <a:pt x="62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184" name="Freeform 195"/>
          <p:cNvSpPr>
            <a:spLocks/>
          </p:cNvSpPr>
          <p:nvPr/>
        </p:nvSpPr>
        <p:spPr bwMode="auto">
          <a:xfrm>
            <a:off x="2136228" y="3345577"/>
            <a:ext cx="157679" cy="166846"/>
          </a:xfrm>
          <a:custGeom>
            <a:avLst/>
            <a:gdLst>
              <a:gd name="T0" fmla="*/ 3 w 77"/>
              <a:gd name="T1" fmla="*/ 0 h 81"/>
              <a:gd name="T2" fmla="*/ 3 w 77"/>
              <a:gd name="T3" fmla="*/ 6 h 81"/>
              <a:gd name="T4" fmla="*/ 1 w 77"/>
              <a:gd name="T5" fmla="*/ 81 h 81"/>
              <a:gd name="T6" fmla="*/ 75 w 77"/>
              <a:gd name="T7" fmla="*/ 81 h 81"/>
              <a:gd name="T8" fmla="*/ 77 w 77"/>
              <a:gd name="T9" fmla="*/ 40 h 81"/>
              <a:gd name="T10" fmla="*/ 76 w 77"/>
              <a:gd name="T11" fmla="*/ 6 h 81"/>
              <a:gd name="T12" fmla="*/ 76 w 77"/>
              <a:gd name="T13" fmla="*/ 0 h 81"/>
              <a:gd name="T14" fmla="*/ 3 w 77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81">
                <a:moveTo>
                  <a:pt x="3" y="0"/>
                </a:moveTo>
                <a:cubicBezTo>
                  <a:pt x="3" y="2"/>
                  <a:pt x="3" y="4"/>
                  <a:pt x="3" y="6"/>
                </a:cubicBezTo>
                <a:cubicBezTo>
                  <a:pt x="2" y="28"/>
                  <a:pt x="0" y="56"/>
                  <a:pt x="1" y="81"/>
                </a:cubicBezTo>
                <a:cubicBezTo>
                  <a:pt x="75" y="81"/>
                  <a:pt x="75" y="81"/>
                  <a:pt x="75" y="81"/>
                </a:cubicBezTo>
                <a:cubicBezTo>
                  <a:pt x="76" y="67"/>
                  <a:pt x="77" y="53"/>
                  <a:pt x="77" y="40"/>
                </a:cubicBezTo>
                <a:cubicBezTo>
                  <a:pt x="77" y="28"/>
                  <a:pt x="75" y="16"/>
                  <a:pt x="76" y="6"/>
                </a:cubicBezTo>
                <a:cubicBezTo>
                  <a:pt x="76" y="4"/>
                  <a:pt x="76" y="2"/>
                  <a:pt x="76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5" name="Freeform 196"/>
          <p:cNvSpPr>
            <a:spLocks/>
          </p:cNvSpPr>
          <p:nvPr/>
        </p:nvSpPr>
        <p:spPr bwMode="auto">
          <a:xfrm>
            <a:off x="1870374" y="3345577"/>
            <a:ext cx="161346" cy="166846"/>
          </a:xfrm>
          <a:custGeom>
            <a:avLst/>
            <a:gdLst>
              <a:gd name="T0" fmla="*/ 4 w 78"/>
              <a:gd name="T1" fmla="*/ 0 h 81"/>
              <a:gd name="T2" fmla="*/ 4 w 78"/>
              <a:gd name="T3" fmla="*/ 3 h 81"/>
              <a:gd name="T4" fmla="*/ 2 w 78"/>
              <a:gd name="T5" fmla="*/ 81 h 81"/>
              <a:gd name="T6" fmla="*/ 75 w 78"/>
              <a:gd name="T7" fmla="*/ 81 h 81"/>
              <a:gd name="T8" fmla="*/ 78 w 78"/>
              <a:gd name="T9" fmla="*/ 37 h 81"/>
              <a:gd name="T10" fmla="*/ 77 w 78"/>
              <a:gd name="T11" fmla="*/ 3 h 81"/>
              <a:gd name="T12" fmla="*/ 77 w 78"/>
              <a:gd name="T13" fmla="*/ 0 h 81"/>
              <a:gd name="T14" fmla="*/ 4 w 78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" h="81">
                <a:moveTo>
                  <a:pt x="4" y="0"/>
                </a:moveTo>
                <a:cubicBezTo>
                  <a:pt x="4" y="3"/>
                  <a:pt x="4" y="3"/>
                  <a:pt x="4" y="3"/>
                </a:cubicBezTo>
                <a:cubicBezTo>
                  <a:pt x="3" y="26"/>
                  <a:pt x="0" y="55"/>
                  <a:pt x="2" y="81"/>
                </a:cubicBezTo>
                <a:cubicBezTo>
                  <a:pt x="75" y="81"/>
                  <a:pt x="75" y="81"/>
                  <a:pt x="75" y="81"/>
                </a:cubicBezTo>
                <a:cubicBezTo>
                  <a:pt x="77" y="66"/>
                  <a:pt x="77" y="51"/>
                  <a:pt x="78" y="37"/>
                </a:cubicBezTo>
                <a:cubicBezTo>
                  <a:pt x="78" y="25"/>
                  <a:pt x="76" y="13"/>
                  <a:pt x="77" y="3"/>
                </a:cubicBezTo>
                <a:cubicBezTo>
                  <a:pt x="77" y="2"/>
                  <a:pt x="77" y="1"/>
                  <a:pt x="77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E95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6" name="Freeform 197"/>
          <p:cNvSpPr>
            <a:spLocks/>
          </p:cNvSpPr>
          <p:nvPr/>
        </p:nvSpPr>
        <p:spPr bwMode="auto">
          <a:xfrm>
            <a:off x="1599019" y="3345577"/>
            <a:ext cx="161346" cy="166846"/>
          </a:xfrm>
          <a:custGeom>
            <a:avLst/>
            <a:gdLst>
              <a:gd name="T0" fmla="*/ 4 w 78"/>
              <a:gd name="T1" fmla="*/ 0 h 81"/>
              <a:gd name="T2" fmla="*/ 4 w 78"/>
              <a:gd name="T3" fmla="*/ 3 h 81"/>
              <a:gd name="T4" fmla="*/ 2 w 78"/>
              <a:gd name="T5" fmla="*/ 81 h 81"/>
              <a:gd name="T6" fmla="*/ 75 w 78"/>
              <a:gd name="T7" fmla="*/ 81 h 81"/>
              <a:gd name="T8" fmla="*/ 77 w 78"/>
              <a:gd name="T9" fmla="*/ 37 h 81"/>
              <a:gd name="T10" fmla="*/ 77 w 78"/>
              <a:gd name="T11" fmla="*/ 3 h 81"/>
              <a:gd name="T12" fmla="*/ 77 w 78"/>
              <a:gd name="T13" fmla="*/ 0 h 81"/>
              <a:gd name="T14" fmla="*/ 4 w 78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" h="81">
                <a:moveTo>
                  <a:pt x="4" y="0"/>
                </a:moveTo>
                <a:cubicBezTo>
                  <a:pt x="4" y="3"/>
                  <a:pt x="4" y="3"/>
                  <a:pt x="4" y="3"/>
                </a:cubicBezTo>
                <a:cubicBezTo>
                  <a:pt x="3" y="26"/>
                  <a:pt x="0" y="55"/>
                  <a:pt x="2" y="81"/>
                </a:cubicBezTo>
                <a:cubicBezTo>
                  <a:pt x="75" y="81"/>
                  <a:pt x="75" y="81"/>
                  <a:pt x="75" y="81"/>
                </a:cubicBezTo>
                <a:cubicBezTo>
                  <a:pt x="77" y="66"/>
                  <a:pt x="77" y="51"/>
                  <a:pt x="77" y="37"/>
                </a:cubicBezTo>
                <a:cubicBezTo>
                  <a:pt x="78" y="26"/>
                  <a:pt x="76" y="14"/>
                  <a:pt x="77" y="3"/>
                </a:cubicBezTo>
                <a:cubicBezTo>
                  <a:pt x="77" y="2"/>
                  <a:pt x="77" y="1"/>
                  <a:pt x="77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C94E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7" name="Freeform 198"/>
          <p:cNvSpPr>
            <a:spLocks/>
          </p:cNvSpPr>
          <p:nvPr/>
        </p:nvSpPr>
        <p:spPr bwMode="auto">
          <a:xfrm>
            <a:off x="2007885" y="3345577"/>
            <a:ext cx="148512" cy="166846"/>
          </a:xfrm>
          <a:custGeom>
            <a:avLst/>
            <a:gdLst>
              <a:gd name="T0" fmla="*/ 0 w 72"/>
              <a:gd name="T1" fmla="*/ 0 h 81"/>
              <a:gd name="T2" fmla="*/ 4 w 72"/>
              <a:gd name="T3" fmla="*/ 81 h 81"/>
              <a:gd name="T4" fmla="*/ 71 w 72"/>
              <a:gd name="T5" fmla="*/ 81 h 81"/>
              <a:gd name="T6" fmla="*/ 72 w 72"/>
              <a:gd name="T7" fmla="*/ 0 h 81"/>
              <a:gd name="T8" fmla="*/ 0 w 72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81">
                <a:moveTo>
                  <a:pt x="0" y="0"/>
                </a:moveTo>
                <a:cubicBezTo>
                  <a:pt x="0" y="23"/>
                  <a:pt x="3" y="58"/>
                  <a:pt x="4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0" y="41"/>
                  <a:pt x="72" y="16"/>
                  <a:pt x="7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724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8" name="Freeform 199"/>
          <p:cNvSpPr>
            <a:spLocks/>
          </p:cNvSpPr>
          <p:nvPr/>
        </p:nvSpPr>
        <p:spPr bwMode="auto">
          <a:xfrm>
            <a:off x="1736531" y="3345577"/>
            <a:ext cx="148512" cy="166846"/>
          </a:xfrm>
          <a:custGeom>
            <a:avLst/>
            <a:gdLst>
              <a:gd name="T0" fmla="*/ 0 w 72"/>
              <a:gd name="T1" fmla="*/ 0 h 81"/>
              <a:gd name="T2" fmla="*/ 4 w 72"/>
              <a:gd name="T3" fmla="*/ 81 h 81"/>
              <a:gd name="T4" fmla="*/ 71 w 72"/>
              <a:gd name="T5" fmla="*/ 81 h 81"/>
              <a:gd name="T6" fmla="*/ 72 w 72"/>
              <a:gd name="T7" fmla="*/ 0 h 81"/>
              <a:gd name="T8" fmla="*/ 0 w 72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81">
                <a:moveTo>
                  <a:pt x="0" y="0"/>
                </a:moveTo>
                <a:cubicBezTo>
                  <a:pt x="0" y="23"/>
                  <a:pt x="3" y="59"/>
                  <a:pt x="4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0" y="41"/>
                  <a:pt x="72" y="16"/>
                  <a:pt x="7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9" name="Freeform 200"/>
          <p:cNvSpPr>
            <a:spLocks/>
          </p:cNvSpPr>
          <p:nvPr/>
        </p:nvSpPr>
        <p:spPr bwMode="auto">
          <a:xfrm>
            <a:off x="1558683" y="3345577"/>
            <a:ext cx="62338" cy="166846"/>
          </a:xfrm>
          <a:custGeom>
            <a:avLst/>
            <a:gdLst>
              <a:gd name="T0" fmla="*/ 29 w 30"/>
              <a:gd name="T1" fmla="*/ 81 h 81"/>
              <a:gd name="T2" fmla="*/ 30 w 30"/>
              <a:gd name="T3" fmla="*/ 0 h 81"/>
              <a:gd name="T4" fmla="*/ 0 w 30"/>
              <a:gd name="T5" fmla="*/ 0 h 81"/>
              <a:gd name="T6" fmla="*/ 1 w 30"/>
              <a:gd name="T7" fmla="*/ 81 h 81"/>
              <a:gd name="T8" fmla="*/ 29 w 30"/>
              <a:gd name="T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81">
                <a:moveTo>
                  <a:pt x="29" y="81"/>
                </a:moveTo>
                <a:cubicBezTo>
                  <a:pt x="28" y="40"/>
                  <a:pt x="30" y="15"/>
                  <a:pt x="3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81"/>
                  <a:pt x="1" y="81"/>
                  <a:pt x="1" y="81"/>
                </a:cubicBezTo>
                <a:lnTo>
                  <a:pt x="29" y="81"/>
                </a:lnTo>
                <a:close/>
              </a:path>
            </a:pathLst>
          </a:custGeom>
          <a:solidFill>
            <a:srgbClr val="0099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0" name="Freeform 201"/>
          <p:cNvSpPr>
            <a:spLocks/>
          </p:cNvSpPr>
          <p:nvPr/>
        </p:nvSpPr>
        <p:spPr bwMode="auto">
          <a:xfrm>
            <a:off x="2486421" y="3345577"/>
            <a:ext cx="150345" cy="166846"/>
          </a:xfrm>
          <a:custGeom>
            <a:avLst/>
            <a:gdLst>
              <a:gd name="T0" fmla="*/ 1 w 73"/>
              <a:gd name="T1" fmla="*/ 0 h 81"/>
              <a:gd name="T2" fmla="*/ 4 w 73"/>
              <a:gd name="T3" fmla="*/ 81 h 81"/>
              <a:gd name="T4" fmla="*/ 71 w 73"/>
              <a:gd name="T5" fmla="*/ 81 h 81"/>
              <a:gd name="T6" fmla="*/ 73 w 73"/>
              <a:gd name="T7" fmla="*/ 0 h 81"/>
              <a:gd name="T8" fmla="*/ 1 w 73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1">
                <a:moveTo>
                  <a:pt x="1" y="0"/>
                </a:moveTo>
                <a:cubicBezTo>
                  <a:pt x="0" y="19"/>
                  <a:pt x="3" y="56"/>
                  <a:pt x="4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0" y="37"/>
                  <a:pt x="73" y="13"/>
                  <a:pt x="73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6291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1" name="Freeform 202"/>
          <p:cNvSpPr>
            <a:spLocks/>
          </p:cNvSpPr>
          <p:nvPr/>
        </p:nvSpPr>
        <p:spPr bwMode="auto">
          <a:xfrm>
            <a:off x="3128138" y="3345577"/>
            <a:ext cx="69672" cy="166846"/>
          </a:xfrm>
          <a:custGeom>
            <a:avLst/>
            <a:gdLst>
              <a:gd name="T0" fmla="*/ 3 w 34"/>
              <a:gd name="T1" fmla="*/ 0 h 81"/>
              <a:gd name="T2" fmla="*/ 3 w 34"/>
              <a:gd name="T3" fmla="*/ 8 h 81"/>
              <a:gd name="T4" fmla="*/ 1 w 34"/>
              <a:gd name="T5" fmla="*/ 81 h 81"/>
              <a:gd name="T6" fmla="*/ 34 w 34"/>
              <a:gd name="T7" fmla="*/ 81 h 81"/>
              <a:gd name="T8" fmla="*/ 34 w 34"/>
              <a:gd name="T9" fmla="*/ 0 h 81"/>
              <a:gd name="T10" fmla="*/ 3 w 34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81">
                <a:moveTo>
                  <a:pt x="3" y="0"/>
                </a:moveTo>
                <a:cubicBezTo>
                  <a:pt x="3" y="3"/>
                  <a:pt x="3" y="6"/>
                  <a:pt x="3" y="8"/>
                </a:cubicBezTo>
                <a:cubicBezTo>
                  <a:pt x="2" y="29"/>
                  <a:pt x="0" y="57"/>
                  <a:pt x="1" y="81"/>
                </a:cubicBezTo>
                <a:cubicBezTo>
                  <a:pt x="34" y="81"/>
                  <a:pt x="34" y="81"/>
                  <a:pt x="34" y="81"/>
                </a:cubicBezTo>
                <a:cubicBezTo>
                  <a:pt x="34" y="0"/>
                  <a:pt x="34" y="0"/>
                  <a:pt x="34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2" name="Freeform 203"/>
          <p:cNvSpPr>
            <a:spLocks/>
          </p:cNvSpPr>
          <p:nvPr/>
        </p:nvSpPr>
        <p:spPr bwMode="auto">
          <a:xfrm>
            <a:off x="2867784" y="3345577"/>
            <a:ext cx="157679" cy="166846"/>
          </a:xfrm>
          <a:custGeom>
            <a:avLst/>
            <a:gdLst>
              <a:gd name="T0" fmla="*/ 3 w 76"/>
              <a:gd name="T1" fmla="*/ 0 h 81"/>
              <a:gd name="T2" fmla="*/ 3 w 76"/>
              <a:gd name="T3" fmla="*/ 12 h 81"/>
              <a:gd name="T4" fmla="*/ 1 w 76"/>
              <a:gd name="T5" fmla="*/ 81 h 81"/>
              <a:gd name="T6" fmla="*/ 74 w 76"/>
              <a:gd name="T7" fmla="*/ 81 h 81"/>
              <a:gd name="T8" fmla="*/ 76 w 76"/>
              <a:gd name="T9" fmla="*/ 44 h 81"/>
              <a:gd name="T10" fmla="*/ 75 w 76"/>
              <a:gd name="T11" fmla="*/ 12 h 81"/>
              <a:gd name="T12" fmla="*/ 74 w 76"/>
              <a:gd name="T13" fmla="*/ 0 h 81"/>
              <a:gd name="T14" fmla="*/ 3 w 76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" h="81">
                <a:moveTo>
                  <a:pt x="3" y="0"/>
                </a:moveTo>
                <a:cubicBezTo>
                  <a:pt x="3" y="4"/>
                  <a:pt x="3" y="8"/>
                  <a:pt x="3" y="12"/>
                </a:cubicBezTo>
                <a:cubicBezTo>
                  <a:pt x="2" y="32"/>
                  <a:pt x="0" y="58"/>
                  <a:pt x="1" y="81"/>
                </a:cubicBezTo>
                <a:cubicBezTo>
                  <a:pt x="74" y="81"/>
                  <a:pt x="74" y="81"/>
                  <a:pt x="74" y="81"/>
                </a:cubicBezTo>
                <a:cubicBezTo>
                  <a:pt x="75" y="68"/>
                  <a:pt x="76" y="56"/>
                  <a:pt x="76" y="44"/>
                </a:cubicBezTo>
                <a:cubicBezTo>
                  <a:pt x="76" y="33"/>
                  <a:pt x="74" y="22"/>
                  <a:pt x="75" y="12"/>
                </a:cubicBezTo>
                <a:cubicBezTo>
                  <a:pt x="76" y="7"/>
                  <a:pt x="75" y="4"/>
                  <a:pt x="74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3" name="Freeform 204"/>
          <p:cNvSpPr>
            <a:spLocks/>
          </p:cNvSpPr>
          <p:nvPr/>
        </p:nvSpPr>
        <p:spPr bwMode="auto">
          <a:xfrm>
            <a:off x="2622099" y="3345577"/>
            <a:ext cx="154012" cy="166846"/>
          </a:xfrm>
          <a:custGeom>
            <a:avLst/>
            <a:gdLst>
              <a:gd name="T0" fmla="*/ 3 w 75"/>
              <a:gd name="T1" fmla="*/ 0 h 81"/>
              <a:gd name="T2" fmla="*/ 2 w 75"/>
              <a:gd name="T3" fmla="*/ 13 h 81"/>
              <a:gd name="T4" fmla="*/ 0 w 75"/>
              <a:gd name="T5" fmla="*/ 81 h 81"/>
              <a:gd name="T6" fmla="*/ 74 w 75"/>
              <a:gd name="T7" fmla="*/ 81 h 81"/>
              <a:gd name="T8" fmla="*/ 75 w 75"/>
              <a:gd name="T9" fmla="*/ 45 h 81"/>
              <a:gd name="T10" fmla="*/ 75 w 75"/>
              <a:gd name="T11" fmla="*/ 13 h 81"/>
              <a:gd name="T12" fmla="*/ 73 w 75"/>
              <a:gd name="T13" fmla="*/ 0 h 81"/>
              <a:gd name="T14" fmla="*/ 3 w 75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81">
                <a:moveTo>
                  <a:pt x="3" y="0"/>
                </a:moveTo>
                <a:cubicBezTo>
                  <a:pt x="3" y="4"/>
                  <a:pt x="2" y="9"/>
                  <a:pt x="2" y="13"/>
                </a:cubicBezTo>
                <a:cubicBezTo>
                  <a:pt x="2" y="33"/>
                  <a:pt x="0" y="58"/>
                  <a:pt x="0" y="81"/>
                </a:cubicBezTo>
                <a:cubicBezTo>
                  <a:pt x="74" y="81"/>
                  <a:pt x="74" y="81"/>
                  <a:pt x="74" y="81"/>
                </a:cubicBezTo>
                <a:cubicBezTo>
                  <a:pt x="75" y="69"/>
                  <a:pt x="75" y="57"/>
                  <a:pt x="75" y="45"/>
                </a:cubicBezTo>
                <a:cubicBezTo>
                  <a:pt x="75" y="34"/>
                  <a:pt x="74" y="23"/>
                  <a:pt x="75" y="13"/>
                </a:cubicBezTo>
                <a:cubicBezTo>
                  <a:pt x="75" y="8"/>
                  <a:pt x="74" y="4"/>
                  <a:pt x="73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ABCD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4" name="Freeform 205"/>
          <p:cNvSpPr>
            <a:spLocks/>
          </p:cNvSpPr>
          <p:nvPr/>
        </p:nvSpPr>
        <p:spPr bwMode="auto">
          <a:xfrm>
            <a:off x="2387414" y="3345577"/>
            <a:ext cx="124676" cy="166846"/>
          </a:xfrm>
          <a:custGeom>
            <a:avLst/>
            <a:gdLst>
              <a:gd name="T0" fmla="*/ 0 w 60"/>
              <a:gd name="T1" fmla="*/ 0 h 81"/>
              <a:gd name="T2" fmla="*/ 0 w 60"/>
              <a:gd name="T3" fmla="*/ 81 h 81"/>
              <a:gd name="T4" fmla="*/ 59 w 60"/>
              <a:gd name="T5" fmla="*/ 81 h 81"/>
              <a:gd name="T6" fmla="*/ 60 w 60"/>
              <a:gd name="T7" fmla="*/ 45 h 81"/>
              <a:gd name="T8" fmla="*/ 59 w 60"/>
              <a:gd name="T9" fmla="*/ 13 h 81"/>
              <a:gd name="T10" fmla="*/ 58 w 60"/>
              <a:gd name="T11" fmla="*/ 0 h 81"/>
              <a:gd name="T12" fmla="*/ 0 w 60"/>
              <a:gd name="T13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81">
                <a:moveTo>
                  <a:pt x="0" y="0"/>
                </a:moveTo>
                <a:cubicBezTo>
                  <a:pt x="0" y="81"/>
                  <a:pt x="0" y="81"/>
                  <a:pt x="0" y="81"/>
                </a:cubicBezTo>
                <a:cubicBezTo>
                  <a:pt x="59" y="81"/>
                  <a:pt x="59" y="81"/>
                  <a:pt x="59" y="81"/>
                </a:cubicBezTo>
                <a:cubicBezTo>
                  <a:pt x="60" y="69"/>
                  <a:pt x="60" y="57"/>
                  <a:pt x="60" y="45"/>
                </a:cubicBezTo>
                <a:cubicBezTo>
                  <a:pt x="60" y="34"/>
                  <a:pt x="58" y="23"/>
                  <a:pt x="59" y="13"/>
                </a:cubicBezTo>
                <a:cubicBezTo>
                  <a:pt x="60" y="8"/>
                  <a:pt x="59" y="4"/>
                  <a:pt x="5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5" name="Freeform 206"/>
          <p:cNvSpPr>
            <a:spLocks/>
          </p:cNvSpPr>
          <p:nvPr/>
        </p:nvSpPr>
        <p:spPr bwMode="auto">
          <a:xfrm>
            <a:off x="2997962" y="3345577"/>
            <a:ext cx="150345" cy="166846"/>
          </a:xfrm>
          <a:custGeom>
            <a:avLst/>
            <a:gdLst>
              <a:gd name="T0" fmla="*/ 1 w 73"/>
              <a:gd name="T1" fmla="*/ 0 h 81"/>
              <a:gd name="T2" fmla="*/ 4 w 73"/>
              <a:gd name="T3" fmla="*/ 81 h 81"/>
              <a:gd name="T4" fmla="*/ 71 w 73"/>
              <a:gd name="T5" fmla="*/ 81 h 81"/>
              <a:gd name="T6" fmla="*/ 73 w 73"/>
              <a:gd name="T7" fmla="*/ 0 h 81"/>
              <a:gd name="T8" fmla="*/ 1 w 73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1">
                <a:moveTo>
                  <a:pt x="1" y="0"/>
                </a:moveTo>
                <a:cubicBezTo>
                  <a:pt x="0" y="18"/>
                  <a:pt x="3" y="56"/>
                  <a:pt x="4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0" y="37"/>
                  <a:pt x="73" y="13"/>
                  <a:pt x="73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6" name="Freeform 207"/>
          <p:cNvSpPr>
            <a:spLocks/>
          </p:cNvSpPr>
          <p:nvPr/>
        </p:nvSpPr>
        <p:spPr bwMode="auto">
          <a:xfrm>
            <a:off x="2741275" y="3345577"/>
            <a:ext cx="148512" cy="166846"/>
          </a:xfrm>
          <a:custGeom>
            <a:avLst/>
            <a:gdLst>
              <a:gd name="T0" fmla="*/ 1 w 72"/>
              <a:gd name="T1" fmla="*/ 0 h 81"/>
              <a:gd name="T2" fmla="*/ 4 w 72"/>
              <a:gd name="T3" fmla="*/ 81 h 81"/>
              <a:gd name="T4" fmla="*/ 71 w 72"/>
              <a:gd name="T5" fmla="*/ 81 h 81"/>
              <a:gd name="T6" fmla="*/ 72 w 72"/>
              <a:gd name="T7" fmla="*/ 0 h 81"/>
              <a:gd name="T8" fmla="*/ 1 w 72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81">
                <a:moveTo>
                  <a:pt x="1" y="0"/>
                </a:moveTo>
                <a:cubicBezTo>
                  <a:pt x="0" y="18"/>
                  <a:pt x="3" y="56"/>
                  <a:pt x="4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0" y="37"/>
                  <a:pt x="72" y="13"/>
                  <a:pt x="72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7" name="Freeform 208"/>
          <p:cNvSpPr>
            <a:spLocks/>
          </p:cNvSpPr>
          <p:nvPr/>
        </p:nvSpPr>
        <p:spPr bwMode="auto">
          <a:xfrm>
            <a:off x="630944" y="3345577"/>
            <a:ext cx="126510" cy="166846"/>
          </a:xfrm>
          <a:custGeom>
            <a:avLst/>
            <a:gdLst>
              <a:gd name="T0" fmla="*/ 3 w 62"/>
              <a:gd name="T1" fmla="*/ 0 h 81"/>
              <a:gd name="T2" fmla="*/ 3 w 62"/>
              <a:gd name="T3" fmla="*/ 0 h 81"/>
              <a:gd name="T4" fmla="*/ 2 w 62"/>
              <a:gd name="T5" fmla="*/ 81 h 81"/>
              <a:gd name="T6" fmla="*/ 62 w 62"/>
              <a:gd name="T7" fmla="*/ 81 h 81"/>
              <a:gd name="T8" fmla="*/ 62 w 62"/>
              <a:gd name="T9" fmla="*/ 0 h 81"/>
              <a:gd name="T10" fmla="*/ 3 w 62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" h="81"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2" y="24"/>
                  <a:pt x="0" y="55"/>
                  <a:pt x="2" y="81"/>
                </a:cubicBezTo>
                <a:cubicBezTo>
                  <a:pt x="62" y="81"/>
                  <a:pt x="62" y="81"/>
                  <a:pt x="62" y="81"/>
                </a:cubicBezTo>
                <a:cubicBezTo>
                  <a:pt x="62" y="0"/>
                  <a:pt x="62" y="0"/>
                  <a:pt x="62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8" name="Freeform 209"/>
          <p:cNvSpPr>
            <a:spLocks/>
          </p:cNvSpPr>
          <p:nvPr/>
        </p:nvSpPr>
        <p:spPr bwMode="auto">
          <a:xfrm>
            <a:off x="498934" y="3345577"/>
            <a:ext cx="159513" cy="166846"/>
          </a:xfrm>
          <a:custGeom>
            <a:avLst/>
            <a:gdLst>
              <a:gd name="T0" fmla="*/ 3 w 78"/>
              <a:gd name="T1" fmla="*/ 0 h 81"/>
              <a:gd name="T2" fmla="*/ 3 w 78"/>
              <a:gd name="T3" fmla="*/ 2 h 81"/>
              <a:gd name="T4" fmla="*/ 1 w 78"/>
              <a:gd name="T5" fmla="*/ 81 h 81"/>
              <a:gd name="T6" fmla="*/ 76 w 78"/>
              <a:gd name="T7" fmla="*/ 81 h 81"/>
              <a:gd name="T8" fmla="*/ 78 w 78"/>
              <a:gd name="T9" fmla="*/ 36 h 81"/>
              <a:gd name="T10" fmla="*/ 77 w 78"/>
              <a:gd name="T11" fmla="*/ 2 h 81"/>
              <a:gd name="T12" fmla="*/ 77 w 78"/>
              <a:gd name="T13" fmla="*/ 0 h 81"/>
              <a:gd name="T14" fmla="*/ 3 w 78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" h="81">
                <a:moveTo>
                  <a:pt x="3" y="0"/>
                </a:moveTo>
                <a:cubicBezTo>
                  <a:pt x="3" y="2"/>
                  <a:pt x="3" y="2"/>
                  <a:pt x="3" y="2"/>
                </a:cubicBezTo>
                <a:cubicBezTo>
                  <a:pt x="2" y="25"/>
                  <a:pt x="0" y="55"/>
                  <a:pt x="1" y="81"/>
                </a:cubicBezTo>
                <a:cubicBezTo>
                  <a:pt x="76" y="81"/>
                  <a:pt x="76" y="81"/>
                  <a:pt x="76" y="81"/>
                </a:cubicBezTo>
                <a:cubicBezTo>
                  <a:pt x="77" y="66"/>
                  <a:pt x="78" y="51"/>
                  <a:pt x="78" y="36"/>
                </a:cubicBezTo>
                <a:cubicBezTo>
                  <a:pt x="78" y="24"/>
                  <a:pt x="76" y="12"/>
                  <a:pt x="77" y="2"/>
                </a:cubicBezTo>
                <a:cubicBezTo>
                  <a:pt x="77" y="1"/>
                  <a:pt x="77" y="1"/>
                  <a:pt x="77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9" name="Freeform 210"/>
          <p:cNvSpPr>
            <a:spLocks/>
          </p:cNvSpPr>
          <p:nvPr/>
        </p:nvSpPr>
        <p:spPr bwMode="auto">
          <a:xfrm>
            <a:off x="229414" y="3345577"/>
            <a:ext cx="163180" cy="166846"/>
          </a:xfrm>
          <a:custGeom>
            <a:avLst/>
            <a:gdLst>
              <a:gd name="T0" fmla="*/ 4 w 79"/>
              <a:gd name="T1" fmla="*/ 0 h 81"/>
              <a:gd name="T2" fmla="*/ 3 w 79"/>
              <a:gd name="T3" fmla="*/ 81 h 81"/>
              <a:gd name="T4" fmla="*/ 76 w 79"/>
              <a:gd name="T5" fmla="*/ 81 h 81"/>
              <a:gd name="T6" fmla="*/ 79 w 79"/>
              <a:gd name="T7" fmla="*/ 33 h 81"/>
              <a:gd name="T8" fmla="*/ 78 w 79"/>
              <a:gd name="T9" fmla="*/ 0 h 81"/>
              <a:gd name="T10" fmla="*/ 4 w 79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" h="81">
                <a:moveTo>
                  <a:pt x="4" y="0"/>
                </a:moveTo>
                <a:cubicBezTo>
                  <a:pt x="3" y="24"/>
                  <a:pt x="0" y="55"/>
                  <a:pt x="3" y="81"/>
                </a:cubicBezTo>
                <a:cubicBezTo>
                  <a:pt x="76" y="81"/>
                  <a:pt x="76" y="81"/>
                  <a:pt x="76" y="81"/>
                </a:cubicBezTo>
                <a:cubicBezTo>
                  <a:pt x="78" y="65"/>
                  <a:pt x="79" y="49"/>
                  <a:pt x="79" y="33"/>
                </a:cubicBezTo>
                <a:cubicBezTo>
                  <a:pt x="79" y="22"/>
                  <a:pt x="77" y="10"/>
                  <a:pt x="78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E95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0" name="Freeform 211"/>
          <p:cNvSpPr>
            <a:spLocks/>
          </p:cNvSpPr>
          <p:nvPr/>
        </p:nvSpPr>
        <p:spPr bwMode="auto">
          <a:xfrm>
            <a:off x="-43775" y="3345577"/>
            <a:ext cx="161346" cy="166846"/>
          </a:xfrm>
          <a:custGeom>
            <a:avLst/>
            <a:gdLst>
              <a:gd name="T0" fmla="*/ 3 w 78"/>
              <a:gd name="T1" fmla="*/ 0 h 81"/>
              <a:gd name="T2" fmla="*/ 2 w 78"/>
              <a:gd name="T3" fmla="*/ 81 h 81"/>
              <a:gd name="T4" fmla="*/ 76 w 78"/>
              <a:gd name="T5" fmla="*/ 81 h 81"/>
              <a:gd name="T6" fmla="*/ 78 w 78"/>
              <a:gd name="T7" fmla="*/ 33 h 81"/>
              <a:gd name="T8" fmla="*/ 77 w 78"/>
              <a:gd name="T9" fmla="*/ 0 h 81"/>
              <a:gd name="T10" fmla="*/ 3 w 78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81">
                <a:moveTo>
                  <a:pt x="3" y="0"/>
                </a:moveTo>
                <a:cubicBezTo>
                  <a:pt x="3" y="24"/>
                  <a:pt x="0" y="55"/>
                  <a:pt x="2" y="81"/>
                </a:cubicBezTo>
                <a:cubicBezTo>
                  <a:pt x="76" y="81"/>
                  <a:pt x="76" y="81"/>
                  <a:pt x="76" y="81"/>
                </a:cubicBezTo>
                <a:cubicBezTo>
                  <a:pt x="77" y="65"/>
                  <a:pt x="78" y="49"/>
                  <a:pt x="78" y="33"/>
                </a:cubicBezTo>
                <a:cubicBezTo>
                  <a:pt x="78" y="22"/>
                  <a:pt x="76" y="10"/>
                  <a:pt x="77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C94E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1" name="Freeform 212"/>
          <p:cNvSpPr>
            <a:spLocks/>
          </p:cNvSpPr>
          <p:nvPr/>
        </p:nvSpPr>
        <p:spPr bwMode="auto">
          <a:xfrm>
            <a:off x="370591" y="3345577"/>
            <a:ext cx="148512" cy="166846"/>
          </a:xfrm>
          <a:custGeom>
            <a:avLst/>
            <a:gdLst>
              <a:gd name="T0" fmla="*/ 0 w 73"/>
              <a:gd name="T1" fmla="*/ 0 h 81"/>
              <a:gd name="T2" fmla="*/ 4 w 73"/>
              <a:gd name="T3" fmla="*/ 81 h 81"/>
              <a:gd name="T4" fmla="*/ 72 w 73"/>
              <a:gd name="T5" fmla="*/ 81 h 81"/>
              <a:gd name="T6" fmla="*/ 73 w 73"/>
              <a:gd name="T7" fmla="*/ 0 h 81"/>
              <a:gd name="T8" fmla="*/ 0 w 73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1">
                <a:moveTo>
                  <a:pt x="0" y="0"/>
                </a:moveTo>
                <a:cubicBezTo>
                  <a:pt x="1" y="24"/>
                  <a:pt x="3" y="60"/>
                  <a:pt x="4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1" y="42"/>
                  <a:pt x="72" y="16"/>
                  <a:pt x="7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724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2" name="Freeform 213"/>
          <p:cNvSpPr>
            <a:spLocks/>
          </p:cNvSpPr>
          <p:nvPr/>
        </p:nvSpPr>
        <p:spPr bwMode="auto">
          <a:xfrm>
            <a:off x="97404" y="3345577"/>
            <a:ext cx="148512" cy="166846"/>
          </a:xfrm>
          <a:custGeom>
            <a:avLst/>
            <a:gdLst>
              <a:gd name="T0" fmla="*/ 0 w 73"/>
              <a:gd name="T1" fmla="*/ 0 h 81"/>
              <a:gd name="T2" fmla="*/ 3 w 73"/>
              <a:gd name="T3" fmla="*/ 81 h 81"/>
              <a:gd name="T4" fmla="*/ 72 w 73"/>
              <a:gd name="T5" fmla="*/ 81 h 81"/>
              <a:gd name="T6" fmla="*/ 73 w 73"/>
              <a:gd name="T7" fmla="*/ 0 h 81"/>
              <a:gd name="T8" fmla="*/ 0 w 73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1">
                <a:moveTo>
                  <a:pt x="0" y="0"/>
                </a:moveTo>
                <a:cubicBezTo>
                  <a:pt x="0" y="25"/>
                  <a:pt x="3" y="60"/>
                  <a:pt x="3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0" y="42"/>
                  <a:pt x="72" y="17"/>
                  <a:pt x="7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3" name="Freeform 214"/>
          <p:cNvSpPr>
            <a:spLocks/>
          </p:cNvSpPr>
          <p:nvPr/>
        </p:nvSpPr>
        <p:spPr bwMode="auto">
          <a:xfrm>
            <a:off x="-84111" y="3345577"/>
            <a:ext cx="62338" cy="166846"/>
          </a:xfrm>
          <a:custGeom>
            <a:avLst/>
            <a:gdLst>
              <a:gd name="T0" fmla="*/ 29 w 30"/>
              <a:gd name="T1" fmla="*/ 81 h 81"/>
              <a:gd name="T2" fmla="*/ 30 w 30"/>
              <a:gd name="T3" fmla="*/ 0 h 81"/>
              <a:gd name="T4" fmla="*/ 0 w 30"/>
              <a:gd name="T5" fmla="*/ 0 h 81"/>
              <a:gd name="T6" fmla="*/ 0 w 30"/>
              <a:gd name="T7" fmla="*/ 81 h 81"/>
              <a:gd name="T8" fmla="*/ 29 w 30"/>
              <a:gd name="T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81">
                <a:moveTo>
                  <a:pt x="29" y="81"/>
                </a:moveTo>
                <a:cubicBezTo>
                  <a:pt x="27" y="41"/>
                  <a:pt x="29" y="16"/>
                  <a:pt x="3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1"/>
                  <a:pt x="0" y="81"/>
                  <a:pt x="0" y="81"/>
                </a:cubicBezTo>
                <a:lnTo>
                  <a:pt x="29" y="81"/>
                </a:lnTo>
                <a:close/>
              </a:path>
            </a:pathLst>
          </a:custGeom>
          <a:solidFill>
            <a:srgbClr val="0099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5" name="Freeform 215"/>
          <p:cNvSpPr>
            <a:spLocks/>
          </p:cNvSpPr>
          <p:nvPr/>
        </p:nvSpPr>
        <p:spPr bwMode="auto">
          <a:xfrm>
            <a:off x="856462" y="3345577"/>
            <a:ext cx="150345" cy="166846"/>
          </a:xfrm>
          <a:custGeom>
            <a:avLst/>
            <a:gdLst>
              <a:gd name="T0" fmla="*/ 0 w 73"/>
              <a:gd name="T1" fmla="*/ 0 h 81"/>
              <a:gd name="T2" fmla="*/ 3 w 73"/>
              <a:gd name="T3" fmla="*/ 81 h 81"/>
              <a:gd name="T4" fmla="*/ 71 w 73"/>
              <a:gd name="T5" fmla="*/ 81 h 81"/>
              <a:gd name="T6" fmla="*/ 73 w 73"/>
              <a:gd name="T7" fmla="*/ 0 h 81"/>
              <a:gd name="T8" fmla="*/ 0 w 73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1">
                <a:moveTo>
                  <a:pt x="0" y="0"/>
                </a:moveTo>
                <a:cubicBezTo>
                  <a:pt x="0" y="21"/>
                  <a:pt x="3" y="58"/>
                  <a:pt x="3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0" y="39"/>
                  <a:pt x="72" y="14"/>
                  <a:pt x="7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291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6" name="Freeform 216"/>
          <p:cNvSpPr>
            <a:spLocks/>
          </p:cNvSpPr>
          <p:nvPr/>
        </p:nvSpPr>
        <p:spPr bwMode="auto">
          <a:xfrm>
            <a:off x="1501846" y="3345577"/>
            <a:ext cx="71506" cy="166846"/>
          </a:xfrm>
          <a:custGeom>
            <a:avLst/>
            <a:gdLst>
              <a:gd name="T0" fmla="*/ 3 w 35"/>
              <a:gd name="T1" fmla="*/ 0 h 81"/>
              <a:gd name="T2" fmla="*/ 3 w 35"/>
              <a:gd name="T3" fmla="*/ 4 h 81"/>
              <a:gd name="T4" fmla="*/ 2 w 35"/>
              <a:gd name="T5" fmla="*/ 81 h 81"/>
              <a:gd name="T6" fmla="*/ 35 w 35"/>
              <a:gd name="T7" fmla="*/ 81 h 81"/>
              <a:gd name="T8" fmla="*/ 35 w 35"/>
              <a:gd name="T9" fmla="*/ 0 h 81"/>
              <a:gd name="T10" fmla="*/ 3 w 35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81">
                <a:moveTo>
                  <a:pt x="3" y="0"/>
                </a:moveTo>
                <a:cubicBezTo>
                  <a:pt x="3" y="1"/>
                  <a:pt x="3" y="3"/>
                  <a:pt x="3" y="4"/>
                </a:cubicBezTo>
                <a:cubicBezTo>
                  <a:pt x="3" y="27"/>
                  <a:pt x="0" y="56"/>
                  <a:pt x="2" y="81"/>
                </a:cubicBezTo>
                <a:cubicBezTo>
                  <a:pt x="35" y="81"/>
                  <a:pt x="35" y="81"/>
                  <a:pt x="35" y="81"/>
                </a:cubicBezTo>
                <a:cubicBezTo>
                  <a:pt x="35" y="0"/>
                  <a:pt x="35" y="0"/>
                  <a:pt x="35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7" name="Freeform 217"/>
          <p:cNvSpPr>
            <a:spLocks/>
          </p:cNvSpPr>
          <p:nvPr/>
        </p:nvSpPr>
        <p:spPr bwMode="auto">
          <a:xfrm>
            <a:off x="1239658" y="3345577"/>
            <a:ext cx="159513" cy="166846"/>
          </a:xfrm>
          <a:custGeom>
            <a:avLst/>
            <a:gdLst>
              <a:gd name="T0" fmla="*/ 3 w 77"/>
              <a:gd name="T1" fmla="*/ 0 h 81"/>
              <a:gd name="T2" fmla="*/ 3 w 77"/>
              <a:gd name="T3" fmla="*/ 7 h 81"/>
              <a:gd name="T4" fmla="*/ 1 w 77"/>
              <a:gd name="T5" fmla="*/ 81 h 81"/>
              <a:gd name="T6" fmla="*/ 75 w 77"/>
              <a:gd name="T7" fmla="*/ 81 h 81"/>
              <a:gd name="T8" fmla="*/ 77 w 77"/>
              <a:gd name="T9" fmla="*/ 40 h 81"/>
              <a:gd name="T10" fmla="*/ 76 w 77"/>
              <a:gd name="T11" fmla="*/ 7 h 81"/>
              <a:gd name="T12" fmla="*/ 76 w 77"/>
              <a:gd name="T13" fmla="*/ 0 h 81"/>
              <a:gd name="T14" fmla="*/ 3 w 77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81">
                <a:moveTo>
                  <a:pt x="3" y="0"/>
                </a:moveTo>
                <a:cubicBezTo>
                  <a:pt x="3" y="2"/>
                  <a:pt x="3" y="5"/>
                  <a:pt x="3" y="7"/>
                </a:cubicBezTo>
                <a:cubicBezTo>
                  <a:pt x="2" y="29"/>
                  <a:pt x="0" y="57"/>
                  <a:pt x="1" y="81"/>
                </a:cubicBezTo>
                <a:cubicBezTo>
                  <a:pt x="75" y="81"/>
                  <a:pt x="75" y="81"/>
                  <a:pt x="75" y="81"/>
                </a:cubicBezTo>
                <a:cubicBezTo>
                  <a:pt x="76" y="67"/>
                  <a:pt x="77" y="53"/>
                  <a:pt x="77" y="40"/>
                </a:cubicBezTo>
                <a:cubicBezTo>
                  <a:pt x="77" y="29"/>
                  <a:pt x="75" y="18"/>
                  <a:pt x="76" y="7"/>
                </a:cubicBezTo>
                <a:cubicBezTo>
                  <a:pt x="76" y="5"/>
                  <a:pt x="76" y="2"/>
                  <a:pt x="76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8" name="Freeform 218"/>
          <p:cNvSpPr>
            <a:spLocks/>
          </p:cNvSpPr>
          <p:nvPr/>
        </p:nvSpPr>
        <p:spPr bwMode="auto">
          <a:xfrm>
            <a:off x="990306" y="3345577"/>
            <a:ext cx="157679" cy="166846"/>
          </a:xfrm>
          <a:custGeom>
            <a:avLst/>
            <a:gdLst>
              <a:gd name="T0" fmla="*/ 3 w 77"/>
              <a:gd name="T1" fmla="*/ 0 h 81"/>
              <a:gd name="T2" fmla="*/ 3 w 77"/>
              <a:gd name="T3" fmla="*/ 9 h 81"/>
              <a:gd name="T4" fmla="*/ 1 w 77"/>
              <a:gd name="T5" fmla="*/ 81 h 81"/>
              <a:gd name="T6" fmla="*/ 75 w 77"/>
              <a:gd name="T7" fmla="*/ 81 h 81"/>
              <a:gd name="T8" fmla="*/ 77 w 77"/>
              <a:gd name="T9" fmla="*/ 41 h 81"/>
              <a:gd name="T10" fmla="*/ 76 w 77"/>
              <a:gd name="T11" fmla="*/ 9 h 81"/>
              <a:gd name="T12" fmla="*/ 76 w 77"/>
              <a:gd name="T13" fmla="*/ 0 h 81"/>
              <a:gd name="T14" fmla="*/ 3 w 77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81">
                <a:moveTo>
                  <a:pt x="3" y="0"/>
                </a:moveTo>
                <a:cubicBezTo>
                  <a:pt x="3" y="3"/>
                  <a:pt x="3" y="6"/>
                  <a:pt x="3" y="9"/>
                </a:cubicBezTo>
                <a:cubicBezTo>
                  <a:pt x="2" y="30"/>
                  <a:pt x="0" y="57"/>
                  <a:pt x="1" y="81"/>
                </a:cubicBezTo>
                <a:cubicBezTo>
                  <a:pt x="75" y="81"/>
                  <a:pt x="75" y="81"/>
                  <a:pt x="75" y="81"/>
                </a:cubicBezTo>
                <a:cubicBezTo>
                  <a:pt x="76" y="67"/>
                  <a:pt x="77" y="54"/>
                  <a:pt x="77" y="41"/>
                </a:cubicBezTo>
                <a:cubicBezTo>
                  <a:pt x="77" y="30"/>
                  <a:pt x="75" y="19"/>
                  <a:pt x="76" y="9"/>
                </a:cubicBezTo>
                <a:cubicBezTo>
                  <a:pt x="76" y="6"/>
                  <a:pt x="76" y="3"/>
                  <a:pt x="76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ABCD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9" name="Freeform 219"/>
          <p:cNvSpPr>
            <a:spLocks/>
          </p:cNvSpPr>
          <p:nvPr/>
        </p:nvSpPr>
        <p:spPr bwMode="auto">
          <a:xfrm>
            <a:off x="755621" y="3345577"/>
            <a:ext cx="122843" cy="166846"/>
          </a:xfrm>
          <a:custGeom>
            <a:avLst/>
            <a:gdLst>
              <a:gd name="T0" fmla="*/ 0 w 60"/>
              <a:gd name="T1" fmla="*/ 0 h 81"/>
              <a:gd name="T2" fmla="*/ 0 w 60"/>
              <a:gd name="T3" fmla="*/ 81 h 81"/>
              <a:gd name="T4" fmla="*/ 58 w 60"/>
              <a:gd name="T5" fmla="*/ 81 h 81"/>
              <a:gd name="T6" fmla="*/ 60 w 60"/>
              <a:gd name="T7" fmla="*/ 41 h 81"/>
              <a:gd name="T8" fmla="*/ 59 w 60"/>
              <a:gd name="T9" fmla="*/ 9 h 81"/>
              <a:gd name="T10" fmla="*/ 59 w 60"/>
              <a:gd name="T11" fmla="*/ 0 h 81"/>
              <a:gd name="T12" fmla="*/ 0 w 60"/>
              <a:gd name="T13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81">
                <a:moveTo>
                  <a:pt x="0" y="0"/>
                </a:moveTo>
                <a:cubicBezTo>
                  <a:pt x="0" y="81"/>
                  <a:pt x="0" y="81"/>
                  <a:pt x="0" y="81"/>
                </a:cubicBezTo>
                <a:cubicBezTo>
                  <a:pt x="58" y="81"/>
                  <a:pt x="58" y="81"/>
                  <a:pt x="58" y="81"/>
                </a:cubicBezTo>
                <a:cubicBezTo>
                  <a:pt x="59" y="68"/>
                  <a:pt x="60" y="54"/>
                  <a:pt x="60" y="41"/>
                </a:cubicBezTo>
                <a:cubicBezTo>
                  <a:pt x="60" y="30"/>
                  <a:pt x="58" y="19"/>
                  <a:pt x="59" y="9"/>
                </a:cubicBezTo>
                <a:cubicBezTo>
                  <a:pt x="60" y="6"/>
                  <a:pt x="59" y="3"/>
                  <a:pt x="5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" name="Freeform 220"/>
          <p:cNvSpPr>
            <a:spLocks/>
          </p:cNvSpPr>
          <p:nvPr/>
        </p:nvSpPr>
        <p:spPr bwMode="auto">
          <a:xfrm>
            <a:off x="1371668" y="3345577"/>
            <a:ext cx="150345" cy="166846"/>
          </a:xfrm>
          <a:custGeom>
            <a:avLst/>
            <a:gdLst>
              <a:gd name="T0" fmla="*/ 1 w 73"/>
              <a:gd name="T1" fmla="*/ 0 h 81"/>
              <a:gd name="T2" fmla="*/ 4 w 73"/>
              <a:gd name="T3" fmla="*/ 81 h 81"/>
              <a:gd name="T4" fmla="*/ 72 w 73"/>
              <a:gd name="T5" fmla="*/ 81 h 81"/>
              <a:gd name="T6" fmla="*/ 73 w 73"/>
              <a:gd name="T7" fmla="*/ 0 h 81"/>
              <a:gd name="T8" fmla="*/ 1 w 73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1">
                <a:moveTo>
                  <a:pt x="1" y="0"/>
                </a:moveTo>
                <a:cubicBezTo>
                  <a:pt x="0" y="21"/>
                  <a:pt x="3" y="58"/>
                  <a:pt x="4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1" y="39"/>
                  <a:pt x="73" y="14"/>
                  <a:pt x="73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1" name="Freeform 221"/>
          <p:cNvSpPr>
            <a:spLocks/>
          </p:cNvSpPr>
          <p:nvPr/>
        </p:nvSpPr>
        <p:spPr bwMode="auto">
          <a:xfrm>
            <a:off x="1111315" y="3345577"/>
            <a:ext cx="152179" cy="166846"/>
          </a:xfrm>
          <a:custGeom>
            <a:avLst/>
            <a:gdLst>
              <a:gd name="T0" fmla="*/ 1 w 74"/>
              <a:gd name="T1" fmla="*/ 0 h 81"/>
              <a:gd name="T2" fmla="*/ 4 w 74"/>
              <a:gd name="T3" fmla="*/ 81 h 81"/>
              <a:gd name="T4" fmla="*/ 72 w 74"/>
              <a:gd name="T5" fmla="*/ 81 h 81"/>
              <a:gd name="T6" fmla="*/ 74 w 74"/>
              <a:gd name="T7" fmla="*/ 0 h 81"/>
              <a:gd name="T8" fmla="*/ 1 w 74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81">
                <a:moveTo>
                  <a:pt x="1" y="0"/>
                </a:moveTo>
                <a:cubicBezTo>
                  <a:pt x="0" y="21"/>
                  <a:pt x="3" y="57"/>
                  <a:pt x="4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1" y="39"/>
                  <a:pt x="73" y="14"/>
                  <a:pt x="74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2" name="Freeform 222"/>
          <p:cNvSpPr>
            <a:spLocks/>
          </p:cNvSpPr>
          <p:nvPr/>
        </p:nvSpPr>
        <p:spPr bwMode="auto">
          <a:xfrm>
            <a:off x="3812025" y="3345577"/>
            <a:ext cx="99008" cy="166846"/>
          </a:xfrm>
          <a:custGeom>
            <a:avLst/>
            <a:gdLst>
              <a:gd name="T0" fmla="*/ 46 w 49"/>
              <a:gd name="T1" fmla="*/ 0 h 81"/>
              <a:gd name="T2" fmla="*/ 47 w 49"/>
              <a:gd name="T3" fmla="*/ 4 h 81"/>
              <a:gd name="T4" fmla="*/ 48 w 49"/>
              <a:gd name="T5" fmla="*/ 81 h 81"/>
              <a:gd name="T6" fmla="*/ 0 w 49"/>
              <a:gd name="T7" fmla="*/ 81 h 81"/>
              <a:gd name="T8" fmla="*/ 0 w 49"/>
              <a:gd name="T9" fmla="*/ 0 h 81"/>
              <a:gd name="T10" fmla="*/ 46 w 49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81">
                <a:moveTo>
                  <a:pt x="46" y="0"/>
                </a:moveTo>
                <a:cubicBezTo>
                  <a:pt x="47" y="1"/>
                  <a:pt x="47" y="3"/>
                  <a:pt x="47" y="4"/>
                </a:cubicBezTo>
                <a:cubicBezTo>
                  <a:pt x="47" y="26"/>
                  <a:pt x="49" y="56"/>
                  <a:pt x="48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0"/>
                  <a:pt x="0" y="0"/>
                  <a:pt x="0" y="0"/>
                </a:cubicBezTo>
                <a:lnTo>
                  <a:pt x="46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3" name="Freeform 223"/>
          <p:cNvSpPr>
            <a:spLocks/>
          </p:cNvSpPr>
          <p:nvPr/>
        </p:nvSpPr>
        <p:spPr bwMode="auto">
          <a:xfrm>
            <a:off x="3889031" y="3345577"/>
            <a:ext cx="126510" cy="166846"/>
          </a:xfrm>
          <a:custGeom>
            <a:avLst/>
            <a:gdLst>
              <a:gd name="T0" fmla="*/ 59 w 62"/>
              <a:gd name="T1" fmla="*/ 0 h 81"/>
              <a:gd name="T2" fmla="*/ 60 w 62"/>
              <a:gd name="T3" fmla="*/ 6 h 81"/>
              <a:gd name="T4" fmla="*/ 61 w 62"/>
              <a:gd name="T5" fmla="*/ 81 h 81"/>
              <a:gd name="T6" fmla="*/ 2 w 62"/>
              <a:gd name="T7" fmla="*/ 81 h 81"/>
              <a:gd name="T8" fmla="*/ 0 w 62"/>
              <a:gd name="T9" fmla="*/ 40 h 81"/>
              <a:gd name="T10" fmla="*/ 1 w 62"/>
              <a:gd name="T11" fmla="*/ 6 h 81"/>
              <a:gd name="T12" fmla="*/ 1 w 62"/>
              <a:gd name="T13" fmla="*/ 0 h 81"/>
              <a:gd name="T14" fmla="*/ 59 w 62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" h="81">
                <a:moveTo>
                  <a:pt x="59" y="0"/>
                </a:moveTo>
                <a:cubicBezTo>
                  <a:pt x="59" y="2"/>
                  <a:pt x="60" y="4"/>
                  <a:pt x="60" y="6"/>
                </a:cubicBezTo>
                <a:cubicBezTo>
                  <a:pt x="60" y="28"/>
                  <a:pt x="62" y="56"/>
                  <a:pt x="61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7"/>
                  <a:pt x="0" y="53"/>
                  <a:pt x="0" y="40"/>
                </a:cubicBezTo>
                <a:cubicBezTo>
                  <a:pt x="0" y="28"/>
                  <a:pt x="1" y="16"/>
                  <a:pt x="1" y="6"/>
                </a:cubicBezTo>
                <a:cubicBezTo>
                  <a:pt x="1" y="4"/>
                  <a:pt x="1" y="2"/>
                  <a:pt x="1" y="0"/>
                </a:cubicBezTo>
                <a:lnTo>
                  <a:pt x="59" y="0"/>
                </a:ln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4" name="Freeform 224"/>
          <p:cNvSpPr>
            <a:spLocks/>
          </p:cNvSpPr>
          <p:nvPr/>
        </p:nvSpPr>
        <p:spPr bwMode="auto">
          <a:xfrm>
            <a:off x="4099880" y="3345577"/>
            <a:ext cx="130177" cy="166846"/>
          </a:xfrm>
          <a:custGeom>
            <a:avLst/>
            <a:gdLst>
              <a:gd name="T0" fmla="*/ 60 w 63"/>
              <a:gd name="T1" fmla="*/ 0 h 81"/>
              <a:gd name="T2" fmla="*/ 60 w 63"/>
              <a:gd name="T3" fmla="*/ 3 h 81"/>
              <a:gd name="T4" fmla="*/ 61 w 63"/>
              <a:gd name="T5" fmla="*/ 81 h 81"/>
              <a:gd name="T6" fmla="*/ 2 w 63"/>
              <a:gd name="T7" fmla="*/ 81 h 81"/>
              <a:gd name="T8" fmla="*/ 0 w 63"/>
              <a:gd name="T9" fmla="*/ 37 h 81"/>
              <a:gd name="T10" fmla="*/ 1 w 63"/>
              <a:gd name="T11" fmla="*/ 3 h 81"/>
              <a:gd name="T12" fmla="*/ 1 w 63"/>
              <a:gd name="T13" fmla="*/ 0 h 81"/>
              <a:gd name="T14" fmla="*/ 60 w 63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81">
                <a:moveTo>
                  <a:pt x="60" y="0"/>
                </a:moveTo>
                <a:cubicBezTo>
                  <a:pt x="60" y="3"/>
                  <a:pt x="60" y="3"/>
                  <a:pt x="60" y="3"/>
                </a:cubicBezTo>
                <a:cubicBezTo>
                  <a:pt x="60" y="26"/>
                  <a:pt x="63" y="55"/>
                  <a:pt x="61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6"/>
                  <a:pt x="1" y="51"/>
                  <a:pt x="0" y="37"/>
                </a:cubicBezTo>
                <a:cubicBezTo>
                  <a:pt x="0" y="25"/>
                  <a:pt x="2" y="13"/>
                  <a:pt x="1" y="3"/>
                </a:cubicBezTo>
                <a:cubicBezTo>
                  <a:pt x="1" y="2"/>
                  <a:pt x="1" y="1"/>
                  <a:pt x="1" y="0"/>
                </a:cubicBezTo>
                <a:lnTo>
                  <a:pt x="60" y="0"/>
                </a:lnTo>
                <a:close/>
              </a:path>
            </a:pathLst>
          </a:custGeom>
          <a:solidFill>
            <a:srgbClr val="E95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5" name="Freeform 225"/>
          <p:cNvSpPr>
            <a:spLocks/>
          </p:cNvSpPr>
          <p:nvPr/>
        </p:nvSpPr>
        <p:spPr bwMode="auto">
          <a:xfrm>
            <a:off x="4319897" y="3345577"/>
            <a:ext cx="128343" cy="166846"/>
          </a:xfrm>
          <a:custGeom>
            <a:avLst/>
            <a:gdLst>
              <a:gd name="T0" fmla="*/ 59 w 62"/>
              <a:gd name="T1" fmla="*/ 0 h 81"/>
              <a:gd name="T2" fmla="*/ 59 w 62"/>
              <a:gd name="T3" fmla="*/ 3 h 81"/>
              <a:gd name="T4" fmla="*/ 60 w 62"/>
              <a:gd name="T5" fmla="*/ 81 h 81"/>
              <a:gd name="T6" fmla="*/ 1 w 62"/>
              <a:gd name="T7" fmla="*/ 81 h 81"/>
              <a:gd name="T8" fmla="*/ 0 w 62"/>
              <a:gd name="T9" fmla="*/ 37 h 81"/>
              <a:gd name="T10" fmla="*/ 0 w 62"/>
              <a:gd name="T11" fmla="*/ 3 h 81"/>
              <a:gd name="T12" fmla="*/ 0 w 62"/>
              <a:gd name="T13" fmla="*/ 0 h 81"/>
              <a:gd name="T14" fmla="*/ 59 w 62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" h="81">
                <a:moveTo>
                  <a:pt x="59" y="0"/>
                </a:moveTo>
                <a:cubicBezTo>
                  <a:pt x="59" y="3"/>
                  <a:pt x="59" y="3"/>
                  <a:pt x="59" y="3"/>
                </a:cubicBezTo>
                <a:cubicBezTo>
                  <a:pt x="60" y="26"/>
                  <a:pt x="62" y="55"/>
                  <a:pt x="60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0" y="66"/>
                  <a:pt x="0" y="51"/>
                  <a:pt x="0" y="37"/>
                </a:cubicBezTo>
                <a:cubicBezTo>
                  <a:pt x="0" y="26"/>
                  <a:pt x="1" y="14"/>
                  <a:pt x="0" y="3"/>
                </a:cubicBezTo>
                <a:cubicBezTo>
                  <a:pt x="0" y="2"/>
                  <a:pt x="0" y="1"/>
                  <a:pt x="0" y="0"/>
                </a:cubicBezTo>
                <a:lnTo>
                  <a:pt x="59" y="0"/>
                </a:lnTo>
                <a:close/>
              </a:path>
            </a:pathLst>
          </a:custGeom>
          <a:solidFill>
            <a:srgbClr val="C94E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6" name="Freeform 226"/>
          <p:cNvSpPr>
            <a:spLocks/>
          </p:cNvSpPr>
          <p:nvPr/>
        </p:nvSpPr>
        <p:spPr bwMode="auto">
          <a:xfrm>
            <a:off x="4000872" y="3345577"/>
            <a:ext cx="117342" cy="166846"/>
          </a:xfrm>
          <a:custGeom>
            <a:avLst/>
            <a:gdLst>
              <a:gd name="T0" fmla="*/ 58 w 58"/>
              <a:gd name="T1" fmla="*/ 0 h 81"/>
              <a:gd name="T2" fmla="*/ 55 w 58"/>
              <a:gd name="T3" fmla="*/ 81 h 81"/>
              <a:gd name="T4" fmla="*/ 1 w 58"/>
              <a:gd name="T5" fmla="*/ 81 h 81"/>
              <a:gd name="T6" fmla="*/ 0 w 58"/>
              <a:gd name="T7" fmla="*/ 0 h 81"/>
              <a:gd name="T8" fmla="*/ 58 w 58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81">
                <a:moveTo>
                  <a:pt x="58" y="0"/>
                </a:moveTo>
                <a:cubicBezTo>
                  <a:pt x="58" y="23"/>
                  <a:pt x="56" y="58"/>
                  <a:pt x="55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41"/>
                  <a:pt x="0" y="16"/>
                  <a:pt x="0" y="0"/>
                </a:cubicBezTo>
                <a:lnTo>
                  <a:pt x="58" y="0"/>
                </a:lnTo>
                <a:close/>
              </a:path>
            </a:pathLst>
          </a:custGeom>
          <a:solidFill>
            <a:srgbClr val="E724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7" name="Freeform 227"/>
          <p:cNvSpPr>
            <a:spLocks/>
          </p:cNvSpPr>
          <p:nvPr/>
        </p:nvSpPr>
        <p:spPr bwMode="auto">
          <a:xfrm>
            <a:off x="4217222" y="3345577"/>
            <a:ext cx="119176" cy="166846"/>
          </a:xfrm>
          <a:custGeom>
            <a:avLst/>
            <a:gdLst>
              <a:gd name="T0" fmla="*/ 58 w 58"/>
              <a:gd name="T1" fmla="*/ 0 h 81"/>
              <a:gd name="T2" fmla="*/ 55 w 58"/>
              <a:gd name="T3" fmla="*/ 81 h 81"/>
              <a:gd name="T4" fmla="*/ 1 w 58"/>
              <a:gd name="T5" fmla="*/ 81 h 81"/>
              <a:gd name="T6" fmla="*/ 0 w 58"/>
              <a:gd name="T7" fmla="*/ 0 h 81"/>
              <a:gd name="T8" fmla="*/ 58 w 58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81">
                <a:moveTo>
                  <a:pt x="58" y="0"/>
                </a:moveTo>
                <a:cubicBezTo>
                  <a:pt x="58" y="23"/>
                  <a:pt x="56" y="59"/>
                  <a:pt x="55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41"/>
                  <a:pt x="0" y="16"/>
                  <a:pt x="0" y="0"/>
                </a:cubicBezTo>
                <a:lnTo>
                  <a:pt x="58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8" name="Freeform 228"/>
          <p:cNvSpPr>
            <a:spLocks/>
          </p:cNvSpPr>
          <p:nvPr/>
        </p:nvSpPr>
        <p:spPr bwMode="auto">
          <a:xfrm>
            <a:off x="4431739" y="3345577"/>
            <a:ext cx="49504" cy="166846"/>
          </a:xfrm>
          <a:custGeom>
            <a:avLst/>
            <a:gdLst>
              <a:gd name="T0" fmla="*/ 1 w 24"/>
              <a:gd name="T1" fmla="*/ 81 h 81"/>
              <a:gd name="T2" fmla="*/ 0 w 24"/>
              <a:gd name="T3" fmla="*/ 0 h 81"/>
              <a:gd name="T4" fmla="*/ 24 w 24"/>
              <a:gd name="T5" fmla="*/ 0 h 81"/>
              <a:gd name="T6" fmla="*/ 24 w 24"/>
              <a:gd name="T7" fmla="*/ 81 h 81"/>
              <a:gd name="T8" fmla="*/ 1 w 24"/>
              <a:gd name="T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81">
                <a:moveTo>
                  <a:pt x="1" y="81"/>
                </a:moveTo>
                <a:cubicBezTo>
                  <a:pt x="2" y="40"/>
                  <a:pt x="0" y="15"/>
                  <a:pt x="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81"/>
                  <a:pt x="24" y="81"/>
                  <a:pt x="24" y="81"/>
                </a:cubicBezTo>
                <a:lnTo>
                  <a:pt x="1" y="81"/>
                </a:lnTo>
                <a:close/>
              </a:path>
            </a:pathLst>
          </a:custGeom>
          <a:solidFill>
            <a:srgbClr val="0099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9" name="Freeform 229"/>
          <p:cNvSpPr>
            <a:spLocks/>
          </p:cNvSpPr>
          <p:nvPr/>
        </p:nvSpPr>
        <p:spPr bwMode="auto">
          <a:xfrm>
            <a:off x="3614009" y="3345577"/>
            <a:ext cx="119176" cy="166846"/>
          </a:xfrm>
          <a:custGeom>
            <a:avLst/>
            <a:gdLst>
              <a:gd name="T0" fmla="*/ 57 w 58"/>
              <a:gd name="T1" fmla="*/ 0 h 81"/>
              <a:gd name="T2" fmla="*/ 55 w 58"/>
              <a:gd name="T3" fmla="*/ 81 h 81"/>
              <a:gd name="T4" fmla="*/ 1 w 58"/>
              <a:gd name="T5" fmla="*/ 81 h 81"/>
              <a:gd name="T6" fmla="*/ 0 w 58"/>
              <a:gd name="T7" fmla="*/ 0 h 81"/>
              <a:gd name="T8" fmla="*/ 57 w 58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81">
                <a:moveTo>
                  <a:pt x="57" y="0"/>
                </a:moveTo>
                <a:cubicBezTo>
                  <a:pt x="58" y="19"/>
                  <a:pt x="56" y="56"/>
                  <a:pt x="55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37"/>
                  <a:pt x="0" y="13"/>
                  <a:pt x="0" y="0"/>
                </a:cubicBezTo>
                <a:lnTo>
                  <a:pt x="57" y="0"/>
                </a:lnTo>
                <a:close/>
              </a:path>
            </a:pathLst>
          </a:custGeom>
          <a:solidFill>
            <a:srgbClr val="6291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0" name="Freeform 230"/>
          <p:cNvSpPr>
            <a:spLocks/>
          </p:cNvSpPr>
          <p:nvPr/>
        </p:nvSpPr>
        <p:spPr bwMode="auto">
          <a:xfrm>
            <a:off x="3162974" y="3345577"/>
            <a:ext cx="56838" cy="166846"/>
          </a:xfrm>
          <a:custGeom>
            <a:avLst/>
            <a:gdLst>
              <a:gd name="T0" fmla="*/ 25 w 28"/>
              <a:gd name="T1" fmla="*/ 0 h 81"/>
              <a:gd name="T2" fmla="*/ 25 w 28"/>
              <a:gd name="T3" fmla="*/ 8 h 81"/>
              <a:gd name="T4" fmla="*/ 27 w 28"/>
              <a:gd name="T5" fmla="*/ 81 h 81"/>
              <a:gd name="T6" fmla="*/ 0 w 28"/>
              <a:gd name="T7" fmla="*/ 81 h 81"/>
              <a:gd name="T8" fmla="*/ 0 w 28"/>
              <a:gd name="T9" fmla="*/ 0 h 81"/>
              <a:gd name="T10" fmla="*/ 25 w 28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81">
                <a:moveTo>
                  <a:pt x="25" y="0"/>
                </a:moveTo>
                <a:cubicBezTo>
                  <a:pt x="25" y="3"/>
                  <a:pt x="25" y="6"/>
                  <a:pt x="25" y="8"/>
                </a:cubicBezTo>
                <a:cubicBezTo>
                  <a:pt x="26" y="29"/>
                  <a:pt x="28" y="57"/>
                  <a:pt x="27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0"/>
                  <a:pt x="0" y="0"/>
                  <a:pt x="0" y="0"/>
                </a:cubicBezTo>
                <a:lnTo>
                  <a:pt x="25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1" name="Freeform 231"/>
          <p:cNvSpPr>
            <a:spLocks/>
          </p:cNvSpPr>
          <p:nvPr/>
        </p:nvSpPr>
        <p:spPr bwMode="auto">
          <a:xfrm>
            <a:off x="3302319" y="3345577"/>
            <a:ext cx="124676" cy="166846"/>
          </a:xfrm>
          <a:custGeom>
            <a:avLst/>
            <a:gdLst>
              <a:gd name="T0" fmla="*/ 58 w 61"/>
              <a:gd name="T1" fmla="*/ 0 h 81"/>
              <a:gd name="T2" fmla="*/ 58 w 61"/>
              <a:gd name="T3" fmla="*/ 12 h 81"/>
              <a:gd name="T4" fmla="*/ 60 w 61"/>
              <a:gd name="T5" fmla="*/ 81 h 81"/>
              <a:gd name="T6" fmla="*/ 1 w 61"/>
              <a:gd name="T7" fmla="*/ 81 h 81"/>
              <a:gd name="T8" fmla="*/ 0 w 61"/>
              <a:gd name="T9" fmla="*/ 44 h 81"/>
              <a:gd name="T10" fmla="*/ 0 w 61"/>
              <a:gd name="T11" fmla="*/ 12 h 81"/>
              <a:gd name="T12" fmla="*/ 1 w 61"/>
              <a:gd name="T13" fmla="*/ 0 h 81"/>
              <a:gd name="T14" fmla="*/ 58 w 61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" h="81">
                <a:moveTo>
                  <a:pt x="58" y="0"/>
                </a:moveTo>
                <a:cubicBezTo>
                  <a:pt x="58" y="4"/>
                  <a:pt x="58" y="8"/>
                  <a:pt x="58" y="12"/>
                </a:cubicBezTo>
                <a:cubicBezTo>
                  <a:pt x="59" y="32"/>
                  <a:pt x="61" y="58"/>
                  <a:pt x="60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0" y="68"/>
                  <a:pt x="0" y="56"/>
                  <a:pt x="0" y="44"/>
                </a:cubicBezTo>
                <a:cubicBezTo>
                  <a:pt x="0" y="33"/>
                  <a:pt x="1" y="22"/>
                  <a:pt x="0" y="12"/>
                </a:cubicBezTo>
                <a:cubicBezTo>
                  <a:pt x="0" y="7"/>
                  <a:pt x="0" y="4"/>
                  <a:pt x="1" y="0"/>
                </a:cubicBezTo>
                <a:lnTo>
                  <a:pt x="58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2" name="Freeform 232"/>
          <p:cNvSpPr>
            <a:spLocks/>
          </p:cNvSpPr>
          <p:nvPr/>
        </p:nvSpPr>
        <p:spPr bwMode="auto">
          <a:xfrm>
            <a:off x="3500334" y="3345577"/>
            <a:ext cx="126510" cy="166846"/>
          </a:xfrm>
          <a:custGeom>
            <a:avLst/>
            <a:gdLst>
              <a:gd name="T0" fmla="*/ 58 w 61"/>
              <a:gd name="T1" fmla="*/ 0 h 81"/>
              <a:gd name="T2" fmla="*/ 59 w 61"/>
              <a:gd name="T3" fmla="*/ 13 h 81"/>
              <a:gd name="T4" fmla="*/ 60 w 61"/>
              <a:gd name="T5" fmla="*/ 81 h 81"/>
              <a:gd name="T6" fmla="*/ 1 w 61"/>
              <a:gd name="T7" fmla="*/ 81 h 81"/>
              <a:gd name="T8" fmla="*/ 0 w 61"/>
              <a:gd name="T9" fmla="*/ 45 h 81"/>
              <a:gd name="T10" fmla="*/ 0 w 61"/>
              <a:gd name="T11" fmla="*/ 13 h 81"/>
              <a:gd name="T12" fmla="*/ 1 w 61"/>
              <a:gd name="T13" fmla="*/ 0 h 81"/>
              <a:gd name="T14" fmla="*/ 58 w 61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" h="81">
                <a:moveTo>
                  <a:pt x="58" y="0"/>
                </a:moveTo>
                <a:cubicBezTo>
                  <a:pt x="58" y="4"/>
                  <a:pt x="58" y="9"/>
                  <a:pt x="59" y="13"/>
                </a:cubicBezTo>
                <a:cubicBezTo>
                  <a:pt x="59" y="33"/>
                  <a:pt x="61" y="58"/>
                  <a:pt x="60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0" y="69"/>
                  <a:pt x="0" y="57"/>
                  <a:pt x="0" y="45"/>
                </a:cubicBezTo>
                <a:cubicBezTo>
                  <a:pt x="0" y="34"/>
                  <a:pt x="1" y="23"/>
                  <a:pt x="0" y="13"/>
                </a:cubicBezTo>
                <a:cubicBezTo>
                  <a:pt x="0" y="8"/>
                  <a:pt x="1" y="4"/>
                  <a:pt x="1" y="0"/>
                </a:cubicBezTo>
                <a:lnTo>
                  <a:pt x="58" y="0"/>
                </a:lnTo>
                <a:close/>
              </a:path>
            </a:pathLst>
          </a:custGeom>
          <a:solidFill>
            <a:srgbClr val="ABCD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3" name="Freeform 233"/>
          <p:cNvSpPr>
            <a:spLocks/>
          </p:cNvSpPr>
          <p:nvPr/>
        </p:nvSpPr>
        <p:spPr bwMode="auto">
          <a:xfrm>
            <a:off x="3714850" y="3345577"/>
            <a:ext cx="99008" cy="166846"/>
          </a:xfrm>
          <a:custGeom>
            <a:avLst/>
            <a:gdLst>
              <a:gd name="T0" fmla="*/ 48 w 48"/>
              <a:gd name="T1" fmla="*/ 0 h 81"/>
              <a:gd name="T2" fmla="*/ 48 w 48"/>
              <a:gd name="T3" fmla="*/ 81 h 81"/>
              <a:gd name="T4" fmla="*/ 1 w 48"/>
              <a:gd name="T5" fmla="*/ 81 h 81"/>
              <a:gd name="T6" fmla="*/ 0 w 48"/>
              <a:gd name="T7" fmla="*/ 45 h 81"/>
              <a:gd name="T8" fmla="*/ 0 w 48"/>
              <a:gd name="T9" fmla="*/ 13 h 81"/>
              <a:gd name="T10" fmla="*/ 2 w 48"/>
              <a:gd name="T11" fmla="*/ 0 h 81"/>
              <a:gd name="T12" fmla="*/ 48 w 48"/>
              <a:gd name="T13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" h="81">
                <a:moveTo>
                  <a:pt x="48" y="0"/>
                </a:moveTo>
                <a:cubicBezTo>
                  <a:pt x="48" y="81"/>
                  <a:pt x="48" y="81"/>
                  <a:pt x="48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0" y="69"/>
                  <a:pt x="0" y="57"/>
                  <a:pt x="0" y="45"/>
                </a:cubicBezTo>
                <a:cubicBezTo>
                  <a:pt x="0" y="34"/>
                  <a:pt x="1" y="23"/>
                  <a:pt x="0" y="13"/>
                </a:cubicBezTo>
                <a:cubicBezTo>
                  <a:pt x="0" y="8"/>
                  <a:pt x="1" y="4"/>
                  <a:pt x="2" y="0"/>
                </a:cubicBezTo>
                <a:lnTo>
                  <a:pt x="48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4" name="Freeform 234"/>
          <p:cNvSpPr>
            <a:spLocks/>
          </p:cNvSpPr>
          <p:nvPr/>
        </p:nvSpPr>
        <p:spPr bwMode="auto">
          <a:xfrm>
            <a:off x="3203311" y="3345577"/>
            <a:ext cx="119176" cy="166846"/>
          </a:xfrm>
          <a:custGeom>
            <a:avLst/>
            <a:gdLst>
              <a:gd name="T0" fmla="*/ 57 w 58"/>
              <a:gd name="T1" fmla="*/ 0 h 81"/>
              <a:gd name="T2" fmla="*/ 55 w 58"/>
              <a:gd name="T3" fmla="*/ 81 h 81"/>
              <a:gd name="T4" fmla="*/ 1 w 58"/>
              <a:gd name="T5" fmla="*/ 81 h 81"/>
              <a:gd name="T6" fmla="*/ 0 w 58"/>
              <a:gd name="T7" fmla="*/ 0 h 81"/>
              <a:gd name="T8" fmla="*/ 57 w 58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81">
                <a:moveTo>
                  <a:pt x="57" y="0"/>
                </a:moveTo>
                <a:cubicBezTo>
                  <a:pt x="58" y="18"/>
                  <a:pt x="56" y="56"/>
                  <a:pt x="55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37"/>
                  <a:pt x="0" y="13"/>
                  <a:pt x="0" y="0"/>
                </a:cubicBezTo>
                <a:lnTo>
                  <a:pt x="57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5" name="Freeform 235"/>
          <p:cNvSpPr>
            <a:spLocks/>
          </p:cNvSpPr>
          <p:nvPr/>
        </p:nvSpPr>
        <p:spPr bwMode="auto">
          <a:xfrm>
            <a:off x="3408660" y="3345577"/>
            <a:ext cx="121009" cy="166846"/>
          </a:xfrm>
          <a:custGeom>
            <a:avLst/>
            <a:gdLst>
              <a:gd name="T0" fmla="*/ 58 w 59"/>
              <a:gd name="T1" fmla="*/ 0 h 81"/>
              <a:gd name="T2" fmla="*/ 56 w 59"/>
              <a:gd name="T3" fmla="*/ 81 h 81"/>
              <a:gd name="T4" fmla="*/ 2 w 59"/>
              <a:gd name="T5" fmla="*/ 81 h 81"/>
              <a:gd name="T6" fmla="*/ 0 w 59"/>
              <a:gd name="T7" fmla="*/ 0 h 81"/>
              <a:gd name="T8" fmla="*/ 58 w 5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81">
                <a:moveTo>
                  <a:pt x="58" y="0"/>
                </a:moveTo>
                <a:cubicBezTo>
                  <a:pt x="59" y="18"/>
                  <a:pt x="57" y="56"/>
                  <a:pt x="56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3" y="37"/>
                  <a:pt x="0" y="13"/>
                  <a:pt x="0" y="0"/>
                </a:cubicBezTo>
                <a:lnTo>
                  <a:pt x="58" y="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6" name="Freeform 236"/>
          <p:cNvSpPr>
            <a:spLocks/>
          </p:cNvSpPr>
          <p:nvPr/>
        </p:nvSpPr>
        <p:spPr bwMode="auto">
          <a:xfrm>
            <a:off x="5124793" y="3345577"/>
            <a:ext cx="102675" cy="166846"/>
          </a:xfrm>
          <a:custGeom>
            <a:avLst/>
            <a:gdLst>
              <a:gd name="T0" fmla="*/ 47 w 50"/>
              <a:gd name="T1" fmla="*/ 0 h 81"/>
              <a:gd name="T2" fmla="*/ 47 w 50"/>
              <a:gd name="T3" fmla="*/ 0 h 81"/>
              <a:gd name="T4" fmla="*/ 49 w 50"/>
              <a:gd name="T5" fmla="*/ 81 h 81"/>
              <a:gd name="T6" fmla="*/ 0 w 50"/>
              <a:gd name="T7" fmla="*/ 81 h 81"/>
              <a:gd name="T8" fmla="*/ 0 w 50"/>
              <a:gd name="T9" fmla="*/ 0 h 81"/>
              <a:gd name="T10" fmla="*/ 47 w 50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" h="81">
                <a:moveTo>
                  <a:pt x="47" y="0"/>
                </a:moveTo>
                <a:cubicBezTo>
                  <a:pt x="47" y="0"/>
                  <a:pt x="47" y="0"/>
                  <a:pt x="47" y="0"/>
                </a:cubicBezTo>
                <a:cubicBezTo>
                  <a:pt x="48" y="24"/>
                  <a:pt x="50" y="55"/>
                  <a:pt x="49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0"/>
                  <a:pt x="0" y="0"/>
                  <a:pt x="0" y="0"/>
                </a:cubicBezTo>
                <a:lnTo>
                  <a:pt x="47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7" name="Freeform 237"/>
          <p:cNvSpPr>
            <a:spLocks/>
          </p:cNvSpPr>
          <p:nvPr/>
        </p:nvSpPr>
        <p:spPr bwMode="auto">
          <a:xfrm>
            <a:off x="5205466" y="3345577"/>
            <a:ext cx="128343" cy="166846"/>
          </a:xfrm>
          <a:custGeom>
            <a:avLst/>
            <a:gdLst>
              <a:gd name="T0" fmla="*/ 60 w 63"/>
              <a:gd name="T1" fmla="*/ 0 h 81"/>
              <a:gd name="T2" fmla="*/ 60 w 63"/>
              <a:gd name="T3" fmla="*/ 2 h 81"/>
              <a:gd name="T4" fmla="*/ 61 w 63"/>
              <a:gd name="T5" fmla="*/ 81 h 81"/>
              <a:gd name="T6" fmla="*/ 1 w 63"/>
              <a:gd name="T7" fmla="*/ 81 h 81"/>
              <a:gd name="T8" fmla="*/ 0 w 63"/>
              <a:gd name="T9" fmla="*/ 36 h 81"/>
              <a:gd name="T10" fmla="*/ 0 w 63"/>
              <a:gd name="T11" fmla="*/ 2 h 81"/>
              <a:gd name="T12" fmla="*/ 0 w 63"/>
              <a:gd name="T13" fmla="*/ 0 h 81"/>
              <a:gd name="T14" fmla="*/ 60 w 63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81">
                <a:moveTo>
                  <a:pt x="60" y="0"/>
                </a:moveTo>
                <a:cubicBezTo>
                  <a:pt x="60" y="2"/>
                  <a:pt x="60" y="2"/>
                  <a:pt x="60" y="2"/>
                </a:cubicBezTo>
                <a:cubicBezTo>
                  <a:pt x="60" y="25"/>
                  <a:pt x="63" y="55"/>
                  <a:pt x="61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0" y="66"/>
                  <a:pt x="0" y="51"/>
                  <a:pt x="0" y="36"/>
                </a:cubicBezTo>
                <a:cubicBezTo>
                  <a:pt x="0" y="24"/>
                  <a:pt x="1" y="12"/>
                  <a:pt x="0" y="2"/>
                </a:cubicBezTo>
                <a:cubicBezTo>
                  <a:pt x="0" y="1"/>
                  <a:pt x="0" y="1"/>
                  <a:pt x="0" y="0"/>
                </a:cubicBezTo>
                <a:lnTo>
                  <a:pt x="60" y="0"/>
                </a:ln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8" name="Freeform 238"/>
          <p:cNvSpPr>
            <a:spLocks/>
          </p:cNvSpPr>
          <p:nvPr/>
        </p:nvSpPr>
        <p:spPr bwMode="auto">
          <a:xfrm>
            <a:off x="5418149" y="3345577"/>
            <a:ext cx="130177" cy="166846"/>
          </a:xfrm>
          <a:custGeom>
            <a:avLst/>
            <a:gdLst>
              <a:gd name="T0" fmla="*/ 61 w 63"/>
              <a:gd name="T1" fmla="*/ 0 h 81"/>
              <a:gd name="T2" fmla="*/ 62 w 63"/>
              <a:gd name="T3" fmla="*/ 81 h 81"/>
              <a:gd name="T4" fmla="*/ 2 w 63"/>
              <a:gd name="T5" fmla="*/ 81 h 81"/>
              <a:gd name="T6" fmla="*/ 0 w 63"/>
              <a:gd name="T7" fmla="*/ 33 h 81"/>
              <a:gd name="T8" fmla="*/ 1 w 63"/>
              <a:gd name="T9" fmla="*/ 0 h 81"/>
              <a:gd name="T10" fmla="*/ 61 w 63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81">
                <a:moveTo>
                  <a:pt x="61" y="0"/>
                </a:moveTo>
                <a:cubicBezTo>
                  <a:pt x="61" y="24"/>
                  <a:pt x="63" y="55"/>
                  <a:pt x="62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5"/>
                  <a:pt x="0" y="49"/>
                  <a:pt x="0" y="33"/>
                </a:cubicBezTo>
                <a:cubicBezTo>
                  <a:pt x="0" y="22"/>
                  <a:pt x="2" y="10"/>
                  <a:pt x="1" y="0"/>
                </a:cubicBezTo>
                <a:lnTo>
                  <a:pt x="61" y="0"/>
                </a:lnTo>
                <a:close/>
              </a:path>
            </a:pathLst>
          </a:custGeom>
          <a:solidFill>
            <a:srgbClr val="E95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9" name="Freeform 239"/>
          <p:cNvSpPr>
            <a:spLocks/>
          </p:cNvSpPr>
          <p:nvPr/>
        </p:nvSpPr>
        <p:spPr bwMode="auto">
          <a:xfrm>
            <a:off x="5639999" y="3345577"/>
            <a:ext cx="130177" cy="166846"/>
          </a:xfrm>
          <a:custGeom>
            <a:avLst/>
            <a:gdLst>
              <a:gd name="T0" fmla="*/ 60 w 63"/>
              <a:gd name="T1" fmla="*/ 0 h 81"/>
              <a:gd name="T2" fmla="*/ 61 w 63"/>
              <a:gd name="T3" fmla="*/ 81 h 81"/>
              <a:gd name="T4" fmla="*/ 2 w 63"/>
              <a:gd name="T5" fmla="*/ 81 h 81"/>
              <a:gd name="T6" fmla="*/ 0 w 63"/>
              <a:gd name="T7" fmla="*/ 33 h 81"/>
              <a:gd name="T8" fmla="*/ 1 w 63"/>
              <a:gd name="T9" fmla="*/ 0 h 81"/>
              <a:gd name="T10" fmla="*/ 60 w 63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81">
                <a:moveTo>
                  <a:pt x="60" y="0"/>
                </a:moveTo>
                <a:cubicBezTo>
                  <a:pt x="61" y="24"/>
                  <a:pt x="63" y="55"/>
                  <a:pt x="61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5"/>
                  <a:pt x="0" y="49"/>
                  <a:pt x="0" y="33"/>
                </a:cubicBezTo>
                <a:cubicBezTo>
                  <a:pt x="0" y="22"/>
                  <a:pt x="1" y="10"/>
                  <a:pt x="1" y="0"/>
                </a:cubicBezTo>
                <a:lnTo>
                  <a:pt x="60" y="0"/>
                </a:lnTo>
                <a:close/>
              </a:path>
            </a:pathLst>
          </a:custGeom>
          <a:solidFill>
            <a:srgbClr val="C94E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0" name="Freeform 240"/>
          <p:cNvSpPr>
            <a:spLocks/>
          </p:cNvSpPr>
          <p:nvPr/>
        </p:nvSpPr>
        <p:spPr bwMode="auto">
          <a:xfrm>
            <a:off x="5315475" y="3345577"/>
            <a:ext cx="121009" cy="166846"/>
          </a:xfrm>
          <a:custGeom>
            <a:avLst/>
            <a:gdLst>
              <a:gd name="T0" fmla="*/ 59 w 59"/>
              <a:gd name="T1" fmla="*/ 0 h 81"/>
              <a:gd name="T2" fmla="*/ 56 w 59"/>
              <a:gd name="T3" fmla="*/ 81 h 81"/>
              <a:gd name="T4" fmla="*/ 1 w 59"/>
              <a:gd name="T5" fmla="*/ 81 h 81"/>
              <a:gd name="T6" fmla="*/ 0 w 59"/>
              <a:gd name="T7" fmla="*/ 0 h 81"/>
              <a:gd name="T8" fmla="*/ 59 w 5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81">
                <a:moveTo>
                  <a:pt x="59" y="0"/>
                </a:moveTo>
                <a:cubicBezTo>
                  <a:pt x="59" y="24"/>
                  <a:pt x="56" y="60"/>
                  <a:pt x="56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42"/>
                  <a:pt x="1" y="16"/>
                  <a:pt x="0" y="0"/>
                </a:cubicBezTo>
                <a:lnTo>
                  <a:pt x="59" y="0"/>
                </a:lnTo>
                <a:close/>
              </a:path>
            </a:pathLst>
          </a:custGeom>
          <a:solidFill>
            <a:srgbClr val="E724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1" name="Freeform 241"/>
          <p:cNvSpPr>
            <a:spLocks/>
          </p:cNvSpPr>
          <p:nvPr/>
        </p:nvSpPr>
        <p:spPr bwMode="auto">
          <a:xfrm>
            <a:off x="5537324" y="3345577"/>
            <a:ext cx="119176" cy="166846"/>
          </a:xfrm>
          <a:custGeom>
            <a:avLst/>
            <a:gdLst>
              <a:gd name="T0" fmla="*/ 58 w 58"/>
              <a:gd name="T1" fmla="*/ 0 h 81"/>
              <a:gd name="T2" fmla="*/ 55 w 58"/>
              <a:gd name="T3" fmla="*/ 81 h 81"/>
              <a:gd name="T4" fmla="*/ 0 w 58"/>
              <a:gd name="T5" fmla="*/ 81 h 81"/>
              <a:gd name="T6" fmla="*/ 0 w 58"/>
              <a:gd name="T7" fmla="*/ 0 h 81"/>
              <a:gd name="T8" fmla="*/ 58 w 58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81">
                <a:moveTo>
                  <a:pt x="58" y="0"/>
                </a:moveTo>
                <a:cubicBezTo>
                  <a:pt x="58" y="25"/>
                  <a:pt x="56" y="60"/>
                  <a:pt x="55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1" y="42"/>
                  <a:pt x="0" y="17"/>
                  <a:pt x="0" y="0"/>
                </a:cubicBezTo>
                <a:lnTo>
                  <a:pt x="58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2" name="Freeform 242"/>
          <p:cNvSpPr>
            <a:spLocks/>
          </p:cNvSpPr>
          <p:nvPr/>
        </p:nvSpPr>
        <p:spPr bwMode="auto">
          <a:xfrm>
            <a:off x="5753675" y="3345577"/>
            <a:ext cx="49504" cy="166846"/>
          </a:xfrm>
          <a:custGeom>
            <a:avLst/>
            <a:gdLst>
              <a:gd name="T0" fmla="*/ 1 w 24"/>
              <a:gd name="T1" fmla="*/ 81 h 81"/>
              <a:gd name="T2" fmla="*/ 0 w 24"/>
              <a:gd name="T3" fmla="*/ 0 h 81"/>
              <a:gd name="T4" fmla="*/ 24 w 24"/>
              <a:gd name="T5" fmla="*/ 0 h 81"/>
              <a:gd name="T6" fmla="*/ 24 w 24"/>
              <a:gd name="T7" fmla="*/ 81 h 81"/>
              <a:gd name="T8" fmla="*/ 1 w 24"/>
              <a:gd name="T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81">
                <a:moveTo>
                  <a:pt x="1" y="81"/>
                </a:moveTo>
                <a:cubicBezTo>
                  <a:pt x="2" y="41"/>
                  <a:pt x="0" y="16"/>
                  <a:pt x="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81"/>
                  <a:pt x="24" y="81"/>
                  <a:pt x="24" y="81"/>
                </a:cubicBezTo>
                <a:lnTo>
                  <a:pt x="1" y="81"/>
                </a:lnTo>
                <a:close/>
              </a:path>
            </a:pathLst>
          </a:custGeom>
          <a:solidFill>
            <a:srgbClr val="0099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3" name="Freeform 243"/>
          <p:cNvSpPr>
            <a:spLocks/>
          </p:cNvSpPr>
          <p:nvPr/>
        </p:nvSpPr>
        <p:spPr bwMode="auto">
          <a:xfrm>
            <a:off x="4926778" y="3345577"/>
            <a:ext cx="121009" cy="166846"/>
          </a:xfrm>
          <a:custGeom>
            <a:avLst/>
            <a:gdLst>
              <a:gd name="T0" fmla="*/ 58 w 59"/>
              <a:gd name="T1" fmla="*/ 0 h 81"/>
              <a:gd name="T2" fmla="*/ 56 w 59"/>
              <a:gd name="T3" fmla="*/ 81 h 81"/>
              <a:gd name="T4" fmla="*/ 1 w 59"/>
              <a:gd name="T5" fmla="*/ 81 h 81"/>
              <a:gd name="T6" fmla="*/ 0 w 59"/>
              <a:gd name="T7" fmla="*/ 0 h 81"/>
              <a:gd name="T8" fmla="*/ 58 w 5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81">
                <a:moveTo>
                  <a:pt x="58" y="0"/>
                </a:moveTo>
                <a:cubicBezTo>
                  <a:pt x="59" y="21"/>
                  <a:pt x="56" y="58"/>
                  <a:pt x="56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39"/>
                  <a:pt x="0" y="14"/>
                  <a:pt x="0" y="0"/>
                </a:cubicBezTo>
                <a:lnTo>
                  <a:pt x="58" y="0"/>
                </a:lnTo>
                <a:close/>
              </a:path>
            </a:pathLst>
          </a:custGeom>
          <a:solidFill>
            <a:srgbClr val="6291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4" name="Freeform 244"/>
          <p:cNvSpPr>
            <a:spLocks/>
          </p:cNvSpPr>
          <p:nvPr/>
        </p:nvSpPr>
        <p:spPr bwMode="auto">
          <a:xfrm>
            <a:off x="4470242" y="3345577"/>
            <a:ext cx="56838" cy="166846"/>
          </a:xfrm>
          <a:custGeom>
            <a:avLst/>
            <a:gdLst>
              <a:gd name="T0" fmla="*/ 25 w 28"/>
              <a:gd name="T1" fmla="*/ 0 h 81"/>
              <a:gd name="T2" fmla="*/ 25 w 28"/>
              <a:gd name="T3" fmla="*/ 4 h 81"/>
              <a:gd name="T4" fmla="*/ 26 w 28"/>
              <a:gd name="T5" fmla="*/ 81 h 81"/>
              <a:gd name="T6" fmla="*/ 0 w 28"/>
              <a:gd name="T7" fmla="*/ 81 h 81"/>
              <a:gd name="T8" fmla="*/ 0 w 28"/>
              <a:gd name="T9" fmla="*/ 0 h 81"/>
              <a:gd name="T10" fmla="*/ 25 w 28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81">
                <a:moveTo>
                  <a:pt x="25" y="0"/>
                </a:moveTo>
                <a:cubicBezTo>
                  <a:pt x="25" y="1"/>
                  <a:pt x="25" y="3"/>
                  <a:pt x="25" y="4"/>
                </a:cubicBezTo>
                <a:cubicBezTo>
                  <a:pt x="26" y="27"/>
                  <a:pt x="28" y="56"/>
                  <a:pt x="26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0"/>
                  <a:pt x="0" y="0"/>
                  <a:pt x="0" y="0"/>
                </a:cubicBezTo>
                <a:lnTo>
                  <a:pt x="25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5" name="Freeform 245"/>
          <p:cNvSpPr>
            <a:spLocks/>
          </p:cNvSpPr>
          <p:nvPr/>
        </p:nvSpPr>
        <p:spPr bwMode="auto">
          <a:xfrm>
            <a:off x="4609586" y="3345577"/>
            <a:ext cx="128343" cy="166846"/>
          </a:xfrm>
          <a:custGeom>
            <a:avLst/>
            <a:gdLst>
              <a:gd name="T0" fmla="*/ 59 w 62"/>
              <a:gd name="T1" fmla="*/ 0 h 81"/>
              <a:gd name="T2" fmla="*/ 59 w 62"/>
              <a:gd name="T3" fmla="*/ 7 h 81"/>
              <a:gd name="T4" fmla="*/ 61 w 62"/>
              <a:gd name="T5" fmla="*/ 81 h 81"/>
              <a:gd name="T6" fmla="*/ 2 w 62"/>
              <a:gd name="T7" fmla="*/ 81 h 81"/>
              <a:gd name="T8" fmla="*/ 0 w 62"/>
              <a:gd name="T9" fmla="*/ 40 h 81"/>
              <a:gd name="T10" fmla="*/ 1 w 62"/>
              <a:gd name="T11" fmla="*/ 7 h 81"/>
              <a:gd name="T12" fmla="*/ 1 w 62"/>
              <a:gd name="T13" fmla="*/ 0 h 81"/>
              <a:gd name="T14" fmla="*/ 59 w 62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" h="81">
                <a:moveTo>
                  <a:pt x="59" y="0"/>
                </a:moveTo>
                <a:cubicBezTo>
                  <a:pt x="59" y="2"/>
                  <a:pt x="59" y="5"/>
                  <a:pt x="59" y="7"/>
                </a:cubicBezTo>
                <a:cubicBezTo>
                  <a:pt x="60" y="29"/>
                  <a:pt x="62" y="57"/>
                  <a:pt x="61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7"/>
                  <a:pt x="0" y="53"/>
                  <a:pt x="0" y="40"/>
                </a:cubicBezTo>
                <a:cubicBezTo>
                  <a:pt x="0" y="29"/>
                  <a:pt x="1" y="18"/>
                  <a:pt x="1" y="7"/>
                </a:cubicBezTo>
                <a:cubicBezTo>
                  <a:pt x="0" y="5"/>
                  <a:pt x="1" y="2"/>
                  <a:pt x="1" y="0"/>
                </a:cubicBezTo>
                <a:lnTo>
                  <a:pt x="59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6" name="Freeform 246"/>
          <p:cNvSpPr>
            <a:spLocks/>
          </p:cNvSpPr>
          <p:nvPr/>
        </p:nvSpPr>
        <p:spPr bwMode="auto">
          <a:xfrm>
            <a:off x="4811268" y="3345577"/>
            <a:ext cx="126510" cy="166846"/>
          </a:xfrm>
          <a:custGeom>
            <a:avLst/>
            <a:gdLst>
              <a:gd name="T0" fmla="*/ 59 w 62"/>
              <a:gd name="T1" fmla="*/ 0 h 81"/>
              <a:gd name="T2" fmla="*/ 60 w 62"/>
              <a:gd name="T3" fmla="*/ 9 h 81"/>
              <a:gd name="T4" fmla="*/ 61 w 62"/>
              <a:gd name="T5" fmla="*/ 81 h 81"/>
              <a:gd name="T6" fmla="*/ 2 w 62"/>
              <a:gd name="T7" fmla="*/ 81 h 81"/>
              <a:gd name="T8" fmla="*/ 0 w 62"/>
              <a:gd name="T9" fmla="*/ 41 h 81"/>
              <a:gd name="T10" fmla="*/ 1 w 62"/>
              <a:gd name="T11" fmla="*/ 9 h 81"/>
              <a:gd name="T12" fmla="*/ 1 w 62"/>
              <a:gd name="T13" fmla="*/ 0 h 81"/>
              <a:gd name="T14" fmla="*/ 59 w 62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" h="81">
                <a:moveTo>
                  <a:pt x="59" y="0"/>
                </a:moveTo>
                <a:cubicBezTo>
                  <a:pt x="60" y="3"/>
                  <a:pt x="60" y="6"/>
                  <a:pt x="60" y="9"/>
                </a:cubicBezTo>
                <a:cubicBezTo>
                  <a:pt x="60" y="30"/>
                  <a:pt x="62" y="57"/>
                  <a:pt x="61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7"/>
                  <a:pt x="0" y="54"/>
                  <a:pt x="0" y="41"/>
                </a:cubicBezTo>
                <a:cubicBezTo>
                  <a:pt x="0" y="30"/>
                  <a:pt x="2" y="19"/>
                  <a:pt x="1" y="9"/>
                </a:cubicBezTo>
                <a:cubicBezTo>
                  <a:pt x="1" y="6"/>
                  <a:pt x="1" y="3"/>
                  <a:pt x="1" y="0"/>
                </a:cubicBezTo>
                <a:lnTo>
                  <a:pt x="59" y="0"/>
                </a:lnTo>
                <a:close/>
              </a:path>
            </a:pathLst>
          </a:custGeom>
          <a:solidFill>
            <a:srgbClr val="ABCD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7" name="Freeform 247"/>
          <p:cNvSpPr>
            <a:spLocks/>
          </p:cNvSpPr>
          <p:nvPr/>
        </p:nvSpPr>
        <p:spPr bwMode="auto">
          <a:xfrm>
            <a:off x="5027618" y="3345577"/>
            <a:ext cx="99008" cy="166846"/>
          </a:xfrm>
          <a:custGeom>
            <a:avLst/>
            <a:gdLst>
              <a:gd name="T0" fmla="*/ 49 w 49"/>
              <a:gd name="T1" fmla="*/ 0 h 81"/>
              <a:gd name="T2" fmla="*/ 49 w 49"/>
              <a:gd name="T3" fmla="*/ 81 h 81"/>
              <a:gd name="T4" fmla="*/ 2 w 49"/>
              <a:gd name="T5" fmla="*/ 81 h 81"/>
              <a:gd name="T6" fmla="*/ 0 w 49"/>
              <a:gd name="T7" fmla="*/ 41 h 81"/>
              <a:gd name="T8" fmla="*/ 1 w 49"/>
              <a:gd name="T9" fmla="*/ 9 h 81"/>
              <a:gd name="T10" fmla="*/ 1 w 49"/>
              <a:gd name="T11" fmla="*/ 0 h 81"/>
              <a:gd name="T12" fmla="*/ 49 w 49"/>
              <a:gd name="T13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81">
                <a:moveTo>
                  <a:pt x="49" y="0"/>
                </a:moveTo>
                <a:cubicBezTo>
                  <a:pt x="49" y="81"/>
                  <a:pt x="49" y="81"/>
                  <a:pt x="49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8"/>
                  <a:pt x="0" y="54"/>
                  <a:pt x="0" y="41"/>
                </a:cubicBezTo>
                <a:cubicBezTo>
                  <a:pt x="0" y="30"/>
                  <a:pt x="2" y="19"/>
                  <a:pt x="1" y="9"/>
                </a:cubicBezTo>
                <a:cubicBezTo>
                  <a:pt x="1" y="6"/>
                  <a:pt x="1" y="3"/>
                  <a:pt x="1" y="0"/>
                </a:cubicBezTo>
                <a:lnTo>
                  <a:pt x="49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8" name="Freeform 248"/>
          <p:cNvSpPr>
            <a:spLocks/>
          </p:cNvSpPr>
          <p:nvPr/>
        </p:nvSpPr>
        <p:spPr bwMode="auto">
          <a:xfrm>
            <a:off x="4508745" y="3345577"/>
            <a:ext cx="121009" cy="166846"/>
          </a:xfrm>
          <a:custGeom>
            <a:avLst/>
            <a:gdLst>
              <a:gd name="T0" fmla="*/ 59 w 59"/>
              <a:gd name="T1" fmla="*/ 0 h 81"/>
              <a:gd name="T2" fmla="*/ 56 w 59"/>
              <a:gd name="T3" fmla="*/ 81 h 81"/>
              <a:gd name="T4" fmla="*/ 1 w 59"/>
              <a:gd name="T5" fmla="*/ 81 h 81"/>
              <a:gd name="T6" fmla="*/ 0 w 59"/>
              <a:gd name="T7" fmla="*/ 0 h 81"/>
              <a:gd name="T8" fmla="*/ 59 w 5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81">
                <a:moveTo>
                  <a:pt x="59" y="0"/>
                </a:moveTo>
                <a:cubicBezTo>
                  <a:pt x="59" y="21"/>
                  <a:pt x="57" y="58"/>
                  <a:pt x="56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39"/>
                  <a:pt x="1" y="14"/>
                  <a:pt x="0" y="0"/>
                </a:cubicBezTo>
                <a:lnTo>
                  <a:pt x="59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9" name="Freeform 249"/>
          <p:cNvSpPr>
            <a:spLocks/>
          </p:cNvSpPr>
          <p:nvPr/>
        </p:nvSpPr>
        <p:spPr bwMode="auto">
          <a:xfrm>
            <a:off x="4719594" y="3345577"/>
            <a:ext cx="121009" cy="166846"/>
          </a:xfrm>
          <a:custGeom>
            <a:avLst/>
            <a:gdLst>
              <a:gd name="T0" fmla="*/ 59 w 59"/>
              <a:gd name="T1" fmla="*/ 0 h 81"/>
              <a:gd name="T2" fmla="*/ 56 w 59"/>
              <a:gd name="T3" fmla="*/ 81 h 81"/>
              <a:gd name="T4" fmla="*/ 2 w 59"/>
              <a:gd name="T5" fmla="*/ 81 h 81"/>
              <a:gd name="T6" fmla="*/ 0 w 59"/>
              <a:gd name="T7" fmla="*/ 0 h 81"/>
              <a:gd name="T8" fmla="*/ 59 w 5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81">
                <a:moveTo>
                  <a:pt x="59" y="0"/>
                </a:moveTo>
                <a:cubicBezTo>
                  <a:pt x="59" y="21"/>
                  <a:pt x="57" y="57"/>
                  <a:pt x="56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3" y="39"/>
                  <a:pt x="1" y="14"/>
                  <a:pt x="0" y="0"/>
                </a:cubicBezTo>
                <a:lnTo>
                  <a:pt x="59" y="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0" name="Freeform 250"/>
          <p:cNvSpPr>
            <a:spLocks/>
          </p:cNvSpPr>
          <p:nvPr/>
        </p:nvSpPr>
        <p:spPr bwMode="auto">
          <a:xfrm>
            <a:off x="8247201" y="3345577"/>
            <a:ext cx="132010" cy="166846"/>
          </a:xfrm>
          <a:custGeom>
            <a:avLst/>
            <a:gdLst>
              <a:gd name="T0" fmla="*/ 3 w 65"/>
              <a:gd name="T1" fmla="*/ 0 h 81"/>
              <a:gd name="T2" fmla="*/ 3 w 65"/>
              <a:gd name="T3" fmla="*/ 4 h 81"/>
              <a:gd name="T4" fmla="*/ 1 w 65"/>
              <a:gd name="T5" fmla="*/ 81 h 81"/>
              <a:gd name="T6" fmla="*/ 65 w 65"/>
              <a:gd name="T7" fmla="*/ 81 h 81"/>
              <a:gd name="T8" fmla="*/ 65 w 65"/>
              <a:gd name="T9" fmla="*/ 0 h 81"/>
              <a:gd name="T10" fmla="*/ 3 w 65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" h="81">
                <a:moveTo>
                  <a:pt x="3" y="0"/>
                </a:moveTo>
                <a:cubicBezTo>
                  <a:pt x="3" y="1"/>
                  <a:pt x="3" y="3"/>
                  <a:pt x="3" y="4"/>
                </a:cubicBezTo>
                <a:cubicBezTo>
                  <a:pt x="2" y="26"/>
                  <a:pt x="0" y="56"/>
                  <a:pt x="1" y="81"/>
                </a:cubicBezTo>
                <a:cubicBezTo>
                  <a:pt x="65" y="81"/>
                  <a:pt x="65" y="81"/>
                  <a:pt x="65" y="81"/>
                </a:cubicBezTo>
                <a:cubicBezTo>
                  <a:pt x="65" y="0"/>
                  <a:pt x="65" y="0"/>
                  <a:pt x="65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1" name="Freeform 251"/>
          <p:cNvSpPr>
            <a:spLocks/>
          </p:cNvSpPr>
          <p:nvPr/>
        </p:nvSpPr>
        <p:spPr bwMode="auto">
          <a:xfrm>
            <a:off x="8109691" y="3345577"/>
            <a:ext cx="165013" cy="166846"/>
          </a:xfrm>
          <a:custGeom>
            <a:avLst/>
            <a:gdLst>
              <a:gd name="T0" fmla="*/ 4 w 81"/>
              <a:gd name="T1" fmla="*/ 0 h 81"/>
              <a:gd name="T2" fmla="*/ 3 w 81"/>
              <a:gd name="T3" fmla="*/ 6 h 81"/>
              <a:gd name="T4" fmla="*/ 1 w 81"/>
              <a:gd name="T5" fmla="*/ 81 h 81"/>
              <a:gd name="T6" fmla="*/ 79 w 81"/>
              <a:gd name="T7" fmla="*/ 81 h 81"/>
              <a:gd name="T8" fmla="*/ 81 w 81"/>
              <a:gd name="T9" fmla="*/ 40 h 81"/>
              <a:gd name="T10" fmla="*/ 80 w 81"/>
              <a:gd name="T11" fmla="*/ 6 h 81"/>
              <a:gd name="T12" fmla="*/ 80 w 81"/>
              <a:gd name="T13" fmla="*/ 0 h 81"/>
              <a:gd name="T14" fmla="*/ 4 w 81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81">
                <a:moveTo>
                  <a:pt x="4" y="0"/>
                </a:moveTo>
                <a:cubicBezTo>
                  <a:pt x="3" y="2"/>
                  <a:pt x="3" y="4"/>
                  <a:pt x="3" y="6"/>
                </a:cubicBezTo>
                <a:cubicBezTo>
                  <a:pt x="3" y="28"/>
                  <a:pt x="0" y="56"/>
                  <a:pt x="1" y="81"/>
                </a:cubicBezTo>
                <a:cubicBezTo>
                  <a:pt x="79" y="81"/>
                  <a:pt x="79" y="81"/>
                  <a:pt x="79" y="81"/>
                </a:cubicBezTo>
                <a:cubicBezTo>
                  <a:pt x="81" y="67"/>
                  <a:pt x="81" y="53"/>
                  <a:pt x="81" y="40"/>
                </a:cubicBezTo>
                <a:cubicBezTo>
                  <a:pt x="81" y="28"/>
                  <a:pt x="79" y="16"/>
                  <a:pt x="80" y="6"/>
                </a:cubicBezTo>
                <a:cubicBezTo>
                  <a:pt x="81" y="4"/>
                  <a:pt x="81" y="2"/>
                  <a:pt x="80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2" name="Freeform 252"/>
          <p:cNvSpPr>
            <a:spLocks/>
          </p:cNvSpPr>
          <p:nvPr/>
        </p:nvSpPr>
        <p:spPr bwMode="auto">
          <a:xfrm>
            <a:off x="7829169" y="3345577"/>
            <a:ext cx="168680" cy="166846"/>
          </a:xfrm>
          <a:custGeom>
            <a:avLst/>
            <a:gdLst>
              <a:gd name="T0" fmla="*/ 4 w 82"/>
              <a:gd name="T1" fmla="*/ 0 h 81"/>
              <a:gd name="T2" fmla="*/ 4 w 82"/>
              <a:gd name="T3" fmla="*/ 3 h 81"/>
              <a:gd name="T4" fmla="*/ 2 w 82"/>
              <a:gd name="T5" fmla="*/ 81 h 81"/>
              <a:gd name="T6" fmla="*/ 80 w 82"/>
              <a:gd name="T7" fmla="*/ 81 h 81"/>
              <a:gd name="T8" fmla="*/ 82 w 82"/>
              <a:gd name="T9" fmla="*/ 37 h 81"/>
              <a:gd name="T10" fmla="*/ 81 w 82"/>
              <a:gd name="T11" fmla="*/ 3 h 81"/>
              <a:gd name="T12" fmla="*/ 81 w 82"/>
              <a:gd name="T13" fmla="*/ 0 h 81"/>
              <a:gd name="T14" fmla="*/ 4 w 82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81">
                <a:moveTo>
                  <a:pt x="4" y="0"/>
                </a:moveTo>
                <a:cubicBezTo>
                  <a:pt x="4" y="3"/>
                  <a:pt x="4" y="3"/>
                  <a:pt x="4" y="3"/>
                </a:cubicBezTo>
                <a:cubicBezTo>
                  <a:pt x="3" y="26"/>
                  <a:pt x="0" y="55"/>
                  <a:pt x="2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81" y="66"/>
                  <a:pt x="82" y="51"/>
                  <a:pt x="82" y="37"/>
                </a:cubicBezTo>
                <a:cubicBezTo>
                  <a:pt x="82" y="25"/>
                  <a:pt x="80" y="13"/>
                  <a:pt x="81" y="3"/>
                </a:cubicBezTo>
                <a:cubicBezTo>
                  <a:pt x="81" y="2"/>
                  <a:pt x="81" y="1"/>
                  <a:pt x="81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E95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3" name="Freeform 253"/>
          <p:cNvSpPr>
            <a:spLocks/>
          </p:cNvSpPr>
          <p:nvPr/>
        </p:nvSpPr>
        <p:spPr bwMode="auto">
          <a:xfrm>
            <a:off x="7544981" y="3345577"/>
            <a:ext cx="165013" cy="166846"/>
          </a:xfrm>
          <a:custGeom>
            <a:avLst/>
            <a:gdLst>
              <a:gd name="T0" fmla="*/ 4 w 81"/>
              <a:gd name="T1" fmla="*/ 0 h 81"/>
              <a:gd name="T2" fmla="*/ 3 w 81"/>
              <a:gd name="T3" fmla="*/ 3 h 81"/>
              <a:gd name="T4" fmla="*/ 2 w 81"/>
              <a:gd name="T5" fmla="*/ 81 h 81"/>
              <a:gd name="T6" fmla="*/ 79 w 81"/>
              <a:gd name="T7" fmla="*/ 81 h 81"/>
              <a:gd name="T8" fmla="*/ 81 w 81"/>
              <a:gd name="T9" fmla="*/ 37 h 81"/>
              <a:gd name="T10" fmla="*/ 81 w 81"/>
              <a:gd name="T11" fmla="*/ 3 h 81"/>
              <a:gd name="T12" fmla="*/ 81 w 81"/>
              <a:gd name="T13" fmla="*/ 0 h 81"/>
              <a:gd name="T14" fmla="*/ 4 w 81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81">
                <a:moveTo>
                  <a:pt x="4" y="0"/>
                </a:moveTo>
                <a:cubicBezTo>
                  <a:pt x="3" y="3"/>
                  <a:pt x="3" y="3"/>
                  <a:pt x="3" y="3"/>
                </a:cubicBezTo>
                <a:cubicBezTo>
                  <a:pt x="3" y="26"/>
                  <a:pt x="0" y="55"/>
                  <a:pt x="2" y="81"/>
                </a:cubicBezTo>
                <a:cubicBezTo>
                  <a:pt x="79" y="81"/>
                  <a:pt x="79" y="81"/>
                  <a:pt x="79" y="81"/>
                </a:cubicBezTo>
                <a:cubicBezTo>
                  <a:pt x="81" y="66"/>
                  <a:pt x="81" y="51"/>
                  <a:pt x="81" y="37"/>
                </a:cubicBezTo>
                <a:cubicBezTo>
                  <a:pt x="81" y="26"/>
                  <a:pt x="80" y="14"/>
                  <a:pt x="81" y="3"/>
                </a:cubicBezTo>
                <a:cubicBezTo>
                  <a:pt x="81" y="2"/>
                  <a:pt x="81" y="1"/>
                  <a:pt x="81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C94E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4" name="Freeform 254"/>
          <p:cNvSpPr>
            <a:spLocks/>
          </p:cNvSpPr>
          <p:nvPr/>
        </p:nvSpPr>
        <p:spPr bwMode="auto">
          <a:xfrm>
            <a:off x="7975847" y="3345577"/>
            <a:ext cx="155846" cy="166846"/>
          </a:xfrm>
          <a:custGeom>
            <a:avLst/>
            <a:gdLst>
              <a:gd name="T0" fmla="*/ 0 w 76"/>
              <a:gd name="T1" fmla="*/ 0 h 81"/>
              <a:gd name="T2" fmla="*/ 3 w 76"/>
              <a:gd name="T3" fmla="*/ 81 h 81"/>
              <a:gd name="T4" fmla="*/ 75 w 76"/>
              <a:gd name="T5" fmla="*/ 81 h 81"/>
              <a:gd name="T6" fmla="*/ 76 w 76"/>
              <a:gd name="T7" fmla="*/ 0 h 81"/>
              <a:gd name="T8" fmla="*/ 0 w 76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81">
                <a:moveTo>
                  <a:pt x="0" y="0"/>
                </a:moveTo>
                <a:cubicBezTo>
                  <a:pt x="0" y="23"/>
                  <a:pt x="3" y="58"/>
                  <a:pt x="3" y="81"/>
                </a:cubicBezTo>
                <a:cubicBezTo>
                  <a:pt x="75" y="81"/>
                  <a:pt x="75" y="81"/>
                  <a:pt x="75" y="81"/>
                </a:cubicBezTo>
                <a:cubicBezTo>
                  <a:pt x="74" y="41"/>
                  <a:pt x="75" y="16"/>
                  <a:pt x="7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724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5" name="Freeform 255"/>
          <p:cNvSpPr>
            <a:spLocks/>
          </p:cNvSpPr>
          <p:nvPr/>
        </p:nvSpPr>
        <p:spPr bwMode="auto">
          <a:xfrm>
            <a:off x="7687992" y="3345577"/>
            <a:ext cx="157679" cy="166846"/>
          </a:xfrm>
          <a:custGeom>
            <a:avLst/>
            <a:gdLst>
              <a:gd name="T0" fmla="*/ 0 w 77"/>
              <a:gd name="T1" fmla="*/ 0 h 81"/>
              <a:gd name="T2" fmla="*/ 4 w 77"/>
              <a:gd name="T3" fmla="*/ 81 h 81"/>
              <a:gd name="T4" fmla="*/ 76 w 77"/>
              <a:gd name="T5" fmla="*/ 81 h 81"/>
              <a:gd name="T6" fmla="*/ 77 w 77"/>
              <a:gd name="T7" fmla="*/ 0 h 81"/>
              <a:gd name="T8" fmla="*/ 0 w 77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1">
                <a:moveTo>
                  <a:pt x="0" y="0"/>
                </a:moveTo>
                <a:cubicBezTo>
                  <a:pt x="1" y="23"/>
                  <a:pt x="3" y="59"/>
                  <a:pt x="4" y="81"/>
                </a:cubicBezTo>
                <a:cubicBezTo>
                  <a:pt x="76" y="81"/>
                  <a:pt x="76" y="81"/>
                  <a:pt x="76" y="81"/>
                </a:cubicBezTo>
                <a:cubicBezTo>
                  <a:pt x="74" y="41"/>
                  <a:pt x="76" y="16"/>
                  <a:pt x="7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6" name="Freeform 256"/>
          <p:cNvSpPr>
            <a:spLocks/>
          </p:cNvSpPr>
          <p:nvPr/>
        </p:nvSpPr>
        <p:spPr bwMode="auto">
          <a:xfrm>
            <a:off x="7500977" y="3345577"/>
            <a:ext cx="64172" cy="166846"/>
          </a:xfrm>
          <a:custGeom>
            <a:avLst/>
            <a:gdLst>
              <a:gd name="T0" fmla="*/ 30 w 31"/>
              <a:gd name="T1" fmla="*/ 81 h 81"/>
              <a:gd name="T2" fmla="*/ 31 w 31"/>
              <a:gd name="T3" fmla="*/ 0 h 81"/>
              <a:gd name="T4" fmla="*/ 0 w 31"/>
              <a:gd name="T5" fmla="*/ 0 h 81"/>
              <a:gd name="T6" fmla="*/ 0 w 31"/>
              <a:gd name="T7" fmla="*/ 81 h 81"/>
              <a:gd name="T8" fmla="*/ 30 w 31"/>
              <a:gd name="T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81">
                <a:moveTo>
                  <a:pt x="30" y="81"/>
                </a:moveTo>
                <a:cubicBezTo>
                  <a:pt x="29" y="40"/>
                  <a:pt x="31" y="15"/>
                  <a:pt x="3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1"/>
                  <a:pt x="0" y="81"/>
                  <a:pt x="0" y="81"/>
                </a:cubicBezTo>
                <a:lnTo>
                  <a:pt x="30" y="81"/>
                </a:lnTo>
                <a:close/>
              </a:path>
            </a:pathLst>
          </a:custGeom>
          <a:solidFill>
            <a:srgbClr val="0099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7" name="Freeform 257"/>
          <p:cNvSpPr>
            <a:spLocks/>
          </p:cNvSpPr>
          <p:nvPr/>
        </p:nvSpPr>
        <p:spPr bwMode="auto">
          <a:xfrm>
            <a:off x="8480053" y="3345577"/>
            <a:ext cx="155846" cy="166846"/>
          </a:xfrm>
          <a:custGeom>
            <a:avLst/>
            <a:gdLst>
              <a:gd name="T0" fmla="*/ 1 w 76"/>
              <a:gd name="T1" fmla="*/ 0 h 81"/>
              <a:gd name="T2" fmla="*/ 4 w 76"/>
              <a:gd name="T3" fmla="*/ 81 h 81"/>
              <a:gd name="T4" fmla="*/ 75 w 76"/>
              <a:gd name="T5" fmla="*/ 81 h 81"/>
              <a:gd name="T6" fmla="*/ 76 w 76"/>
              <a:gd name="T7" fmla="*/ 0 h 81"/>
              <a:gd name="T8" fmla="*/ 1 w 76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81">
                <a:moveTo>
                  <a:pt x="1" y="0"/>
                </a:moveTo>
                <a:cubicBezTo>
                  <a:pt x="0" y="19"/>
                  <a:pt x="3" y="56"/>
                  <a:pt x="4" y="81"/>
                </a:cubicBezTo>
                <a:cubicBezTo>
                  <a:pt x="75" y="81"/>
                  <a:pt x="75" y="81"/>
                  <a:pt x="75" y="81"/>
                </a:cubicBezTo>
                <a:cubicBezTo>
                  <a:pt x="74" y="37"/>
                  <a:pt x="76" y="13"/>
                  <a:pt x="76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6291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8" name="Freeform 258"/>
          <p:cNvSpPr>
            <a:spLocks/>
          </p:cNvSpPr>
          <p:nvPr/>
        </p:nvSpPr>
        <p:spPr bwMode="auto">
          <a:xfrm>
            <a:off x="9154772" y="3345577"/>
            <a:ext cx="73339" cy="166846"/>
          </a:xfrm>
          <a:custGeom>
            <a:avLst/>
            <a:gdLst>
              <a:gd name="T0" fmla="*/ 4 w 36"/>
              <a:gd name="T1" fmla="*/ 0 h 81"/>
              <a:gd name="T2" fmla="*/ 4 w 36"/>
              <a:gd name="T3" fmla="*/ 8 h 81"/>
              <a:gd name="T4" fmla="*/ 2 w 36"/>
              <a:gd name="T5" fmla="*/ 81 h 81"/>
              <a:gd name="T6" fmla="*/ 36 w 36"/>
              <a:gd name="T7" fmla="*/ 81 h 81"/>
              <a:gd name="T8" fmla="*/ 36 w 36"/>
              <a:gd name="T9" fmla="*/ 0 h 81"/>
              <a:gd name="T10" fmla="*/ 4 w 36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81">
                <a:moveTo>
                  <a:pt x="4" y="0"/>
                </a:moveTo>
                <a:cubicBezTo>
                  <a:pt x="4" y="3"/>
                  <a:pt x="4" y="6"/>
                  <a:pt x="4" y="8"/>
                </a:cubicBezTo>
                <a:cubicBezTo>
                  <a:pt x="3" y="29"/>
                  <a:pt x="0" y="57"/>
                  <a:pt x="2" y="81"/>
                </a:cubicBezTo>
                <a:cubicBezTo>
                  <a:pt x="36" y="81"/>
                  <a:pt x="36" y="81"/>
                  <a:pt x="36" y="81"/>
                </a:cubicBezTo>
                <a:cubicBezTo>
                  <a:pt x="36" y="0"/>
                  <a:pt x="36" y="0"/>
                  <a:pt x="36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9" name="Freeform 259"/>
          <p:cNvSpPr>
            <a:spLocks/>
          </p:cNvSpPr>
          <p:nvPr/>
        </p:nvSpPr>
        <p:spPr bwMode="auto">
          <a:xfrm>
            <a:off x="8883418" y="3345577"/>
            <a:ext cx="163180" cy="166846"/>
          </a:xfrm>
          <a:custGeom>
            <a:avLst/>
            <a:gdLst>
              <a:gd name="T0" fmla="*/ 3 w 80"/>
              <a:gd name="T1" fmla="*/ 0 h 81"/>
              <a:gd name="T2" fmla="*/ 3 w 80"/>
              <a:gd name="T3" fmla="*/ 12 h 81"/>
              <a:gd name="T4" fmla="*/ 1 w 80"/>
              <a:gd name="T5" fmla="*/ 81 h 81"/>
              <a:gd name="T6" fmla="*/ 78 w 80"/>
              <a:gd name="T7" fmla="*/ 81 h 81"/>
              <a:gd name="T8" fmla="*/ 80 w 80"/>
              <a:gd name="T9" fmla="*/ 44 h 81"/>
              <a:gd name="T10" fmla="*/ 79 w 80"/>
              <a:gd name="T11" fmla="*/ 12 h 81"/>
              <a:gd name="T12" fmla="*/ 78 w 80"/>
              <a:gd name="T13" fmla="*/ 0 h 81"/>
              <a:gd name="T14" fmla="*/ 3 w 80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" h="81">
                <a:moveTo>
                  <a:pt x="3" y="0"/>
                </a:moveTo>
                <a:cubicBezTo>
                  <a:pt x="3" y="4"/>
                  <a:pt x="3" y="8"/>
                  <a:pt x="3" y="12"/>
                </a:cubicBezTo>
                <a:cubicBezTo>
                  <a:pt x="2" y="32"/>
                  <a:pt x="0" y="58"/>
                  <a:pt x="1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79" y="68"/>
                  <a:pt x="80" y="56"/>
                  <a:pt x="80" y="44"/>
                </a:cubicBezTo>
                <a:cubicBezTo>
                  <a:pt x="80" y="33"/>
                  <a:pt x="78" y="22"/>
                  <a:pt x="79" y="12"/>
                </a:cubicBezTo>
                <a:cubicBezTo>
                  <a:pt x="80" y="7"/>
                  <a:pt x="79" y="4"/>
                  <a:pt x="78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0" name="Freeform 260"/>
          <p:cNvSpPr>
            <a:spLocks/>
          </p:cNvSpPr>
          <p:nvPr/>
        </p:nvSpPr>
        <p:spPr bwMode="auto">
          <a:xfrm>
            <a:off x="8623064" y="3345577"/>
            <a:ext cx="163180" cy="166846"/>
          </a:xfrm>
          <a:custGeom>
            <a:avLst/>
            <a:gdLst>
              <a:gd name="T0" fmla="*/ 3 w 80"/>
              <a:gd name="T1" fmla="*/ 0 h 81"/>
              <a:gd name="T2" fmla="*/ 3 w 80"/>
              <a:gd name="T3" fmla="*/ 13 h 81"/>
              <a:gd name="T4" fmla="*/ 1 w 80"/>
              <a:gd name="T5" fmla="*/ 81 h 81"/>
              <a:gd name="T6" fmla="*/ 78 w 80"/>
              <a:gd name="T7" fmla="*/ 81 h 81"/>
              <a:gd name="T8" fmla="*/ 80 w 80"/>
              <a:gd name="T9" fmla="*/ 45 h 81"/>
              <a:gd name="T10" fmla="*/ 79 w 80"/>
              <a:gd name="T11" fmla="*/ 13 h 81"/>
              <a:gd name="T12" fmla="*/ 77 w 80"/>
              <a:gd name="T13" fmla="*/ 0 h 81"/>
              <a:gd name="T14" fmla="*/ 3 w 80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" h="81">
                <a:moveTo>
                  <a:pt x="3" y="0"/>
                </a:moveTo>
                <a:cubicBezTo>
                  <a:pt x="3" y="4"/>
                  <a:pt x="3" y="9"/>
                  <a:pt x="3" y="13"/>
                </a:cubicBezTo>
                <a:cubicBezTo>
                  <a:pt x="2" y="33"/>
                  <a:pt x="0" y="58"/>
                  <a:pt x="1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79" y="69"/>
                  <a:pt x="80" y="57"/>
                  <a:pt x="80" y="45"/>
                </a:cubicBezTo>
                <a:cubicBezTo>
                  <a:pt x="80" y="34"/>
                  <a:pt x="78" y="23"/>
                  <a:pt x="79" y="13"/>
                </a:cubicBezTo>
                <a:cubicBezTo>
                  <a:pt x="79" y="8"/>
                  <a:pt x="79" y="4"/>
                  <a:pt x="77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ABCD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1" name="Freeform 261"/>
          <p:cNvSpPr>
            <a:spLocks/>
          </p:cNvSpPr>
          <p:nvPr/>
        </p:nvSpPr>
        <p:spPr bwMode="auto">
          <a:xfrm>
            <a:off x="8375544" y="3345577"/>
            <a:ext cx="130177" cy="166846"/>
          </a:xfrm>
          <a:custGeom>
            <a:avLst/>
            <a:gdLst>
              <a:gd name="T0" fmla="*/ 0 w 63"/>
              <a:gd name="T1" fmla="*/ 0 h 81"/>
              <a:gd name="T2" fmla="*/ 0 w 63"/>
              <a:gd name="T3" fmla="*/ 81 h 81"/>
              <a:gd name="T4" fmla="*/ 62 w 63"/>
              <a:gd name="T5" fmla="*/ 81 h 81"/>
              <a:gd name="T6" fmla="*/ 63 w 63"/>
              <a:gd name="T7" fmla="*/ 45 h 81"/>
              <a:gd name="T8" fmla="*/ 62 w 63"/>
              <a:gd name="T9" fmla="*/ 13 h 81"/>
              <a:gd name="T10" fmla="*/ 61 w 63"/>
              <a:gd name="T11" fmla="*/ 0 h 81"/>
              <a:gd name="T12" fmla="*/ 0 w 63"/>
              <a:gd name="T13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81">
                <a:moveTo>
                  <a:pt x="0" y="0"/>
                </a:moveTo>
                <a:cubicBezTo>
                  <a:pt x="0" y="81"/>
                  <a:pt x="0" y="81"/>
                  <a:pt x="0" y="81"/>
                </a:cubicBezTo>
                <a:cubicBezTo>
                  <a:pt x="62" y="81"/>
                  <a:pt x="62" y="81"/>
                  <a:pt x="62" y="81"/>
                </a:cubicBezTo>
                <a:cubicBezTo>
                  <a:pt x="63" y="69"/>
                  <a:pt x="63" y="57"/>
                  <a:pt x="63" y="45"/>
                </a:cubicBezTo>
                <a:cubicBezTo>
                  <a:pt x="63" y="34"/>
                  <a:pt x="61" y="23"/>
                  <a:pt x="62" y="13"/>
                </a:cubicBezTo>
                <a:cubicBezTo>
                  <a:pt x="63" y="8"/>
                  <a:pt x="62" y="4"/>
                  <a:pt x="61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2" name="Freeform 262"/>
          <p:cNvSpPr>
            <a:spLocks/>
          </p:cNvSpPr>
          <p:nvPr/>
        </p:nvSpPr>
        <p:spPr bwMode="auto">
          <a:xfrm>
            <a:off x="9019095" y="3345577"/>
            <a:ext cx="157679" cy="166846"/>
          </a:xfrm>
          <a:custGeom>
            <a:avLst/>
            <a:gdLst>
              <a:gd name="T0" fmla="*/ 2 w 77"/>
              <a:gd name="T1" fmla="*/ 0 h 81"/>
              <a:gd name="T2" fmla="*/ 5 w 77"/>
              <a:gd name="T3" fmla="*/ 81 h 81"/>
              <a:gd name="T4" fmla="*/ 75 w 77"/>
              <a:gd name="T5" fmla="*/ 81 h 81"/>
              <a:gd name="T6" fmla="*/ 77 w 77"/>
              <a:gd name="T7" fmla="*/ 0 h 81"/>
              <a:gd name="T8" fmla="*/ 2 w 77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1">
                <a:moveTo>
                  <a:pt x="2" y="0"/>
                </a:moveTo>
                <a:cubicBezTo>
                  <a:pt x="0" y="18"/>
                  <a:pt x="3" y="56"/>
                  <a:pt x="5" y="81"/>
                </a:cubicBezTo>
                <a:cubicBezTo>
                  <a:pt x="75" y="81"/>
                  <a:pt x="75" y="81"/>
                  <a:pt x="75" y="81"/>
                </a:cubicBezTo>
                <a:cubicBezTo>
                  <a:pt x="74" y="37"/>
                  <a:pt x="77" y="13"/>
                  <a:pt x="77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3" name="Freeform 263"/>
          <p:cNvSpPr>
            <a:spLocks/>
          </p:cNvSpPr>
          <p:nvPr/>
        </p:nvSpPr>
        <p:spPr bwMode="auto">
          <a:xfrm>
            <a:off x="8747740" y="3345577"/>
            <a:ext cx="157679" cy="166846"/>
          </a:xfrm>
          <a:custGeom>
            <a:avLst/>
            <a:gdLst>
              <a:gd name="T0" fmla="*/ 1 w 77"/>
              <a:gd name="T1" fmla="*/ 0 h 81"/>
              <a:gd name="T2" fmla="*/ 4 w 77"/>
              <a:gd name="T3" fmla="*/ 81 h 81"/>
              <a:gd name="T4" fmla="*/ 75 w 77"/>
              <a:gd name="T5" fmla="*/ 81 h 81"/>
              <a:gd name="T6" fmla="*/ 77 w 77"/>
              <a:gd name="T7" fmla="*/ 0 h 81"/>
              <a:gd name="T8" fmla="*/ 1 w 77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1">
                <a:moveTo>
                  <a:pt x="1" y="0"/>
                </a:moveTo>
                <a:cubicBezTo>
                  <a:pt x="0" y="18"/>
                  <a:pt x="3" y="56"/>
                  <a:pt x="4" y="81"/>
                </a:cubicBezTo>
                <a:cubicBezTo>
                  <a:pt x="75" y="81"/>
                  <a:pt x="75" y="81"/>
                  <a:pt x="75" y="81"/>
                </a:cubicBezTo>
                <a:cubicBezTo>
                  <a:pt x="74" y="37"/>
                  <a:pt x="77" y="13"/>
                  <a:pt x="77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4" name="Freeform 264"/>
          <p:cNvSpPr>
            <a:spLocks/>
          </p:cNvSpPr>
          <p:nvPr/>
        </p:nvSpPr>
        <p:spPr bwMode="auto">
          <a:xfrm>
            <a:off x="6520067" y="3345577"/>
            <a:ext cx="135677" cy="166846"/>
          </a:xfrm>
          <a:custGeom>
            <a:avLst/>
            <a:gdLst>
              <a:gd name="T0" fmla="*/ 4 w 66"/>
              <a:gd name="T1" fmla="*/ 0 h 81"/>
              <a:gd name="T2" fmla="*/ 4 w 66"/>
              <a:gd name="T3" fmla="*/ 0 h 81"/>
              <a:gd name="T4" fmla="*/ 2 w 66"/>
              <a:gd name="T5" fmla="*/ 81 h 81"/>
              <a:gd name="T6" fmla="*/ 66 w 66"/>
              <a:gd name="T7" fmla="*/ 81 h 81"/>
              <a:gd name="T8" fmla="*/ 66 w 66"/>
              <a:gd name="T9" fmla="*/ 0 h 81"/>
              <a:gd name="T10" fmla="*/ 4 w 66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1"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3" y="24"/>
                  <a:pt x="0" y="55"/>
                  <a:pt x="2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0"/>
                  <a:pt x="66" y="0"/>
                  <a:pt x="66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5" name="Freeform 265"/>
          <p:cNvSpPr>
            <a:spLocks/>
          </p:cNvSpPr>
          <p:nvPr/>
        </p:nvSpPr>
        <p:spPr bwMode="auto">
          <a:xfrm>
            <a:off x="6382557" y="3345577"/>
            <a:ext cx="166847" cy="166846"/>
          </a:xfrm>
          <a:custGeom>
            <a:avLst/>
            <a:gdLst>
              <a:gd name="T0" fmla="*/ 3 w 82"/>
              <a:gd name="T1" fmla="*/ 0 h 81"/>
              <a:gd name="T2" fmla="*/ 3 w 82"/>
              <a:gd name="T3" fmla="*/ 2 h 81"/>
              <a:gd name="T4" fmla="*/ 1 w 82"/>
              <a:gd name="T5" fmla="*/ 81 h 81"/>
              <a:gd name="T6" fmla="*/ 80 w 82"/>
              <a:gd name="T7" fmla="*/ 81 h 81"/>
              <a:gd name="T8" fmla="*/ 82 w 82"/>
              <a:gd name="T9" fmla="*/ 36 h 81"/>
              <a:gd name="T10" fmla="*/ 81 w 82"/>
              <a:gd name="T11" fmla="*/ 2 h 81"/>
              <a:gd name="T12" fmla="*/ 81 w 82"/>
              <a:gd name="T13" fmla="*/ 0 h 81"/>
              <a:gd name="T14" fmla="*/ 3 w 82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81">
                <a:moveTo>
                  <a:pt x="3" y="0"/>
                </a:moveTo>
                <a:cubicBezTo>
                  <a:pt x="3" y="2"/>
                  <a:pt x="3" y="2"/>
                  <a:pt x="3" y="2"/>
                </a:cubicBezTo>
                <a:cubicBezTo>
                  <a:pt x="2" y="25"/>
                  <a:pt x="0" y="55"/>
                  <a:pt x="1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81" y="66"/>
                  <a:pt x="82" y="51"/>
                  <a:pt x="82" y="36"/>
                </a:cubicBezTo>
                <a:cubicBezTo>
                  <a:pt x="82" y="24"/>
                  <a:pt x="80" y="12"/>
                  <a:pt x="81" y="2"/>
                </a:cubicBezTo>
                <a:cubicBezTo>
                  <a:pt x="81" y="1"/>
                  <a:pt x="81" y="1"/>
                  <a:pt x="81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6" name="Freeform 266"/>
          <p:cNvSpPr>
            <a:spLocks/>
          </p:cNvSpPr>
          <p:nvPr/>
        </p:nvSpPr>
        <p:spPr bwMode="auto">
          <a:xfrm>
            <a:off x="6098368" y="3345577"/>
            <a:ext cx="170514" cy="166846"/>
          </a:xfrm>
          <a:custGeom>
            <a:avLst/>
            <a:gdLst>
              <a:gd name="T0" fmla="*/ 4 w 83"/>
              <a:gd name="T1" fmla="*/ 0 h 81"/>
              <a:gd name="T2" fmla="*/ 3 w 83"/>
              <a:gd name="T3" fmla="*/ 81 h 81"/>
              <a:gd name="T4" fmla="*/ 80 w 83"/>
              <a:gd name="T5" fmla="*/ 81 h 81"/>
              <a:gd name="T6" fmla="*/ 83 w 83"/>
              <a:gd name="T7" fmla="*/ 33 h 81"/>
              <a:gd name="T8" fmla="*/ 82 w 83"/>
              <a:gd name="T9" fmla="*/ 0 h 81"/>
              <a:gd name="T10" fmla="*/ 4 w 83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" h="81">
                <a:moveTo>
                  <a:pt x="4" y="0"/>
                </a:moveTo>
                <a:cubicBezTo>
                  <a:pt x="3" y="24"/>
                  <a:pt x="0" y="55"/>
                  <a:pt x="3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82" y="65"/>
                  <a:pt x="83" y="49"/>
                  <a:pt x="83" y="33"/>
                </a:cubicBezTo>
                <a:cubicBezTo>
                  <a:pt x="83" y="22"/>
                  <a:pt x="81" y="10"/>
                  <a:pt x="82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E95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7" name="Freeform 267"/>
          <p:cNvSpPr>
            <a:spLocks/>
          </p:cNvSpPr>
          <p:nvPr/>
        </p:nvSpPr>
        <p:spPr bwMode="auto">
          <a:xfrm>
            <a:off x="5808679" y="3345577"/>
            <a:ext cx="170514" cy="166846"/>
          </a:xfrm>
          <a:custGeom>
            <a:avLst/>
            <a:gdLst>
              <a:gd name="T0" fmla="*/ 4 w 83"/>
              <a:gd name="T1" fmla="*/ 0 h 81"/>
              <a:gd name="T2" fmla="*/ 3 w 83"/>
              <a:gd name="T3" fmla="*/ 81 h 81"/>
              <a:gd name="T4" fmla="*/ 80 w 83"/>
              <a:gd name="T5" fmla="*/ 81 h 81"/>
              <a:gd name="T6" fmla="*/ 83 w 83"/>
              <a:gd name="T7" fmla="*/ 33 h 81"/>
              <a:gd name="T8" fmla="*/ 82 w 83"/>
              <a:gd name="T9" fmla="*/ 0 h 81"/>
              <a:gd name="T10" fmla="*/ 4 w 83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" h="81">
                <a:moveTo>
                  <a:pt x="4" y="0"/>
                </a:moveTo>
                <a:cubicBezTo>
                  <a:pt x="3" y="24"/>
                  <a:pt x="0" y="55"/>
                  <a:pt x="3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82" y="65"/>
                  <a:pt x="83" y="49"/>
                  <a:pt x="83" y="33"/>
                </a:cubicBezTo>
                <a:cubicBezTo>
                  <a:pt x="83" y="22"/>
                  <a:pt x="81" y="10"/>
                  <a:pt x="82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C94E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8" name="Freeform 268"/>
          <p:cNvSpPr>
            <a:spLocks/>
          </p:cNvSpPr>
          <p:nvPr/>
        </p:nvSpPr>
        <p:spPr bwMode="auto">
          <a:xfrm>
            <a:off x="6246880" y="3345577"/>
            <a:ext cx="157679" cy="166846"/>
          </a:xfrm>
          <a:custGeom>
            <a:avLst/>
            <a:gdLst>
              <a:gd name="T0" fmla="*/ 0 w 77"/>
              <a:gd name="T1" fmla="*/ 0 h 81"/>
              <a:gd name="T2" fmla="*/ 4 w 77"/>
              <a:gd name="T3" fmla="*/ 81 h 81"/>
              <a:gd name="T4" fmla="*/ 76 w 77"/>
              <a:gd name="T5" fmla="*/ 81 h 81"/>
              <a:gd name="T6" fmla="*/ 77 w 77"/>
              <a:gd name="T7" fmla="*/ 0 h 81"/>
              <a:gd name="T8" fmla="*/ 0 w 77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1">
                <a:moveTo>
                  <a:pt x="0" y="0"/>
                </a:moveTo>
                <a:cubicBezTo>
                  <a:pt x="0" y="24"/>
                  <a:pt x="3" y="60"/>
                  <a:pt x="4" y="81"/>
                </a:cubicBezTo>
                <a:cubicBezTo>
                  <a:pt x="76" y="81"/>
                  <a:pt x="76" y="81"/>
                  <a:pt x="76" y="81"/>
                </a:cubicBezTo>
                <a:cubicBezTo>
                  <a:pt x="75" y="42"/>
                  <a:pt x="76" y="16"/>
                  <a:pt x="7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724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9" name="Freeform 269"/>
          <p:cNvSpPr>
            <a:spLocks/>
          </p:cNvSpPr>
          <p:nvPr/>
        </p:nvSpPr>
        <p:spPr bwMode="auto">
          <a:xfrm>
            <a:off x="5957191" y="3345577"/>
            <a:ext cx="157679" cy="166846"/>
          </a:xfrm>
          <a:custGeom>
            <a:avLst/>
            <a:gdLst>
              <a:gd name="T0" fmla="*/ 0 w 77"/>
              <a:gd name="T1" fmla="*/ 0 h 81"/>
              <a:gd name="T2" fmla="*/ 4 w 77"/>
              <a:gd name="T3" fmla="*/ 81 h 81"/>
              <a:gd name="T4" fmla="*/ 76 w 77"/>
              <a:gd name="T5" fmla="*/ 81 h 81"/>
              <a:gd name="T6" fmla="*/ 77 w 77"/>
              <a:gd name="T7" fmla="*/ 0 h 81"/>
              <a:gd name="T8" fmla="*/ 0 w 77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1">
                <a:moveTo>
                  <a:pt x="0" y="0"/>
                </a:moveTo>
                <a:cubicBezTo>
                  <a:pt x="0" y="25"/>
                  <a:pt x="3" y="60"/>
                  <a:pt x="4" y="81"/>
                </a:cubicBezTo>
                <a:cubicBezTo>
                  <a:pt x="76" y="81"/>
                  <a:pt x="76" y="81"/>
                  <a:pt x="76" y="81"/>
                </a:cubicBezTo>
                <a:cubicBezTo>
                  <a:pt x="75" y="42"/>
                  <a:pt x="76" y="17"/>
                  <a:pt x="7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0" name="Freeform 270"/>
          <p:cNvSpPr>
            <a:spLocks/>
          </p:cNvSpPr>
          <p:nvPr/>
        </p:nvSpPr>
        <p:spPr bwMode="auto">
          <a:xfrm>
            <a:off x="5766509" y="3345577"/>
            <a:ext cx="66005" cy="166846"/>
          </a:xfrm>
          <a:custGeom>
            <a:avLst/>
            <a:gdLst>
              <a:gd name="T0" fmla="*/ 31 w 32"/>
              <a:gd name="T1" fmla="*/ 81 h 81"/>
              <a:gd name="T2" fmla="*/ 32 w 32"/>
              <a:gd name="T3" fmla="*/ 0 h 81"/>
              <a:gd name="T4" fmla="*/ 0 w 32"/>
              <a:gd name="T5" fmla="*/ 0 h 81"/>
              <a:gd name="T6" fmla="*/ 0 w 32"/>
              <a:gd name="T7" fmla="*/ 81 h 81"/>
              <a:gd name="T8" fmla="*/ 31 w 32"/>
              <a:gd name="T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81">
                <a:moveTo>
                  <a:pt x="31" y="81"/>
                </a:moveTo>
                <a:cubicBezTo>
                  <a:pt x="29" y="41"/>
                  <a:pt x="31" y="16"/>
                  <a:pt x="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1"/>
                  <a:pt x="0" y="81"/>
                  <a:pt x="0" y="81"/>
                </a:cubicBezTo>
                <a:lnTo>
                  <a:pt x="31" y="81"/>
                </a:lnTo>
                <a:close/>
              </a:path>
            </a:pathLst>
          </a:custGeom>
          <a:solidFill>
            <a:srgbClr val="0099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1" name="Freeform 271"/>
          <p:cNvSpPr>
            <a:spLocks/>
          </p:cNvSpPr>
          <p:nvPr/>
        </p:nvSpPr>
        <p:spPr bwMode="auto">
          <a:xfrm>
            <a:off x="6758419" y="3345577"/>
            <a:ext cx="157679" cy="166846"/>
          </a:xfrm>
          <a:custGeom>
            <a:avLst/>
            <a:gdLst>
              <a:gd name="T0" fmla="*/ 1 w 77"/>
              <a:gd name="T1" fmla="*/ 0 h 81"/>
              <a:gd name="T2" fmla="*/ 4 w 77"/>
              <a:gd name="T3" fmla="*/ 81 h 81"/>
              <a:gd name="T4" fmla="*/ 76 w 77"/>
              <a:gd name="T5" fmla="*/ 81 h 81"/>
              <a:gd name="T6" fmla="*/ 77 w 77"/>
              <a:gd name="T7" fmla="*/ 0 h 81"/>
              <a:gd name="T8" fmla="*/ 1 w 77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1">
                <a:moveTo>
                  <a:pt x="1" y="0"/>
                </a:moveTo>
                <a:cubicBezTo>
                  <a:pt x="0" y="21"/>
                  <a:pt x="3" y="58"/>
                  <a:pt x="4" y="81"/>
                </a:cubicBezTo>
                <a:cubicBezTo>
                  <a:pt x="76" y="81"/>
                  <a:pt x="76" y="81"/>
                  <a:pt x="76" y="81"/>
                </a:cubicBezTo>
                <a:cubicBezTo>
                  <a:pt x="74" y="39"/>
                  <a:pt x="77" y="14"/>
                  <a:pt x="77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6291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2" name="Freeform 272"/>
          <p:cNvSpPr>
            <a:spLocks/>
          </p:cNvSpPr>
          <p:nvPr/>
        </p:nvSpPr>
        <p:spPr bwMode="auto">
          <a:xfrm>
            <a:off x="7438639" y="3345577"/>
            <a:ext cx="77006" cy="166846"/>
          </a:xfrm>
          <a:custGeom>
            <a:avLst/>
            <a:gdLst>
              <a:gd name="T0" fmla="*/ 4 w 37"/>
              <a:gd name="T1" fmla="*/ 0 h 81"/>
              <a:gd name="T2" fmla="*/ 3 w 37"/>
              <a:gd name="T3" fmla="*/ 4 h 81"/>
              <a:gd name="T4" fmla="*/ 2 w 37"/>
              <a:gd name="T5" fmla="*/ 81 h 81"/>
              <a:gd name="T6" fmla="*/ 37 w 37"/>
              <a:gd name="T7" fmla="*/ 81 h 81"/>
              <a:gd name="T8" fmla="*/ 36 w 37"/>
              <a:gd name="T9" fmla="*/ 0 h 81"/>
              <a:gd name="T10" fmla="*/ 4 w 37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81">
                <a:moveTo>
                  <a:pt x="4" y="0"/>
                </a:moveTo>
                <a:cubicBezTo>
                  <a:pt x="4" y="1"/>
                  <a:pt x="3" y="3"/>
                  <a:pt x="3" y="4"/>
                </a:cubicBezTo>
                <a:cubicBezTo>
                  <a:pt x="3" y="27"/>
                  <a:pt x="0" y="56"/>
                  <a:pt x="2" y="81"/>
                </a:cubicBezTo>
                <a:cubicBezTo>
                  <a:pt x="37" y="81"/>
                  <a:pt x="37" y="81"/>
                  <a:pt x="37" y="81"/>
                </a:cubicBezTo>
                <a:cubicBezTo>
                  <a:pt x="36" y="0"/>
                  <a:pt x="36" y="0"/>
                  <a:pt x="36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3" name="Freeform 273"/>
          <p:cNvSpPr>
            <a:spLocks/>
          </p:cNvSpPr>
          <p:nvPr/>
        </p:nvSpPr>
        <p:spPr bwMode="auto">
          <a:xfrm>
            <a:off x="7163618" y="3345577"/>
            <a:ext cx="166847" cy="166846"/>
          </a:xfrm>
          <a:custGeom>
            <a:avLst/>
            <a:gdLst>
              <a:gd name="T0" fmla="*/ 3 w 81"/>
              <a:gd name="T1" fmla="*/ 0 h 81"/>
              <a:gd name="T2" fmla="*/ 3 w 81"/>
              <a:gd name="T3" fmla="*/ 7 h 81"/>
              <a:gd name="T4" fmla="*/ 1 w 81"/>
              <a:gd name="T5" fmla="*/ 81 h 81"/>
              <a:gd name="T6" fmla="*/ 79 w 81"/>
              <a:gd name="T7" fmla="*/ 81 h 81"/>
              <a:gd name="T8" fmla="*/ 81 w 81"/>
              <a:gd name="T9" fmla="*/ 40 h 81"/>
              <a:gd name="T10" fmla="*/ 80 w 81"/>
              <a:gd name="T11" fmla="*/ 7 h 81"/>
              <a:gd name="T12" fmla="*/ 80 w 81"/>
              <a:gd name="T13" fmla="*/ 0 h 81"/>
              <a:gd name="T14" fmla="*/ 3 w 81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81">
                <a:moveTo>
                  <a:pt x="3" y="0"/>
                </a:moveTo>
                <a:cubicBezTo>
                  <a:pt x="3" y="2"/>
                  <a:pt x="3" y="5"/>
                  <a:pt x="3" y="7"/>
                </a:cubicBezTo>
                <a:cubicBezTo>
                  <a:pt x="2" y="29"/>
                  <a:pt x="0" y="57"/>
                  <a:pt x="1" y="81"/>
                </a:cubicBezTo>
                <a:cubicBezTo>
                  <a:pt x="79" y="81"/>
                  <a:pt x="79" y="81"/>
                  <a:pt x="79" y="81"/>
                </a:cubicBezTo>
                <a:cubicBezTo>
                  <a:pt x="80" y="67"/>
                  <a:pt x="81" y="53"/>
                  <a:pt x="81" y="40"/>
                </a:cubicBezTo>
                <a:cubicBezTo>
                  <a:pt x="81" y="29"/>
                  <a:pt x="79" y="18"/>
                  <a:pt x="80" y="7"/>
                </a:cubicBezTo>
                <a:cubicBezTo>
                  <a:pt x="81" y="5"/>
                  <a:pt x="80" y="2"/>
                  <a:pt x="80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4" name="Freeform 274"/>
          <p:cNvSpPr>
            <a:spLocks/>
          </p:cNvSpPr>
          <p:nvPr/>
        </p:nvSpPr>
        <p:spPr bwMode="auto">
          <a:xfrm>
            <a:off x="6899597" y="3345577"/>
            <a:ext cx="166847" cy="166846"/>
          </a:xfrm>
          <a:custGeom>
            <a:avLst/>
            <a:gdLst>
              <a:gd name="T0" fmla="*/ 4 w 81"/>
              <a:gd name="T1" fmla="*/ 0 h 81"/>
              <a:gd name="T2" fmla="*/ 3 w 81"/>
              <a:gd name="T3" fmla="*/ 9 h 81"/>
              <a:gd name="T4" fmla="*/ 2 w 81"/>
              <a:gd name="T5" fmla="*/ 81 h 81"/>
              <a:gd name="T6" fmla="*/ 79 w 81"/>
              <a:gd name="T7" fmla="*/ 81 h 81"/>
              <a:gd name="T8" fmla="*/ 81 w 81"/>
              <a:gd name="T9" fmla="*/ 41 h 81"/>
              <a:gd name="T10" fmla="*/ 81 w 81"/>
              <a:gd name="T11" fmla="*/ 9 h 81"/>
              <a:gd name="T12" fmla="*/ 80 w 81"/>
              <a:gd name="T13" fmla="*/ 0 h 81"/>
              <a:gd name="T14" fmla="*/ 4 w 81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81">
                <a:moveTo>
                  <a:pt x="4" y="0"/>
                </a:moveTo>
                <a:cubicBezTo>
                  <a:pt x="4" y="3"/>
                  <a:pt x="3" y="6"/>
                  <a:pt x="3" y="9"/>
                </a:cubicBezTo>
                <a:cubicBezTo>
                  <a:pt x="3" y="30"/>
                  <a:pt x="0" y="57"/>
                  <a:pt x="2" y="81"/>
                </a:cubicBezTo>
                <a:cubicBezTo>
                  <a:pt x="79" y="81"/>
                  <a:pt x="79" y="81"/>
                  <a:pt x="79" y="81"/>
                </a:cubicBezTo>
                <a:cubicBezTo>
                  <a:pt x="81" y="67"/>
                  <a:pt x="81" y="54"/>
                  <a:pt x="81" y="41"/>
                </a:cubicBezTo>
                <a:cubicBezTo>
                  <a:pt x="81" y="30"/>
                  <a:pt x="80" y="19"/>
                  <a:pt x="81" y="9"/>
                </a:cubicBezTo>
                <a:cubicBezTo>
                  <a:pt x="81" y="6"/>
                  <a:pt x="81" y="3"/>
                  <a:pt x="80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ABCD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5" name="Freeform 275"/>
          <p:cNvSpPr>
            <a:spLocks/>
          </p:cNvSpPr>
          <p:nvPr/>
        </p:nvSpPr>
        <p:spPr bwMode="auto">
          <a:xfrm>
            <a:off x="6652078" y="3345577"/>
            <a:ext cx="130177" cy="166846"/>
          </a:xfrm>
          <a:custGeom>
            <a:avLst/>
            <a:gdLst>
              <a:gd name="T0" fmla="*/ 0 w 63"/>
              <a:gd name="T1" fmla="*/ 0 h 81"/>
              <a:gd name="T2" fmla="*/ 0 w 63"/>
              <a:gd name="T3" fmla="*/ 81 h 81"/>
              <a:gd name="T4" fmla="*/ 61 w 63"/>
              <a:gd name="T5" fmla="*/ 81 h 81"/>
              <a:gd name="T6" fmla="*/ 63 w 63"/>
              <a:gd name="T7" fmla="*/ 41 h 81"/>
              <a:gd name="T8" fmla="*/ 63 w 63"/>
              <a:gd name="T9" fmla="*/ 9 h 81"/>
              <a:gd name="T10" fmla="*/ 62 w 63"/>
              <a:gd name="T11" fmla="*/ 0 h 81"/>
              <a:gd name="T12" fmla="*/ 0 w 63"/>
              <a:gd name="T13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81">
                <a:moveTo>
                  <a:pt x="0" y="0"/>
                </a:moveTo>
                <a:cubicBezTo>
                  <a:pt x="0" y="81"/>
                  <a:pt x="0" y="81"/>
                  <a:pt x="0" y="81"/>
                </a:cubicBezTo>
                <a:cubicBezTo>
                  <a:pt x="61" y="81"/>
                  <a:pt x="61" y="81"/>
                  <a:pt x="61" y="81"/>
                </a:cubicBezTo>
                <a:cubicBezTo>
                  <a:pt x="63" y="68"/>
                  <a:pt x="63" y="54"/>
                  <a:pt x="63" y="41"/>
                </a:cubicBezTo>
                <a:cubicBezTo>
                  <a:pt x="63" y="30"/>
                  <a:pt x="62" y="19"/>
                  <a:pt x="63" y="9"/>
                </a:cubicBezTo>
                <a:cubicBezTo>
                  <a:pt x="63" y="6"/>
                  <a:pt x="63" y="3"/>
                  <a:pt x="6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6" name="Freeform 276"/>
          <p:cNvSpPr>
            <a:spLocks/>
          </p:cNvSpPr>
          <p:nvPr/>
        </p:nvSpPr>
        <p:spPr bwMode="auto">
          <a:xfrm>
            <a:off x="7304795" y="3345577"/>
            <a:ext cx="157679" cy="166846"/>
          </a:xfrm>
          <a:custGeom>
            <a:avLst/>
            <a:gdLst>
              <a:gd name="T0" fmla="*/ 0 w 77"/>
              <a:gd name="T1" fmla="*/ 0 h 81"/>
              <a:gd name="T2" fmla="*/ 4 w 77"/>
              <a:gd name="T3" fmla="*/ 81 h 81"/>
              <a:gd name="T4" fmla="*/ 75 w 77"/>
              <a:gd name="T5" fmla="*/ 81 h 81"/>
              <a:gd name="T6" fmla="*/ 77 w 77"/>
              <a:gd name="T7" fmla="*/ 0 h 81"/>
              <a:gd name="T8" fmla="*/ 0 w 77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1">
                <a:moveTo>
                  <a:pt x="0" y="0"/>
                </a:moveTo>
                <a:cubicBezTo>
                  <a:pt x="0" y="21"/>
                  <a:pt x="3" y="58"/>
                  <a:pt x="4" y="81"/>
                </a:cubicBezTo>
                <a:cubicBezTo>
                  <a:pt x="75" y="81"/>
                  <a:pt x="75" y="81"/>
                  <a:pt x="75" y="81"/>
                </a:cubicBezTo>
                <a:cubicBezTo>
                  <a:pt x="74" y="39"/>
                  <a:pt x="76" y="14"/>
                  <a:pt x="7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7" name="Freeform 277"/>
          <p:cNvSpPr>
            <a:spLocks/>
          </p:cNvSpPr>
          <p:nvPr/>
        </p:nvSpPr>
        <p:spPr bwMode="auto">
          <a:xfrm>
            <a:off x="7027941" y="3345577"/>
            <a:ext cx="159513" cy="166846"/>
          </a:xfrm>
          <a:custGeom>
            <a:avLst/>
            <a:gdLst>
              <a:gd name="T0" fmla="*/ 1 w 77"/>
              <a:gd name="T1" fmla="*/ 0 h 81"/>
              <a:gd name="T2" fmla="*/ 4 w 77"/>
              <a:gd name="T3" fmla="*/ 81 h 81"/>
              <a:gd name="T4" fmla="*/ 76 w 77"/>
              <a:gd name="T5" fmla="*/ 81 h 81"/>
              <a:gd name="T6" fmla="*/ 77 w 77"/>
              <a:gd name="T7" fmla="*/ 0 h 81"/>
              <a:gd name="T8" fmla="*/ 1 w 77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1">
                <a:moveTo>
                  <a:pt x="1" y="0"/>
                </a:moveTo>
                <a:cubicBezTo>
                  <a:pt x="0" y="21"/>
                  <a:pt x="3" y="57"/>
                  <a:pt x="4" y="81"/>
                </a:cubicBezTo>
                <a:cubicBezTo>
                  <a:pt x="76" y="81"/>
                  <a:pt x="76" y="81"/>
                  <a:pt x="76" y="81"/>
                </a:cubicBezTo>
                <a:cubicBezTo>
                  <a:pt x="74" y="39"/>
                  <a:pt x="77" y="14"/>
                  <a:pt x="77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8" name="Freeform 278"/>
          <p:cNvSpPr>
            <a:spLocks/>
          </p:cNvSpPr>
          <p:nvPr/>
        </p:nvSpPr>
        <p:spPr bwMode="auto">
          <a:xfrm>
            <a:off x="6752003" y="3345577"/>
            <a:ext cx="126510" cy="166846"/>
          </a:xfrm>
          <a:custGeom>
            <a:avLst/>
            <a:gdLst>
              <a:gd name="T0" fmla="*/ 58 w 61"/>
              <a:gd name="T1" fmla="*/ 0 h 81"/>
              <a:gd name="T2" fmla="*/ 58 w 61"/>
              <a:gd name="T3" fmla="*/ 4 h 81"/>
              <a:gd name="T4" fmla="*/ 60 w 61"/>
              <a:gd name="T5" fmla="*/ 81 h 81"/>
              <a:gd name="T6" fmla="*/ 0 w 61"/>
              <a:gd name="T7" fmla="*/ 81 h 81"/>
              <a:gd name="T8" fmla="*/ 0 w 61"/>
              <a:gd name="T9" fmla="*/ 0 h 81"/>
              <a:gd name="T10" fmla="*/ 58 w 61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81">
                <a:moveTo>
                  <a:pt x="58" y="0"/>
                </a:moveTo>
                <a:cubicBezTo>
                  <a:pt x="58" y="2"/>
                  <a:pt x="58" y="3"/>
                  <a:pt x="58" y="4"/>
                </a:cubicBezTo>
                <a:cubicBezTo>
                  <a:pt x="59" y="27"/>
                  <a:pt x="61" y="56"/>
                  <a:pt x="6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0"/>
                  <a:pt x="0" y="0"/>
                  <a:pt x="0" y="0"/>
                </a:cubicBezTo>
                <a:lnTo>
                  <a:pt x="58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9" name="Freeform 279"/>
          <p:cNvSpPr>
            <a:spLocks/>
          </p:cNvSpPr>
          <p:nvPr/>
        </p:nvSpPr>
        <p:spPr bwMode="auto">
          <a:xfrm>
            <a:off x="6851011" y="3345577"/>
            <a:ext cx="155846" cy="166846"/>
          </a:xfrm>
          <a:custGeom>
            <a:avLst/>
            <a:gdLst>
              <a:gd name="T0" fmla="*/ 73 w 76"/>
              <a:gd name="T1" fmla="*/ 0 h 81"/>
              <a:gd name="T2" fmla="*/ 73 w 76"/>
              <a:gd name="T3" fmla="*/ 6 h 81"/>
              <a:gd name="T4" fmla="*/ 75 w 76"/>
              <a:gd name="T5" fmla="*/ 81 h 81"/>
              <a:gd name="T6" fmla="*/ 1 w 76"/>
              <a:gd name="T7" fmla="*/ 81 h 81"/>
              <a:gd name="T8" fmla="*/ 0 w 76"/>
              <a:gd name="T9" fmla="*/ 40 h 81"/>
              <a:gd name="T10" fmla="*/ 0 w 76"/>
              <a:gd name="T11" fmla="*/ 6 h 81"/>
              <a:gd name="T12" fmla="*/ 0 w 76"/>
              <a:gd name="T13" fmla="*/ 0 h 81"/>
              <a:gd name="T14" fmla="*/ 73 w 76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" h="81">
                <a:moveTo>
                  <a:pt x="73" y="0"/>
                </a:moveTo>
                <a:cubicBezTo>
                  <a:pt x="73" y="2"/>
                  <a:pt x="73" y="4"/>
                  <a:pt x="73" y="6"/>
                </a:cubicBezTo>
                <a:cubicBezTo>
                  <a:pt x="74" y="28"/>
                  <a:pt x="76" y="56"/>
                  <a:pt x="75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0" y="67"/>
                  <a:pt x="0" y="54"/>
                  <a:pt x="0" y="40"/>
                </a:cubicBezTo>
                <a:cubicBezTo>
                  <a:pt x="0" y="29"/>
                  <a:pt x="1" y="17"/>
                  <a:pt x="0" y="6"/>
                </a:cubicBezTo>
                <a:cubicBezTo>
                  <a:pt x="0" y="4"/>
                  <a:pt x="0" y="2"/>
                  <a:pt x="0" y="0"/>
                </a:cubicBezTo>
                <a:lnTo>
                  <a:pt x="73" y="0"/>
                </a:ln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0" name="Freeform 280"/>
          <p:cNvSpPr>
            <a:spLocks/>
          </p:cNvSpPr>
          <p:nvPr/>
        </p:nvSpPr>
        <p:spPr bwMode="auto">
          <a:xfrm>
            <a:off x="7113197" y="3345577"/>
            <a:ext cx="159513" cy="166846"/>
          </a:xfrm>
          <a:custGeom>
            <a:avLst/>
            <a:gdLst>
              <a:gd name="T0" fmla="*/ 74 w 77"/>
              <a:gd name="T1" fmla="*/ 0 h 81"/>
              <a:gd name="T2" fmla="*/ 74 w 77"/>
              <a:gd name="T3" fmla="*/ 3 h 81"/>
              <a:gd name="T4" fmla="*/ 76 w 77"/>
              <a:gd name="T5" fmla="*/ 81 h 81"/>
              <a:gd name="T6" fmla="*/ 2 w 77"/>
              <a:gd name="T7" fmla="*/ 81 h 81"/>
              <a:gd name="T8" fmla="*/ 0 w 77"/>
              <a:gd name="T9" fmla="*/ 37 h 81"/>
              <a:gd name="T10" fmla="*/ 1 w 77"/>
              <a:gd name="T11" fmla="*/ 3 h 81"/>
              <a:gd name="T12" fmla="*/ 1 w 77"/>
              <a:gd name="T13" fmla="*/ 0 h 81"/>
              <a:gd name="T14" fmla="*/ 74 w 77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81">
                <a:moveTo>
                  <a:pt x="74" y="0"/>
                </a:moveTo>
                <a:cubicBezTo>
                  <a:pt x="74" y="3"/>
                  <a:pt x="74" y="3"/>
                  <a:pt x="74" y="3"/>
                </a:cubicBezTo>
                <a:cubicBezTo>
                  <a:pt x="75" y="26"/>
                  <a:pt x="77" y="56"/>
                  <a:pt x="76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6"/>
                  <a:pt x="0" y="51"/>
                  <a:pt x="0" y="37"/>
                </a:cubicBezTo>
                <a:cubicBezTo>
                  <a:pt x="0" y="26"/>
                  <a:pt x="2" y="14"/>
                  <a:pt x="1" y="3"/>
                </a:cubicBezTo>
                <a:cubicBezTo>
                  <a:pt x="1" y="2"/>
                  <a:pt x="1" y="1"/>
                  <a:pt x="1" y="0"/>
                </a:cubicBezTo>
                <a:lnTo>
                  <a:pt x="74" y="0"/>
                </a:lnTo>
                <a:close/>
              </a:path>
            </a:pathLst>
          </a:custGeom>
          <a:solidFill>
            <a:srgbClr val="E95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1" name="Freeform 281"/>
          <p:cNvSpPr>
            <a:spLocks/>
          </p:cNvSpPr>
          <p:nvPr/>
        </p:nvSpPr>
        <p:spPr bwMode="auto">
          <a:xfrm>
            <a:off x="7384552" y="3345577"/>
            <a:ext cx="159513" cy="166846"/>
          </a:xfrm>
          <a:custGeom>
            <a:avLst/>
            <a:gdLst>
              <a:gd name="T0" fmla="*/ 74 w 77"/>
              <a:gd name="T1" fmla="*/ 0 h 81"/>
              <a:gd name="T2" fmla="*/ 74 w 77"/>
              <a:gd name="T3" fmla="*/ 3 h 81"/>
              <a:gd name="T4" fmla="*/ 76 w 77"/>
              <a:gd name="T5" fmla="*/ 81 h 81"/>
              <a:gd name="T6" fmla="*/ 2 w 77"/>
              <a:gd name="T7" fmla="*/ 81 h 81"/>
              <a:gd name="T8" fmla="*/ 0 w 77"/>
              <a:gd name="T9" fmla="*/ 37 h 81"/>
              <a:gd name="T10" fmla="*/ 1 w 77"/>
              <a:gd name="T11" fmla="*/ 3 h 81"/>
              <a:gd name="T12" fmla="*/ 1 w 77"/>
              <a:gd name="T13" fmla="*/ 0 h 81"/>
              <a:gd name="T14" fmla="*/ 74 w 77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81">
                <a:moveTo>
                  <a:pt x="74" y="0"/>
                </a:moveTo>
                <a:cubicBezTo>
                  <a:pt x="74" y="3"/>
                  <a:pt x="74" y="3"/>
                  <a:pt x="74" y="3"/>
                </a:cubicBezTo>
                <a:cubicBezTo>
                  <a:pt x="75" y="26"/>
                  <a:pt x="77" y="56"/>
                  <a:pt x="76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6"/>
                  <a:pt x="0" y="52"/>
                  <a:pt x="0" y="37"/>
                </a:cubicBezTo>
                <a:cubicBezTo>
                  <a:pt x="0" y="26"/>
                  <a:pt x="2" y="14"/>
                  <a:pt x="1" y="3"/>
                </a:cubicBezTo>
                <a:cubicBezTo>
                  <a:pt x="1" y="2"/>
                  <a:pt x="1" y="1"/>
                  <a:pt x="1" y="0"/>
                </a:cubicBezTo>
                <a:lnTo>
                  <a:pt x="74" y="0"/>
                </a:lnTo>
                <a:close/>
              </a:path>
            </a:pathLst>
          </a:custGeom>
          <a:solidFill>
            <a:srgbClr val="C94E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2" name="Freeform 282"/>
          <p:cNvSpPr>
            <a:spLocks/>
          </p:cNvSpPr>
          <p:nvPr/>
        </p:nvSpPr>
        <p:spPr bwMode="auto">
          <a:xfrm>
            <a:off x="6986688" y="3345577"/>
            <a:ext cx="148512" cy="166846"/>
          </a:xfrm>
          <a:custGeom>
            <a:avLst/>
            <a:gdLst>
              <a:gd name="T0" fmla="*/ 72 w 72"/>
              <a:gd name="T1" fmla="*/ 0 h 81"/>
              <a:gd name="T2" fmla="*/ 69 w 72"/>
              <a:gd name="T3" fmla="*/ 81 h 81"/>
              <a:gd name="T4" fmla="*/ 1 w 72"/>
              <a:gd name="T5" fmla="*/ 81 h 81"/>
              <a:gd name="T6" fmla="*/ 0 w 72"/>
              <a:gd name="T7" fmla="*/ 0 h 81"/>
              <a:gd name="T8" fmla="*/ 72 w 72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81">
                <a:moveTo>
                  <a:pt x="72" y="0"/>
                </a:moveTo>
                <a:cubicBezTo>
                  <a:pt x="72" y="23"/>
                  <a:pt x="70" y="58"/>
                  <a:pt x="69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41"/>
                  <a:pt x="1" y="16"/>
                  <a:pt x="0" y="0"/>
                </a:cubicBezTo>
                <a:lnTo>
                  <a:pt x="72" y="0"/>
                </a:lnTo>
                <a:close/>
              </a:path>
            </a:pathLst>
          </a:custGeom>
          <a:solidFill>
            <a:srgbClr val="E724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3" name="Freeform 283"/>
          <p:cNvSpPr>
            <a:spLocks/>
          </p:cNvSpPr>
          <p:nvPr/>
        </p:nvSpPr>
        <p:spPr bwMode="auto">
          <a:xfrm>
            <a:off x="7258043" y="3345577"/>
            <a:ext cx="148512" cy="166846"/>
          </a:xfrm>
          <a:custGeom>
            <a:avLst/>
            <a:gdLst>
              <a:gd name="T0" fmla="*/ 72 w 72"/>
              <a:gd name="T1" fmla="*/ 0 h 81"/>
              <a:gd name="T2" fmla="*/ 69 w 72"/>
              <a:gd name="T3" fmla="*/ 81 h 81"/>
              <a:gd name="T4" fmla="*/ 1 w 72"/>
              <a:gd name="T5" fmla="*/ 81 h 81"/>
              <a:gd name="T6" fmla="*/ 0 w 72"/>
              <a:gd name="T7" fmla="*/ 0 h 81"/>
              <a:gd name="T8" fmla="*/ 72 w 72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81">
                <a:moveTo>
                  <a:pt x="72" y="0"/>
                </a:moveTo>
                <a:cubicBezTo>
                  <a:pt x="72" y="23"/>
                  <a:pt x="70" y="59"/>
                  <a:pt x="69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41"/>
                  <a:pt x="1" y="16"/>
                  <a:pt x="0" y="0"/>
                </a:cubicBezTo>
                <a:lnTo>
                  <a:pt x="72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4" name="Freeform 284"/>
          <p:cNvSpPr>
            <a:spLocks/>
          </p:cNvSpPr>
          <p:nvPr/>
        </p:nvSpPr>
        <p:spPr bwMode="auto">
          <a:xfrm>
            <a:off x="7522063" y="3345577"/>
            <a:ext cx="62338" cy="166846"/>
          </a:xfrm>
          <a:custGeom>
            <a:avLst/>
            <a:gdLst>
              <a:gd name="T0" fmla="*/ 2 w 30"/>
              <a:gd name="T1" fmla="*/ 81 h 81"/>
              <a:gd name="T2" fmla="*/ 0 w 30"/>
              <a:gd name="T3" fmla="*/ 0 h 81"/>
              <a:gd name="T4" fmla="*/ 30 w 30"/>
              <a:gd name="T5" fmla="*/ 0 h 81"/>
              <a:gd name="T6" fmla="*/ 30 w 30"/>
              <a:gd name="T7" fmla="*/ 81 h 81"/>
              <a:gd name="T8" fmla="*/ 2 w 30"/>
              <a:gd name="T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81">
                <a:moveTo>
                  <a:pt x="2" y="81"/>
                </a:moveTo>
                <a:cubicBezTo>
                  <a:pt x="3" y="40"/>
                  <a:pt x="1" y="15"/>
                  <a:pt x="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81"/>
                  <a:pt x="30" y="81"/>
                  <a:pt x="30" y="81"/>
                </a:cubicBezTo>
                <a:lnTo>
                  <a:pt x="2" y="81"/>
                </a:lnTo>
                <a:close/>
              </a:path>
            </a:pathLst>
          </a:custGeom>
          <a:solidFill>
            <a:srgbClr val="0099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5" name="Freeform 285"/>
          <p:cNvSpPr>
            <a:spLocks/>
          </p:cNvSpPr>
          <p:nvPr/>
        </p:nvSpPr>
        <p:spPr bwMode="auto">
          <a:xfrm>
            <a:off x="6508151" y="3345577"/>
            <a:ext cx="148512" cy="166846"/>
          </a:xfrm>
          <a:custGeom>
            <a:avLst/>
            <a:gdLst>
              <a:gd name="T0" fmla="*/ 71 w 72"/>
              <a:gd name="T1" fmla="*/ 0 h 81"/>
              <a:gd name="T2" fmla="*/ 68 w 72"/>
              <a:gd name="T3" fmla="*/ 81 h 81"/>
              <a:gd name="T4" fmla="*/ 1 w 72"/>
              <a:gd name="T5" fmla="*/ 81 h 81"/>
              <a:gd name="T6" fmla="*/ 0 w 72"/>
              <a:gd name="T7" fmla="*/ 0 h 81"/>
              <a:gd name="T8" fmla="*/ 71 w 72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81">
                <a:moveTo>
                  <a:pt x="71" y="0"/>
                </a:moveTo>
                <a:cubicBezTo>
                  <a:pt x="72" y="19"/>
                  <a:pt x="69" y="56"/>
                  <a:pt x="68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37"/>
                  <a:pt x="0" y="13"/>
                  <a:pt x="0" y="0"/>
                </a:cubicBezTo>
                <a:lnTo>
                  <a:pt x="71" y="0"/>
                </a:lnTo>
                <a:close/>
              </a:path>
            </a:pathLst>
          </a:custGeom>
          <a:solidFill>
            <a:srgbClr val="6291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6" name="Freeform 286"/>
          <p:cNvSpPr>
            <a:spLocks/>
          </p:cNvSpPr>
          <p:nvPr/>
        </p:nvSpPr>
        <p:spPr bwMode="auto">
          <a:xfrm>
            <a:off x="5947107" y="3345577"/>
            <a:ext cx="69672" cy="166846"/>
          </a:xfrm>
          <a:custGeom>
            <a:avLst/>
            <a:gdLst>
              <a:gd name="T0" fmla="*/ 31 w 34"/>
              <a:gd name="T1" fmla="*/ 0 h 81"/>
              <a:gd name="T2" fmla="*/ 31 w 34"/>
              <a:gd name="T3" fmla="*/ 8 h 81"/>
              <a:gd name="T4" fmla="*/ 33 w 34"/>
              <a:gd name="T5" fmla="*/ 81 h 81"/>
              <a:gd name="T6" fmla="*/ 0 w 34"/>
              <a:gd name="T7" fmla="*/ 81 h 81"/>
              <a:gd name="T8" fmla="*/ 0 w 34"/>
              <a:gd name="T9" fmla="*/ 0 h 81"/>
              <a:gd name="T10" fmla="*/ 31 w 34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81">
                <a:moveTo>
                  <a:pt x="31" y="0"/>
                </a:moveTo>
                <a:cubicBezTo>
                  <a:pt x="31" y="3"/>
                  <a:pt x="31" y="6"/>
                  <a:pt x="31" y="8"/>
                </a:cubicBezTo>
                <a:cubicBezTo>
                  <a:pt x="31" y="30"/>
                  <a:pt x="34" y="57"/>
                  <a:pt x="33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0"/>
                  <a:pt x="0" y="0"/>
                  <a:pt x="0" y="0"/>
                </a:cubicBezTo>
                <a:lnTo>
                  <a:pt x="31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7" name="Freeform 287"/>
          <p:cNvSpPr>
            <a:spLocks/>
          </p:cNvSpPr>
          <p:nvPr/>
        </p:nvSpPr>
        <p:spPr bwMode="auto">
          <a:xfrm>
            <a:off x="6119454" y="3345577"/>
            <a:ext cx="157679" cy="166846"/>
          </a:xfrm>
          <a:custGeom>
            <a:avLst/>
            <a:gdLst>
              <a:gd name="T0" fmla="*/ 72 w 76"/>
              <a:gd name="T1" fmla="*/ 0 h 81"/>
              <a:gd name="T2" fmla="*/ 73 w 76"/>
              <a:gd name="T3" fmla="*/ 12 h 81"/>
              <a:gd name="T4" fmla="*/ 75 w 76"/>
              <a:gd name="T5" fmla="*/ 81 h 81"/>
              <a:gd name="T6" fmla="*/ 1 w 76"/>
              <a:gd name="T7" fmla="*/ 81 h 81"/>
              <a:gd name="T8" fmla="*/ 0 w 76"/>
              <a:gd name="T9" fmla="*/ 44 h 81"/>
              <a:gd name="T10" fmla="*/ 0 w 76"/>
              <a:gd name="T11" fmla="*/ 12 h 81"/>
              <a:gd name="T12" fmla="*/ 2 w 76"/>
              <a:gd name="T13" fmla="*/ 0 h 81"/>
              <a:gd name="T14" fmla="*/ 72 w 76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" h="81">
                <a:moveTo>
                  <a:pt x="72" y="0"/>
                </a:moveTo>
                <a:cubicBezTo>
                  <a:pt x="72" y="4"/>
                  <a:pt x="73" y="8"/>
                  <a:pt x="73" y="12"/>
                </a:cubicBezTo>
                <a:cubicBezTo>
                  <a:pt x="73" y="32"/>
                  <a:pt x="76" y="58"/>
                  <a:pt x="75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0" y="69"/>
                  <a:pt x="0" y="56"/>
                  <a:pt x="0" y="44"/>
                </a:cubicBezTo>
                <a:cubicBezTo>
                  <a:pt x="0" y="33"/>
                  <a:pt x="1" y="22"/>
                  <a:pt x="0" y="12"/>
                </a:cubicBezTo>
                <a:cubicBezTo>
                  <a:pt x="0" y="8"/>
                  <a:pt x="1" y="4"/>
                  <a:pt x="2" y="0"/>
                </a:cubicBezTo>
                <a:lnTo>
                  <a:pt x="72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8" name="Freeform 288"/>
          <p:cNvSpPr>
            <a:spLocks/>
          </p:cNvSpPr>
          <p:nvPr/>
        </p:nvSpPr>
        <p:spPr bwMode="auto">
          <a:xfrm>
            <a:off x="6366973" y="3345577"/>
            <a:ext cx="155846" cy="166846"/>
          </a:xfrm>
          <a:custGeom>
            <a:avLst/>
            <a:gdLst>
              <a:gd name="T0" fmla="*/ 73 w 76"/>
              <a:gd name="T1" fmla="*/ 0 h 81"/>
              <a:gd name="T2" fmla="*/ 73 w 76"/>
              <a:gd name="T3" fmla="*/ 13 h 81"/>
              <a:gd name="T4" fmla="*/ 75 w 76"/>
              <a:gd name="T5" fmla="*/ 81 h 81"/>
              <a:gd name="T6" fmla="*/ 2 w 76"/>
              <a:gd name="T7" fmla="*/ 81 h 81"/>
              <a:gd name="T8" fmla="*/ 0 w 76"/>
              <a:gd name="T9" fmla="*/ 45 h 81"/>
              <a:gd name="T10" fmla="*/ 1 w 76"/>
              <a:gd name="T11" fmla="*/ 13 h 81"/>
              <a:gd name="T12" fmla="*/ 2 w 76"/>
              <a:gd name="T13" fmla="*/ 0 h 81"/>
              <a:gd name="T14" fmla="*/ 73 w 76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" h="81">
                <a:moveTo>
                  <a:pt x="73" y="0"/>
                </a:moveTo>
                <a:cubicBezTo>
                  <a:pt x="73" y="4"/>
                  <a:pt x="73" y="9"/>
                  <a:pt x="73" y="13"/>
                </a:cubicBezTo>
                <a:cubicBezTo>
                  <a:pt x="74" y="33"/>
                  <a:pt x="76" y="58"/>
                  <a:pt x="75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9"/>
                  <a:pt x="0" y="57"/>
                  <a:pt x="0" y="45"/>
                </a:cubicBezTo>
                <a:cubicBezTo>
                  <a:pt x="0" y="34"/>
                  <a:pt x="2" y="23"/>
                  <a:pt x="1" y="13"/>
                </a:cubicBezTo>
                <a:cubicBezTo>
                  <a:pt x="0" y="8"/>
                  <a:pt x="1" y="4"/>
                  <a:pt x="2" y="0"/>
                </a:cubicBezTo>
                <a:lnTo>
                  <a:pt x="73" y="0"/>
                </a:lnTo>
                <a:close/>
              </a:path>
            </a:pathLst>
          </a:custGeom>
          <a:solidFill>
            <a:srgbClr val="ABCD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9" name="Freeform 289"/>
          <p:cNvSpPr>
            <a:spLocks/>
          </p:cNvSpPr>
          <p:nvPr/>
        </p:nvSpPr>
        <p:spPr bwMode="auto">
          <a:xfrm>
            <a:off x="6630994" y="3345577"/>
            <a:ext cx="122843" cy="166846"/>
          </a:xfrm>
          <a:custGeom>
            <a:avLst/>
            <a:gdLst>
              <a:gd name="T0" fmla="*/ 60 w 60"/>
              <a:gd name="T1" fmla="*/ 0 h 81"/>
              <a:gd name="T2" fmla="*/ 60 w 60"/>
              <a:gd name="T3" fmla="*/ 81 h 81"/>
              <a:gd name="T4" fmla="*/ 2 w 60"/>
              <a:gd name="T5" fmla="*/ 81 h 81"/>
              <a:gd name="T6" fmla="*/ 0 w 60"/>
              <a:gd name="T7" fmla="*/ 45 h 81"/>
              <a:gd name="T8" fmla="*/ 1 w 60"/>
              <a:gd name="T9" fmla="*/ 13 h 81"/>
              <a:gd name="T10" fmla="*/ 3 w 60"/>
              <a:gd name="T11" fmla="*/ 0 h 81"/>
              <a:gd name="T12" fmla="*/ 60 w 60"/>
              <a:gd name="T13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81">
                <a:moveTo>
                  <a:pt x="60" y="0"/>
                </a:moveTo>
                <a:cubicBezTo>
                  <a:pt x="60" y="81"/>
                  <a:pt x="60" y="81"/>
                  <a:pt x="60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9"/>
                  <a:pt x="1" y="57"/>
                  <a:pt x="0" y="45"/>
                </a:cubicBezTo>
                <a:cubicBezTo>
                  <a:pt x="0" y="34"/>
                  <a:pt x="2" y="23"/>
                  <a:pt x="1" y="13"/>
                </a:cubicBezTo>
                <a:cubicBezTo>
                  <a:pt x="1" y="8"/>
                  <a:pt x="2" y="4"/>
                  <a:pt x="3" y="0"/>
                </a:cubicBezTo>
                <a:lnTo>
                  <a:pt x="60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0" name="Freeform 290"/>
          <p:cNvSpPr>
            <a:spLocks/>
          </p:cNvSpPr>
          <p:nvPr/>
        </p:nvSpPr>
        <p:spPr bwMode="auto">
          <a:xfrm>
            <a:off x="5996611" y="3345577"/>
            <a:ext cx="148512" cy="166846"/>
          </a:xfrm>
          <a:custGeom>
            <a:avLst/>
            <a:gdLst>
              <a:gd name="T0" fmla="*/ 71 w 72"/>
              <a:gd name="T1" fmla="*/ 0 h 81"/>
              <a:gd name="T2" fmla="*/ 68 w 72"/>
              <a:gd name="T3" fmla="*/ 81 h 81"/>
              <a:gd name="T4" fmla="*/ 1 w 72"/>
              <a:gd name="T5" fmla="*/ 81 h 81"/>
              <a:gd name="T6" fmla="*/ 0 w 72"/>
              <a:gd name="T7" fmla="*/ 0 h 81"/>
              <a:gd name="T8" fmla="*/ 71 w 72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81">
                <a:moveTo>
                  <a:pt x="71" y="0"/>
                </a:moveTo>
                <a:cubicBezTo>
                  <a:pt x="72" y="19"/>
                  <a:pt x="70" y="56"/>
                  <a:pt x="68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37"/>
                  <a:pt x="0" y="13"/>
                  <a:pt x="0" y="0"/>
                </a:cubicBezTo>
                <a:lnTo>
                  <a:pt x="71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1" name="Freeform 291"/>
          <p:cNvSpPr>
            <a:spLocks/>
          </p:cNvSpPr>
          <p:nvPr/>
        </p:nvSpPr>
        <p:spPr bwMode="auto">
          <a:xfrm>
            <a:off x="6253298" y="3345577"/>
            <a:ext cx="150345" cy="166846"/>
          </a:xfrm>
          <a:custGeom>
            <a:avLst/>
            <a:gdLst>
              <a:gd name="T0" fmla="*/ 72 w 73"/>
              <a:gd name="T1" fmla="*/ 0 h 81"/>
              <a:gd name="T2" fmla="*/ 69 w 73"/>
              <a:gd name="T3" fmla="*/ 81 h 81"/>
              <a:gd name="T4" fmla="*/ 2 w 73"/>
              <a:gd name="T5" fmla="*/ 81 h 81"/>
              <a:gd name="T6" fmla="*/ 0 w 73"/>
              <a:gd name="T7" fmla="*/ 0 h 81"/>
              <a:gd name="T8" fmla="*/ 72 w 73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1">
                <a:moveTo>
                  <a:pt x="72" y="0"/>
                </a:moveTo>
                <a:cubicBezTo>
                  <a:pt x="73" y="19"/>
                  <a:pt x="70" y="56"/>
                  <a:pt x="69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3" y="37"/>
                  <a:pt x="0" y="13"/>
                  <a:pt x="0" y="0"/>
                </a:cubicBezTo>
                <a:lnTo>
                  <a:pt x="72" y="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2" name="Freeform 292"/>
          <p:cNvSpPr>
            <a:spLocks/>
          </p:cNvSpPr>
          <p:nvPr/>
        </p:nvSpPr>
        <p:spPr bwMode="auto">
          <a:xfrm>
            <a:off x="8385629" y="3345577"/>
            <a:ext cx="128343" cy="166846"/>
          </a:xfrm>
          <a:custGeom>
            <a:avLst/>
            <a:gdLst>
              <a:gd name="T0" fmla="*/ 60 w 63"/>
              <a:gd name="T1" fmla="*/ 0 h 81"/>
              <a:gd name="T2" fmla="*/ 60 w 63"/>
              <a:gd name="T3" fmla="*/ 0 h 81"/>
              <a:gd name="T4" fmla="*/ 61 w 63"/>
              <a:gd name="T5" fmla="*/ 81 h 81"/>
              <a:gd name="T6" fmla="*/ 0 w 63"/>
              <a:gd name="T7" fmla="*/ 81 h 81"/>
              <a:gd name="T8" fmla="*/ 0 w 63"/>
              <a:gd name="T9" fmla="*/ 0 h 81"/>
              <a:gd name="T10" fmla="*/ 60 w 63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81">
                <a:moveTo>
                  <a:pt x="60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24"/>
                  <a:pt x="63" y="55"/>
                  <a:pt x="61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0"/>
                  <a:pt x="0" y="0"/>
                  <a:pt x="0" y="0"/>
                </a:cubicBezTo>
                <a:lnTo>
                  <a:pt x="60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3" name="Freeform 293"/>
          <p:cNvSpPr>
            <a:spLocks/>
          </p:cNvSpPr>
          <p:nvPr/>
        </p:nvSpPr>
        <p:spPr bwMode="auto">
          <a:xfrm>
            <a:off x="8486471" y="3345577"/>
            <a:ext cx="159513" cy="166846"/>
          </a:xfrm>
          <a:custGeom>
            <a:avLst/>
            <a:gdLst>
              <a:gd name="T0" fmla="*/ 75 w 78"/>
              <a:gd name="T1" fmla="*/ 0 h 81"/>
              <a:gd name="T2" fmla="*/ 75 w 78"/>
              <a:gd name="T3" fmla="*/ 2 h 81"/>
              <a:gd name="T4" fmla="*/ 76 w 78"/>
              <a:gd name="T5" fmla="*/ 81 h 81"/>
              <a:gd name="T6" fmla="*/ 2 w 78"/>
              <a:gd name="T7" fmla="*/ 81 h 81"/>
              <a:gd name="T8" fmla="*/ 0 w 78"/>
              <a:gd name="T9" fmla="*/ 36 h 81"/>
              <a:gd name="T10" fmla="*/ 1 w 78"/>
              <a:gd name="T11" fmla="*/ 2 h 81"/>
              <a:gd name="T12" fmla="*/ 1 w 78"/>
              <a:gd name="T13" fmla="*/ 0 h 81"/>
              <a:gd name="T14" fmla="*/ 75 w 78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" h="81">
                <a:moveTo>
                  <a:pt x="75" y="0"/>
                </a:moveTo>
                <a:cubicBezTo>
                  <a:pt x="75" y="2"/>
                  <a:pt x="75" y="2"/>
                  <a:pt x="75" y="2"/>
                </a:cubicBezTo>
                <a:cubicBezTo>
                  <a:pt x="75" y="25"/>
                  <a:pt x="78" y="55"/>
                  <a:pt x="76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6"/>
                  <a:pt x="0" y="51"/>
                  <a:pt x="0" y="36"/>
                </a:cubicBezTo>
                <a:cubicBezTo>
                  <a:pt x="0" y="25"/>
                  <a:pt x="2" y="13"/>
                  <a:pt x="1" y="2"/>
                </a:cubicBezTo>
                <a:cubicBezTo>
                  <a:pt x="1" y="1"/>
                  <a:pt x="1" y="1"/>
                  <a:pt x="1" y="0"/>
                </a:cubicBezTo>
                <a:lnTo>
                  <a:pt x="75" y="0"/>
                </a:ln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4" name="Freeform 294"/>
          <p:cNvSpPr>
            <a:spLocks/>
          </p:cNvSpPr>
          <p:nvPr/>
        </p:nvSpPr>
        <p:spPr bwMode="auto">
          <a:xfrm>
            <a:off x="8752324" y="3345577"/>
            <a:ext cx="161346" cy="166846"/>
          </a:xfrm>
          <a:custGeom>
            <a:avLst/>
            <a:gdLst>
              <a:gd name="T0" fmla="*/ 75 w 78"/>
              <a:gd name="T1" fmla="*/ 0 h 81"/>
              <a:gd name="T2" fmla="*/ 76 w 78"/>
              <a:gd name="T3" fmla="*/ 81 h 81"/>
              <a:gd name="T4" fmla="*/ 2 w 78"/>
              <a:gd name="T5" fmla="*/ 81 h 81"/>
              <a:gd name="T6" fmla="*/ 0 w 78"/>
              <a:gd name="T7" fmla="*/ 33 h 81"/>
              <a:gd name="T8" fmla="*/ 1 w 78"/>
              <a:gd name="T9" fmla="*/ 0 h 81"/>
              <a:gd name="T10" fmla="*/ 75 w 78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81">
                <a:moveTo>
                  <a:pt x="75" y="0"/>
                </a:moveTo>
                <a:cubicBezTo>
                  <a:pt x="75" y="24"/>
                  <a:pt x="78" y="55"/>
                  <a:pt x="76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5"/>
                  <a:pt x="0" y="49"/>
                  <a:pt x="0" y="33"/>
                </a:cubicBezTo>
                <a:cubicBezTo>
                  <a:pt x="0" y="22"/>
                  <a:pt x="1" y="11"/>
                  <a:pt x="1" y="0"/>
                </a:cubicBezTo>
                <a:lnTo>
                  <a:pt x="75" y="0"/>
                </a:lnTo>
                <a:close/>
              </a:path>
            </a:pathLst>
          </a:custGeom>
          <a:solidFill>
            <a:srgbClr val="E95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5" name="Freeform 295"/>
          <p:cNvSpPr>
            <a:spLocks/>
          </p:cNvSpPr>
          <p:nvPr/>
        </p:nvSpPr>
        <p:spPr bwMode="auto">
          <a:xfrm>
            <a:off x="9025513" y="3345577"/>
            <a:ext cx="163180" cy="166846"/>
          </a:xfrm>
          <a:custGeom>
            <a:avLst/>
            <a:gdLst>
              <a:gd name="T0" fmla="*/ 75 w 79"/>
              <a:gd name="T1" fmla="*/ 0 h 81"/>
              <a:gd name="T2" fmla="*/ 77 w 79"/>
              <a:gd name="T3" fmla="*/ 81 h 81"/>
              <a:gd name="T4" fmla="*/ 3 w 79"/>
              <a:gd name="T5" fmla="*/ 81 h 81"/>
              <a:gd name="T6" fmla="*/ 0 w 79"/>
              <a:gd name="T7" fmla="*/ 33 h 81"/>
              <a:gd name="T8" fmla="*/ 1 w 79"/>
              <a:gd name="T9" fmla="*/ 0 h 81"/>
              <a:gd name="T10" fmla="*/ 75 w 79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" h="81">
                <a:moveTo>
                  <a:pt x="75" y="0"/>
                </a:moveTo>
                <a:cubicBezTo>
                  <a:pt x="76" y="24"/>
                  <a:pt x="79" y="55"/>
                  <a:pt x="77" y="81"/>
                </a:cubicBezTo>
                <a:cubicBezTo>
                  <a:pt x="3" y="81"/>
                  <a:pt x="3" y="81"/>
                  <a:pt x="3" y="81"/>
                </a:cubicBezTo>
                <a:cubicBezTo>
                  <a:pt x="1" y="65"/>
                  <a:pt x="1" y="49"/>
                  <a:pt x="0" y="33"/>
                </a:cubicBezTo>
                <a:cubicBezTo>
                  <a:pt x="0" y="22"/>
                  <a:pt x="2" y="11"/>
                  <a:pt x="1" y="0"/>
                </a:cubicBezTo>
                <a:lnTo>
                  <a:pt x="75" y="0"/>
                </a:lnTo>
                <a:close/>
              </a:path>
            </a:pathLst>
          </a:custGeom>
          <a:solidFill>
            <a:srgbClr val="C94E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6" name="Freeform 296"/>
          <p:cNvSpPr>
            <a:spLocks/>
          </p:cNvSpPr>
          <p:nvPr/>
        </p:nvSpPr>
        <p:spPr bwMode="auto">
          <a:xfrm>
            <a:off x="8623981" y="3345577"/>
            <a:ext cx="148512" cy="166846"/>
          </a:xfrm>
          <a:custGeom>
            <a:avLst/>
            <a:gdLst>
              <a:gd name="T0" fmla="*/ 73 w 73"/>
              <a:gd name="T1" fmla="*/ 0 h 81"/>
              <a:gd name="T2" fmla="*/ 70 w 73"/>
              <a:gd name="T3" fmla="*/ 81 h 81"/>
              <a:gd name="T4" fmla="*/ 1 w 73"/>
              <a:gd name="T5" fmla="*/ 81 h 81"/>
              <a:gd name="T6" fmla="*/ 0 w 73"/>
              <a:gd name="T7" fmla="*/ 0 h 81"/>
              <a:gd name="T8" fmla="*/ 73 w 73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1">
                <a:moveTo>
                  <a:pt x="73" y="0"/>
                </a:moveTo>
                <a:cubicBezTo>
                  <a:pt x="73" y="24"/>
                  <a:pt x="70" y="60"/>
                  <a:pt x="70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3" y="42"/>
                  <a:pt x="1" y="17"/>
                  <a:pt x="0" y="0"/>
                </a:cubicBezTo>
                <a:lnTo>
                  <a:pt x="73" y="0"/>
                </a:lnTo>
                <a:close/>
              </a:path>
            </a:pathLst>
          </a:custGeom>
          <a:solidFill>
            <a:srgbClr val="E724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7" name="Freeform 297"/>
          <p:cNvSpPr>
            <a:spLocks/>
          </p:cNvSpPr>
          <p:nvPr/>
        </p:nvSpPr>
        <p:spPr bwMode="auto">
          <a:xfrm>
            <a:off x="8899002" y="3345577"/>
            <a:ext cx="148512" cy="166846"/>
          </a:xfrm>
          <a:custGeom>
            <a:avLst/>
            <a:gdLst>
              <a:gd name="T0" fmla="*/ 73 w 73"/>
              <a:gd name="T1" fmla="*/ 0 h 81"/>
              <a:gd name="T2" fmla="*/ 69 w 73"/>
              <a:gd name="T3" fmla="*/ 81 h 81"/>
              <a:gd name="T4" fmla="*/ 1 w 73"/>
              <a:gd name="T5" fmla="*/ 81 h 81"/>
              <a:gd name="T6" fmla="*/ 0 w 73"/>
              <a:gd name="T7" fmla="*/ 0 h 81"/>
              <a:gd name="T8" fmla="*/ 73 w 73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1">
                <a:moveTo>
                  <a:pt x="73" y="0"/>
                </a:moveTo>
                <a:cubicBezTo>
                  <a:pt x="73" y="25"/>
                  <a:pt x="70" y="61"/>
                  <a:pt x="69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42"/>
                  <a:pt x="1" y="17"/>
                  <a:pt x="0" y="0"/>
                </a:cubicBezTo>
                <a:lnTo>
                  <a:pt x="73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8" name="Freeform 298"/>
          <p:cNvSpPr>
            <a:spLocks/>
          </p:cNvSpPr>
          <p:nvPr/>
        </p:nvSpPr>
        <p:spPr bwMode="auto">
          <a:xfrm>
            <a:off x="9166690" y="3345577"/>
            <a:ext cx="62338" cy="166846"/>
          </a:xfrm>
          <a:custGeom>
            <a:avLst/>
            <a:gdLst>
              <a:gd name="T0" fmla="*/ 1 w 30"/>
              <a:gd name="T1" fmla="*/ 81 h 81"/>
              <a:gd name="T2" fmla="*/ 0 w 30"/>
              <a:gd name="T3" fmla="*/ 0 h 81"/>
              <a:gd name="T4" fmla="*/ 30 w 30"/>
              <a:gd name="T5" fmla="*/ 0 h 81"/>
              <a:gd name="T6" fmla="*/ 30 w 30"/>
              <a:gd name="T7" fmla="*/ 81 h 81"/>
              <a:gd name="T8" fmla="*/ 1 w 30"/>
              <a:gd name="T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81">
                <a:moveTo>
                  <a:pt x="1" y="81"/>
                </a:moveTo>
                <a:cubicBezTo>
                  <a:pt x="2" y="41"/>
                  <a:pt x="1" y="16"/>
                  <a:pt x="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81"/>
                  <a:pt x="30" y="81"/>
                  <a:pt x="30" y="81"/>
                </a:cubicBezTo>
                <a:lnTo>
                  <a:pt x="1" y="81"/>
                </a:lnTo>
                <a:close/>
              </a:path>
            </a:pathLst>
          </a:custGeom>
          <a:solidFill>
            <a:srgbClr val="0099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9" name="Freeform 299"/>
          <p:cNvSpPr>
            <a:spLocks/>
          </p:cNvSpPr>
          <p:nvPr/>
        </p:nvSpPr>
        <p:spPr bwMode="auto">
          <a:xfrm>
            <a:off x="8138111" y="3345577"/>
            <a:ext cx="150345" cy="166846"/>
          </a:xfrm>
          <a:custGeom>
            <a:avLst/>
            <a:gdLst>
              <a:gd name="T0" fmla="*/ 73 w 73"/>
              <a:gd name="T1" fmla="*/ 0 h 81"/>
              <a:gd name="T2" fmla="*/ 69 w 73"/>
              <a:gd name="T3" fmla="*/ 81 h 81"/>
              <a:gd name="T4" fmla="*/ 1 w 73"/>
              <a:gd name="T5" fmla="*/ 81 h 81"/>
              <a:gd name="T6" fmla="*/ 0 w 73"/>
              <a:gd name="T7" fmla="*/ 0 h 81"/>
              <a:gd name="T8" fmla="*/ 73 w 73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1">
                <a:moveTo>
                  <a:pt x="73" y="0"/>
                </a:moveTo>
                <a:cubicBezTo>
                  <a:pt x="73" y="21"/>
                  <a:pt x="70" y="58"/>
                  <a:pt x="69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3" y="39"/>
                  <a:pt x="1" y="15"/>
                  <a:pt x="0" y="0"/>
                </a:cubicBezTo>
                <a:lnTo>
                  <a:pt x="73" y="0"/>
                </a:lnTo>
                <a:close/>
              </a:path>
            </a:pathLst>
          </a:custGeom>
          <a:solidFill>
            <a:srgbClr val="6291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0" name="Freeform 300"/>
          <p:cNvSpPr>
            <a:spLocks/>
          </p:cNvSpPr>
          <p:nvPr/>
        </p:nvSpPr>
        <p:spPr bwMode="auto">
          <a:xfrm>
            <a:off x="7571566" y="3345577"/>
            <a:ext cx="71506" cy="166846"/>
          </a:xfrm>
          <a:custGeom>
            <a:avLst/>
            <a:gdLst>
              <a:gd name="T0" fmla="*/ 31 w 35"/>
              <a:gd name="T1" fmla="*/ 0 h 81"/>
              <a:gd name="T2" fmla="*/ 31 w 35"/>
              <a:gd name="T3" fmla="*/ 4 h 81"/>
              <a:gd name="T4" fmla="*/ 33 w 35"/>
              <a:gd name="T5" fmla="*/ 81 h 81"/>
              <a:gd name="T6" fmla="*/ 0 w 35"/>
              <a:gd name="T7" fmla="*/ 81 h 81"/>
              <a:gd name="T8" fmla="*/ 0 w 35"/>
              <a:gd name="T9" fmla="*/ 0 h 81"/>
              <a:gd name="T10" fmla="*/ 31 w 35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81">
                <a:moveTo>
                  <a:pt x="31" y="0"/>
                </a:moveTo>
                <a:cubicBezTo>
                  <a:pt x="31" y="2"/>
                  <a:pt x="31" y="3"/>
                  <a:pt x="31" y="4"/>
                </a:cubicBezTo>
                <a:cubicBezTo>
                  <a:pt x="32" y="27"/>
                  <a:pt x="35" y="56"/>
                  <a:pt x="33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0"/>
                  <a:pt x="0" y="0"/>
                  <a:pt x="0" y="0"/>
                </a:cubicBezTo>
                <a:lnTo>
                  <a:pt x="31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1" name="Freeform 301"/>
          <p:cNvSpPr>
            <a:spLocks/>
          </p:cNvSpPr>
          <p:nvPr/>
        </p:nvSpPr>
        <p:spPr bwMode="auto">
          <a:xfrm>
            <a:off x="7745747" y="3345577"/>
            <a:ext cx="159513" cy="166846"/>
          </a:xfrm>
          <a:custGeom>
            <a:avLst/>
            <a:gdLst>
              <a:gd name="T0" fmla="*/ 73 w 77"/>
              <a:gd name="T1" fmla="*/ 0 h 81"/>
              <a:gd name="T2" fmla="*/ 74 w 77"/>
              <a:gd name="T3" fmla="*/ 8 h 81"/>
              <a:gd name="T4" fmla="*/ 75 w 77"/>
              <a:gd name="T5" fmla="*/ 81 h 81"/>
              <a:gd name="T6" fmla="*/ 2 w 77"/>
              <a:gd name="T7" fmla="*/ 81 h 81"/>
              <a:gd name="T8" fmla="*/ 0 w 77"/>
              <a:gd name="T9" fmla="*/ 40 h 81"/>
              <a:gd name="T10" fmla="*/ 0 w 77"/>
              <a:gd name="T11" fmla="*/ 8 h 81"/>
              <a:gd name="T12" fmla="*/ 1 w 77"/>
              <a:gd name="T13" fmla="*/ 0 h 81"/>
              <a:gd name="T14" fmla="*/ 73 w 77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81">
                <a:moveTo>
                  <a:pt x="73" y="0"/>
                </a:moveTo>
                <a:cubicBezTo>
                  <a:pt x="74" y="3"/>
                  <a:pt x="74" y="5"/>
                  <a:pt x="74" y="8"/>
                </a:cubicBezTo>
                <a:cubicBezTo>
                  <a:pt x="74" y="29"/>
                  <a:pt x="77" y="57"/>
                  <a:pt x="75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0" y="67"/>
                  <a:pt x="0" y="53"/>
                  <a:pt x="0" y="40"/>
                </a:cubicBezTo>
                <a:cubicBezTo>
                  <a:pt x="0" y="29"/>
                  <a:pt x="1" y="18"/>
                  <a:pt x="0" y="8"/>
                </a:cubicBezTo>
                <a:cubicBezTo>
                  <a:pt x="0" y="5"/>
                  <a:pt x="0" y="3"/>
                  <a:pt x="1" y="0"/>
                </a:cubicBezTo>
                <a:lnTo>
                  <a:pt x="73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2" name="Freeform 302"/>
          <p:cNvSpPr>
            <a:spLocks/>
          </p:cNvSpPr>
          <p:nvPr/>
        </p:nvSpPr>
        <p:spPr bwMode="auto">
          <a:xfrm>
            <a:off x="7996933" y="3345577"/>
            <a:ext cx="157679" cy="166846"/>
          </a:xfrm>
          <a:custGeom>
            <a:avLst/>
            <a:gdLst>
              <a:gd name="T0" fmla="*/ 73 w 77"/>
              <a:gd name="T1" fmla="*/ 0 h 81"/>
              <a:gd name="T2" fmla="*/ 74 w 77"/>
              <a:gd name="T3" fmla="*/ 9 h 81"/>
              <a:gd name="T4" fmla="*/ 75 w 77"/>
              <a:gd name="T5" fmla="*/ 81 h 81"/>
              <a:gd name="T6" fmla="*/ 2 w 77"/>
              <a:gd name="T7" fmla="*/ 81 h 81"/>
              <a:gd name="T8" fmla="*/ 0 w 77"/>
              <a:gd name="T9" fmla="*/ 41 h 81"/>
              <a:gd name="T10" fmla="*/ 0 w 77"/>
              <a:gd name="T11" fmla="*/ 9 h 81"/>
              <a:gd name="T12" fmla="*/ 1 w 77"/>
              <a:gd name="T13" fmla="*/ 0 h 81"/>
              <a:gd name="T14" fmla="*/ 73 w 77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81">
                <a:moveTo>
                  <a:pt x="73" y="0"/>
                </a:moveTo>
                <a:cubicBezTo>
                  <a:pt x="73" y="3"/>
                  <a:pt x="74" y="6"/>
                  <a:pt x="74" y="9"/>
                </a:cubicBezTo>
                <a:cubicBezTo>
                  <a:pt x="74" y="30"/>
                  <a:pt x="77" y="57"/>
                  <a:pt x="75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0" y="68"/>
                  <a:pt x="0" y="54"/>
                  <a:pt x="0" y="41"/>
                </a:cubicBezTo>
                <a:cubicBezTo>
                  <a:pt x="0" y="30"/>
                  <a:pt x="1" y="19"/>
                  <a:pt x="0" y="9"/>
                </a:cubicBezTo>
                <a:cubicBezTo>
                  <a:pt x="0" y="6"/>
                  <a:pt x="0" y="3"/>
                  <a:pt x="1" y="0"/>
                </a:cubicBezTo>
                <a:lnTo>
                  <a:pt x="73" y="0"/>
                </a:lnTo>
                <a:close/>
              </a:path>
            </a:pathLst>
          </a:custGeom>
          <a:solidFill>
            <a:srgbClr val="ABCD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3" name="Freeform 303"/>
          <p:cNvSpPr>
            <a:spLocks/>
          </p:cNvSpPr>
          <p:nvPr/>
        </p:nvSpPr>
        <p:spPr bwMode="auto">
          <a:xfrm>
            <a:off x="8264620" y="3345577"/>
            <a:ext cx="124676" cy="166846"/>
          </a:xfrm>
          <a:custGeom>
            <a:avLst/>
            <a:gdLst>
              <a:gd name="T0" fmla="*/ 61 w 61"/>
              <a:gd name="T1" fmla="*/ 0 h 81"/>
              <a:gd name="T2" fmla="*/ 61 w 61"/>
              <a:gd name="T3" fmla="*/ 81 h 81"/>
              <a:gd name="T4" fmla="*/ 2 w 61"/>
              <a:gd name="T5" fmla="*/ 81 h 81"/>
              <a:gd name="T6" fmla="*/ 1 w 61"/>
              <a:gd name="T7" fmla="*/ 41 h 81"/>
              <a:gd name="T8" fmla="*/ 1 w 61"/>
              <a:gd name="T9" fmla="*/ 9 h 81"/>
              <a:gd name="T10" fmla="*/ 2 w 61"/>
              <a:gd name="T11" fmla="*/ 0 h 81"/>
              <a:gd name="T12" fmla="*/ 61 w 61"/>
              <a:gd name="T13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" h="81">
                <a:moveTo>
                  <a:pt x="61" y="0"/>
                </a:moveTo>
                <a:cubicBezTo>
                  <a:pt x="61" y="81"/>
                  <a:pt x="61" y="81"/>
                  <a:pt x="61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8"/>
                  <a:pt x="1" y="54"/>
                  <a:pt x="1" y="41"/>
                </a:cubicBezTo>
                <a:cubicBezTo>
                  <a:pt x="0" y="30"/>
                  <a:pt x="2" y="19"/>
                  <a:pt x="1" y="9"/>
                </a:cubicBezTo>
                <a:cubicBezTo>
                  <a:pt x="1" y="6"/>
                  <a:pt x="1" y="3"/>
                  <a:pt x="2" y="0"/>
                </a:cubicBezTo>
                <a:lnTo>
                  <a:pt x="61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4" name="Freeform 304"/>
          <p:cNvSpPr>
            <a:spLocks/>
          </p:cNvSpPr>
          <p:nvPr/>
        </p:nvSpPr>
        <p:spPr bwMode="auto">
          <a:xfrm>
            <a:off x="7621071" y="3345577"/>
            <a:ext cx="150345" cy="166846"/>
          </a:xfrm>
          <a:custGeom>
            <a:avLst/>
            <a:gdLst>
              <a:gd name="T0" fmla="*/ 73 w 73"/>
              <a:gd name="T1" fmla="*/ 0 h 81"/>
              <a:gd name="T2" fmla="*/ 69 w 73"/>
              <a:gd name="T3" fmla="*/ 81 h 81"/>
              <a:gd name="T4" fmla="*/ 2 w 73"/>
              <a:gd name="T5" fmla="*/ 81 h 81"/>
              <a:gd name="T6" fmla="*/ 0 w 73"/>
              <a:gd name="T7" fmla="*/ 0 h 81"/>
              <a:gd name="T8" fmla="*/ 73 w 73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1">
                <a:moveTo>
                  <a:pt x="73" y="0"/>
                </a:moveTo>
                <a:cubicBezTo>
                  <a:pt x="73" y="21"/>
                  <a:pt x="70" y="58"/>
                  <a:pt x="69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3" y="39"/>
                  <a:pt x="1" y="14"/>
                  <a:pt x="0" y="0"/>
                </a:cubicBezTo>
                <a:lnTo>
                  <a:pt x="73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5" name="Freeform 305"/>
          <p:cNvSpPr>
            <a:spLocks/>
          </p:cNvSpPr>
          <p:nvPr/>
        </p:nvSpPr>
        <p:spPr bwMode="auto">
          <a:xfrm>
            <a:off x="7881424" y="3345577"/>
            <a:ext cx="150345" cy="166846"/>
          </a:xfrm>
          <a:custGeom>
            <a:avLst/>
            <a:gdLst>
              <a:gd name="T0" fmla="*/ 73 w 73"/>
              <a:gd name="T1" fmla="*/ 0 h 81"/>
              <a:gd name="T2" fmla="*/ 69 w 73"/>
              <a:gd name="T3" fmla="*/ 81 h 81"/>
              <a:gd name="T4" fmla="*/ 2 w 73"/>
              <a:gd name="T5" fmla="*/ 81 h 81"/>
              <a:gd name="T6" fmla="*/ 0 w 73"/>
              <a:gd name="T7" fmla="*/ 0 h 81"/>
              <a:gd name="T8" fmla="*/ 73 w 73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1">
                <a:moveTo>
                  <a:pt x="73" y="0"/>
                </a:moveTo>
                <a:cubicBezTo>
                  <a:pt x="73" y="21"/>
                  <a:pt x="70" y="58"/>
                  <a:pt x="69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3" y="39"/>
                  <a:pt x="0" y="14"/>
                  <a:pt x="0" y="0"/>
                </a:cubicBezTo>
                <a:lnTo>
                  <a:pt x="73" y="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6" name="Freeform 306"/>
          <p:cNvSpPr>
            <a:spLocks/>
          </p:cNvSpPr>
          <p:nvPr/>
        </p:nvSpPr>
        <p:spPr bwMode="auto">
          <a:xfrm>
            <a:off x="5230219" y="3345577"/>
            <a:ext cx="102675" cy="166846"/>
          </a:xfrm>
          <a:custGeom>
            <a:avLst/>
            <a:gdLst>
              <a:gd name="T0" fmla="*/ 3 w 50"/>
              <a:gd name="T1" fmla="*/ 0 h 81"/>
              <a:gd name="T2" fmla="*/ 3 w 50"/>
              <a:gd name="T3" fmla="*/ 4 h 81"/>
              <a:gd name="T4" fmla="*/ 2 w 50"/>
              <a:gd name="T5" fmla="*/ 81 h 81"/>
              <a:gd name="T6" fmla="*/ 50 w 50"/>
              <a:gd name="T7" fmla="*/ 81 h 81"/>
              <a:gd name="T8" fmla="*/ 50 w 50"/>
              <a:gd name="T9" fmla="*/ 0 h 81"/>
              <a:gd name="T10" fmla="*/ 3 w 50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" h="81">
                <a:moveTo>
                  <a:pt x="3" y="0"/>
                </a:moveTo>
                <a:cubicBezTo>
                  <a:pt x="3" y="2"/>
                  <a:pt x="3" y="3"/>
                  <a:pt x="3" y="4"/>
                </a:cubicBezTo>
                <a:cubicBezTo>
                  <a:pt x="2" y="27"/>
                  <a:pt x="0" y="56"/>
                  <a:pt x="2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50" y="0"/>
                  <a:pt x="50" y="0"/>
                  <a:pt x="50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7" name="Freeform 307"/>
          <p:cNvSpPr>
            <a:spLocks/>
          </p:cNvSpPr>
          <p:nvPr/>
        </p:nvSpPr>
        <p:spPr bwMode="auto">
          <a:xfrm>
            <a:off x="5129377" y="3345577"/>
            <a:ext cx="126510" cy="166846"/>
          </a:xfrm>
          <a:custGeom>
            <a:avLst/>
            <a:gdLst>
              <a:gd name="T0" fmla="*/ 2 w 62"/>
              <a:gd name="T1" fmla="*/ 0 h 81"/>
              <a:gd name="T2" fmla="*/ 2 w 62"/>
              <a:gd name="T3" fmla="*/ 6 h 81"/>
              <a:gd name="T4" fmla="*/ 1 w 62"/>
              <a:gd name="T5" fmla="*/ 81 h 81"/>
              <a:gd name="T6" fmla="*/ 60 w 62"/>
              <a:gd name="T7" fmla="*/ 81 h 81"/>
              <a:gd name="T8" fmla="*/ 61 w 62"/>
              <a:gd name="T9" fmla="*/ 40 h 81"/>
              <a:gd name="T10" fmla="*/ 61 w 62"/>
              <a:gd name="T11" fmla="*/ 6 h 81"/>
              <a:gd name="T12" fmla="*/ 61 w 62"/>
              <a:gd name="T13" fmla="*/ 0 h 81"/>
              <a:gd name="T14" fmla="*/ 2 w 62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" h="81">
                <a:moveTo>
                  <a:pt x="2" y="0"/>
                </a:moveTo>
                <a:cubicBezTo>
                  <a:pt x="2" y="2"/>
                  <a:pt x="2" y="4"/>
                  <a:pt x="2" y="6"/>
                </a:cubicBezTo>
                <a:cubicBezTo>
                  <a:pt x="2" y="28"/>
                  <a:pt x="0" y="56"/>
                  <a:pt x="1" y="81"/>
                </a:cubicBezTo>
                <a:cubicBezTo>
                  <a:pt x="60" y="81"/>
                  <a:pt x="60" y="81"/>
                  <a:pt x="60" y="81"/>
                </a:cubicBezTo>
                <a:cubicBezTo>
                  <a:pt x="61" y="67"/>
                  <a:pt x="61" y="54"/>
                  <a:pt x="61" y="40"/>
                </a:cubicBezTo>
                <a:cubicBezTo>
                  <a:pt x="62" y="29"/>
                  <a:pt x="60" y="17"/>
                  <a:pt x="61" y="6"/>
                </a:cubicBezTo>
                <a:cubicBezTo>
                  <a:pt x="61" y="4"/>
                  <a:pt x="61" y="2"/>
                  <a:pt x="61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8" name="Freeform 308"/>
          <p:cNvSpPr>
            <a:spLocks/>
          </p:cNvSpPr>
          <p:nvPr/>
        </p:nvSpPr>
        <p:spPr bwMode="auto">
          <a:xfrm>
            <a:off x="4914861" y="3345577"/>
            <a:ext cx="126510" cy="166846"/>
          </a:xfrm>
          <a:custGeom>
            <a:avLst/>
            <a:gdLst>
              <a:gd name="T0" fmla="*/ 3 w 62"/>
              <a:gd name="T1" fmla="*/ 0 h 81"/>
              <a:gd name="T2" fmla="*/ 3 w 62"/>
              <a:gd name="T3" fmla="*/ 3 h 81"/>
              <a:gd name="T4" fmla="*/ 1 w 62"/>
              <a:gd name="T5" fmla="*/ 81 h 81"/>
              <a:gd name="T6" fmla="*/ 60 w 62"/>
              <a:gd name="T7" fmla="*/ 81 h 81"/>
              <a:gd name="T8" fmla="*/ 62 w 62"/>
              <a:gd name="T9" fmla="*/ 37 h 81"/>
              <a:gd name="T10" fmla="*/ 61 w 62"/>
              <a:gd name="T11" fmla="*/ 3 h 81"/>
              <a:gd name="T12" fmla="*/ 62 w 62"/>
              <a:gd name="T13" fmla="*/ 0 h 81"/>
              <a:gd name="T14" fmla="*/ 3 w 62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" h="81">
                <a:moveTo>
                  <a:pt x="3" y="0"/>
                </a:moveTo>
                <a:cubicBezTo>
                  <a:pt x="3" y="3"/>
                  <a:pt x="3" y="3"/>
                  <a:pt x="3" y="3"/>
                </a:cubicBezTo>
                <a:cubicBezTo>
                  <a:pt x="2" y="26"/>
                  <a:pt x="0" y="56"/>
                  <a:pt x="1" y="81"/>
                </a:cubicBezTo>
                <a:cubicBezTo>
                  <a:pt x="60" y="81"/>
                  <a:pt x="60" y="81"/>
                  <a:pt x="60" y="81"/>
                </a:cubicBezTo>
                <a:cubicBezTo>
                  <a:pt x="62" y="66"/>
                  <a:pt x="62" y="51"/>
                  <a:pt x="62" y="37"/>
                </a:cubicBezTo>
                <a:cubicBezTo>
                  <a:pt x="62" y="26"/>
                  <a:pt x="61" y="14"/>
                  <a:pt x="61" y="3"/>
                </a:cubicBezTo>
                <a:cubicBezTo>
                  <a:pt x="62" y="2"/>
                  <a:pt x="62" y="1"/>
                  <a:pt x="62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E95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9" name="Freeform 309"/>
          <p:cNvSpPr>
            <a:spLocks/>
          </p:cNvSpPr>
          <p:nvPr/>
        </p:nvSpPr>
        <p:spPr bwMode="auto">
          <a:xfrm>
            <a:off x="4696677" y="3345577"/>
            <a:ext cx="128343" cy="166846"/>
          </a:xfrm>
          <a:custGeom>
            <a:avLst/>
            <a:gdLst>
              <a:gd name="T0" fmla="*/ 2 w 62"/>
              <a:gd name="T1" fmla="*/ 0 h 81"/>
              <a:gd name="T2" fmla="*/ 2 w 62"/>
              <a:gd name="T3" fmla="*/ 3 h 81"/>
              <a:gd name="T4" fmla="*/ 1 w 62"/>
              <a:gd name="T5" fmla="*/ 81 h 81"/>
              <a:gd name="T6" fmla="*/ 60 w 62"/>
              <a:gd name="T7" fmla="*/ 81 h 81"/>
              <a:gd name="T8" fmla="*/ 62 w 62"/>
              <a:gd name="T9" fmla="*/ 37 h 81"/>
              <a:gd name="T10" fmla="*/ 61 w 62"/>
              <a:gd name="T11" fmla="*/ 3 h 81"/>
              <a:gd name="T12" fmla="*/ 61 w 62"/>
              <a:gd name="T13" fmla="*/ 0 h 81"/>
              <a:gd name="T14" fmla="*/ 2 w 62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" h="81">
                <a:moveTo>
                  <a:pt x="2" y="0"/>
                </a:moveTo>
                <a:cubicBezTo>
                  <a:pt x="2" y="3"/>
                  <a:pt x="2" y="3"/>
                  <a:pt x="2" y="3"/>
                </a:cubicBezTo>
                <a:cubicBezTo>
                  <a:pt x="2" y="26"/>
                  <a:pt x="0" y="56"/>
                  <a:pt x="1" y="81"/>
                </a:cubicBezTo>
                <a:cubicBezTo>
                  <a:pt x="60" y="81"/>
                  <a:pt x="60" y="81"/>
                  <a:pt x="60" y="81"/>
                </a:cubicBezTo>
                <a:cubicBezTo>
                  <a:pt x="61" y="66"/>
                  <a:pt x="62" y="52"/>
                  <a:pt x="62" y="37"/>
                </a:cubicBezTo>
                <a:cubicBezTo>
                  <a:pt x="62" y="26"/>
                  <a:pt x="60" y="14"/>
                  <a:pt x="61" y="3"/>
                </a:cubicBezTo>
                <a:cubicBezTo>
                  <a:pt x="61" y="2"/>
                  <a:pt x="61" y="1"/>
                  <a:pt x="61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C94E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0" name="Freeform 310"/>
          <p:cNvSpPr>
            <a:spLocks/>
          </p:cNvSpPr>
          <p:nvPr/>
        </p:nvSpPr>
        <p:spPr bwMode="auto">
          <a:xfrm>
            <a:off x="5026702" y="3345577"/>
            <a:ext cx="117342" cy="166846"/>
          </a:xfrm>
          <a:custGeom>
            <a:avLst/>
            <a:gdLst>
              <a:gd name="T0" fmla="*/ 0 w 58"/>
              <a:gd name="T1" fmla="*/ 0 h 81"/>
              <a:gd name="T2" fmla="*/ 3 w 58"/>
              <a:gd name="T3" fmla="*/ 81 h 81"/>
              <a:gd name="T4" fmla="*/ 57 w 58"/>
              <a:gd name="T5" fmla="*/ 81 h 81"/>
              <a:gd name="T6" fmla="*/ 58 w 58"/>
              <a:gd name="T7" fmla="*/ 0 h 81"/>
              <a:gd name="T8" fmla="*/ 0 w 58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81">
                <a:moveTo>
                  <a:pt x="0" y="0"/>
                </a:moveTo>
                <a:cubicBezTo>
                  <a:pt x="0" y="23"/>
                  <a:pt x="2" y="58"/>
                  <a:pt x="3" y="81"/>
                </a:cubicBezTo>
                <a:cubicBezTo>
                  <a:pt x="57" y="81"/>
                  <a:pt x="57" y="81"/>
                  <a:pt x="57" y="81"/>
                </a:cubicBezTo>
                <a:cubicBezTo>
                  <a:pt x="56" y="41"/>
                  <a:pt x="57" y="16"/>
                  <a:pt x="5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724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1" name="Freeform 311"/>
          <p:cNvSpPr>
            <a:spLocks/>
          </p:cNvSpPr>
          <p:nvPr/>
        </p:nvSpPr>
        <p:spPr bwMode="auto">
          <a:xfrm>
            <a:off x="4808519" y="3345577"/>
            <a:ext cx="119176" cy="166846"/>
          </a:xfrm>
          <a:custGeom>
            <a:avLst/>
            <a:gdLst>
              <a:gd name="T0" fmla="*/ 0 w 58"/>
              <a:gd name="T1" fmla="*/ 0 h 81"/>
              <a:gd name="T2" fmla="*/ 2 w 58"/>
              <a:gd name="T3" fmla="*/ 81 h 81"/>
              <a:gd name="T4" fmla="*/ 57 w 58"/>
              <a:gd name="T5" fmla="*/ 81 h 81"/>
              <a:gd name="T6" fmla="*/ 58 w 58"/>
              <a:gd name="T7" fmla="*/ 0 h 81"/>
              <a:gd name="T8" fmla="*/ 0 w 58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81">
                <a:moveTo>
                  <a:pt x="0" y="0"/>
                </a:moveTo>
                <a:cubicBezTo>
                  <a:pt x="0" y="23"/>
                  <a:pt x="2" y="59"/>
                  <a:pt x="2" y="81"/>
                </a:cubicBezTo>
                <a:cubicBezTo>
                  <a:pt x="57" y="81"/>
                  <a:pt x="57" y="81"/>
                  <a:pt x="57" y="81"/>
                </a:cubicBezTo>
                <a:cubicBezTo>
                  <a:pt x="56" y="41"/>
                  <a:pt x="57" y="16"/>
                  <a:pt x="5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2" name="Freeform 312"/>
          <p:cNvSpPr>
            <a:spLocks/>
          </p:cNvSpPr>
          <p:nvPr/>
        </p:nvSpPr>
        <p:spPr bwMode="auto">
          <a:xfrm>
            <a:off x="4663674" y="3345577"/>
            <a:ext cx="49504" cy="166846"/>
          </a:xfrm>
          <a:custGeom>
            <a:avLst/>
            <a:gdLst>
              <a:gd name="T0" fmla="*/ 23 w 24"/>
              <a:gd name="T1" fmla="*/ 81 h 81"/>
              <a:gd name="T2" fmla="*/ 24 w 24"/>
              <a:gd name="T3" fmla="*/ 0 h 81"/>
              <a:gd name="T4" fmla="*/ 0 w 24"/>
              <a:gd name="T5" fmla="*/ 0 h 81"/>
              <a:gd name="T6" fmla="*/ 0 w 24"/>
              <a:gd name="T7" fmla="*/ 81 h 81"/>
              <a:gd name="T8" fmla="*/ 23 w 24"/>
              <a:gd name="T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81">
                <a:moveTo>
                  <a:pt x="23" y="81"/>
                </a:moveTo>
                <a:cubicBezTo>
                  <a:pt x="22" y="40"/>
                  <a:pt x="23" y="15"/>
                  <a:pt x="2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1"/>
                  <a:pt x="0" y="81"/>
                  <a:pt x="0" y="81"/>
                </a:cubicBezTo>
                <a:lnTo>
                  <a:pt x="23" y="81"/>
                </a:lnTo>
                <a:close/>
              </a:path>
            </a:pathLst>
          </a:custGeom>
          <a:solidFill>
            <a:srgbClr val="0099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3" name="Freeform 313"/>
          <p:cNvSpPr>
            <a:spLocks/>
          </p:cNvSpPr>
          <p:nvPr/>
        </p:nvSpPr>
        <p:spPr bwMode="auto">
          <a:xfrm>
            <a:off x="5409899" y="3345577"/>
            <a:ext cx="121009" cy="166846"/>
          </a:xfrm>
          <a:custGeom>
            <a:avLst/>
            <a:gdLst>
              <a:gd name="T0" fmla="*/ 1 w 59"/>
              <a:gd name="T1" fmla="*/ 0 h 81"/>
              <a:gd name="T2" fmla="*/ 4 w 59"/>
              <a:gd name="T3" fmla="*/ 81 h 81"/>
              <a:gd name="T4" fmla="*/ 58 w 59"/>
              <a:gd name="T5" fmla="*/ 81 h 81"/>
              <a:gd name="T6" fmla="*/ 59 w 59"/>
              <a:gd name="T7" fmla="*/ 0 h 81"/>
              <a:gd name="T8" fmla="*/ 1 w 5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81">
                <a:moveTo>
                  <a:pt x="1" y="0"/>
                </a:moveTo>
                <a:cubicBezTo>
                  <a:pt x="0" y="19"/>
                  <a:pt x="3" y="56"/>
                  <a:pt x="4" y="81"/>
                </a:cubicBezTo>
                <a:cubicBezTo>
                  <a:pt x="58" y="81"/>
                  <a:pt x="58" y="81"/>
                  <a:pt x="58" y="81"/>
                </a:cubicBezTo>
                <a:cubicBezTo>
                  <a:pt x="57" y="37"/>
                  <a:pt x="59" y="13"/>
                  <a:pt x="59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6291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4" name="Freeform 314"/>
          <p:cNvSpPr>
            <a:spLocks/>
          </p:cNvSpPr>
          <p:nvPr/>
        </p:nvSpPr>
        <p:spPr bwMode="auto">
          <a:xfrm>
            <a:off x="5925105" y="3345577"/>
            <a:ext cx="55004" cy="166846"/>
          </a:xfrm>
          <a:custGeom>
            <a:avLst/>
            <a:gdLst>
              <a:gd name="T0" fmla="*/ 3 w 27"/>
              <a:gd name="T1" fmla="*/ 0 h 81"/>
              <a:gd name="T2" fmla="*/ 2 w 27"/>
              <a:gd name="T3" fmla="*/ 8 h 81"/>
              <a:gd name="T4" fmla="*/ 1 w 27"/>
              <a:gd name="T5" fmla="*/ 81 h 81"/>
              <a:gd name="T6" fmla="*/ 27 w 27"/>
              <a:gd name="T7" fmla="*/ 81 h 81"/>
              <a:gd name="T8" fmla="*/ 27 w 27"/>
              <a:gd name="T9" fmla="*/ 0 h 81"/>
              <a:gd name="T10" fmla="*/ 3 w 27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81">
                <a:moveTo>
                  <a:pt x="3" y="0"/>
                </a:moveTo>
                <a:cubicBezTo>
                  <a:pt x="2" y="3"/>
                  <a:pt x="2" y="6"/>
                  <a:pt x="2" y="8"/>
                </a:cubicBezTo>
                <a:cubicBezTo>
                  <a:pt x="2" y="30"/>
                  <a:pt x="0" y="57"/>
                  <a:pt x="1" y="81"/>
                </a:cubicBezTo>
                <a:cubicBezTo>
                  <a:pt x="27" y="81"/>
                  <a:pt x="27" y="81"/>
                  <a:pt x="27" y="81"/>
                </a:cubicBezTo>
                <a:cubicBezTo>
                  <a:pt x="27" y="0"/>
                  <a:pt x="27" y="0"/>
                  <a:pt x="27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5" name="Freeform 315"/>
          <p:cNvSpPr>
            <a:spLocks/>
          </p:cNvSpPr>
          <p:nvPr/>
        </p:nvSpPr>
        <p:spPr bwMode="auto">
          <a:xfrm>
            <a:off x="5717923" y="3345577"/>
            <a:ext cx="124676" cy="166846"/>
          </a:xfrm>
          <a:custGeom>
            <a:avLst/>
            <a:gdLst>
              <a:gd name="T0" fmla="*/ 3 w 61"/>
              <a:gd name="T1" fmla="*/ 0 h 81"/>
              <a:gd name="T2" fmla="*/ 2 w 61"/>
              <a:gd name="T3" fmla="*/ 12 h 81"/>
              <a:gd name="T4" fmla="*/ 1 w 61"/>
              <a:gd name="T5" fmla="*/ 81 h 81"/>
              <a:gd name="T6" fmla="*/ 60 w 61"/>
              <a:gd name="T7" fmla="*/ 81 h 81"/>
              <a:gd name="T8" fmla="*/ 61 w 61"/>
              <a:gd name="T9" fmla="*/ 44 h 81"/>
              <a:gd name="T10" fmla="*/ 60 w 61"/>
              <a:gd name="T11" fmla="*/ 12 h 81"/>
              <a:gd name="T12" fmla="*/ 59 w 61"/>
              <a:gd name="T13" fmla="*/ 0 h 81"/>
              <a:gd name="T14" fmla="*/ 3 w 61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" h="81">
                <a:moveTo>
                  <a:pt x="3" y="0"/>
                </a:moveTo>
                <a:cubicBezTo>
                  <a:pt x="2" y="4"/>
                  <a:pt x="2" y="8"/>
                  <a:pt x="2" y="12"/>
                </a:cubicBezTo>
                <a:cubicBezTo>
                  <a:pt x="2" y="32"/>
                  <a:pt x="0" y="58"/>
                  <a:pt x="1" y="81"/>
                </a:cubicBezTo>
                <a:cubicBezTo>
                  <a:pt x="60" y="81"/>
                  <a:pt x="60" y="81"/>
                  <a:pt x="60" y="81"/>
                </a:cubicBezTo>
                <a:cubicBezTo>
                  <a:pt x="60" y="69"/>
                  <a:pt x="61" y="56"/>
                  <a:pt x="61" y="44"/>
                </a:cubicBezTo>
                <a:cubicBezTo>
                  <a:pt x="61" y="33"/>
                  <a:pt x="60" y="22"/>
                  <a:pt x="60" y="12"/>
                </a:cubicBezTo>
                <a:cubicBezTo>
                  <a:pt x="61" y="8"/>
                  <a:pt x="60" y="4"/>
                  <a:pt x="59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6" name="Freeform 316"/>
          <p:cNvSpPr>
            <a:spLocks/>
          </p:cNvSpPr>
          <p:nvPr/>
        </p:nvSpPr>
        <p:spPr bwMode="auto">
          <a:xfrm>
            <a:off x="5518074" y="3345577"/>
            <a:ext cx="126510" cy="166846"/>
          </a:xfrm>
          <a:custGeom>
            <a:avLst/>
            <a:gdLst>
              <a:gd name="T0" fmla="*/ 3 w 61"/>
              <a:gd name="T1" fmla="*/ 0 h 81"/>
              <a:gd name="T2" fmla="*/ 2 w 61"/>
              <a:gd name="T3" fmla="*/ 13 h 81"/>
              <a:gd name="T4" fmla="*/ 1 w 61"/>
              <a:gd name="T5" fmla="*/ 81 h 81"/>
              <a:gd name="T6" fmla="*/ 60 w 61"/>
              <a:gd name="T7" fmla="*/ 81 h 81"/>
              <a:gd name="T8" fmla="*/ 61 w 61"/>
              <a:gd name="T9" fmla="*/ 45 h 81"/>
              <a:gd name="T10" fmla="*/ 60 w 61"/>
              <a:gd name="T11" fmla="*/ 13 h 81"/>
              <a:gd name="T12" fmla="*/ 59 w 61"/>
              <a:gd name="T13" fmla="*/ 0 h 81"/>
              <a:gd name="T14" fmla="*/ 3 w 61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" h="81">
                <a:moveTo>
                  <a:pt x="3" y="0"/>
                </a:moveTo>
                <a:cubicBezTo>
                  <a:pt x="2" y="4"/>
                  <a:pt x="2" y="9"/>
                  <a:pt x="2" y="13"/>
                </a:cubicBezTo>
                <a:cubicBezTo>
                  <a:pt x="2" y="33"/>
                  <a:pt x="0" y="58"/>
                  <a:pt x="1" y="81"/>
                </a:cubicBezTo>
                <a:cubicBezTo>
                  <a:pt x="60" y="81"/>
                  <a:pt x="60" y="81"/>
                  <a:pt x="60" y="81"/>
                </a:cubicBezTo>
                <a:cubicBezTo>
                  <a:pt x="60" y="69"/>
                  <a:pt x="61" y="57"/>
                  <a:pt x="61" y="45"/>
                </a:cubicBezTo>
                <a:cubicBezTo>
                  <a:pt x="61" y="34"/>
                  <a:pt x="60" y="23"/>
                  <a:pt x="60" y="13"/>
                </a:cubicBezTo>
                <a:cubicBezTo>
                  <a:pt x="61" y="8"/>
                  <a:pt x="60" y="4"/>
                  <a:pt x="59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ABCD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7" name="Freeform 317"/>
          <p:cNvSpPr>
            <a:spLocks/>
          </p:cNvSpPr>
          <p:nvPr/>
        </p:nvSpPr>
        <p:spPr bwMode="auto">
          <a:xfrm>
            <a:off x="5331059" y="3345577"/>
            <a:ext cx="99008" cy="166846"/>
          </a:xfrm>
          <a:custGeom>
            <a:avLst/>
            <a:gdLst>
              <a:gd name="T0" fmla="*/ 0 w 48"/>
              <a:gd name="T1" fmla="*/ 0 h 81"/>
              <a:gd name="T2" fmla="*/ 0 w 48"/>
              <a:gd name="T3" fmla="*/ 81 h 81"/>
              <a:gd name="T4" fmla="*/ 47 w 48"/>
              <a:gd name="T5" fmla="*/ 81 h 81"/>
              <a:gd name="T6" fmla="*/ 48 w 48"/>
              <a:gd name="T7" fmla="*/ 45 h 81"/>
              <a:gd name="T8" fmla="*/ 47 w 48"/>
              <a:gd name="T9" fmla="*/ 13 h 81"/>
              <a:gd name="T10" fmla="*/ 46 w 48"/>
              <a:gd name="T11" fmla="*/ 0 h 81"/>
              <a:gd name="T12" fmla="*/ 0 w 48"/>
              <a:gd name="T13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" h="81">
                <a:moveTo>
                  <a:pt x="0" y="0"/>
                </a:moveTo>
                <a:cubicBezTo>
                  <a:pt x="0" y="81"/>
                  <a:pt x="0" y="81"/>
                  <a:pt x="0" y="81"/>
                </a:cubicBezTo>
                <a:cubicBezTo>
                  <a:pt x="47" y="81"/>
                  <a:pt x="47" y="81"/>
                  <a:pt x="47" y="81"/>
                </a:cubicBezTo>
                <a:cubicBezTo>
                  <a:pt x="47" y="69"/>
                  <a:pt x="48" y="57"/>
                  <a:pt x="48" y="45"/>
                </a:cubicBezTo>
                <a:cubicBezTo>
                  <a:pt x="48" y="34"/>
                  <a:pt x="46" y="23"/>
                  <a:pt x="47" y="13"/>
                </a:cubicBezTo>
                <a:cubicBezTo>
                  <a:pt x="48" y="8"/>
                  <a:pt x="47" y="4"/>
                  <a:pt x="4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8" name="Freeform 318"/>
          <p:cNvSpPr>
            <a:spLocks/>
          </p:cNvSpPr>
          <p:nvPr/>
        </p:nvSpPr>
        <p:spPr bwMode="auto">
          <a:xfrm>
            <a:off x="5822431" y="3345577"/>
            <a:ext cx="119176" cy="166846"/>
          </a:xfrm>
          <a:custGeom>
            <a:avLst/>
            <a:gdLst>
              <a:gd name="T0" fmla="*/ 0 w 58"/>
              <a:gd name="T1" fmla="*/ 0 h 81"/>
              <a:gd name="T2" fmla="*/ 3 w 58"/>
              <a:gd name="T3" fmla="*/ 81 h 81"/>
              <a:gd name="T4" fmla="*/ 57 w 58"/>
              <a:gd name="T5" fmla="*/ 81 h 81"/>
              <a:gd name="T6" fmla="*/ 58 w 58"/>
              <a:gd name="T7" fmla="*/ 0 h 81"/>
              <a:gd name="T8" fmla="*/ 0 w 58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81">
                <a:moveTo>
                  <a:pt x="0" y="0"/>
                </a:moveTo>
                <a:cubicBezTo>
                  <a:pt x="0" y="19"/>
                  <a:pt x="2" y="56"/>
                  <a:pt x="3" y="81"/>
                </a:cubicBezTo>
                <a:cubicBezTo>
                  <a:pt x="57" y="81"/>
                  <a:pt x="57" y="81"/>
                  <a:pt x="57" y="81"/>
                </a:cubicBezTo>
                <a:cubicBezTo>
                  <a:pt x="56" y="37"/>
                  <a:pt x="58" y="13"/>
                  <a:pt x="5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9" name="Freeform 319"/>
          <p:cNvSpPr>
            <a:spLocks/>
          </p:cNvSpPr>
          <p:nvPr/>
        </p:nvSpPr>
        <p:spPr bwMode="auto">
          <a:xfrm>
            <a:off x="5615249" y="3345577"/>
            <a:ext cx="119176" cy="166846"/>
          </a:xfrm>
          <a:custGeom>
            <a:avLst/>
            <a:gdLst>
              <a:gd name="T0" fmla="*/ 1 w 58"/>
              <a:gd name="T1" fmla="*/ 0 h 81"/>
              <a:gd name="T2" fmla="*/ 3 w 58"/>
              <a:gd name="T3" fmla="*/ 81 h 81"/>
              <a:gd name="T4" fmla="*/ 57 w 58"/>
              <a:gd name="T5" fmla="*/ 81 h 81"/>
              <a:gd name="T6" fmla="*/ 58 w 58"/>
              <a:gd name="T7" fmla="*/ 0 h 81"/>
              <a:gd name="T8" fmla="*/ 1 w 58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81">
                <a:moveTo>
                  <a:pt x="1" y="0"/>
                </a:moveTo>
                <a:cubicBezTo>
                  <a:pt x="0" y="19"/>
                  <a:pt x="2" y="56"/>
                  <a:pt x="3" y="81"/>
                </a:cubicBezTo>
                <a:cubicBezTo>
                  <a:pt x="57" y="81"/>
                  <a:pt x="57" y="81"/>
                  <a:pt x="57" y="81"/>
                </a:cubicBezTo>
                <a:cubicBezTo>
                  <a:pt x="56" y="37"/>
                  <a:pt x="58" y="13"/>
                  <a:pt x="58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0" name="Freeform 320"/>
          <p:cNvSpPr>
            <a:spLocks/>
          </p:cNvSpPr>
          <p:nvPr/>
        </p:nvSpPr>
        <p:spPr bwMode="auto">
          <a:xfrm>
            <a:off x="3915616" y="3345577"/>
            <a:ext cx="104509" cy="166846"/>
          </a:xfrm>
          <a:custGeom>
            <a:avLst/>
            <a:gdLst>
              <a:gd name="T0" fmla="*/ 3 w 51"/>
              <a:gd name="T1" fmla="*/ 0 h 81"/>
              <a:gd name="T2" fmla="*/ 3 w 51"/>
              <a:gd name="T3" fmla="*/ 0 h 81"/>
              <a:gd name="T4" fmla="*/ 2 w 51"/>
              <a:gd name="T5" fmla="*/ 81 h 81"/>
              <a:gd name="T6" fmla="*/ 51 w 51"/>
              <a:gd name="T7" fmla="*/ 81 h 81"/>
              <a:gd name="T8" fmla="*/ 51 w 51"/>
              <a:gd name="T9" fmla="*/ 0 h 81"/>
              <a:gd name="T10" fmla="*/ 3 w 51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" h="81"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24"/>
                  <a:pt x="0" y="55"/>
                  <a:pt x="2" y="81"/>
                </a:cubicBezTo>
                <a:cubicBezTo>
                  <a:pt x="51" y="81"/>
                  <a:pt x="51" y="81"/>
                  <a:pt x="51" y="81"/>
                </a:cubicBezTo>
                <a:cubicBezTo>
                  <a:pt x="51" y="0"/>
                  <a:pt x="51" y="0"/>
                  <a:pt x="51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1" name="Freeform 321"/>
          <p:cNvSpPr>
            <a:spLocks/>
          </p:cNvSpPr>
          <p:nvPr/>
        </p:nvSpPr>
        <p:spPr bwMode="auto">
          <a:xfrm>
            <a:off x="3811109" y="3345577"/>
            <a:ext cx="128343" cy="166846"/>
          </a:xfrm>
          <a:custGeom>
            <a:avLst/>
            <a:gdLst>
              <a:gd name="T0" fmla="*/ 3 w 63"/>
              <a:gd name="T1" fmla="*/ 0 h 81"/>
              <a:gd name="T2" fmla="*/ 3 w 63"/>
              <a:gd name="T3" fmla="*/ 2 h 81"/>
              <a:gd name="T4" fmla="*/ 1 w 63"/>
              <a:gd name="T5" fmla="*/ 81 h 81"/>
              <a:gd name="T6" fmla="*/ 61 w 63"/>
              <a:gd name="T7" fmla="*/ 81 h 81"/>
              <a:gd name="T8" fmla="*/ 63 w 63"/>
              <a:gd name="T9" fmla="*/ 36 h 81"/>
              <a:gd name="T10" fmla="*/ 62 w 63"/>
              <a:gd name="T11" fmla="*/ 2 h 81"/>
              <a:gd name="T12" fmla="*/ 62 w 63"/>
              <a:gd name="T13" fmla="*/ 0 h 81"/>
              <a:gd name="T14" fmla="*/ 3 w 63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81">
                <a:moveTo>
                  <a:pt x="3" y="0"/>
                </a:moveTo>
                <a:cubicBezTo>
                  <a:pt x="3" y="2"/>
                  <a:pt x="3" y="2"/>
                  <a:pt x="3" y="2"/>
                </a:cubicBezTo>
                <a:cubicBezTo>
                  <a:pt x="2" y="25"/>
                  <a:pt x="0" y="55"/>
                  <a:pt x="1" y="81"/>
                </a:cubicBezTo>
                <a:cubicBezTo>
                  <a:pt x="61" y="81"/>
                  <a:pt x="61" y="81"/>
                  <a:pt x="61" y="81"/>
                </a:cubicBezTo>
                <a:cubicBezTo>
                  <a:pt x="62" y="66"/>
                  <a:pt x="63" y="51"/>
                  <a:pt x="63" y="36"/>
                </a:cubicBezTo>
                <a:cubicBezTo>
                  <a:pt x="63" y="25"/>
                  <a:pt x="61" y="13"/>
                  <a:pt x="62" y="2"/>
                </a:cubicBezTo>
                <a:cubicBezTo>
                  <a:pt x="62" y="1"/>
                  <a:pt x="62" y="1"/>
                  <a:pt x="62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2" name="Freeform 322"/>
          <p:cNvSpPr>
            <a:spLocks/>
          </p:cNvSpPr>
          <p:nvPr/>
        </p:nvSpPr>
        <p:spPr bwMode="auto">
          <a:xfrm>
            <a:off x="3594759" y="3345577"/>
            <a:ext cx="128343" cy="166846"/>
          </a:xfrm>
          <a:custGeom>
            <a:avLst/>
            <a:gdLst>
              <a:gd name="T0" fmla="*/ 3 w 63"/>
              <a:gd name="T1" fmla="*/ 0 h 81"/>
              <a:gd name="T2" fmla="*/ 2 w 63"/>
              <a:gd name="T3" fmla="*/ 81 h 81"/>
              <a:gd name="T4" fmla="*/ 61 w 63"/>
              <a:gd name="T5" fmla="*/ 81 h 81"/>
              <a:gd name="T6" fmla="*/ 63 w 63"/>
              <a:gd name="T7" fmla="*/ 33 h 81"/>
              <a:gd name="T8" fmla="*/ 62 w 63"/>
              <a:gd name="T9" fmla="*/ 0 h 81"/>
              <a:gd name="T10" fmla="*/ 3 w 63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81">
                <a:moveTo>
                  <a:pt x="3" y="0"/>
                </a:moveTo>
                <a:cubicBezTo>
                  <a:pt x="2" y="24"/>
                  <a:pt x="0" y="55"/>
                  <a:pt x="2" y="81"/>
                </a:cubicBezTo>
                <a:cubicBezTo>
                  <a:pt x="61" y="81"/>
                  <a:pt x="61" y="81"/>
                  <a:pt x="61" y="81"/>
                </a:cubicBezTo>
                <a:cubicBezTo>
                  <a:pt x="63" y="65"/>
                  <a:pt x="63" y="49"/>
                  <a:pt x="63" y="33"/>
                </a:cubicBezTo>
                <a:cubicBezTo>
                  <a:pt x="63" y="22"/>
                  <a:pt x="62" y="11"/>
                  <a:pt x="62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E95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3" name="Freeform 323"/>
          <p:cNvSpPr>
            <a:spLocks/>
          </p:cNvSpPr>
          <p:nvPr/>
        </p:nvSpPr>
        <p:spPr bwMode="auto">
          <a:xfrm>
            <a:off x="3374742" y="3345577"/>
            <a:ext cx="130177" cy="166846"/>
          </a:xfrm>
          <a:custGeom>
            <a:avLst/>
            <a:gdLst>
              <a:gd name="T0" fmla="*/ 3 w 63"/>
              <a:gd name="T1" fmla="*/ 0 h 81"/>
              <a:gd name="T2" fmla="*/ 1 w 63"/>
              <a:gd name="T3" fmla="*/ 81 h 81"/>
              <a:gd name="T4" fmla="*/ 61 w 63"/>
              <a:gd name="T5" fmla="*/ 81 h 81"/>
              <a:gd name="T6" fmla="*/ 63 w 63"/>
              <a:gd name="T7" fmla="*/ 33 h 81"/>
              <a:gd name="T8" fmla="*/ 62 w 63"/>
              <a:gd name="T9" fmla="*/ 0 h 81"/>
              <a:gd name="T10" fmla="*/ 3 w 63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81">
                <a:moveTo>
                  <a:pt x="3" y="0"/>
                </a:moveTo>
                <a:cubicBezTo>
                  <a:pt x="2" y="24"/>
                  <a:pt x="0" y="55"/>
                  <a:pt x="1" y="81"/>
                </a:cubicBezTo>
                <a:cubicBezTo>
                  <a:pt x="61" y="81"/>
                  <a:pt x="61" y="81"/>
                  <a:pt x="61" y="81"/>
                </a:cubicBezTo>
                <a:cubicBezTo>
                  <a:pt x="62" y="65"/>
                  <a:pt x="63" y="49"/>
                  <a:pt x="63" y="33"/>
                </a:cubicBezTo>
                <a:cubicBezTo>
                  <a:pt x="63" y="22"/>
                  <a:pt x="61" y="11"/>
                  <a:pt x="62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C94E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4" name="Freeform 324"/>
          <p:cNvSpPr>
            <a:spLocks/>
          </p:cNvSpPr>
          <p:nvPr/>
        </p:nvSpPr>
        <p:spPr bwMode="auto">
          <a:xfrm>
            <a:off x="3708434" y="3345577"/>
            <a:ext cx="121009" cy="166846"/>
          </a:xfrm>
          <a:custGeom>
            <a:avLst/>
            <a:gdLst>
              <a:gd name="T0" fmla="*/ 0 w 59"/>
              <a:gd name="T1" fmla="*/ 0 h 81"/>
              <a:gd name="T2" fmla="*/ 3 w 59"/>
              <a:gd name="T3" fmla="*/ 81 h 81"/>
              <a:gd name="T4" fmla="*/ 58 w 59"/>
              <a:gd name="T5" fmla="*/ 81 h 81"/>
              <a:gd name="T6" fmla="*/ 59 w 59"/>
              <a:gd name="T7" fmla="*/ 0 h 81"/>
              <a:gd name="T8" fmla="*/ 0 w 5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81">
                <a:moveTo>
                  <a:pt x="0" y="0"/>
                </a:moveTo>
                <a:cubicBezTo>
                  <a:pt x="0" y="24"/>
                  <a:pt x="2" y="60"/>
                  <a:pt x="3" y="81"/>
                </a:cubicBezTo>
                <a:cubicBezTo>
                  <a:pt x="58" y="81"/>
                  <a:pt x="58" y="81"/>
                  <a:pt x="58" y="81"/>
                </a:cubicBezTo>
                <a:cubicBezTo>
                  <a:pt x="57" y="42"/>
                  <a:pt x="58" y="17"/>
                  <a:pt x="5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724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5" name="Freeform 325"/>
          <p:cNvSpPr>
            <a:spLocks/>
          </p:cNvSpPr>
          <p:nvPr/>
        </p:nvSpPr>
        <p:spPr bwMode="auto">
          <a:xfrm>
            <a:off x="3486583" y="3345577"/>
            <a:ext cx="121009" cy="166846"/>
          </a:xfrm>
          <a:custGeom>
            <a:avLst/>
            <a:gdLst>
              <a:gd name="T0" fmla="*/ 0 w 59"/>
              <a:gd name="T1" fmla="*/ 0 h 81"/>
              <a:gd name="T2" fmla="*/ 3 w 59"/>
              <a:gd name="T3" fmla="*/ 81 h 81"/>
              <a:gd name="T4" fmla="*/ 58 w 59"/>
              <a:gd name="T5" fmla="*/ 81 h 81"/>
              <a:gd name="T6" fmla="*/ 59 w 59"/>
              <a:gd name="T7" fmla="*/ 0 h 81"/>
              <a:gd name="T8" fmla="*/ 0 w 5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81">
                <a:moveTo>
                  <a:pt x="0" y="0"/>
                </a:moveTo>
                <a:cubicBezTo>
                  <a:pt x="1" y="25"/>
                  <a:pt x="3" y="61"/>
                  <a:pt x="3" y="81"/>
                </a:cubicBezTo>
                <a:cubicBezTo>
                  <a:pt x="58" y="81"/>
                  <a:pt x="58" y="81"/>
                  <a:pt x="58" y="81"/>
                </a:cubicBezTo>
                <a:cubicBezTo>
                  <a:pt x="57" y="42"/>
                  <a:pt x="58" y="17"/>
                  <a:pt x="5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6" name="Freeform 326"/>
          <p:cNvSpPr>
            <a:spLocks/>
          </p:cNvSpPr>
          <p:nvPr/>
        </p:nvSpPr>
        <p:spPr bwMode="auto">
          <a:xfrm>
            <a:off x="3341739" y="3345577"/>
            <a:ext cx="49504" cy="166846"/>
          </a:xfrm>
          <a:custGeom>
            <a:avLst/>
            <a:gdLst>
              <a:gd name="T0" fmla="*/ 23 w 24"/>
              <a:gd name="T1" fmla="*/ 81 h 81"/>
              <a:gd name="T2" fmla="*/ 24 w 24"/>
              <a:gd name="T3" fmla="*/ 0 h 81"/>
              <a:gd name="T4" fmla="*/ 0 w 24"/>
              <a:gd name="T5" fmla="*/ 0 h 81"/>
              <a:gd name="T6" fmla="*/ 0 w 24"/>
              <a:gd name="T7" fmla="*/ 81 h 81"/>
              <a:gd name="T8" fmla="*/ 23 w 24"/>
              <a:gd name="T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81">
                <a:moveTo>
                  <a:pt x="23" y="81"/>
                </a:moveTo>
                <a:cubicBezTo>
                  <a:pt x="22" y="41"/>
                  <a:pt x="23" y="16"/>
                  <a:pt x="2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1"/>
                  <a:pt x="0" y="81"/>
                  <a:pt x="0" y="81"/>
                </a:cubicBezTo>
                <a:lnTo>
                  <a:pt x="23" y="81"/>
                </a:lnTo>
                <a:close/>
              </a:path>
            </a:pathLst>
          </a:custGeom>
          <a:solidFill>
            <a:srgbClr val="0099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7" name="Freeform 327"/>
          <p:cNvSpPr>
            <a:spLocks/>
          </p:cNvSpPr>
          <p:nvPr/>
        </p:nvSpPr>
        <p:spPr bwMode="auto">
          <a:xfrm>
            <a:off x="4097131" y="3345577"/>
            <a:ext cx="121009" cy="166846"/>
          </a:xfrm>
          <a:custGeom>
            <a:avLst/>
            <a:gdLst>
              <a:gd name="T0" fmla="*/ 0 w 59"/>
              <a:gd name="T1" fmla="*/ 0 h 81"/>
              <a:gd name="T2" fmla="*/ 3 w 59"/>
              <a:gd name="T3" fmla="*/ 81 h 81"/>
              <a:gd name="T4" fmla="*/ 58 w 59"/>
              <a:gd name="T5" fmla="*/ 81 h 81"/>
              <a:gd name="T6" fmla="*/ 59 w 59"/>
              <a:gd name="T7" fmla="*/ 0 h 81"/>
              <a:gd name="T8" fmla="*/ 0 w 5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81">
                <a:moveTo>
                  <a:pt x="0" y="0"/>
                </a:moveTo>
                <a:cubicBezTo>
                  <a:pt x="0" y="21"/>
                  <a:pt x="2" y="58"/>
                  <a:pt x="3" y="81"/>
                </a:cubicBezTo>
                <a:cubicBezTo>
                  <a:pt x="58" y="81"/>
                  <a:pt x="58" y="81"/>
                  <a:pt x="58" y="81"/>
                </a:cubicBezTo>
                <a:cubicBezTo>
                  <a:pt x="57" y="39"/>
                  <a:pt x="58" y="15"/>
                  <a:pt x="5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291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8" name="Freeform 328"/>
          <p:cNvSpPr>
            <a:spLocks/>
          </p:cNvSpPr>
          <p:nvPr/>
        </p:nvSpPr>
        <p:spPr bwMode="auto">
          <a:xfrm>
            <a:off x="4617838" y="3345577"/>
            <a:ext cx="56838" cy="166846"/>
          </a:xfrm>
          <a:custGeom>
            <a:avLst/>
            <a:gdLst>
              <a:gd name="T0" fmla="*/ 3 w 28"/>
              <a:gd name="T1" fmla="*/ 0 h 81"/>
              <a:gd name="T2" fmla="*/ 3 w 28"/>
              <a:gd name="T3" fmla="*/ 4 h 81"/>
              <a:gd name="T4" fmla="*/ 1 w 28"/>
              <a:gd name="T5" fmla="*/ 81 h 81"/>
              <a:gd name="T6" fmla="*/ 28 w 28"/>
              <a:gd name="T7" fmla="*/ 81 h 81"/>
              <a:gd name="T8" fmla="*/ 28 w 28"/>
              <a:gd name="T9" fmla="*/ 0 h 81"/>
              <a:gd name="T10" fmla="*/ 3 w 28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81">
                <a:moveTo>
                  <a:pt x="3" y="0"/>
                </a:moveTo>
                <a:cubicBezTo>
                  <a:pt x="3" y="2"/>
                  <a:pt x="3" y="3"/>
                  <a:pt x="3" y="4"/>
                </a:cubicBezTo>
                <a:cubicBezTo>
                  <a:pt x="2" y="27"/>
                  <a:pt x="0" y="56"/>
                  <a:pt x="1" y="81"/>
                </a:cubicBezTo>
                <a:cubicBezTo>
                  <a:pt x="28" y="81"/>
                  <a:pt x="28" y="81"/>
                  <a:pt x="28" y="81"/>
                </a:cubicBezTo>
                <a:cubicBezTo>
                  <a:pt x="28" y="0"/>
                  <a:pt x="28" y="0"/>
                  <a:pt x="28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9" name="Freeform 329"/>
          <p:cNvSpPr>
            <a:spLocks/>
          </p:cNvSpPr>
          <p:nvPr/>
        </p:nvSpPr>
        <p:spPr bwMode="auto">
          <a:xfrm>
            <a:off x="4406988" y="3345577"/>
            <a:ext cx="128343" cy="166846"/>
          </a:xfrm>
          <a:custGeom>
            <a:avLst/>
            <a:gdLst>
              <a:gd name="T0" fmla="*/ 2 w 62"/>
              <a:gd name="T1" fmla="*/ 0 h 81"/>
              <a:gd name="T2" fmla="*/ 2 w 62"/>
              <a:gd name="T3" fmla="*/ 8 h 81"/>
              <a:gd name="T4" fmla="*/ 1 w 62"/>
              <a:gd name="T5" fmla="*/ 81 h 81"/>
              <a:gd name="T6" fmla="*/ 60 w 62"/>
              <a:gd name="T7" fmla="*/ 81 h 81"/>
              <a:gd name="T8" fmla="*/ 62 w 62"/>
              <a:gd name="T9" fmla="*/ 40 h 81"/>
              <a:gd name="T10" fmla="*/ 61 w 62"/>
              <a:gd name="T11" fmla="*/ 8 h 81"/>
              <a:gd name="T12" fmla="*/ 61 w 62"/>
              <a:gd name="T13" fmla="*/ 0 h 81"/>
              <a:gd name="T14" fmla="*/ 2 w 62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" h="81">
                <a:moveTo>
                  <a:pt x="2" y="0"/>
                </a:moveTo>
                <a:cubicBezTo>
                  <a:pt x="2" y="3"/>
                  <a:pt x="2" y="5"/>
                  <a:pt x="2" y="8"/>
                </a:cubicBezTo>
                <a:cubicBezTo>
                  <a:pt x="2" y="29"/>
                  <a:pt x="0" y="57"/>
                  <a:pt x="1" y="81"/>
                </a:cubicBezTo>
                <a:cubicBezTo>
                  <a:pt x="60" y="81"/>
                  <a:pt x="60" y="81"/>
                  <a:pt x="60" y="81"/>
                </a:cubicBezTo>
                <a:cubicBezTo>
                  <a:pt x="61" y="67"/>
                  <a:pt x="62" y="53"/>
                  <a:pt x="62" y="40"/>
                </a:cubicBezTo>
                <a:cubicBezTo>
                  <a:pt x="62" y="29"/>
                  <a:pt x="60" y="18"/>
                  <a:pt x="61" y="8"/>
                </a:cubicBezTo>
                <a:cubicBezTo>
                  <a:pt x="61" y="5"/>
                  <a:pt x="61" y="3"/>
                  <a:pt x="61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0" name="Freeform 330"/>
          <p:cNvSpPr>
            <a:spLocks/>
          </p:cNvSpPr>
          <p:nvPr/>
        </p:nvSpPr>
        <p:spPr bwMode="auto">
          <a:xfrm>
            <a:off x="4205305" y="3345577"/>
            <a:ext cx="126510" cy="166846"/>
          </a:xfrm>
          <a:custGeom>
            <a:avLst/>
            <a:gdLst>
              <a:gd name="T0" fmla="*/ 3 w 62"/>
              <a:gd name="T1" fmla="*/ 0 h 81"/>
              <a:gd name="T2" fmla="*/ 3 w 62"/>
              <a:gd name="T3" fmla="*/ 9 h 81"/>
              <a:gd name="T4" fmla="*/ 2 w 62"/>
              <a:gd name="T5" fmla="*/ 81 h 81"/>
              <a:gd name="T6" fmla="*/ 61 w 62"/>
              <a:gd name="T7" fmla="*/ 81 h 81"/>
              <a:gd name="T8" fmla="*/ 62 w 62"/>
              <a:gd name="T9" fmla="*/ 41 h 81"/>
              <a:gd name="T10" fmla="*/ 62 w 62"/>
              <a:gd name="T11" fmla="*/ 9 h 81"/>
              <a:gd name="T12" fmla="*/ 61 w 62"/>
              <a:gd name="T13" fmla="*/ 0 h 81"/>
              <a:gd name="T14" fmla="*/ 3 w 62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" h="81">
                <a:moveTo>
                  <a:pt x="3" y="0"/>
                </a:moveTo>
                <a:cubicBezTo>
                  <a:pt x="3" y="3"/>
                  <a:pt x="3" y="6"/>
                  <a:pt x="3" y="9"/>
                </a:cubicBezTo>
                <a:cubicBezTo>
                  <a:pt x="2" y="30"/>
                  <a:pt x="0" y="57"/>
                  <a:pt x="2" y="81"/>
                </a:cubicBezTo>
                <a:cubicBezTo>
                  <a:pt x="61" y="81"/>
                  <a:pt x="61" y="81"/>
                  <a:pt x="61" y="81"/>
                </a:cubicBezTo>
                <a:cubicBezTo>
                  <a:pt x="62" y="68"/>
                  <a:pt x="62" y="54"/>
                  <a:pt x="62" y="41"/>
                </a:cubicBezTo>
                <a:cubicBezTo>
                  <a:pt x="62" y="30"/>
                  <a:pt x="61" y="19"/>
                  <a:pt x="62" y="9"/>
                </a:cubicBezTo>
                <a:cubicBezTo>
                  <a:pt x="62" y="6"/>
                  <a:pt x="62" y="3"/>
                  <a:pt x="61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ABCD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1" name="Freeform 331"/>
          <p:cNvSpPr>
            <a:spLocks/>
          </p:cNvSpPr>
          <p:nvPr/>
        </p:nvSpPr>
        <p:spPr bwMode="auto">
          <a:xfrm>
            <a:off x="4018291" y="3345577"/>
            <a:ext cx="97175" cy="166846"/>
          </a:xfrm>
          <a:custGeom>
            <a:avLst/>
            <a:gdLst>
              <a:gd name="T0" fmla="*/ 0 w 48"/>
              <a:gd name="T1" fmla="*/ 0 h 81"/>
              <a:gd name="T2" fmla="*/ 0 w 48"/>
              <a:gd name="T3" fmla="*/ 81 h 81"/>
              <a:gd name="T4" fmla="*/ 47 w 48"/>
              <a:gd name="T5" fmla="*/ 81 h 81"/>
              <a:gd name="T6" fmla="*/ 48 w 48"/>
              <a:gd name="T7" fmla="*/ 41 h 81"/>
              <a:gd name="T8" fmla="*/ 48 w 48"/>
              <a:gd name="T9" fmla="*/ 9 h 81"/>
              <a:gd name="T10" fmla="*/ 47 w 48"/>
              <a:gd name="T11" fmla="*/ 0 h 81"/>
              <a:gd name="T12" fmla="*/ 0 w 48"/>
              <a:gd name="T13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" h="81">
                <a:moveTo>
                  <a:pt x="0" y="0"/>
                </a:moveTo>
                <a:cubicBezTo>
                  <a:pt x="0" y="81"/>
                  <a:pt x="0" y="81"/>
                  <a:pt x="0" y="81"/>
                </a:cubicBezTo>
                <a:cubicBezTo>
                  <a:pt x="47" y="81"/>
                  <a:pt x="47" y="81"/>
                  <a:pt x="47" y="81"/>
                </a:cubicBezTo>
                <a:cubicBezTo>
                  <a:pt x="48" y="68"/>
                  <a:pt x="48" y="54"/>
                  <a:pt x="48" y="41"/>
                </a:cubicBezTo>
                <a:cubicBezTo>
                  <a:pt x="48" y="30"/>
                  <a:pt x="47" y="19"/>
                  <a:pt x="48" y="9"/>
                </a:cubicBezTo>
                <a:cubicBezTo>
                  <a:pt x="48" y="6"/>
                  <a:pt x="48" y="3"/>
                  <a:pt x="4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2" name="Freeform 332"/>
          <p:cNvSpPr>
            <a:spLocks/>
          </p:cNvSpPr>
          <p:nvPr/>
        </p:nvSpPr>
        <p:spPr bwMode="auto">
          <a:xfrm>
            <a:off x="4513329" y="3345577"/>
            <a:ext cx="121009" cy="166846"/>
          </a:xfrm>
          <a:custGeom>
            <a:avLst/>
            <a:gdLst>
              <a:gd name="T0" fmla="*/ 1 w 59"/>
              <a:gd name="T1" fmla="*/ 0 h 81"/>
              <a:gd name="T2" fmla="*/ 4 w 59"/>
              <a:gd name="T3" fmla="*/ 81 h 81"/>
              <a:gd name="T4" fmla="*/ 58 w 59"/>
              <a:gd name="T5" fmla="*/ 81 h 81"/>
              <a:gd name="T6" fmla="*/ 59 w 59"/>
              <a:gd name="T7" fmla="*/ 0 h 81"/>
              <a:gd name="T8" fmla="*/ 1 w 5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81">
                <a:moveTo>
                  <a:pt x="1" y="0"/>
                </a:moveTo>
                <a:cubicBezTo>
                  <a:pt x="0" y="21"/>
                  <a:pt x="3" y="58"/>
                  <a:pt x="4" y="81"/>
                </a:cubicBezTo>
                <a:cubicBezTo>
                  <a:pt x="58" y="81"/>
                  <a:pt x="58" y="81"/>
                  <a:pt x="58" y="81"/>
                </a:cubicBezTo>
                <a:cubicBezTo>
                  <a:pt x="57" y="39"/>
                  <a:pt x="59" y="14"/>
                  <a:pt x="59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3" name="Freeform 333"/>
          <p:cNvSpPr>
            <a:spLocks/>
          </p:cNvSpPr>
          <p:nvPr/>
        </p:nvSpPr>
        <p:spPr bwMode="auto">
          <a:xfrm>
            <a:off x="4302480" y="3345577"/>
            <a:ext cx="121009" cy="166846"/>
          </a:xfrm>
          <a:custGeom>
            <a:avLst/>
            <a:gdLst>
              <a:gd name="T0" fmla="*/ 1 w 59"/>
              <a:gd name="T1" fmla="*/ 0 h 81"/>
              <a:gd name="T2" fmla="*/ 4 w 59"/>
              <a:gd name="T3" fmla="*/ 81 h 81"/>
              <a:gd name="T4" fmla="*/ 58 w 59"/>
              <a:gd name="T5" fmla="*/ 81 h 81"/>
              <a:gd name="T6" fmla="*/ 59 w 59"/>
              <a:gd name="T7" fmla="*/ 0 h 81"/>
              <a:gd name="T8" fmla="*/ 1 w 5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81">
                <a:moveTo>
                  <a:pt x="1" y="0"/>
                </a:moveTo>
                <a:cubicBezTo>
                  <a:pt x="0" y="21"/>
                  <a:pt x="3" y="58"/>
                  <a:pt x="4" y="81"/>
                </a:cubicBezTo>
                <a:cubicBezTo>
                  <a:pt x="58" y="81"/>
                  <a:pt x="58" y="81"/>
                  <a:pt x="58" y="81"/>
                </a:cubicBezTo>
                <a:cubicBezTo>
                  <a:pt x="57" y="39"/>
                  <a:pt x="59" y="14"/>
                  <a:pt x="59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4" name="Freeform 334"/>
          <p:cNvSpPr>
            <a:spLocks/>
          </p:cNvSpPr>
          <p:nvPr/>
        </p:nvSpPr>
        <p:spPr bwMode="auto">
          <a:xfrm>
            <a:off x="765706" y="3345577"/>
            <a:ext cx="132010" cy="166846"/>
          </a:xfrm>
          <a:custGeom>
            <a:avLst/>
            <a:gdLst>
              <a:gd name="T0" fmla="*/ 61 w 65"/>
              <a:gd name="T1" fmla="*/ 0 h 81"/>
              <a:gd name="T2" fmla="*/ 61 w 65"/>
              <a:gd name="T3" fmla="*/ 4 h 81"/>
              <a:gd name="T4" fmla="*/ 63 w 65"/>
              <a:gd name="T5" fmla="*/ 81 h 81"/>
              <a:gd name="T6" fmla="*/ 0 w 65"/>
              <a:gd name="T7" fmla="*/ 81 h 81"/>
              <a:gd name="T8" fmla="*/ 0 w 65"/>
              <a:gd name="T9" fmla="*/ 0 h 81"/>
              <a:gd name="T10" fmla="*/ 61 w 65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" h="81">
                <a:moveTo>
                  <a:pt x="61" y="0"/>
                </a:moveTo>
                <a:cubicBezTo>
                  <a:pt x="61" y="2"/>
                  <a:pt x="61" y="3"/>
                  <a:pt x="61" y="4"/>
                </a:cubicBezTo>
                <a:cubicBezTo>
                  <a:pt x="62" y="27"/>
                  <a:pt x="65" y="56"/>
                  <a:pt x="63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0"/>
                  <a:pt x="0" y="0"/>
                  <a:pt x="0" y="0"/>
                </a:cubicBezTo>
                <a:lnTo>
                  <a:pt x="61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5" name="Freeform 335"/>
          <p:cNvSpPr>
            <a:spLocks/>
          </p:cNvSpPr>
          <p:nvPr/>
        </p:nvSpPr>
        <p:spPr bwMode="auto">
          <a:xfrm>
            <a:off x="868380" y="3345577"/>
            <a:ext cx="165013" cy="166846"/>
          </a:xfrm>
          <a:custGeom>
            <a:avLst/>
            <a:gdLst>
              <a:gd name="T0" fmla="*/ 78 w 81"/>
              <a:gd name="T1" fmla="*/ 0 h 81"/>
              <a:gd name="T2" fmla="*/ 78 w 81"/>
              <a:gd name="T3" fmla="*/ 6 h 81"/>
              <a:gd name="T4" fmla="*/ 80 w 81"/>
              <a:gd name="T5" fmla="*/ 81 h 81"/>
              <a:gd name="T6" fmla="*/ 2 w 81"/>
              <a:gd name="T7" fmla="*/ 81 h 81"/>
              <a:gd name="T8" fmla="*/ 0 w 81"/>
              <a:gd name="T9" fmla="*/ 40 h 81"/>
              <a:gd name="T10" fmla="*/ 1 w 81"/>
              <a:gd name="T11" fmla="*/ 6 h 81"/>
              <a:gd name="T12" fmla="*/ 1 w 81"/>
              <a:gd name="T13" fmla="*/ 0 h 81"/>
              <a:gd name="T14" fmla="*/ 78 w 81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81">
                <a:moveTo>
                  <a:pt x="78" y="0"/>
                </a:moveTo>
                <a:cubicBezTo>
                  <a:pt x="78" y="2"/>
                  <a:pt x="78" y="4"/>
                  <a:pt x="78" y="6"/>
                </a:cubicBezTo>
                <a:cubicBezTo>
                  <a:pt x="79" y="28"/>
                  <a:pt x="81" y="56"/>
                  <a:pt x="80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7"/>
                  <a:pt x="0" y="54"/>
                  <a:pt x="0" y="40"/>
                </a:cubicBezTo>
                <a:cubicBezTo>
                  <a:pt x="0" y="29"/>
                  <a:pt x="2" y="17"/>
                  <a:pt x="1" y="6"/>
                </a:cubicBezTo>
                <a:cubicBezTo>
                  <a:pt x="1" y="4"/>
                  <a:pt x="1" y="2"/>
                  <a:pt x="1" y="0"/>
                </a:cubicBezTo>
                <a:lnTo>
                  <a:pt x="78" y="0"/>
                </a:ln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6" name="Freeform 336"/>
          <p:cNvSpPr>
            <a:spLocks/>
          </p:cNvSpPr>
          <p:nvPr/>
        </p:nvSpPr>
        <p:spPr bwMode="auto">
          <a:xfrm>
            <a:off x="1147068" y="3345577"/>
            <a:ext cx="166847" cy="166846"/>
          </a:xfrm>
          <a:custGeom>
            <a:avLst/>
            <a:gdLst>
              <a:gd name="T0" fmla="*/ 78 w 81"/>
              <a:gd name="T1" fmla="*/ 0 h 81"/>
              <a:gd name="T2" fmla="*/ 78 w 81"/>
              <a:gd name="T3" fmla="*/ 3 h 81"/>
              <a:gd name="T4" fmla="*/ 80 w 81"/>
              <a:gd name="T5" fmla="*/ 81 h 81"/>
              <a:gd name="T6" fmla="*/ 2 w 81"/>
              <a:gd name="T7" fmla="*/ 81 h 81"/>
              <a:gd name="T8" fmla="*/ 0 w 81"/>
              <a:gd name="T9" fmla="*/ 37 h 81"/>
              <a:gd name="T10" fmla="*/ 1 w 81"/>
              <a:gd name="T11" fmla="*/ 3 h 81"/>
              <a:gd name="T12" fmla="*/ 1 w 81"/>
              <a:gd name="T13" fmla="*/ 0 h 81"/>
              <a:gd name="T14" fmla="*/ 78 w 81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81">
                <a:moveTo>
                  <a:pt x="78" y="0"/>
                </a:moveTo>
                <a:cubicBezTo>
                  <a:pt x="78" y="3"/>
                  <a:pt x="78" y="3"/>
                  <a:pt x="78" y="3"/>
                </a:cubicBezTo>
                <a:cubicBezTo>
                  <a:pt x="79" y="26"/>
                  <a:pt x="81" y="56"/>
                  <a:pt x="80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6"/>
                  <a:pt x="0" y="51"/>
                  <a:pt x="0" y="37"/>
                </a:cubicBezTo>
                <a:cubicBezTo>
                  <a:pt x="0" y="26"/>
                  <a:pt x="2" y="14"/>
                  <a:pt x="1" y="3"/>
                </a:cubicBezTo>
                <a:cubicBezTo>
                  <a:pt x="1" y="2"/>
                  <a:pt x="1" y="1"/>
                  <a:pt x="1" y="0"/>
                </a:cubicBezTo>
                <a:lnTo>
                  <a:pt x="78" y="0"/>
                </a:lnTo>
                <a:close/>
              </a:path>
            </a:pathLst>
          </a:custGeom>
          <a:solidFill>
            <a:srgbClr val="E95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7" name="Freeform 337"/>
          <p:cNvSpPr>
            <a:spLocks/>
          </p:cNvSpPr>
          <p:nvPr/>
        </p:nvSpPr>
        <p:spPr bwMode="auto">
          <a:xfrm>
            <a:off x="1433091" y="3345577"/>
            <a:ext cx="166847" cy="166846"/>
          </a:xfrm>
          <a:custGeom>
            <a:avLst/>
            <a:gdLst>
              <a:gd name="T0" fmla="*/ 78 w 82"/>
              <a:gd name="T1" fmla="*/ 0 h 81"/>
              <a:gd name="T2" fmla="*/ 78 w 82"/>
              <a:gd name="T3" fmla="*/ 3 h 81"/>
              <a:gd name="T4" fmla="*/ 80 w 82"/>
              <a:gd name="T5" fmla="*/ 81 h 81"/>
              <a:gd name="T6" fmla="*/ 2 w 82"/>
              <a:gd name="T7" fmla="*/ 81 h 81"/>
              <a:gd name="T8" fmla="*/ 0 w 82"/>
              <a:gd name="T9" fmla="*/ 37 h 81"/>
              <a:gd name="T10" fmla="*/ 1 w 82"/>
              <a:gd name="T11" fmla="*/ 3 h 81"/>
              <a:gd name="T12" fmla="*/ 1 w 82"/>
              <a:gd name="T13" fmla="*/ 0 h 81"/>
              <a:gd name="T14" fmla="*/ 78 w 82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81">
                <a:moveTo>
                  <a:pt x="78" y="0"/>
                </a:moveTo>
                <a:cubicBezTo>
                  <a:pt x="78" y="3"/>
                  <a:pt x="78" y="3"/>
                  <a:pt x="78" y="3"/>
                </a:cubicBezTo>
                <a:cubicBezTo>
                  <a:pt x="79" y="26"/>
                  <a:pt x="82" y="56"/>
                  <a:pt x="80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6"/>
                  <a:pt x="0" y="52"/>
                  <a:pt x="0" y="37"/>
                </a:cubicBezTo>
                <a:cubicBezTo>
                  <a:pt x="0" y="26"/>
                  <a:pt x="2" y="14"/>
                  <a:pt x="1" y="3"/>
                </a:cubicBezTo>
                <a:cubicBezTo>
                  <a:pt x="1" y="2"/>
                  <a:pt x="1" y="1"/>
                  <a:pt x="1" y="0"/>
                </a:cubicBezTo>
                <a:lnTo>
                  <a:pt x="78" y="0"/>
                </a:lnTo>
                <a:close/>
              </a:path>
            </a:pathLst>
          </a:custGeom>
          <a:solidFill>
            <a:srgbClr val="C94E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8" name="Freeform 338"/>
          <p:cNvSpPr>
            <a:spLocks/>
          </p:cNvSpPr>
          <p:nvPr/>
        </p:nvSpPr>
        <p:spPr bwMode="auto">
          <a:xfrm>
            <a:off x="1011391" y="3345577"/>
            <a:ext cx="157679" cy="166846"/>
          </a:xfrm>
          <a:custGeom>
            <a:avLst/>
            <a:gdLst>
              <a:gd name="T0" fmla="*/ 77 w 77"/>
              <a:gd name="T1" fmla="*/ 0 h 81"/>
              <a:gd name="T2" fmla="*/ 73 w 77"/>
              <a:gd name="T3" fmla="*/ 81 h 81"/>
              <a:gd name="T4" fmla="*/ 2 w 77"/>
              <a:gd name="T5" fmla="*/ 81 h 81"/>
              <a:gd name="T6" fmla="*/ 0 w 77"/>
              <a:gd name="T7" fmla="*/ 0 h 81"/>
              <a:gd name="T8" fmla="*/ 77 w 77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1">
                <a:moveTo>
                  <a:pt x="77" y="0"/>
                </a:moveTo>
                <a:cubicBezTo>
                  <a:pt x="77" y="23"/>
                  <a:pt x="74" y="58"/>
                  <a:pt x="73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3" y="41"/>
                  <a:pt x="1" y="16"/>
                  <a:pt x="0" y="0"/>
                </a:cubicBezTo>
                <a:lnTo>
                  <a:pt x="77" y="0"/>
                </a:lnTo>
                <a:close/>
              </a:path>
            </a:pathLst>
          </a:custGeom>
          <a:solidFill>
            <a:srgbClr val="E724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9" name="Freeform 339"/>
          <p:cNvSpPr>
            <a:spLocks/>
          </p:cNvSpPr>
          <p:nvPr/>
        </p:nvSpPr>
        <p:spPr bwMode="auto">
          <a:xfrm>
            <a:off x="1299247" y="3345577"/>
            <a:ext cx="155846" cy="166846"/>
          </a:xfrm>
          <a:custGeom>
            <a:avLst/>
            <a:gdLst>
              <a:gd name="T0" fmla="*/ 76 w 76"/>
              <a:gd name="T1" fmla="*/ 0 h 81"/>
              <a:gd name="T2" fmla="*/ 72 w 76"/>
              <a:gd name="T3" fmla="*/ 81 h 81"/>
              <a:gd name="T4" fmla="*/ 1 w 76"/>
              <a:gd name="T5" fmla="*/ 81 h 81"/>
              <a:gd name="T6" fmla="*/ 0 w 76"/>
              <a:gd name="T7" fmla="*/ 0 h 81"/>
              <a:gd name="T8" fmla="*/ 76 w 76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81">
                <a:moveTo>
                  <a:pt x="76" y="0"/>
                </a:moveTo>
                <a:cubicBezTo>
                  <a:pt x="76" y="23"/>
                  <a:pt x="73" y="59"/>
                  <a:pt x="72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41"/>
                  <a:pt x="1" y="16"/>
                  <a:pt x="0" y="0"/>
                </a:cubicBezTo>
                <a:lnTo>
                  <a:pt x="76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0" name="Freeform 340"/>
          <p:cNvSpPr>
            <a:spLocks/>
          </p:cNvSpPr>
          <p:nvPr/>
        </p:nvSpPr>
        <p:spPr bwMode="auto">
          <a:xfrm>
            <a:off x="1577936" y="3345577"/>
            <a:ext cx="66005" cy="166846"/>
          </a:xfrm>
          <a:custGeom>
            <a:avLst/>
            <a:gdLst>
              <a:gd name="T0" fmla="*/ 2 w 32"/>
              <a:gd name="T1" fmla="*/ 81 h 81"/>
              <a:gd name="T2" fmla="*/ 0 w 32"/>
              <a:gd name="T3" fmla="*/ 0 h 81"/>
              <a:gd name="T4" fmla="*/ 32 w 32"/>
              <a:gd name="T5" fmla="*/ 0 h 81"/>
              <a:gd name="T6" fmla="*/ 31 w 32"/>
              <a:gd name="T7" fmla="*/ 81 h 81"/>
              <a:gd name="T8" fmla="*/ 2 w 32"/>
              <a:gd name="T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81">
                <a:moveTo>
                  <a:pt x="2" y="81"/>
                </a:moveTo>
                <a:cubicBezTo>
                  <a:pt x="3" y="40"/>
                  <a:pt x="1" y="15"/>
                  <a:pt x="0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1" y="81"/>
                  <a:pt x="31" y="81"/>
                  <a:pt x="31" y="81"/>
                </a:cubicBezTo>
                <a:lnTo>
                  <a:pt x="2" y="81"/>
                </a:lnTo>
                <a:close/>
              </a:path>
            </a:pathLst>
          </a:custGeom>
          <a:solidFill>
            <a:srgbClr val="0099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1" name="Freeform 341"/>
          <p:cNvSpPr>
            <a:spLocks/>
          </p:cNvSpPr>
          <p:nvPr/>
        </p:nvSpPr>
        <p:spPr bwMode="auto">
          <a:xfrm>
            <a:off x="507186" y="3345577"/>
            <a:ext cx="157679" cy="166846"/>
          </a:xfrm>
          <a:custGeom>
            <a:avLst/>
            <a:gdLst>
              <a:gd name="T0" fmla="*/ 76 w 77"/>
              <a:gd name="T1" fmla="*/ 0 h 81"/>
              <a:gd name="T2" fmla="*/ 73 w 77"/>
              <a:gd name="T3" fmla="*/ 81 h 81"/>
              <a:gd name="T4" fmla="*/ 2 w 77"/>
              <a:gd name="T5" fmla="*/ 81 h 81"/>
              <a:gd name="T6" fmla="*/ 0 w 77"/>
              <a:gd name="T7" fmla="*/ 0 h 81"/>
              <a:gd name="T8" fmla="*/ 76 w 77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1">
                <a:moveTo>
                  <a:pt x="76" y="0"/>
                </a:moveTo>
                <a:cubicBezTo>
                  <a:pt x="77" y="19"/>
                  <a:pt x="74" y="56"/>
                  <a:pt x="73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3" y="37"/>
                  <a:pt x="0" y="13"/>
                  <a:pt x="0" y="0"/>
                </a:cubicBezTo>
                <a:lnTo>
                  <a:pt x="76" y="0"/>
                </a:lnTo>
                <a:close/>
              </a:path>
            </a:pathLst>
          </a:custGeom>
          <a:solidFill>
            <a:srgbClr val="6291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2" name="Freeform 342"/>
          <p:cNvSpPr>
            <a:spLocks/>
          </p:cNvSpPr>
          <p:nvPr/>
        </p:nvSpPr>
        <p:spPr bwMode="auto">
          <a:xfrm>
            <a:off x="-85027" y="3345577"/>
            <a:ext cx="73339" cy="166846"/>
          </a:xfrm>
          <a:custGeom>
            <a:avLst/>
            <a:gdLst>
              <a:gd name="T0" fmla="*/ 33 w 36"/>
              <a:gd name="T1" fmla="*/ 0 h 81"/>
              <a:gd name="T2" fmla="*/ 33 w 36"/>
              <a:gd name="T3" fmla="*/ 8 h 81"/>
              <a:gd name="T4" fmla="*/ 35 w 36"/>
              <a:gd name="T5" fmla="*/ 81 h 81"/>
              <a:gd name="T6" fmla="*/ 0 w 36"/>
              <a:gd name="T7" fmla="*/ 81 h 81"/>
              <a:gd name="T8" fmla="*/ 0 w 36"/>
              <a:gd name="T9" fmla="*/ 0 h 81"/>
              <a:gd name="T10" fmla="*/ 33 w 36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81">
                <a:moveTo>
                  <a:pt x="33" y="0"/>
                </a:moveTo>
                <a:cubicBezTo>
                  <a:pt x="33" y="3"/>
                  <a:pt x="33" y="6"/>
                  <a:pt x="33" y="8"/>
                </a:cubicBezTo>
                <a:cubicBezTo>
                  <a:pt x="34" y="30"/>
                  <a:pt x="36" y="57"/>
                  <a:pt x="35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0"/>
                  <a:pt x="0" y="0"/>
                  <a:pt x="0" y="0"/>
                </a:cubicBezTo>
                <a:lnTo>
                  <a:pt x="33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3" name="Freeform 343"/>
          <p:cNvSpPr>
            <a:spLocks/>
          </p:cNvSpPr>
          <p:nvPr/>
        </p:nvSpPr>
        <p:spPr bwMode="auto">
          <a:xfrm>
            <a:off x="98321" y="3345577"/>
            <a:ext cx="163180" cy="166846"/>
          </a:xfrm>
          <a:custGeom>
            <a:avLst/>
            <a:gdLst>
              <a:gd name="T0" fmla="*/ 76 w 80"/>
              <a:gd name="T1" fmla="*/ 0 h 81"/>
              <a:gd name="T2" fmla="*/ 77 w 80"/>
              <a:gd name="T3" fmla="*/ 12 h 81"/>
              <a:gd name="T4" fmla="*/ 79 w 80"/>
              <a:gd name="T5" fmla="*/ 81 h 81"/>
              <a:gd name="T6" fmla="*/ 1 w 80"/>
              <a:gd name="T7" fmla="*/ 81 h 81"/>
              <a:gd name="T8" fmla="*/ 0 w 80"/>
              <a:gd name="T9" fmla="*/ 44 h 81"/>
              <a:gd name="T10" fmla="*/ 0 w 80"/>
              <a:gd name="T11" fmla="*/ 12 h 81"/>
              <a:gd name="T12" fmla="*/ 2 w 80"/>
              <a:gd name="T13" fmla="*/ 0 h 81"/>
              <a:gd name="T14" fmla="*/ 76 w 80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" h="81">
                <a:moveTo>
                  <a:pt x="76" y="0"/>
                </a:moveTo>
                <a:cubicBezTo>
                  <a:pt x="77" y="4"/>
                  <a:pt x="77" y="8"/>
                  <a:pt x="77" y="12"/>
                </a:cubicBezTo>
                <a:cubicBezTo>
                  <a:pt x="77" y="32"/>
                  <a:pt x="80" y="58"/>
                  <a:pt x="79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0" y="69"/>
                  <a:pt x="0" y="56"/>
                  <a:pt x="0" y="44"/>
                </a:cubicBezTo>
                <a:cubicBezTo>
                  <a:pt x="0" y="33"/>
                  <a:pt x="1" y="22"/>
                  <a:pt x="0" y="12"/>
                </a:cubicBezTo>
                <a:cubicBezTo>
                  <a:pt x="0" y="8"/>
                  <a:pt x="1" y="4"/>
                  <a:pt x="2" y="0"/>
                </a:cubicBezTo>
                <a:lnTo>
                  <a:pt x="76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4" name="Freeform 344"/>
          <p:cNvSpPr>
            <a:spLocks/>
          </p:cNvSpPr>
          <p:nvPr/>
        </p:nvSpPr>
        <p:spPr bwMode="auto">
          <a:xfrm>
            <a:off x="358674" y="3345577"/>
            <a:ext cx="163180" cy="166846"/>
          </a:xfrm>
          <a:custGeom>
            <a:avLst/>
            <a:gdLst>
              <a:gd name="T0" fmla="*/ 76 w 80"/>
              <a:gd name="T1" fmla="*/ 0 h 81"/>
              <a:gd name="T2" fmla="*/ 77 w 80"/>
              <a:gd name="T3" fmla="*/ 13 h 81"/>
              <a:gd name="T4" fmla="*/ 79 w 80"/>
              <a:gd name="T5" fmla="*/ 81 h 81"/>
              <a:gd name="T6" fmla="*/ 1 w 80"/>
              <a:gd name="T7" fmla="*/ 81 h 81"/>
              <a:gd name="T8" fmla="*/ 0 w 80"/>
              <a:gd name="T9" fmla="*/ 45 h 81"/>
              <a:gd name="T10" fmla="*/ 1 w 80"/>
              <a:gd name="T11" fmla="*/ 13 h 81"/>
              <a:gd name="T12" fmla="*/ 2 w 80"/>
              <a:gd name="T13" fmla="*/ 0 h 81"/>
              <a:gd name="T14" fmla="*/ 76 w 80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" h="81">
                <a:moveTo>
                  <a:pt x="76" y="0"/>
                </a:moveTo>
                <a:cubicBezTo>
                  <a:pt x="77" y="4"/>
                  <a:pt x="77" y="9"/>
                  <a:pt x="77" y="13"/>
                </a:cubicBezTo>
                <a:cubicBezTo>
                  <a:pt x="78" y="33"/>
                  <a:pt x="80" y="58"/>
                  <a:pt x="79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0" y="69"/>
                  <a:pt x="0" y="57"/>
                  <a:pt x="0" y="45"/>
                </a:cubicBezTo>
                <a:cubicBezTo>
                  <a:pt x="0" y="34"/>
                  <a:pt x="2" y="23"/>
                  <a:pt x="1" y="13"/>
                </a:cubicBezTo>
                <a:cubicBezTo>
                  <a:pt x="0" y="8"/>
                  <a:pt x="1" y="4"/>
                  <a:pt x="2" y="0"/>
                </a:cubicBezTo>
                <a:lnTo>
                  <a:pt x="76" y="0"/>
                </a:lnTo>
                <a:close/>
              </a:path>
            </a:pathLst>
          </a:custGeom>
          <a:solidFill>
            <a:srgbClr val="ABCD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5" name="Freeform 345"/>
          <p:cNvSpPr>
            <a:spLocks/>
          </p:cNvSpPr>
          <p:nvPr/>
        </p:nvSpPr>
        <p:spPr bwMode="auto">
          <a:xfrm>
            <a:off x="637362" y="3345577"/>
            <a:ext cx="130177" cy="166846"/>
          </a:xfrm>
          <a:custGeom>
            <a:avLst/>
            <a:gdLst>
              <a:gd name="T0" fmla="*/ 63 w 63"/>
              <a:gd name="T1" fmla="*/ 0 h 81"/>
              <a:gd name="T2" fmla="*/ 63 w 63"/>
              <a:gd name="T3" fmla="*/ 81 h 81"/>
              <a:gd name="T4" fmla="*/ 2 w 63"/>
              <a:gd name="T5" fmla="*/ 81 h 81"/>
              <a:gd name="T6" fmla="*/ 0 w 63"/>
              <a:gd name="T7" fmla="*/ 45 h 81"/>
              <a:gd name="T8" fmla="*/ 1 w 63"/>
              <a:gd name="T9" fmla="*/ 13 h 81"/>
              <a:gd name="T10" fmla="*/ 3 w 63"/>
              <a:gd name="T11" fmla="*/ 0 h 81"/>
              <a:gd name="T12" fmla="*/ 63 w 63"/>
              <a:gd name="T13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81">
                <a:moveTo>
                  <a:pt x="63" y="0"/>
                </a:moveTo>
                <a:cubicBezTo>
                  <a:pt x="63" y="81"/>
                  <a:pt x="63" y="81"/>
                  <a:pt x="63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9"/>
                  <a:pt x="0" y="57"/>
                  <a:pt x="0" y="45"/>
                </a:cubicBezTo>
                <a:cubicBezTo>
                  <a:pt x="0" y="34"/>
                  <a:pt x="2" y="23"/>
                  <a:pt x="1" y="13"/>
                </a:cubicBezTo>
                <a:cubicBezTo>
                  <a:pt x="1" y="8"/>
                  <a:pt x="2" y="4"/>
                  <a:pt x="3" y="0"/>
                </a:cubicBezTo>
                <a:lnTo>
                  <a:pt x="63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6" name="Freeform 346"/>
          <p:cNvSpPr>
            <a:spLocks/>
          </p:cNvSpPr>
          <p:nvPr/>
        </p:nvSpPr>
        <p:spPr bwMode="auto">
          <a:xfrm>
            <a:off x="-31856" y="3345577"/>
            <a:ext cx="155846" cy="166846"/>
          </a:xfrm>
          <a:custGeom>
            <a:avLst/>
            <a:gdLst>
              <a:gd name="T0" fmla="*/ 75 w 76"/>
              <a:gd name="T1" fmla="*/ 0 h 81"/>
              <a:gd name="T2" fmla="*/ 72 w 76"/>
              <a:gd name="T3" fmla="*/ 81 h 81"/>
              <a:gd name="T4" fmla="*/ 1 w 76"/>
              <a:gd name="T5" fmla="*/ 81 h 81"/>
              <a:gd name="T6" fmla="*/ 0 w 76"/>
              <a:gd name="T7" fmla="*/ 0 h 81"/>
              <a:gd name="T8" fmla="*/ 75 w 76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81">
                <a:moveTo>
                  <a:pt x="75" y="0"/>
                </a:moveTo>
                <a:cubicBezTo>
                  <a:pt x="76" y="19"/>
                  <a:pt x="73" y="56"/>
                  <a:pt x="72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37"/>
                  <a:pt x="0" y="13"/>
                  <a:pt x="0" y="0"/>
                </a:cubicBezTo>
                <a:lnTo>
                  <a:pt x="75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7" name="Freeform 347"/>
          <p:cNvSpPr>
            <a:spLocks/>
          </p:cNvSpPr>
          <p:nvPr/>
        </p:nvSpPr>
        <p:spPr bwMode="auto">
          <a:xfrm>
            <a:off x="239499" y="3345577"/>
            <a:ext cx="155846" cy="166846"/>
          </a:xfrm>
          <a:custGeom>
            <a:avLst/>
            <a:gdLst>
              <a:gd name="T0" fmla="*/ 75 w 76"/>
              <a:gd name="T1" fmla="*/ 0 h 81"/>
              <a:gd name="T2" fmla="*/ 72 w 76"/>
              <a:gd name="T3" fmla="*/ 81 h 81"/>
              <a:gd name="T4" fmla="*/ 2 w 76"/>
              <a:gd name="T5" fmla="*/ 81 h 81"/>
              <a:gd name="T6" fmla="*/ 0 w 76"/>
              <a:gd name="T7" fmla="*/ 0 h 81"/>
              <a:gd name="T8" fmla="*/ 75 w 76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81">
                <a:moveTo>
                  <a:pt x="75" y="0"/>
                </a:moveTo>
                <a:cubicBezTo>
                  <a:pt x="76" y="19"/>
                  <a:pt x="73" y="56"/>
                  <a:pt x="72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3" y="37"/>
                  <a:pt x="0" y="13"/>
                  <a:pt x="0" y="0"/>
                </a:cubicBezTo>
                <a:lnTo>
                  <a:pt x="75" y="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8" name="Freeform 348"/>
          <p:cNvSpPr>
            <a:spLocks/>
          </p:cNvSpPr>
          <p:nvPr/>
        </p:nvSpPr>
        <p:spPr bwMode="auto">
          <a:xfrm>
            <a:off x="2487340" y="3345577"/>
            <a:ext cx="135677" cy="166846"/>
          </a:xfrm>
          <a:custGeom>
            <a:avLst/>
            <a:gdLst>
              <a:gd name="T0" fmla="*/ 63 w 66"/>
              <a:gd name="T1" fmla="*/ 0 h 81"/>
              <a:gd name="T2" fmla="*/ 63 w 66"/>
              <a:gd name="T3" fmla="*/ 0 h 81"/>
              <a:gd name="T4" fmla="*/ 64 w 66"/>
              <a:gd name="T5" fmla="*/ 81 h 81"/>
              <a:gd name="T6" fmla="*/ 0 w 66"/>
              <a:gd name="T7" fmla="*/ 81 h 81"/>
              <a:gd name="T8" fmla="*/ 0 w 66"/>
              <a:gd name="T9" fmla="*/ 0 h 81"/>
              <a:gd name="T10" fmla="*/ 63 w 66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1">
                <a:moveTo>
                  <a:pt x="63" y="0"/>
                </a:moveTo>
                <a:cubicBezTo>
                  <a:pt x="63" y="0"/>
                  <a:pt x="63" y="0"/>
                  <a:pt x="63" y="0"/>
                </a:cubicBezTo>
                <a:cubicBezTo>
                  <a:pt x="64" y="24"/>
                  <a:pt x="66" y="55"/>
                  <a:pt x="64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0"/>
                  <a:pt x="0" y="0"/>
                  <a:pt x="0" y="0"/>
                </a:cubicBezTo>
                <a:lnTo>
                  <a:pt x="63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9" name="Freeform 349"/>
          <p:cNvSpPr>
            <a:spLocks/>
          </p:cNvSpPr>
          <p:nvPr/>
        </p:nvSpPr>
        <p:spPr bwMode="auto">
          <a:xfrm>
            <a:off x="2595514" y="3345577"/>
            <a:ext cx="166847" cy="166846"/>
          </a:xfrm>
          <a:custGeom>
            <a:avLst/>
            <a:gdLst>
              <a:gd name="T0" fmla="*/ 78 w 82"/>
              <a:gd name="T1" fmla="*/ 0 h 81"/>
              <a:gd name="T2" fmla="*/ 78 w 82"/>
              <a:gd name="T3" fmla="*/ 2 h 81"/>
              <a:gd name="T4" fmla="*/ 80 w 82"/>
              <a:gd name="T5" fmla="*/ 81 h 81"/>
              <a:gd name="T6" fmla="*/ 2 w 82"/>
              <a:gd name="T7" fmla="*/ 81 h 81"/>
              <a:gd name="T8" fmla="*/ 0 w 82"/>
              <a:gd name="T9" fmla="*/ 36 h 81"/>
              <a:gd name="T10" fmla="*/ 0 w 82"/>
              <a:gd name="T11" fmla="*/ 2 h 81"/>
              <a:gd name="T12" fmla="*/ 0 w 82"/>
              <a:gd name="T13" fmla="*/ 0 h 81"/>
              <a:gd name="T14" fmla="*/ 78 w 82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81">
                <a:moveTo>
                  <a:pt x="78" y="0"/>
                </a:moveTo>
                <a:cubicBezTo>
                  <a:pt x="78" y="2"/>
                  <a:pt x="78" y="2"/>
                  <a:pt x="78" y="2"/>
                </a:cubicBezTo>
                <a:cubicBezTo>
                  <a:pt x="79" y="25"/>
                  <a:pt x="82" y="55"/>
                  <a:pt x="80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0" y="66"/>
                  <a:pt x="0" y="51"/>
                  <a:pt x="0" y="36"/>
                </a:cubicBezTo>
                <a:cubicBezTo>
                  <a:pt x="0" y="25"/>
                  <a:pt x="1" y="13"/>
                  <a:pt x="0" y="2"/>
                </a:cubicBezTo>
                <a:cubicBezTo>
                  <a:pt x="0" y="1"/>
                  <a:pt x="0" y="1"/>
                  <a:pt x="0" y="0"/>
                </a:cubicBezTo>
                <a:lnTo>
                  <a:pt x="78" y="0"/>
                </a:ln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0" name="Freeform 350"/>
          <p:cNvSpPr>
            <a:spLocks/>
          </p:cNvSpPr>
          <p:nvPr/>
        </p:nvSpPr>
        <p:spPr bwMode="auto">
          <a:xfrm>
            <a:off x="2876036" y="3345577"/>
            <a:ext cx="168680" cy="166846"/>
          </a:xfrm>
          <a:custGeom>
            <a:avLst/>
            <a:gdLst>
              <a:gd name="T0" fmla="*/ 79 w 82"/>
              <a:gd name="T1" fmla="*/ 0 h 81"/>
              <a:gd name="T2" fmla="*/ 80 w 82"/>
              <a:gd name="T3" fmla="*/ 81 h 81"/>
              <a:gd name="T4" fmla="*/ 2 w 82"/>
              <a:gd name="T5" fmla="*/ 81 h 81"/>
              <a:gd name="T6" fmla="*/ 0 w 82"/>
              <a:gd name="T7" fmla="*/ 33 h 81"/>
              <a:gd name="T8" fmla="*/ 1 w 82"/>
              <a:gd name="T9" fmla="*/ 0 h 81"/>
              <a:gd name="T10" fmla="*/ 79 w 82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" h="81">
                <a:moveTo>
                  <a:pt x="79" y="0"/>
                </a:moveTo>
                <a:cubicBezTo>
                  <a:pt x="79" y="24"/>
                  <a:pt x="82" y="55"/>
                  <a:pt x="80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5"/>
                  <a:pt x="0" y="49"/>
                  <a:pt x="0" y="33"/>
                </a:cubicBezTo>
                <a:cubicBezTo>
                  <a:pt x="0" y="22"/>
                  <a:pt x="1" y="11"/>
                  <a:pt x="1" y="0"/>
                </a:cubicBezTo>
                <a:lnTo>
                  <a:pt x="79" y="0"/>
                </a:lnTo>
                <a:close/>
              </a:path>
            </a:pathLst>
          </a:custGeom>
          <a:solidFill>
            <a:srgbClr val="E95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1" name="Freeform 351"/>
          <p:cNvSpPr>
            <a:spLocks/>
          </p:cNvSpPr>
          <p:nvPr/>
        </p:nvSpPr>
        <p:spPr bwMode="auto">
          <a:xfrm>
            <a:off x="3165725" y="3345577"/>
            <a:ext cx="168680" cy="166846"/>
          </a:xfrm>
          <a:custGeom>
            <a:avLst/>
            <a:gdLst>
              <a:gd name="T0" fmla="*/ 79 w 82"/>
              <a:gd name="T1" fmla="*/ 0 h 81"/>
              <a:gd name="T2" fmla="*/ 80 w 82"/>
              <a:gd name="T3" fmla="*/ 81 h 81"/>
              <a:gd name="T4" fmla="*/ 2 w 82"/>
              <a:gd name="T5" fmla="*/ 81 h 81"/>
              <a:gd name="T6" fmla="*/ 0 w 82"/>
              <a:gd name="T7" fmla="*/ 33 h 81"/>
              <a:gd name="T8" fmla="*/ 1 w 82"/>
              <a:gd name="T9" fmla="*/ 0 h 81"/>
              <a:gd name="T10" fmla="*/ 79 w 82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" h="81">
                <a:moveTo>
                  <a:pt x="79" y="0"/>
                </a:moveTo>
                <a:cubicBezTo>
                  <a:pt x="79" y="24"/>
                  <a:pt x="82" y="55"/>
                  <a:pt x="80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5"/>
                  <a:pt x="0" y="49"/>
                  <a:pt x="0" y="33"/>
                </a:cubicBezTo>
                <a:cubicBezTo>
                  <a:pt x="0" y="22"/>
                  <a:pt x="1" y="11"/>
                  <a:pt x="1" y="0"/>
                </a:cubicBezTo>
                <a:lnTo>
                  <a:pt x="79" y="0"/>
                </a:lnTo>
                <a:close/>
              </a:path>
            </a:pathLst>
          </a:custGeom>
          <a:solidFill>
            <a:srgbClr val="C94E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2" name="Freeform 352"/>
          <p:cNvSpPr>
            <a:spLocks/>
          </p:cNvSpPr>
          <p:nvPr/>
        </p:nvSpPr>
        <p:spPr bwMode="auto">
          <a:xfrm>
            <a:off x="2740359" y="3345577"/>
            <a:ext cx="157679" cy="166846"/>
          </a:xfrm>
          <a:custGeom>
            <a:avLst/>
            <a:gdLst>
              <a:gd name="T0" fmla="*/ 77 w 77"/>
              <a:gd name="T1" fmla="*/ 0 h 81"/>
              <a:gd name="T2" fmla="*/ 73 w 77"/>
              <a:gd name="T3" fmla="*/ 81 h 81"/>
              <a:gd name="T4" fmla="*/ 1 w 77"/>
              <a:gd name="T5" fmla="*/ 81 h 81"/>
              <a:gd name="T6" fmla="*/ 0 w 77"/>
              <a:gd name="T7" fmla="*/ 0 h 81"/>
              <a:gd name="T8" fmla="*/ 77 w 77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1">
                <a:moveTo>
                  <a:pt x="77" y="0"/>
                </a:moveTo>
                <a:cubicBezTo>
                  <a:pt x="76" y="24"/>
                  <a:pt x="74" y="60"/>
                  <a:pt x="73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42"/>
                  <a:pt x="1" y="17"/>
                  <a:pt x="0" y="0"/>
                </a:cubicBezTo>
                <a:lnTo>
                  <a:pt x="77" y="0"/>
                </a:lnTo>
                <a:close/>
              </a:path>
            </a:pathLst>
          </a:custGeom>
          <a:solidFill>
            <a:srgbClr val="E724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3" name="Freeform 353"/>
          <p:cNvSpPr>
            <a:spLocks/>
          </p:cNvSpPr>
          <p:nvPr/>
        </p:nvSpPr>
        <p:spPr bwMode="auto">
          <a:xfrm>
            <a:off x="3030048" y="3345577"/>
            <a:ext cx="157679" cy="166846"/>
          </a:xfrm>
          <a:custGeom>
            <a:avLst/>
            <a:gdLst>
              <a:gd name="T0" fmla="*/ 77 w 77"/>
              <a:gd name="T1" fmla="*/ 0 h 81"/>
              <a:gd name="T2" fmla="*/ 73 w 77"/>
              <a:gd name="T3" fmla="*/ 81 h 81"/>
              <a:gd name="T4" fmla="*/ 1 w 77"/>
              <a:gd name="T5" fmla="*/ 81 h 81"/>
              <a:gd name="T6" fmla="*/ 0 w 77"/>
              <a:gd name="T7" fmla="*/ 0 h 81"/>
              <a:gd name="T8" fmla="*/ 77 w 77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1">
                <a:moveTo>
                  <a:pt x="77" y="0"/>
                </a:moveTo>
                <a:cubicBezTo>
                  <a:pt x="76" y="25"/>
                  <a:pt x="73" y="61"/>
                  <a:pt x="73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42"/>
                  <a:pt x="1" y="17"/>
                  <a:pt x="0" y="0"/>
                </a:cubicBezTo>
                <a:lnTo>
                  <a:pt x="77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4" name="Freeform 354"/>
          <p:cNvSpPr>
            <a:spLocks/>
          </p:cNvSpPr>
          <p:nvPr/>
        </p:nvSpPr>
        <p:spPr bwMode="auto">
          <a:xfrm>
            <a:off x="3312403" y="3345577"/>
            <a:ext cx="64172" cy="166846"/>
          </a:xfrm>
          <a:custGeom>
            <a:avLst/>
            <a:gdLst>
              <a:gd name="T0" fmla="*/ 1 w 31"/>
              <a:gd name="T1" fmla="*/ 81 h 81"/>
              <a:gd name="T2" fmla="*/ 0 w 31"/>
              <a:gd name="T3" fmla="*/ 0 h 81"/>
              <a:gd name="T4" fmla="*/ 31 w 31"/>
              <a:gd name="T5" fmla="*/ 0 h 81"/>
              <a:gd name="T6" fmla="*/ 31 w 31"/>
              <a:gd name="T7" fmla="*/ 81 h 81"/>
              <a:gd name="T8" fmla="*/ 1 w 31"/>
              <a:gd name="T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81">
                <a:moveTo>
                  <a:pt x="1" y="81"/>
                </a:moveTo>
                <a:cubicBezTo>
                  <a:pt x="2" y="41"/>
                  <a:pt x="1" y="16"/>
                  <a:pt x="0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81"/>
                  <a:pt x="31" y="81"/>
                  <a:pt x="31" y="81"/>
                </a:cubicBezTo>
                <a:lnTo>
                  <a:pt x="1" y="81"/>
                </a:lnTo>
                <a:close/>
              </a:path>
            </a:pathLst>
          </a:custGeom>
          <a:solidFill>
            <a:srgbClr val="0099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5" name="Freeform 355"/>
          <p:cNvSpPr>
            <a:spLocks/>
          </p:cNvSpPr>
          <p:nvPr/>
        </p:nvSpPr>
        <p:spPr bwMode="auto">
          <a:xfrm>
            <a:off x="2226986" y="3345577"/>
            <a:ext cx="157679" cy="166846"/>
          </a:xfrm>
          <a:custGeom>
            <a:avLst/>
            <a:gdLst>
              <a:gd name="T0" fmla="*/ 77 w 77"/>
              <a:gd name="T1" fmla="*/ 0 h 81"/>
              <a:gd name="T2" fmla="*/ 73 w 77"/>
              <a:gd name="T3" fmla="*/ 81 h 81"/>
              <a:gd name="T4" fmla="*/ 2 w 77"/>
              <a:gd name="T5" fmla="*/ 81 h 81"/>
              <a:gd name="T6" fmla="*/ 0 w 77"/>
              <a:gd name="T7" fmla="*/ 0 h 81"/>
              <a:gd name="T8" fmla="*/ 77 w 77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1">
                <a:moveTo>
                  <a:pt x="77" y="0"/>
                </a:moveTo>
                <a:cubicBezTo>
                  <a:pt x="77" y="21"/>
                  <a:pt x="74" y="58"/>
                  <a:pt x="73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3" y="39"/>
                  <a:pt x="1" y="15"/>
                  <a:pt x="0" y="0"/>
                </a:cubicBezTo>
                <a:lnTo>
                  <a:pt x="77" y="0"/>
                </a:lnTo>
                <a:close/>
              </a:path>
            </a:pathLst>
          </a:custGeom>
          <a:solidFill>
            <a:srgbClr val="6291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6" name="Freeform 356"/>
          <p:cNvSpPr>
            <a:spLocks/>
          </p:cNvSpPr>
          <p:nvPr/>
        </p:nvSpPr>
        <p:spPr bwMode="auto">
          <a:xfrm>
            <a:off x="1629273" y="3345577"/>
            <a:ext cx="77006" cy="166846"/>
          </a:xfrm>
          <a:custGeom>
            <a:avLst/>
            <a:gdLst>
              <a:gd name="T0" fmla="*/ 33 w 37"/>
              <a:gd name="T1" fmla="*/ 0 h 81"/>
              <a:gd name="T2" fmla="*/ 33 w 37"/>
              <a:gd name="T3" fmla="*/ 4 h 81"/>
              <a:gd name="T4" fmla="*/ 35 w 37"/>
              <a:gd name="T5" fmla="*/ 81 h 81"/>
              <a:gd name="T6" fmla="*/ 0 w 37"/>
              <a:gd name="T7" fmla="*/ 81 h 81"/>
              <a:gd name="T8" fmla="*/ 0 w 37"/>
              <a:gd name="T9" fmla="*/ 0 h 81"/>
              <a:gd name="T10" fmla="*/ 33 w 37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81">
                <a:moveTo>
                  <a:pt x="33" y="0"/>
                </a:moveTo>
                <a:cubicBezTo>
                  <a:pt x="33" y="2"/>
                  <a:pt x="33" y="3"/>
                  <a:pt x="33" y="4"/>
                </a:cubicBezTo>
                <a:cubicBezTo>
                  <a:pt x="34" y="27"/>
                  <a:pt x="37" y="56"/>
                  <a:pt x="35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0"/>
                  <a:pt x="0" y="0"/>
                  <a:pt x="0" y="0"/>
                </a:cubicBezTo>
                <a:lnTo>
                  <a:pt x="33" y="0"/>
                </a:lnTo>
                <a:close/>
              </a:path>
            </a:pathLst>
          </a:custGeom>
          <a:solidFill>
            <a:srgbClr val="5DC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7" name="Freeform 357"/>
          <p:cNvSpPr>
            <a:spLocks/>
          </p:cNvSpPr>
          <p:nvPr/>
        </p:nvSpPr>
        <p:spPr bwMode="auto">
          <a:xfrm>
            <a:off x="1812621" y="3345577"/>
            <a:ext cx="168680" cy="166846"/>
          </a:xfrm>
          <a:custGeom>
            <a:avLst/>
            <a:gdLst>
              <a:gd name="T0" fmla="*/ 78 w 82"/>
              <a:gd name="T1" fmla="*/ 0 h 81"/>
              <a:gd name="T2" fmla="*/ 79 w 82"/>
              <a:gd name="T3" fmla="*/ 8 h 81"/>
              <a:gd name="T4" fmla="*/ 80 w 82"/>
              <a:gd name="T5" fmla="*/ 81 h 81"/>
              <a:gd name="T6" fmla="*/ 3 w 82"/>
              <a:gd name="T7" fmla="*/ 81 h 81"/>
              <a:gd name="T8" fmla="*/ 0 w 82"/>
              <a:gd name="T9" fmla="*/ 40 h 81"/>
              <a:gd name="T10" fmla="*/ 1 w 82"/>
              <a:gd name="T11" fmla="*/ 8 h 81"/>
              <a:gd name="T12" fmla="*/ 2 w 82"/>
              <a:gd name="T13" fmla="*/ 0 h 81"/>
              <a:gd name="T14" fmla="*/ 78 w 82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81">
                <a:moveTo>
                  <a:pt x="78" y="0"/>
                </a:moveTo>
                <a:cubicBezTo>
                  <a:pt x="78" y="3"/>
                  <a:pt x="78" y="5"/>
                  <a:pt x="79" y="8"/>
                </a:cubicBezTo>
                <a:cubicBezTo>
                  <a:pt x="79" y="29"/>
                  <a:pt x="82" y="57"/>
                  <a:pt x="80" y="81"/>
                </a:cubicBezTo>
                <a:cubicBezTo>
                  <a:pt x="3" y="81"/>
                  <a:pt x="3" y="81"/>
                  <a:pt x="3" y="81"/>
                </a:cubicBezTo>
                <a:cubicBezTo>
                  <a:pt x="1" y="67"/>
                  <a:pt x="0" y="53"/>
                  <a:pt x="0" y="40"/>
                </a:cubicBezTo>
                <a:cubicBezTo>
                  <a:pt x="0" y="29"/>
                  <a:pt x="2" y="18"/>
                  <a:pt x="1" y="8"/>
                </a:cubicBezTo>
                <a:cubicBezTo>
                  <a:pt x="1" y="5"/>
                  <a:pt x="1" y="3"/>
                  <a:pt x="2" y="0"/>
                </a:cubicBezTo>
                <a:lnTo>
                  <a:pt x="78" y="0"/>
                </a:lnTo>
                <a:close/>
              </a:path>
            </a:pathLst>
          </a:custGeom>
          <a:solidFill>
            <a:srgbClr val="F8C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8" name="Freeform 358"/>
          <p:cNvSpPr>
            <a:spLocks/>
          </p:cNvSpPr>
          <p:nvPr/>
        </p:nvSpPr>
        <p:spPr bwMode="auto">
          <a:xfrm>
            <a:off x="2076641" y="3345577"/>
            <a:ext cx="166847" cy="166846"/>
          </a:xfrm>
          <a:custGeom>
            <a:avLst/>
            <a:gdLst>
              <a:gd name="T0" fmla="*/ 78 w 81"/>
              <a:gd name="T1" fmla="*/ 0 h 81"/>
              <a:gd name="T2" fmla="*/ 78 w 81"/>
              <a:gd name="T3" fmla="*/ 9 h 81"/>
              <a:gd name="T4" fmla="*/ 80 w 81"/>
              <a:gd name="T5" fmla="*/ 81 h 81"/>
              <a:gd name="T6" fmla="*/ 2 w 81"/>
              <a:gd name="T7" fmla="*/ 81 h 81"/>
              <a:gd name="T8" fmla="*/ 0 w 81"/>
              <a:gd name="T9" fmla="*/ 41 h 81"/>
              <a:gd name="T10" fmla="*/ 1 w 81"/>
              <a:gd name="T11" fmla="*/ 9 h 81"/>
              <a:gd name="T12" fmla="*/ 2 w 81"/>
              <a:gd name="T13" fmla="*/ 0 h 81"/>
              <a:gd name="T14" fmla="*/ 78 w 81"/>
              <a:gd name="T1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81">
                <a:moveTo>
                  <a:pt x="78" y="0"/>
                </a:moveTo>
                <a:cubicBezTo>
                  <a:pt x="78" y="3"/>
                  <a:pt x="78" y="6"/>
                  <a:pt x="78" y="9"/>
                </a:cubicBezTo>
                <a:cubicBezTo>
                  <a:pt x="79" y="30"/>
                  <a:pt x="81" y="57"/>
                  <a:pt x="80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8"/>
                  <a:pt x="0" y="54"/>
                  <a:pt x="0" y="41"/>
                </a:cubicBezTo>
                <a:cubicBezTo>
                  <a:pt x="0" y="30"/>
                  <a:pt x="2" y="19"/>
                  <a:pt x="1" y="9"/>
                </a:cubicBezTo>
                <a:cubicBezTo>
                  <a:pt x="1" y="6"/>
                  <a:pt x="1" y="3"/>
                  <a:pt x="2" y="0"/>
                </a:cubicBezTo>
                <a:lnTo>
                  <a:pt x="78" y="0"/>
                </a:lnTo>
                <a:close/>
              </a:path>
            </a:pathLst>
          </a:custGeom>
          <a:solidFill>
            <a:srgbClr val="ABCD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9" name="Freeform 359"/>
          <p:cNvSpPr>
            <a:spLocks/>
          </p:cNvSpPr>
          <p:nvPr/>
        </p:nvSpPr>
        <p:spPr bwMode="auto">
          <a:xfrm>
            <a:off x="2360829" y="3345577"/>
            <a:ext cx="132010" cy="166846"/>
          </a:xfrm>
          <a:custGeom>
            <a:avLst/>
            <a:gdLst>
              <a:gd name="T0" fmla="*/ 64 w 64"/>
              <a:gd name="T1" fmla="*/ 0 h 81"/>
              <a:gd name="T2" fmla="*/ 64 w 64"/>
              <a:gd name="T3" fmla="*/ 81 h 81"/>
              <a:gd name="T4" fmla="*/ 2 w 64"/>
              <a:gd name="T5" fmla="*/ 81 h 81"/>
              <a:gd name="T6" fmla="*/ 0 w 64"/>
              <a:gd name="T7" fmla="*/ 41 h 81"/>
              <a:gd name="T8" fmla="*/ 1 w 64"/>
              <a:gd name="T9" fmla="*/ 9 h 81"/>
              <a:gd name="T10" fmla="*/ 2 w 64"/>
              <a:gd name="T11" fmla="*/ 0 h 81"/>
              <a:gd name="T12" fmla="*/ 64 w 64"/>
              <a:gd name="T13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1">
                <a:moveTo>
                  <a:pt x="64" y="0"/>
                </a:moveTo>
                <a:cubicBezTo>
                  <a:pt x="64" y="81"/>
                  <a:pt x="64" y="81"/>
                  <a:pt x="64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68"/>
                  <a:pt x="0" y="54"/>
                  <a:pt x="0" y="41"/>
                </a:cubicBezTo>
                <a:cubicBezTo>
                  <a:pt x="0" y="30"/>
                  <a:pt x="2" y="19"/>
                  <a:pt x="1" y="9"/>
                </a:cubicBezTo>
                <a:cubicBezTo>
                  <a:pt x="1" y="6"/>
                  <a:pt x="1" y="3"/>
                  <a:pt x="2" y="0"/>
                </a:cubicBezTo>
                <a:lnTo>
                  <a:pt x="64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0" name="Freeform 360"/>
          <p:cNvSpPr>
            <a:spLocks/>
          </p:cNvSpPr>
          <p:nvPr/>
        </p:nvSpPr>
        <p:spPr bwMode="auto">
          <a:xfrm>
            <a:off x="1682443" y="3345577"/>
            <a:ext cx="157679" cy="166846"/>
          </a:xfrm>
          <a:custGeom>
            <a:avLst/>
            <a:gdLst>
              <a:gd name="T0" fmla="*/ 76 w 77"/>
              <a:gd name="T1" fmla="*/ 0 h 81"/>
              <a:gd name="T2" fmla="*/ 73 w 77"/>
              <a:gd name="T3" fmla="*/ 81 h 81"/>
              <a:gd name="T4" fmla="*/ 1 w 77"/>
              <a:gd name="T5" fmla="*/ 81 h 81"/>
              <a:gd name="T6" fmla="*/ 0 w 77"/>
              <a:gd name="T7" fmla="*/ 0 h 81"/>
              <a:gd name="T8" fmla="*/ 76 w 77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1">
                <a:moveTo>
                  <a:pt x="76" y="0"/>
                </a:moveTo>
                <a:cubicBezTo>
                  <a:pt x="77" y="21"/>
                  <a:pt x="74" y="58"/>
                  <a:pt x="73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39"/>
                  <a:pt x="0" y="14"/>
                  <a:pt x="0" y="0"/>
                </a:cubicBezTo>
                <a:lnTo>
                  <a:pt x="76" y="0"/>
                </a:ln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1" name="Freeform 361"/>
          <p:cNvSpPr>
            <a:spLocks/>
          </p:cNvSpPr>
          <p:nvPr/>
        </p:nvSpPr>
        <p:spPr bwMode="auto">
          <a:xfrm>
            <a:off x="1957465" y="3345577"/>
            <a:ext cx="159513" cy="166846"/>
          </a:xfrm>
          <a:custGeom>
            <a:avLst/>
            <a:gdLst>
              <a:gd name="T0" fmla="*/ 76 w 77"/>
              <a:gd name="T1" fmla="*/ 0 h 81"/>
              <a:gd name="T2" fmla="*/ 73 w 77"/>
              <a:gd name="T3" fmla="*/ 81 h 81"/>
              <a:gd name="T4" fmla="*/ 1 w 77"/>
              <a:gd name="T5" fmla="*/ 81 h 81"/>
              <a:gd name="T6" fmla="*/ 0 w 77"/>
              <a:gd name="T7" fmla="*/ 0 h 81"/>
              <a:gd name="T8" fmla="*/ 76 w 77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1">
                <a:moveTo>
                  <a:pt x="76" y="0"/>
                </a:moveTo>
                <a:cubicBezTo>
                  <a:pt x="77" y="21"/>
                  <a:pt x="74" y="58"/>
                  <a:pt x="73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39"/>
                  <a:pt x="0" y="14"/>
                  <a:pt x="0" y="0"/>
                </a:cubicBezTo>
                <a:lnTo>
                  <a:pt x="76" y="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94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424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1702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1964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1667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783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1336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4704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446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1551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3389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986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3548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2736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736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0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348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0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47" presetClass="entr" presetSubtype="0" fill="hold" grpId="0" nodeType="withEffect">
                                  <p:stCondLst>
                                    <p:cond delay="4707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3589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1448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2791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2" presetID="47" presetClass="entr" presetSubtype="0" fill="hold" grpId="0" nodeType="withEffect">
                                  <p:stCondLst>
                                    <p:cond delay="3683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47" presetClass="entr" presetSubtype="0" fill="hold" grpId="0" nodeType="withEffect">
                                  <p:stCondLst>
                                    <p:cond delay="2177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4" presetID="47" presetClass="entr" presetSubtype="0" fill="hold" grpId="0" nodeType="withEffect">
                                  <p:stCondLst>
                                    <p:cond delay="375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3178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6" presetID="47" presetClass="entr" presetSubtype="0" fill="hold" grpId="0" nodeType="withEffect">
                                  <p:stCondLst>
                                    <p:cond delay="2266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6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2" presetID="47" presetClass="entr" presetSubtype="0" fill="hold" grpId="0" nodeType="withEffect">
                                  <p:stCondLst>
                                    <p:cond delay="3453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6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8" presetID="47" presetClass="entr" presetSubtype="0" fill="hold" grpId="0" nodeType="withEffect">
                                  <p:stCondLst>
                                    <p:cond delay="173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7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4" presetID="42" presetClass="entr" presetSubtype="0" fill="hold" grpId="0" nodeType="withEffect">
                                  <p:stCondLst>
                                    <p:cond delay="4818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47" presetClass="entr" presetSubtype="0" fill="hold" grpId="0" nodeType="withEffect">
                                  <p:stCondLst>
                                    <p:cond delay="1484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8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6" presetID="47" presetClass="entr" presetSubtype="0" fill="hold" grpId="0" nodeType="withEffect">
                                  <p:stCondLst>
                                    <p:cond delay="4636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2" presetID="47" presetClass="entr" presetSubtype="0" fill="hold" grpId="0" nodeType="withEffect">
                                  <p:stCondLst>
                                    <p:cond delay="2913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9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grpId="0" nodeType="withEffect">
                                  <p:stCondLst>
                                    <p:cond delay="3322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1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0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4" presetID="47" presetClass="entr" presetSubtype="0" fill="hold" grpId="0" nodeType="withEffect">
                                  <p:stCondLst>
                                    <p:cond delay="1066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1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0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1859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6" presetID="47" presetClass="entr" presetSubtype="0" fill="hold" grpId="0" nodeType="withEffect">
                                  <p:stCondLst>
                                    <p:cond delay="459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1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1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grpId="0" nodeType="withEffect">
                                  <p:stCondLst>
                                    <p:cond delay="4503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1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8" presetID="42" presetClass="entr" presetSubtype="0" fill="hold" grpId="0" nodeType="withEffect">
                                  <p:stCondLst>
                                    <p:cond delay="137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1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4" presetID="42" presetClass="entr" presetSubtype="0" fill="hold" grpId="0" nodeType="withEffect">
                                  <p:stCondLst>
                                    <p:cond delay="3055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1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1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47" presetClass="entr" presetSubtype="0" fill="hold" grpId="0" nodeType="withEffect">
                                  <p:stCondLst>
                                    <p:cond delay="2023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1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1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6" presetID="42" presetClass="entr" presetSubtype="0" fill="hold" grpId="0" nodeType="withEffect">
                                  <p:stCondLst>
                                    <p:cond delay="388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1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1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2" presetID="42" presetClass="entr" presetSubtype="0" fill="hold" grpId="0" nodeType="withEffect">
                                  <p:stCondLst>
                                    <p:cond delay="4176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1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8" presetID="42" presetClass="entr" presetSubtype="0" fill="hold" grpId="0" nodeType="withEffect">
                                  <p:stCondLst>
                                    <p:cond delay="2101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1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1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1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6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4" presetID="47" presetClass="entr" presetSubtype="0" fill="hold" grpId="0" nodeType="withEffect">
                                  <p:stCondLst>
                                    <p:cond delay="2647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1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1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6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0" presetID="47" presetClass="entr" presetSubtype="0" fill="hold" grpId="0" nodeType="withEffect">
                                  <p:stCondLst>
                                    <p:cond delay="1487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1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1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7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6" presetID="47" presetClass="entr" presetSubtype="0" fill="hold" grpId="0" nodeType="withEffect">
                                  <p:stCondLst>
                                    <p:cond delay="3218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1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1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1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8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2" presetID="42" presetClass="entr" presetSubtype="0" fill="hold" grpId="0" nodeType="withEffect">
                                  <p:stCondLst>
                                    <p:cond delay="4205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1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1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1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8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8" presetID="47" presetClass="entr" presetSubtype="0" fill="hold" grpId="0" nodeType="withEffect">
                                  <p:stCondLst>
                                    <p:cond delay="4896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1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1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1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9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4" presetID="47" presetClass="entr" presetSubtype="0" fill="hold" grpId="0" nodeType="withEffect">
                                  <p:stCondLst>
                                    <p:cond delay="307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1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1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1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29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0" presetID="42" presetClass="entr" presetSubtype="0" fill="hold" grpId="0" nodeType="withEffect">
                                  <p:stCondLst>
                                    <p:cond delay="1306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1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1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1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0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6" presetID="47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1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500" fill="hold"/>
                                        <p:tgtEl>
                                          <p:spTgt spid="1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1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2" presetID="42" presetClass="entr" presetSubtype="0" fill="hold" grpId="0" nodeType="withEffect">
                                  <p:stCondLst>
                                    <p:cond delay="3286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1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1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1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8" presetID="42" presetClass="entr" presetSubtype="0" fill="hold" grpId="0" nodeType="withEffect">
                                  <p:stCondLst>
                                    <p:cond delay="1116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500"/>
                                        <p:tgtEl>
                                          <p:spTgt spid="1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1" dur="500" fill="hold"/>
                                        <p:tgtEl>
                                          <p:spTgt spid="1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1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4" presetID="47" presetClass="entr" presetSubtype="0" fill="hold" grpId="0" nodeType="withEffect">
                                  <p:stCondLst>
                                    <p:cond delay="2195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1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1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1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0" presetID="47" presetClass="entr" presetSubtype="0" fill="hold" grpId="0" nodeType="withEffect">
                                  <p:stCondLst>
                                    <p:cond delay="1182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500"/>
                                        <p:tgtEl>
                                          <p:spTgt spid="1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1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1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6" presetID="47" presetClass="entr" presetSubtype="0" fill="hold" grpId="0" nodeType="withEffect">
                                  <p:stCondLst>
                                    <p:cond delay="4737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1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1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1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2" presetID="47" presetClass="entr" presetSubtype="0" fill="hold" grpId="0" nodeType="withEffect">
                                  <p:stCondLst>
                                    <p:cond delay="962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500"/>
                                        <p:tgtEl>
                                          <p:spTgt spid="1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5" dur="500" fill="hold"/>
                                        <p:tgtEl>
                                          <p:spTgt spid="1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1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8" presetID="47" presetClass="entr" presetSubtype="0" fill="hold" grpId="0" nodeType="withEffect">
                                  <p:stCondLst>
                                    <p:cond delay="1306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500"/>
                                        <p:tgtEl>
                                          <p:spTgt spid="1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500" fill="hold"/>
                                        <p:tgtEl>
                                          <p:spTgt spid="1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1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4" presetID="42" presetClass="entr" presetSubtype="0" fill="hold" grpId="0" nodeType="withEffect">
                                  <p:stCondLst>
                                    <p:cond delay="4155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500"/>
                                        <p:tgtEl>
                                          <p:spTgt spid="1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1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500" fill="hold"/>
                                        <p:tgtEl>
                                          <p:spTgt spid="1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0" presetID="42" presetClass="entr" presetSubtype="0" fill="hold" grpId="0" nodeType="withEffect">
                                  <p:stCondLst>
                                    <p:cond delay="1157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500"/>
                                        <p:tgtEl>
                                          <p:spTgt spid="1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1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500" fill="hold"/>
                                        <p:tgtEl>
                                          <p:spTgt spid="1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6" presetID="47" presetClass="entr" presetSubtype="0" fill="hold" grpId="0" nodeType="withEffect">
                                  <p:stCondLst>
                                    <p:cond delay="1937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500"/>
                                        <p:tgtEl>
                                          <p:spTgt spid="1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9" dur="500" fill="hold"/>
                                        <p:tgtEl>
                                          <p:spTgt spid="1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500" fill="hold"/>
                                        <p:tgtEl>
                                          <p:spTgt spid="1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7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2" presetID="42" presetClass="entr" presetSubtype="0" fill="hold" grpId="0" nodeType="withEffect">
                                  <p:stCondLst>
                                    <p:cond delay="3926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500"/>
                                        <p:tgtEl>
                                          <p:spTgt spid="1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5" dur="500" fill="hold"/>
                                        <p:tgtEl>
                                          <p:spTgt spid="1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500" fill="hold"/>
                                        <p:tgtEl>
                                          <p:spTgt spid="1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7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8" presetID="47" presetClass="entr" presetSubtype="0" fill="hold" grpId="0" nodeType="withEffect">
                                  <p:stCondLst>
                                    <p:cond delay="915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500"/>
                                        <p:tgtEl>
                                          <p:spTgt spid="1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1" dur="500" fill="hold"/>
                                        <p:tgtEl>
                                          <p:spTgt spid="1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500" fill="hold"/>
                                        <p:tgtEl>
                                          <p:spTgt spid="1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8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4" presetID="47" presetClass="entr" presetSubtype="0" fill="hold" grpId="0" nodeType="withEffect">
                                  <p:stCondLst>
                                    <p:cond delay="3267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1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7" dur="500" fill="hold"/>
                                        <p:tgtEl>
                                          <p:spTgt spid="1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500" fill="hold"/>
                                        <p:tgtEl>
                                          <p:spTgt spid="1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8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0" presetID="42" presetClass="entr" presetSubtype="0" fill="hold" grpId="0" nodeType="withEffect">
                                  <p:stCondLst>
                                    <p:cond delay="469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2" dur="500"/>
                                        <p:tgtEl>
                                          <p:spTgt spid="1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1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500" fill="hold"/>
                                        <p:tgtEl>
                                          <p:spTgt spid="1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39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6" presetID="42" presetClass="entr" presetSubtype="0" fill="hold" grpId="0" nodeType="withEffect">
                                  <p:stCondLst>
                                    <p:cond delay="4666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500"/>
                                        <p:tgtEl>
                                          <p:spTgt spid="1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1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1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0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2" presetID="42" presetClass="entr" presetSubtype="0" fill="hold" grpId="0" nodeType="withEffect">
                                  <p:stCondLst>
                                    <p:cond delay="2945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4" dur="500"/>
                                        <p:tgtEl>
                                          <p:spTgt spid="1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1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500" fill="hold"/>
                                        <p:tgtEl>
                                          <p:spTgt spid="1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0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8" presetID="42" presetClass="entr" presetSubtype="0" fill="hold" grpId="0" nodeType="withEffect">
                                  <p:stCondLst>
                                    <p:cond delay="679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1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1" dur="500" fill="hold"/>
                                        <p:tgtEl>
                                          <p:spTgt spid="1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500" fill="hold"/>
                                        <p:tgtEl>
                                          <p:spTgt spid="1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4" presetID="47" presetClass="entr" presetSubtype="0" fill="hold" grpId="0" nodeType="withEffect">
                                  <p:stCondLst>
                                    <p:cond delay="3199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500"/>
                                        <p:tgtEl>
                                          <p:spTgt spid="1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1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500" fill="hold"/>
                                        <p:tgtEl>
                                          <p:spTgt spid="1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0" presetID="47" presetClass="entr" presetSubtype="0" fill="hold" grpId="0" nodeType="withEffect">
                                  <p:stCondLst>
                                    <p:cond delay="3159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2" dur="500"/>
                                        <p:tgtEl>
                                          <p:spTgt spid="1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3" dur="500" fill="hold"/>
                                        <p:tgtEl>
                                          <p:spTgt spid="1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500" fill="hold"/>
                                        <p:tgtEl>
                                          <p:spTgt spid="1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6" presetID="42" presetClass="entr" presetSubtype="0" fill="hold" grpId="0" nodeType="withEffect">
                                  <p:stCondLst>
                                    <p:cond delay="1656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8" dur="500"/>
                                        <p:tgtEl>
                                          <p:spTgt spid="1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9" dur="500" fill="hold"/>
                                        <p:tgtEl>
                                          <p:spTgt spid="1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500" fill="hold"/>
                                        <p:tgtEl>
                                          <p:spTgt spid="1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2" presetID="42" presetClass="entr" presetSubtype="0" fill="hold" grpId="0" nodeType="withEffect">
                                  <p:stCondLst>
                                    <p:cond delay="3224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500"/>
                                        <p:tgtEl>
                                          <p:spTgt spid="1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5" dur="500" fill="hold"/>
                                        <p:tgtEl>
                                          <p:spTgt spid="1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500" fill="hold"/>
                                        <p:tgtEl>
                                          <p:spTgt spid="1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8" presetID="42" presetClass="entr" presetSubtype="0" fill="hold" grpId="0" nodeType="withEffect">
                                  <p:stCondLst>
                                    <p:cond delay="78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0" dur="500"/>
                                        <p:tgtEl>
                                          <p:spTgt spid="1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1" dur="500" fill="hold"/>
                                        <p:tgtEl>
                                          <p:spTgt spid="1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500" fill="hold"/>
                                        <p:tgtEl>
                                          <p:spTgt spid="1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4" presetID="42" presetClass="entr" presetSubtype="0" fill="hold" grpId="0" nodeType="withEffect">
                                  <p:stCondLst>
                                    <p:cond delay="1017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6" dur="500"/>
                                        <p:tgtEl>
                                          <p:spTgt spid="1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7" dur="500" fill="hold"/>
                                        <p:tgtEl>
                                          <p:spTgt spid="1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500" fill="hold"/>
                                        <p:tgtEl>
                                          <p:spTgt spid="1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0" presetID="47" presetClass="entr" presetSubtype="0" fill="hold" grpId="0" nodeType="withEffect">
                                  <p:stCondLst>
                                    <p:cond delay="2525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2" dur="500"/>
                                        <p:tgtEl>
                                          <p:spTgt spid="1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3" dur="500" fill="hold"/>
                                        <p:tgtEl>
                                          <p:spTgt spid="1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500" fill="hold"/>
                                        <p:tgtEl>
                                          <p:spTgt spid="1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6" presetID="47" presetClass="entr" presetSubtype="0" fill="hold" grpId="0" nodeType="withEffect">
                                  <p:stCondLst>
                                    <p:cond delay="3532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500"/>
                                        <p:tgtEl>
                                          <p:spTgt spid="1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9" dur="500" fill="hold"/>
                                        <p:tgtEl>
                                          <p:spTgt spid="1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500" fill="hold"/>
                                        <p:tgtEl>
                                          <p:spTgt spid="1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6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2" presetID="42" presetClass="entr" presetSubtype="0" fill="hold" grpId="0" nodeType="withEffect">
                                  <p:stCondLst>
                                    <p:cond delay="2357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4" dur="500"/>
                                        <p:tgtEl>
                                          <p:spTgt spid="1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5" dur="500" fill="hold"/>
                                        <p:tgtEl>
                                          <p:spTgt spid="1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6" dur="500" fill="hold"/>
                                        <p:tgtEl>
                                          <p:spTgt spid="1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6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8" presetID="42" presetClass="entr" presetSubtype="0" fill="hold" grpId="0" nodeType="withEffect">
                                  <p:stCondLst>
                                    <p:cond delay="33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0" dur="500"/>
                                        <p:tgtEl>
                                          <p:spTgt spid="1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1" dur="500" fill="hold"/>
                                        <p:tgtEl>
                                          <p:spTgt spid="1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500" fill="hold"/>
                                        <p:tgtEl>
                                          <p:spTgt spid="1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7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4" presetID="47" presetClass="entr" presetSubtype="0" fill="hold" grpId="0" nodeType="withEffect">
                                  <p:stCondLst>
                                    <p:cond delay="489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6" dur="500"/>
                                        <p:tgtEl>
                                          <p:spTgt spid="1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7" dur="500" fill="hold"/>
                                        <p:tgtEl>
                                          <p:spTgt spid="1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500" fill="hold"/>
                                        <p:tgtEl>
                                          <p:spTgt spid="1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0" presetID="42" presetClass="entr" presetSubtype="0" fill="hold" grpId="0" nodeType="withEffect">
                                  <p:stCondLst>
                                    <p:cond delay="859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2" dur="500"/>
                                        <p:tgtEl>
                                          <p:spTgt spid="12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3" dur="500" fill="hold"/>
                                        <p:tgtEl>
                                          <p:spTgt spid="1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4" dur="500" fill="hold"/>
                                        <p:tgtEl>
                                          <p:spTgt spid="1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8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6" presetID="42" presetClass="entr" presetSubtype="0" fill="hold" grpId="0" nodeType="withEffect">
                                  <p:stCondLst>
                                    <p:cond delay="2975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8" dur="500"/>
                                        <p:tgtEl>
                                          <p:spTgt spid="1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9" dur="500" fill="hold"/>
                                        <p:tgtEl>
                                          <p:spTgt spid="1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500" fill="hold"/>
                                        <p:tgtEl>
                                          <p:spTgt spid="1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2" presetID="42" presetClass="entr" presetSubtype="0" fill="hold" grpId="0" nodeType="withEffect">
                                  <p:stCondLst>
                                    <p:cond delay="1632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4" dur="500"/>
                                        <p:tgtEl>
                                          <p:spTgt spid="1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5" dur="500" fill="hold"/>
                                        <p:tgtEl>
                                          <p:spTgt spid="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500" fill="hold"/>
                                        <p:tgtEl>
                                          <p:spTgt spid="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49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8" presetID="47" presetClass="entr" presetSubtype="0" fill="hold" grpId="0" nodeType="withEffect">
                                  <p:stCondLst>
                                    <p:cond delay="158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0" dur="500"/>
                                        <p:tgtEl>
                                          <p:spTgt spid="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1" dur="500" fill="hold"/>
                                        <p:tgtEl>
                                          <p:spTgt spid="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500" fill="hold"/>
                                        <p:tgtEl>
                                          <p:spTgt spid="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0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4" presetID="42" presetClass="entr" presetSubtype="0" fill="hold" grpId="0" nodeType="withEffect">
                                  <p:stCondLst>
                                    <p:cond delay="1164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6" dur="500"/>
                                        <p:tgtEl>
                                          <p:spTgt spid="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7" dur="500" fill="hold"/>
                                        <p:tgtEl>
                                          <p:spTgt spid="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8" dur="500" fill="hold"/>
                                        <p:tgtEl>
                                          <p:spTgt spid="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0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0" presetID="42" presetClass="entr" presetSubtype="0" fill="hold" grpId="0" nodeType="withEffect">
                                  <p:stCondLst>
                                    <p:cond delay="2567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500"/>
                                        <p:tgtEl>
                                          <p:spTgt spid="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3" dur="500" fill="hold"/>
                                        <p:tgtEl>
                                          <p:spTgt spid="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4" dur="500" fill="hold"/>
                                        <p:tgtEl>
                                          <p:spTgt spid="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6" presetID="47" presetClass="entr" presetSubtype="0" fill="hold" grpId="0" nodeType="withEffect">
                                  <p:stCondLst>
                                    <p:cond delay="2578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8" dur="500"/>
                                        <p:tgtEl>
                                          <p:spTgt spid="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9" dur="500" fill="hold"/>
                                        <p:tgtEl>
                                          <p:spTgt spid="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500" fill="hold"/>
                                        <p:tgtEl>
                                          <p:spTgt spid="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2" presetID="47" presetClass="entr" presetSubtype="0" fill="hold" grpId="0" nodeType="withEffect">
                                  <p:stCondLst>
                                    <p:cond delay="823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4" dur="500"/>
                                        <p:tgtEl>
                                          <p:spTgt spid="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5" dur="500" fill="hold"/>
                                        <p:tgtEl>
                                          <p:spTgt spid="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6" dur="500" fill="hold"/>
                                        <p:tgtEl>
                                          <p:spTgt spid="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8" presetID="47" presetClass="entr" presetSubtype="0" fill="hold" grpId="0" nodeType="withEffect">
                                  <p:stCondLst>
                                    <p:cond delay="3441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0" dur="500"/>
                                        <p:tgtEl>
                                          <p:spTgt spid="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1" dur="500" fill="hold"/>
                                        <p:tgtEl>
                                          <p:spTgt spid="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2" dur="500" fill="hold"/>
                                        <p:tgtEl>
                                          <p:spTgt spid="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4" presetID="47" presetClass="entr" presetSubtype="0" fill="hold" grpId="0" nodeType="withEffect">
                                  <p:stCondLst>
                                    <p:cond delay="197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6" dur="500"/>
                                        <p:tgtEl>
                                          <p:spTgt spid="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7" dur="500" fill="hold"/>
                                        <p:tgtEl>
                                          <p:spTgt spid="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8" dur="500" fill="hold"/>
                                        <p:tgtEl>
                                          <p:spTgt spid="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0" presetID="42" presetClass="entr" presetSubtype="0" fill="hold" grpId="0" nodeType="withEffect">
                                  <p:stCondLst>
                                    <p:cond delay="1924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2" dur="500"/>
                                        <p:tgtEl>
                                          <p:spTgt spid="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3" dur="500" fill="hold"/>
                                        <p:tgtEl>
                                          <p:spTgt spid="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500" fill="hold"/>
                                        <p:tgtEl>
                                          <p:spTgt spid="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6" presetID="42" presetClass="entr" presetSubtype="0" fill="hold" grpId="0" nodeType="withEffect">
                                  <p:stCondLst>
                                    <p:cond delay="1372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8" dur="500"/>
                                        <p:tgtEl>
                                          <p:spTgt spid="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9" dur="500" fill="hold"/>
                                        <p:tgtEl>
                                          <p:spTgt spid="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500" fill="hold"/>
                                        <p:tgtEl>
                                          <p:spTgt spid="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2" presetID="42" presetClass="entr" presetSubtype="0" fill="hold" grpId="0" nodeType="withEffect">
                                  <p:stCondLst>
                                    <p:cond delay="229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4" dur="500"/>
                                        <p:tgtEl>
                                          <p:spTgt spid="1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5" dur="500" fill="hold"/>
                                        <p:tgtEl>
                                          <p:spTgt spid="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500" fill="hold"/>
                                        <p:tgtEl>
                                          <p:spTgt spid="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8" presetID="42" presetClass="entr" presetSubtype="0" fill="hold" grpId="0" nodeType="withEffect">
                                  <p:stCondLst>
                                    <p:cond delay="19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500"/>
                                        <p:tgtEl>
                                          <p:spTgt spid="1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1" dur="500" fill="hold"/>
                                        <p:tgtEl>
                                          <p:spTgt spid="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2" dur="500" fill="hold"/>
                                        <p:tgtEl>
                                          <p:spTgt spid="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6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4" presetID="42" presetClass="entr" presetSubtype="0" fill="hold" grpId="0" nodeType="withEffect">
                                  <p:stCondLst>
                                    <p:cond delay="4215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6" dur="500"/>
                                        <p:tgtEl>
                                          <p:spTgt spid="1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7" dur="500" fill="hold"/>
                                        <p:tgtEl>
                                          <p:spTgt spid="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8" dur="500" fill="hold"/>
                                        <p:tgtEl>
                                          <p:spTgt spid="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6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0" presetID="42" presetClass="entr" presetSubtype="0" fill="hold" grpId="0" nodeType="withEffect">
                                  <p:stCondLst>
                                    <p:cond delay="4899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2" dur="500"/>
                                        <p:tgtEl>
                                          <p:spTgt spid="1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3" dur="500" fill="hold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4" dur="500" fill="hold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7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6" presetID="42" presetClass="entr" presetSubtype="0" fill="hold" grpId="0" nodeType="withEffect">
                                  <p:stCondLst>
                                    <p:cond delay="1753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8" dur="500"/>
                                        <p:tgtEl>
                                          <p:spTgt spid="1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9" dur="500" fill="hold"/>
                                        <p:tgtEl>
                                          <p:spTgt spid="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0" dur="500" fill="hold"/>
                                        <p:tgtEl>
                                          <p:spTgt spid="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8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2" presetID="47" presetClass="entr" presetSubtype="0" fill="hold" grpId="0" nodeType="withEffect">
                                  <p:stCondLst>
                                    <p:cond delay="2915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4" dur="500"/>
                                        <p:tgtEl>
                                          <p:spTgt spid="1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5" dur="500" fill="hold"/>
                                        <p:tgtEl>
                                          <p:spTgt spid="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500" fill="hold"/>
                                        <p:tgtEl>
                                          <p:spTgt spid="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8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8" presetID="47" presetClass="entr" presetSubtype="0" fill="hold" grpId="0" nodeType="withEffect">
                                  <p:stCondLst>
                                    <p:cond delay="3945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0" dur="500"/>
                                        <p:tgtEl>
                                          <p:spTgt spid="1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1" dur="500" fill="hold"/>
                                        <p:tgtEl>
                                          <p:spTgt spid="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2" dur="500" fill="hold"/>
                                        <p:tgtEl>
                                          <p:spTgt spid="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9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4" presetID="42" presetClass="entr" presetSubtype="0" fill="hold" grpId="0" nodeType="withEffect">
                                  <p:stCondLst>
                                    <p:cond delay="3241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6" dur="500"/>
                                        <p:tgtEl>
                                          <p:spTgt spid="1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7" dur="500" fill="hold"/>
                                        <p:tgtEl>
                                          <p:spTgt spid="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8" dur="500" fill="hold"/>
                                        <p:tgtEl>
                                          <p:spTgt spid="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59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0" presetID="42" presetClass="entr" presetSubtype="0" fill="hold" grpId="0" nodeType="withEffect">
                                  <p:stCondLst>
                                    <p:cond delay="387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500"/>
                                        <p:tgtEl>
                                          <p:spTgt spid="1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3" dur="500" fill="hold"/>
                                        <p:tgtEl>
                                          <p:spTgt spid="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4" dur="500" fill="hold"/>
                                        <p:tgtEl>
                                          <p:spTgt spid="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0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6" presetID="47" presetClass="entr" presetSubtype="0" fill="hold" grpId="0" nodeType="withEffect">
                                  <p:stCondLst>
                                    <p:cond delay="2287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8" dur="500"/>
                                        <p:tgtEl>
                                          <p:spTgt spid="1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9" dur="500" fill="hold"/>
                                        <p:tgtEl>
                                          <p:spTgt spid="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0" dur="500" fill="hold"/>
                                        <p:tgtEl>
                                          <p:spTgt spid="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2" presetID="42" presetClass="entr" presetSubtype="0" fill="hold" grpId="0" nodeType="withEffect">
                                  <p:stCondLst>
                                    <p:cond delay="1255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4" dur="500"/>
                                        <p:tgtEl>
                                          <p:spTgt spid="1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5" dur="500" fill="hold"/>
                                        <p:tgtEl>
                                          <p:spTgt spid="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500" fill="hold"/>
                                        <p:tgtEl>
                                          <p:spTgt spid="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8" presetID="47" presetClass="entr" presetSubtype="0" fill="hold" grpId="0" nodeType="withEffect">
                                  <p:stCondLst>
                                    <p:cond delay="1283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0" dur="500"/>
                                        <p:tgtEl>
                                          <p:spTgt spid="12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1" dur="500" fill="hold"/>
                                        <p:tgtEl>
                                          <p:spTgt spid="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2" dur="500" fill="hold"/>
                                        <p:tgtEl>
                                          <p:spTgt spid="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4" presetID="47" presetClass="entr" presetSubtype="0" fill="hold" grpId="0" nodeType="withEffect">
                                  <p:stCondLst>
                                    <p:cond delay="2595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6" dur="500"/>
                                        <p:tgtEl>
                                          <p:spTgt spid="1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7" dur="500" fill="hold"/>
                                        <p:tgtEl>
                                          <p:spTgt spid="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8" dur="500" fill="hold"/>
                                        <p:tgtEl>
                                          <p:spTgt spid="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0" presetID="42" presetClass="entr" presetSubtype="0" fill="hold" grpId="0" nodeType="withEffect">
                                  <p:stCondLst>
                                    <p:cond delay="2912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2" dur="500"/>
                                        <p:tgtEl>
                                          <p:spTgt spid="1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3" dur="500" fill="hold"/>
                                        <p:tgtEl>
                                          <p:spTgt spid="1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4" dur="500" fill="hold"/>
                                        <p:tgtEl>
                                          <p:spTgt spid="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6" presetID="42" presetClass="entr" presetSubtype="0" fill="hold" grpId="0" nodeType="withEffect">
                                  <p:stCondLst>
                                    <p:cond delay="389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8" dur="500"/>
                                        <p:tgtEl>
                                          <p:spTgt spid="1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9" dur="500" fill="hold"/>
                                        <p:tgtEl>
                                          <p:spTgt spid="1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0" dur="500" fill="hold"/>
                                        <p:tgtEl>
                                          <p:spTgt spid="1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2" presetID="47" presetClass="entr" presetSubtype="0" fill="hold" grpId="0" nodeType="withEffect">
                                  <p:stCondLst>
                                    <p:cond delay="1105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4" dur="500"/>
                                        <p:tgtEl>
                                          <p:spTgt spid="1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5" dur="500" fill="hold"/>
                                        <p:tgtEl>
                                          <p:spTgt spid="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6" dur="500" fill="hold"/>
                                        <p:tgtEl>
                                          <p:spTgt spid="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8" presetID="47" presetClass="entr" presetSubtype="0" fill="hold" grpId="0" nodeType="withEffect">
                                  <p:stCondLst>
                                    <p:cond delay="1201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500"/>
                                        <p:tgtEl>
                                          <p:spTgt spid="1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1" dur="500" fill="hold"/>
                                        <p:tgtEl>
                                          <p:spTgt spid="1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2" dur="500" fill="hold"/>
                                        <p:tgtEl>
                                          <p:spTgt spid="1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4" presetID="47" presetClass="entr" presetSubtype="0" fill="hold" grpId="0" nodeType="withEffect">
                                  <p:stCondLst>
                                    <p:cond delay="4126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6" dur="500"/>
                                        <p:tgtEl>
                                          <p:spTgt spid="1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7" dur="500" fill="hold"/>
                                        <p:tgtEl>
                                          <p:spTgt spid="1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8" dur="500" fill="hold"/>
                                        <p:tgtEl>
                                          <p:spTgt spid="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0" presetID="47" presetClass="entr" presetSubtype="0" fill="hold" grpId="0" nodeType="withEffect">
                                  <p:stCondLst>
                                    <p:cond delay="399"/>
                                  </p:stCondLst>
                                  <p:childTnLs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2" dur="500"/>
                                        <p:tgtEl>
                                          <p:spTgt spid="1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3" dur="500" fill="hold"/>
                                        <p:tgtEl>
                                          <p:spTgt spid="1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4" dur="500" fill="hold"/>
                                        <p:tgtEl>
                                          <p:spTgt spid="1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6" presetID="47" presetClass="entr" presetSubtype="0" fill="hold" grpId="0" nodeType="withEffect">
                                  <p:stCondLst>
                                    <p:cond delay="2369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8" dur="500"/>
                                        <p:tgtEl>
                                          <p:spTgt spid="1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9" dur="500" fill="hold"/>
                                        <p:tgtEl>
                                          <p:spTgt spid="1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0" dur="500" fill="hold"/>
                                        <p:tgtEl>
                                          <p:spTgt spid="1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7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2" presetID="47" presetClass="entr" presetSubtype="0" fill="hold" grpId="0" nodeType="withEffect">
                                  <p:stCondLst>
                                    <p:cond delay="1281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4" dur="500"/>
                                        <p:tgtEl>
                                          <p:spTgt spid="1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5" dur="500" fill="hold"/>
                                        <p:tgtEl>
                                          <p:spTgt spid="1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6" dur="500" fill="hold"/>
                                        <p:tgtEl>
                                          <p:spTgt spid="1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7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8" presetID="47" presetClass="entr" presetSubtype="0" fill="hold" grpId="0" nodeType="withEffect">
                                  <p:stCondLst>
                                    <p:cond delay="3515"/>
                                  </p:stCondLst>
                                  <p:childTnLst>
                                    <p:set>
                                      <p:cBhvr>
                                        <p:cTn id="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0" dur="500"/>
                                        <p:tgtEl>
                                          <p:spTgt spid="1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1" dur="500" fill="hold"/>
                                        <p:tgtEl>
                                          <p:spTgt spid="1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2" dur="500" fill="hold"/>
                                        <p:tgtEl>
                                          <p:spTgt spid="1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8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4" presetID="47" presetClass="entr" presetSubtype="0" fill="hold" grpId="0" nodeType="withEffect">
                                  <p:stCondLst>
                                    <p:cond delay="4592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6" dur="500"/>
                                        <p:tgtEl>
                                          <p:spTgt spid="1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7" dur="500" fill="hold"/>
                                        <p:tgtEl>
                                          <p:spTgt spid="1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8" dur="500" fill="hold"/>
                                        <p:tgtEl>
                                          <p:spTgt spid="1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8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0" presetID="47" presetClass="entr" presetSubtype="0" fill="hold" grpId="0" nodeType="withEffect">
                                  <p:stCondLst>
                                    <p:cond delay="3962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500"/>
                                        <p:tgtEl>
                                          <p:spTgt spid="1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3" dur="500" fill="hold"/>
                                        <p:tgtEl>
                                          <p:spTgt spid="1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4" dur="500" fill="hold"/>
                                        <p:tgtEl>
                                          <p:spTgt spid="1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69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6" presetID="42" presetClass="entr" presetSubtype="0" fill="hold" grpId="0" nodeType="withEffect">
                                  <p:stCondLst>
                                    <p:cond delay="241"/>
                                  </p:stCondLst>
                                  <p:childTnLst>
                                    <p:set>
                                      <p:cBhvr>
                                        <p:cTn id="6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8" dur="500"/>
                                        <p:tgtEl>
                                          <p:spTgt spid="1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9" dur="500" fill="hold"/>
                                        <p:tgtEl>
                                          <p:spTgt spid="1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0" dur="500" fill="hold"/>
                                        <p:tgtEl>
                                          <p:spTgt spid="1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0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2" presetID="42" presetClass="entr" presetSubtype="0" fill="hold" grpId="0" nodeType="withEffect">
                                  <p:stCondLst>
                                    <p:cond delay="1676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4" dur="500"/>
                                        <p:tgtEl>
                                          <p:spTgt spid="1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5" dur="500" fill="hold"/>
                                        <p:tgtEl>
                                          <p:spTgt spid="1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6" dur="500" fill="hold"/>
                                        <p:tgtEl>
                                          <p:spTgt spid="1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0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8" presetID="42" presetClass="entr" presetSubtype="0" fill="hold" grpId="0" nodeType="withEffect">
                                  <p:stCondLst>
                                    <p:cond delay="1239"/>
                                  </p:stCondLst>
                                  <p:childTnLst>
                                    <p:set>
                                      <p:cBhvr>
                                        <p:cTn id="7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0" dur="500"/>
                                        <p:tgtEl>
                                          <p:spTgt spid="1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1" dur="500" fill="hold"/>
                                        <p:tgtEl>
                                          <p:spTgt spid="1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2" dur="500" fill="hold"/>
                                        <p:tgtEl>
                                          <p:spTgt spid="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4" presetID="42" presetClass="entr" presetSubtype="0" fill="hold" grpId="0" nodeType="withEffect">
                                  <p:stCondLst>
                                    <p:cond delay="1882"/>
                                  </p:stCondLst>
                                  <p:childTnLst>
                                    <p:set>
                                      <p:cBhvr>
                                        <p:cTn id="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6" dur="500"/>
                                        <p:tgtEl>
                                          <p:spTgt spid="1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7" dur="500" fill="hold"/>
                                        <p:tgtEl>
                                          <p:spTgt spid="1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8" dur="500" fill="hold"/>
                                        <p:tgtEl>
                                          <p:spTgt spid="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0" presetID="47" presetClass="entr" presetSubtype="0" fill="hold" grpId="0" nodeType="withEffect">
                                  <p:stCondLst>
                                    <p:cond delay="4143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2" dur="500"/>
                                        <p:tgtEl>
                                          <p:spTgt spid="13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3" dur="500" fill="hold"/>
                                        <p:tgtEl>
                                          <p:spTgt spid="1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4" dur="500" fill="hold"/>
                                        <p:tgtEl>
                                          <p:spTgt spid="1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6" presetID="47" presetClass="entr" presetSubtype="0" fill="hold" grpId="0" nodeType="withEffect">
                                  <p:stCondLst>
                                    <p:cond delay="3234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8" dur="500"/>
                                        <p:tgtEl>
                                          <p:spTgt spid="1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9" dur="500" fill="hold"/>
                                        <p:tgtEl>
                                          <p:spTgt spid="1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0" dur="500" fill="hold"/>
                                        <p:tgtEl>
                                          <p:spTgt spid="1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2" presetID="47" presetClass="entr" presetSubtype="0" fill="hold" grpId="0" nodeType="withEffect">
                                  <p:stCondLst>
                                    <p:cond delay="3027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4" dur="500"/>
                                        <p:tgtEl>
                                          <p:spTgt spid="1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5" dur="500" fill="hold"/>
                                        <p:tgtEl>
                                          <p:spTgt spid="1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6" dur="500" fill="hold"/>
                                        <p:tgtEl>
                                          <p:spTgt spid="1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8" presetID="42" presetClass="entr" presetSubtype="0" fill="hold" grpId="0" nodeType="withEffect">
                                  <p:stCondLst>
                                    <p:cond delay="3385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500"/>
                                        <p:tgtEl>
                                          <p:spTgt spid="1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1" dur="500" fill="hold"/>
                                        <p:tgtEl>
                                          <p:spTgt spid="1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2" dur="500" fill="hold"/>
                                        <p:tgtEl>
                                          <p:spTgt spid="1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4" presetID="47" presetClass="entr" presetSubtype="0" fill="hold" grpId="0" nodeType="withEffect">
                                  <p:stCondLst>
                                    <p:cond delay="284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6" dur="500"/>
                                        <p:tgtEl>
                                          <p:spTgt spid="13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7" dur="500" fill="hold"/>
                                        <p:tgtEl>
                                          <p:spTgt spid="1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8" dur="500" fill="hold"/>
                                        <p:tgtEl>
                                          <p:spTgt spid="1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0" presetID="47" presetClass="entr" presetSubtype="0" fill="hold" grpId="0" nodeType="withEffect">
                                  <p:stCondLst>
                                    <p:cond delay="4108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2" dur="500"/>
                                        <p:tgtEl>
                                          <p:spTgt spid="1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3" dur="500" fill="hold"/>
                                        <p:tgtEl>
                                          <p:spTgt spid="1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4" dur="500" fill="hold"/>
                                        <p:tgtEl>
                                          <p:spTgt spid="1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6" presetID="47" presetClass="entr" presetSubtype="0" fill="hold" grpId="0" nodeType="withEffect">
                                  <p:stCondLst>
                                    <p:cond delay="3759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8" dur="500"/>
                                        <p:tgtEl>
                                          <p:spTgt spid="13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9" dur="500" fill="hold"/>
                                        <p:tgtEl>
                                          <p:spTgt spid="1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0" dur="500" fill="hold"/>
                                        <p:tgtEl>
                                          <p:spTgt spid="1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6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2" presetID="47" presetClass="entr" presetSubtype="0" fill="hold" grpId="0" nodeType="withEffect">
                                  <p:stCondLst>
                                    <p:cond delay="2371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4" dur="500"/>
                                        <p:tgtEl>
                                          <p:spTgt spid="13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5" dur="500" fill="hold"/>
                                        <p:tgtEl>
                                          <p:spTgt spid="1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6" dur="500" fill="hold"/>
                                        <p:tgtEl>
                                          <p:spTgt spid="1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6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8" presetID="47" presetClass="entr" presetSubtype="0" fill="hold" grpId="0" nodeType="withEffect">
                                  <p:stCondLst>
                                    <p:cond delay="1026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0" dur="500"/>
                                        <p:tgtEl>
                                          <p:spTgt spid="13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1" dur="500" fill="hold"/>
                                        <p:tgtEl>
                                          <p:spTgt spid="1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2" dur="500" fill="hold"/>
                                        <p:tgtEl>
                                          <p:spTgt spid="1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7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4" presetID="47" presetClass="entr" presetSubtype="0" fill="hold" grpId="0" nodeType="withEffect">
                                  <p:stCondLst>
                                    <p:cond delay="28"/>
                                  </p:stCondLst>
                                  <p:childTnLst>
                                    <p:set>
                                      <p:cBhvr>
                                        <p:cTn id="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6" dur="500"/>
                                        <p:tgtEl>
                                          <p:spTgt spid="13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7" dur="500" fill="hold"/>
                                        <p:tgtEl>
                                          <p:spTgt spid="1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8" dur="500" fill="hold"/>
                                        <p:tgtEl>
                                          <p:spTgt spid="1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0" presetID="42" presetClass="entr" presetSubtype="0" fill="hold" grpId="0" nodeType="withEffect">
                                  <p:stCondLst>
                                    <p:cond delay="2811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2" dur="500"/>
                                        <p:tgtEl>
                                          <p:spTgt spid="1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3" dur="500" fill="hold"/>
                                        <p:tgtEl>
                                          <p:spTgt spid="1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500" fill="hold"/>
                                        <p:tgtEl>
                                          <p:spTgt spid="1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8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6" presetID="47" presetClass="entr" presetSubtype="0" fill="hold" grpId="0" nodeType="withEffect">
                                  <p:stCondLst>
                                    <p:cond delay="1028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500"/>
                                        <p:tgtEl>
                                          <p:spTgt spid="1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9" dur="500" fill="hold"/>
                                        <p:tgtEl>
                                          <p:spTgt spid="1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0" dur="500" fill="hold"/>
                                        <p:tgtEl>
                                          <p:spTgt spid="1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2" presetID="42" presetClass="entr" presetSubtype="0" fill="hold" grpId="0" nodeType="withEffect">
                                  <p:stCondLst>
                                    <p:cond delay="3871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4" dur="500"/>
                                        <p:tgtEl>
                                          <p:spTgt spid="1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5" dur="500" fill="hold"/>
                                        <p:tgtEl>
                                          <p:spTgt spid="1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6" dur="500" fill="hold"/>
                                        <p:tgtEl>
                                          <p:spTgt spid="1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79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8" presetID="47" presetClass="entr" presetSubtype="0" fill="hold" grpId="0" nodeType="withEffect">
                                  <p:stCondLst>
                                    <p:cond delay="1299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0" dur="500"/>
                                        <p:tgtEl>
                                          <p:spTgt spid="1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1" dur="500" fill="hold"/>
                                        <p:tgtEl>
                                          <p:spTgt spid="1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2" dur="500" fill="hold"/>
                                        <p:tgtEl>
                                          <p:spTgt spid="1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0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4" presetID="47" presetClass="entr" presetSubtype="0" fill="hold" grpId="0" nodeType="withEffect">
                                  <p:stCondLst>
                                    <p:cond delay="832"/>
                                  </p:stCondLst>
                                  <p:childTnLst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6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7" dur="500" fill="hold"/>
                                        <p:tgtEl>
                                          <p:spTgt spid="1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8" dur="500" fill="hold"/>
                                        <p:tgtEl>
                                          <p:spTgt spid="1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0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0" presetID="47" presetClass="entr" presetSubtype="0" fill="hold" grpId="0" nodeType="withEffect">
                                  <p:stCondLst>
                                    <p:cond delay="2718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2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3" dur="500" fill="hold"/>
                                        <p:tgtEl>
                                          <p:spTgt spid="1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4" dur="500" fill="hold"/>
                                        <p:tgtEl>
                                          <p:spTgt spid="1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6" presetID="47" presetClass="entr" presetSubtype="0" fill="hold" grpId="0" nodeType="withEffect">
                                  <p:stCondLst>
                                    <p:cond delay="2792"/>
                                  </p:stCondLst>
                                  <p:childTnLs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8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9" dur="500" fill="hold"/>
                                        <p:tgtEl>
                                          <p:spTgt spid="1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0" dur="500" fill="hold"/>
                                        <p:tgtEl>
                                          <p:spTgt spid="1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2" presetID="42" presetClass="entr" presetSubtype="0" fill="hold" grpId="0" nodeType="withEffect">
                                  <p:stCondLst>
                                    <p:cond delay="3814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4" dur="500"/>
                                        <p:tgtEl>
                                          <p:spTgt spid="1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5" dur="500" fill="hold"/>
                                        <p:tgtEl>
                                          <p:spTgt spid="1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6" dur="500" fill="hold"/>
                                        <p:tgtEl>
                                          <p:spTgt spid="1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8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500"/>
                                        <p:tgtEl>
                                          <p:spTgt spid="1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1" dur="500" fill="hold"/>
                                        <p:tgtEl>
                                          <p:spTgt spid="1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2" dur="500" fill="hold"/>
                                        <p:tgtEl>
                                          <p:spTgt spid="1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4" presetID="47" presetClass="entr" presetSubtype="0" fill="hold" grpId="0" nodeType="withEffect">
                                  <p:stCondLst>
                                    <p:cond delay="1122"/>
                                  </p:stCondLst>
                                  <p:childTnLst>
                                    <p:set>
                                      <p:cBhvr>
                                        <p:cTn id="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6" dur="500"/>
                                        <p:tgtEl>
                                          <p:spTgt spid="1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7" dur="500" fill="hold"/>
                                        <p:tgtEl>
                                          <p:spTgt spid="1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8" dur="500" fill="hold"/>
                                        <p:tgtEl>
                                          <p:spTgt spid="1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0" presetID="42" presetClass="entr" presetSubtype="0" fill="hold" grpId="0" nodeType="withEffect">
                                  <p:stCondLst>
                                    <p:cond delay="809"/>
                                  </p:stCondLst>
                                  <p:childTnLs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2" dur="500"/>
                                        <p:tgtEl>
                                          <p:spTgt spid="1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3" dur="500" fill="hold"/>
                                        <p:tgtEl>
                                          <p:spTgt spid="1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4" dur="500" fill="hold"/>
                                        <p:tgtEl>
                                          <p:spTgt spid="1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6" presetID="47" presetClass="entr" presetSubtype="0" fill="hold" grpId="0" nodeType="withEffect">
                                  <p:stCondLst>
                                    <p:cond delay="1327"/>
                                  </p:stCondLst>
                                  <p:childTnLst>
                                    <p:set>
                                      <p:cBhvr>
                                        <p:cTn id="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8" dur="500"/>
                                        <p:tgtEl>
                                          <p:spTgt spid="1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9" dur="500" fill="hold"/>
                                        <p:tgtEl>
                                          <p:spTgt spid="1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0" dur="500" fill="hold"/>
                                        <p:tgtEl>
                                          <p:spTgt spid="1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2" presetID="47" presetClass="entr" presetSubtype="0" fill="hold" grpId="0" nodeType="withEffect">
                                  <p:stCondLst>
                                    <p:cond delay="722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4" dur="500"/>
                                        <p:tgtEl>
                                          <p:spTgt spid="1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5" dur="500" fill="hold"/>
                                        <p:tgtEl>
                                          <p:spTgt spid="1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6" dur="500" fill="hold"/>
                                        <p:tgtEl>
                                          <p:spTgt spid="1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8" presetID="47" presetClass="entr" presetSubtype="0" fill="hold" grpId="0" nodeType="withEffect">
                                  <p:stCondLst>
                                    <p:cond delay="628"/>
                                  </p:stCondLst>
                                  <p:childTnLst>
                                    <p:set>
                                      <p:cBhvr>
                                        <p:cTn id="8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0" dur="500"/>
                                        <p:tgtEl>
                                          <p:spTgt spid="1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1" dur="500" fill="hold"/>
                                        <p:tgtEl>
                                          <p:spTgt spid="1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2" dur="500" fill="hold"/>
                                        <p:tgtEl>
                                          <p:spTgt spid="1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6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4" presetID="47" presetClass="entr" presetSubtype="0" fill="hold" grpId="0" nodeType="withEffect">
                                  <p:stCondLst>
                                    <p:cond delay="3819"/>
                                  </p:stCondLst>
                                  <p:childTnLst>
                                    <p:set>
                                      <p:cBhvr>
                                        <p:cTn id="8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6" dur="500"/>
                                        <p:tgtEl>
                                          <p:spTgt spid="1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7" dur="500" fill="hold"/>
                                        <p:tgtEl>
                                          <p:spTgt spid="1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8" dur="500" fill="hold"/>
                                        <p:tgtEl>
                                          <p:spTgt spid="1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6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0" presetID="47" presetClass="entr" presetSubtype="0" fill="hold" grpId="0" nodeType="withEffect">
                                  <p:stCondLst>
                                    <p:cond delay="3959"/>
                                  </p:stCondLst>
                                  <p:childTnLst>
                                    <p:set>
                                      <p:cBhvr>
                                        <p:cTn id="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2" dur="500"/>
                                        <p:tgtEl>
                                          <p:spTgt spid="13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3" dur="500" fill="hold"/>
                                        <p:tgtEl>
                                          <p:spTgt spid="1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4" dur="500" fill="hold"/>
                                        <p:tgtEl>
                                          <p:spTgt spid="1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7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6" presetID="47" presetClass="entr" presetSubtype="0" fill="hold" grpId="0" nodeType="withEffect">
                                  <p:stCondLst>
                                    <p:cond delay="4091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500"/>
                                        <p:tgtEl>
                                          <p:spTgt spid="13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9" dur="500" fill="hold"/>
                                        <p:tgtEl>
                                          <p:spTgt spid="1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0" dur="500" fill="hold"/>
                                        <p:tgtEl>
                                          <p:spTgt spid="1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8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2" presetID="47" presetClass="entr" presetSubtype="0" fill="hold" grpId="0" nodeType="withEffect">
                                  <p:stCondLst>
                                    <p:cond delay="2975"/>
                                  </p:stCondLst>
                                  <p:childTnLst>
                                    <p:set>
                                      <p:cBhvr>
                                        <p:cTn id="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4" dur="500"/>
                                        <p:tgtEl>
                                          <p:spTgt spid="1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5" dur="500" fill="hold"/>
                                        <p:tgtEl>
                                          <p:spTgt spid="1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6" dur="500" fill="hold"/>
                                        <p:tgtEl>
                                          <p:spTgt spid="1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8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8" presetID="42" presetClass="entr" presetSubtype="0" fill="hold" grpId="0" nodeType="withEffect">
                                  <p:stCondLst>
                                    <p:cond delay="671"/>
                                  </p:stCondLst>
                                  <p:childTnLs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0" dur="500"/>
                                        <p:tgtEl>
                                          <p:spTgt spid="1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1" dur="500" fill="hold"/>
                                        <p:tgtEl>
                                          <p:spTgt spid="1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2" dur="500" fill="hold"/>
                                        <p:tgtEl>
                                          <p:spTgt spid="1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9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4" presetID="42" presetClass="entr" presetSubtype="0" fill="hold" grpId="0" nodeType="withEffect">
                                  <p:stCondLst>
                                    <p:cond delay="2973"/>
                                  </p:stCondLst>
                                  <p:childTnLst>
                                    <p:set>
                                      <p:cBhvr>
                                        <p:cTn id="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6" dur="500"/>
                                        <p:tgtEl>
                                          <p:spTgt spid="13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7" dur="500" fill="hold"/>
                                        <p:tgtEl>
                                          <p:spTgt spid="1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8" dur="500" fill="hold"/>
                                        <p:tgtEl>
                                          <p:spTgt spid="1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89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0" presetID="47" presetClass="entr" presetSubtype="0" fill="hold" grpId="0" nodeType="withEffect">
                                  <p:stCondLst>
                                    <p:cond delay="4584"/>
                                  </p:stCondLst>
                                  <p:childTnLst>
                                    <p:set>
                                      <p:cBhvr>
                                        <p:cTn id="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2" dur="500"/>
                                        <p:tgtEl>
                                          <p:spTgt spid="13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3" dur="500" fill="hold"/>
                                        <p:tgtEl>
                                          <p:spTgt spid="1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4" dur="500" fill="hold"/>
                                        <p:tgtEl>
                                          <p:spTgt spid="1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0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6" presetID="42" presetClass="entr" presetSubtype="0" fill="hold" grpId="0" nodeType="withEffect">
                                  <p:stCondLst>
                                    <p:cond delay="139"/>
                                  </p:stCondLst>
                                  <p:childTnLst>
                                    <p:set>
                                      <p:cBhvr>
                                        <p:cTn id="9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8" dur="500"/>
                                        <p:tgtEl>
                                          <p:spTgt spid="13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9" dur="500" fill="hold"/>
                                        <p:tgtEl>
                                          <p:spTgt spid="1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0" dur="500" fill="hold"/>
                                        <p:tgtEl>
                                          <p:spTgt spid="1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2" presetID="47" presetClass="entr" presetSubtype="0" fill="hold" grpId="0" nodeType="withEffect">
                                  <p:stCondLst>
                                    <p:cond delay="4499"/>
                                  </p:stCondLst>
                                  <p:childTnLst>
                                    <p:set>
                                      <p:cBhvr>
                                        <p:cTn id="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4" dur="500"/>
                                        <p:tgtEl>
                                          <p:spTgt spid="1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5" dur="500" fill="hold"/>
                                        <p:tgtEl>
                                          <p:spTgt spid="1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6" dur="500" fill="hold"/>
                                        <p:tgtEl>
                                          <p:spTgt spid="1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8" presetID="42" presetClass="entr" presetSubtype="0" fill="hold" grpId="0" nodeType="withEffect">
                                  <p:stCondLst>
                                    <p:cond delay="1783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500"/>
                                        <p:tgtEl>
                                          <p:spTgt spid="13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1" dur="500" fill="hold"/>
                                        <p:tgtEl>
                                          <p:spTgt spid="1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2" dur="500" fill="hold"/>
                                        <p:tgtEl>
                                          <p:spTgt spid="1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4" presetID="47" presetClass="entr" presetSubtype="0" fill="hold" grpId="0" nodeType="withEffect">
                                  <p:stCondLst>
                                    <p:cond delay="3521"/>
                                  </p:stCondLst>
                                  <p:childTnLst>
                                    <p:set>
                                      <p:cBhvr>
                                        <p:cTn id="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6" dur="500"/>
                                        <p:tgtEl>
                                          <p:spTgt spid="1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7" dur="500" fill="hold"/>
                                        <p:tgtEl>
                                          <p:spTgt spid="1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8" dur="500" fill="hold"/>
                                        <p:tgtEl>
                                          <p:spTgt spid="1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0" presetID="47" presetClass="entr" presetSubtype="0" fill="hold" grpId="0" nodeType="withEffect">
                                  <p:stCondLst>
                                    <p:cond delay="3475"/>
                                  </p:stCondLst>
                                  <p:childTnLs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2" dur="500"/>
                                        <p:tgtEl>
                                          <p:spTgt spid="1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3" dur="500" fill="hold"/>
                                        <p:tgtEl>
                                          <p:spTgt spid="1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4" dur="500" fill="hold"/>
                                        <p:tgtEl>
                                          <p:spTgt spid="1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6" presetID="47" presetClass="entr" presetSubtype="0" fill="hold" grpId="0" nodeType="withEffect">
                                  <p:stCondLst>
                                    <p:cond delay="296"/>
                                  </p:stCondLst>
                                  <p:childTnLs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8" dur="500"/>
                                        <p:tgtEl>
                                          <p:spTgt spid="1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9" dur="500" fill="hold"/>
                                        <p:tgtEl>
                                          <p:spTgt spid="1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0" dur="500" fill="hold"/>
                                        <p:tgtEl>
                                          <p:spTgt spid="1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2" presetID="47" presetClass="entr" presetSubtype="0" fill="hold" grpId="0" nodeType="withEffect">
                                  <p:stCondLst>
                                    <p:cond delay="3223"/>
                                  </p:stCondLst>
                                  <p:childTnLst>
                                    <p:set>
                                      <p:cBhvr>
                                        <p:cTn id="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4" dur="500"/>
                                        <p:tgtEl>
                                          <p:spTgt spid="1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5" dur="500" fill="hold"/>
                                        <p:tgtEl>
                                          <p:spTgt spid="1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6" dur="500" fill="hold"/>
                                        <p:tgtEl>
                                          <p:spTgt spid="1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8" presetID="42" presetClass="entr" presetSubtype="0" fill="hold" grpId="0" nodeType="withEffect">
                                  <p:stCondLst>
                                    <p:cond delay="3963"/>
                                  </p:stCondLst>
                                  <p:childTnLst>
                                    <p:set>
                                      <p:cBhvr>
                                        <p:cTn id="9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0" dur="500"/>
                                        <p:tgtEl>
                                          <p:spTgt spid="1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1" dur="500" fill="hold"/>
                                        <p:tgtEl>
                                          <p:spTgt spid="1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2" dur="500" fill="hold"/>
                                        <p:tgtEl>
                                          <p:spTgt spid="1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4" presetID="42" presetClass="entr" presetSubtype="0" fill="hold" grpId="0" nodeType="withEffect">
                                  <p:stCondLst>
                                    <p:cond delay="4112"/>
                                  </p:stCondLst>
                                  <p:childTnLst>
                                    <p:set>
                                      <p:cBhvr>
                                        <p:cTn id="9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6" dur="500"/>
                                        <p:tgtEl>
                                          <p:spTgt spid="1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7" dur="500" fill="hold"/>
                                        <p:tgtEl>
                                          <p:spTgt spid="1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8" dur="500" fill="hold"/>
                                        <p:tgtEl>
                                          <p:spTgt spid="1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0" presetID="42" presetClass="entr" presetSubtype="0" fill="hold" grpId="0" nodeType="withEffect">
                                  <p:stCondLst>
                                    <p:cond delay="3742"/>
                                  </p:stCondLst>
                                  <p:childTnLst>
                                    <p:set>
                                      <p:cBhvr>
                                        <p:cTn id="9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2" dur="500"/>
                                        <p:tgtEl>
                                          <p:spTgt spid="1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3" dur="500" fill="hold"/>
                                        <p:tgtEl>
                                          <p:spTgt spid="1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4" dur="500" fill="hold"/>
                                        <p:tgtEl>
                                          <p:spTgt spid="1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6" presetID="47" presetClass="entr" presetSubtype="0" fill="hold" grpId="0" nodeType="withEffect">
                                  <p:stCondLst>
                                    <p:cond delay="3061"/>
                                  </p:stCondLst>
                                  <p:childTnLst>
                                    <p:set>
                                      <p:cBhvr>
                                        <p:cTn id="9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8" dur="500"/>
                                        <p:tgtEl>
                                          <p:spTgt spid="1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9" dur="500" fill="hold"/>
                                        <p:tgtEl>
                                          <p:spTgt spid="1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0" dur="500" fill="hold"/>
                                        <p:tgtEl>
                                          <p:spTgt spid="1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7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2" presetID="47" presetClass="entr" presetSubtype="0" fill="hold" grpId="0" nodeType="withEffect">
                                  <p:stCondLst>
                                    <p:cond delay="169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500"/>
                                        <p:tgtEl>
                                          <p:spTgt spid="1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5" dur="500" fill="hold"/>
                                        <p:tgtEl>
                                          <p:spTgt spid="1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6" dur="500" fill="hold"/>
                                        <p:tgtEl>
                                          <p:spTgt spid="1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7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8" presetID="47" presetClass="entr" presetSubtype="0" fill="hold" grpId="0" nodeType="withEffect">
                                  <p:stCondLst>
                                    <p:cond delay="4588"/>
                                  </p:stCondLst>
                                  <p:childTnLst>
                                    <p:set>
                                      <p:cBhvr>
                                        <p:cTn id="9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0" dur="500"/>
                                        <p:tgtEl>
                                          <p:spTgt spid="1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1" dur="500" fill="hold"/>
                                        <p:tgtEl>
                                          <p:spTgt spid="1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2" dur="500" fill="hold"/>
                                        <p:tgtEl>
                                          <p:spTgt spid="1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8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4" presetID="47" presetClass="entr" presetSubtype="0" fill="hold" grpId="0" nodeType="withEffect">
                                  <p:stCondLst>
                                    <p:cond delay="1287"/>
                                  </p:stCondLst>
                                  <p:childTnLs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6" dur="500"/>
                                        <p:tgtEl>
                                          <p:spTgt spid="1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7" dur="500" fill="hold"/>
                                        <p:tgtEl>
                                          <p:spTgt spid="1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8" dur="500" fill="hold"/>
                                        <p:tgtEl>
                                          <p:spTgt spid="1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8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0" presetID="42" presetClass="entr" presetSubtype="0" fill="hold" grpId="0" nodeType="withEffect">
                                  <p:stCondLst>
                                    <p:cond delay="4765"/>
                                  </p:stCondLst>
                                  <p:childTnLst>
                                    <p:set>
                                      <p:cBhvr>
                                        <p:cTn id="9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2" dur="500"/>
                                        <p:tgtEl>
                                          <p:spTgt spid="1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3" dur="500" fill="hold"/>
                                        <p:tgtEl>
                                          <p:spTgt spid="1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4" dur="500" fill="hold"/>
                                        <p:tgtEl>
                                          <p:spTgt spid="1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99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6" presetID="42" presetClass="entr" presetSubtype="0" fill="hold" grpId="0" nodeType="withEffect">
                                  <p:stCondLst>
                                    <p:cond delay="3296"/>
                                  </p:stCondLst>
                                  <p:childTnLst>
                                    <p:set>
                                      <p:cBhvr>
                                        <p:cTn id="9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8" dur="500"/>
                                        <p:tgtEl>
                                          <p:spTgt spid="1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9" dur="500" fill="hold"/>
                                        <p:tgtEl>
                                          <p:spTgt spid="1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0" dur="500" fill="hold"/>
                                        <p:tgtEl>
                                          <p:spTgt spid="1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00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2" presetID="42" presetClass="entr" presetSubtype="0" fill="hold" grpId="0" nodeType="withEffect">
                                  <p:stCondLst>
                                    <p:cond delay="1742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4" dur="500"/>
                                        <p:tgtEl>
                                          <p:spTgt spid="1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5" dur="500" fill="hold"/>
                                        <p:tgtEl>
                                          <p:spTgt spid="1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6" dur="500" fill="hold"/>
                                        <p:tgtEl>
                                          <p:spTgt spid="1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00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8" presetID="42" presetClass="entr" presetSubtype="0" fill="hold" grpId="0" nodeType="withEffect">
                                  <p:stCondLst>
                                    <p:cond delay="1472"/>
                                  </p:stCondLst>
                                  <p:childTnLst>
                                    <p:set>
                                      <p:cBhvr>
                                        <p:cTn id="1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0" dur="500"/>
                                        <p:tgtEl>
                                          <p:spTgt spid="1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1" dur="500" fill="hold"/>
                                        <p:tgtEl>
                                          <p:spTgt spid="1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2" dur="500" fill="hold"/>
                                        <p:tgtEl>
                                          <p:spTgt spid="1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>
                                      <p:cBhvr>
                                        <p:cTn id="10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3" grpId="0" animBg="1"/>
      <p:bldP spid="1184" grpId="0" animBg="1"/>
      <p:bldP spid="1185" grpId="0" animBg="1"/>
      <p:bldP spid="1186" grpId="0" animBg="1"/>
      <p:bldP spid="1187" grpId="0" animBg="1"/>
      <p:bldP spid="1188" grpId="0" animBg="1"/>
      <p:bldP spid="1189" grpId="0" animBg="1"/>
      <p:bldP spid="1190" grpId="0" animBg="1"/>
      <p:bldP spid="1191" grpId="0" animBg="1"/>
      <p:bldP spid="1192" grpId="0" animBg="1"/>
      <p:bldP spid="1193" grpId="0" animBg="1"/>
      <p:bldP spid="1194" grpId="0" animBg="1"/>
      <p:bldP spid="1195" grpId="0" animBg="1"/>
      <p:bldP spid="1196" grpId="0" animBg="1"/>
      <p:bldP spid="1197" grpId="0" animBg="1"/>
      <p:bldP spid="1198" grpId="0" animBg="1"/>
      <p:bldP spid="1199" grpId="0" animBg="1"/>
      <p:bldP spid="1200" grpId="0" animBg="1"/>
      <p:bldP spid="1201" grpId="0" animBg="1"/>
      <p:bldP spid="1202" grpId="0" animBg="1"/>
      <p:bldP spid="1203" grpId="0" animBg="1"/>
      <p:bldP spid="1205" grpId="0" animBg="1"/>
      <p:bldP spid="1206" grpId="0" animBg="1"/>
      <p:bldP spid="1207" grpId="0" animBg="1"/>
      <p:bldP spid="1208" grpId="0" animBg="1"/>
      <p:bldP spid="1209" grpId="0" animBg="1"/>
      <p:bldP spid="1210" grpId="0" animBg="1"/>
      <p:bldP spid="1211" grpId="0" animBg="1"/>
      <p:bldP spid="1212" grpId="0" animBg="1"/>
      <p:bldP spid="1213" grpId="0" animBg="1"/>
      <p:bldP spid="1214" grpId="0" animBg="1"/>
      <p:bldP spid="1215" grpId="0" animBg="1"/>
      <p:bldP spid="1216" grpId="0" animBg="1"/>
      <p:bldP spid="1217" grpId="0" animBg="1"/>
      <p:bldP spid="1218" grpId="0" animBg="1"/>
      <p:bldP spid="1219" grpId="0" animBg="1"/>
      <p:bldP spid="1220" grpId="0" animBg="1"/>
      <p:bldP spid="1221" grpId="0" animBg="1"/>
      <p:bldP spid="1222" grpId="0" animBg="1"/>
      <p:bldP spid="1223" grpId="0" animBg="1"/>
      <p:bldP spid="1224" grpId="0" animBg="1"/>
      <p:bldP spid="1225" grpId="0" animBg="1"/>
      <p:bldP spid="1226" grpId="0" animBg="1"/>
      <p:bldP spid="1227" grpId="0" animBg="1"/>
      <p:bldP spid="1228" grpId="0" animBg="1"/>
      <p:bldP spid="1229" grpId="0" animBg="1"/>
      <p:bldP spid="1230" grpId="0" animBg="1"/>
      <p:bldP spid="1231" grpId="0" animBg="1"/>
      <p:bldP spid="1232" grpId="0" animBg="1"/>
      <p:bldP spid="1233" grpId="0" animBg="1"/>
      <p:bldP spid="1234" grpId="0" animBg="1"/>
      <p:bldP spid="1235" grpId="0" animBg="1"/>
      <p:bldP spid="1236" grpId="0" animBg="1"/>
      <p:bldP spid="1237" grpId="0" animBg="1"/>
      <p:bldP spid="1238" grpId="0" animBg="1"/>
      <p:bldP spid="1239" grpId="0" animBg="1"/>
      <p:bldP spid="1240" grpId="0" animBg="1"/>
      <p:bldP spid="1241" grpId="0" animBg="1"/>
      <p:bldP spid="1242" grpId="0" animBg="1"/>
      <p:bldP spid="1243" grpId="0" animBg="1"/>
      <p:bldP spid="1244" grpId="0" animBg="1"/>
      <p:bldP spid="1245" grpId="0" animBg="1"/>
      <p:bldP spid="1246" grpId="0" animBg="1"/>
      <p:bldP spid="1247" grpId="0" animBg="1"/>
      <p:bldP spid="1248" grpId="0" animBg="1"/>
      <p:bldP spid="1249" grpId="0" animBg="1"/>
      <p:bldP spid="1250" grpId="0" animBg="1"/>
      <p:bldP spid="1251" grpId="0" animBg="1"/>
      <p:bldP spid="1252" grpId="0" animBg="1"/>
      <p:bldP spid="1253" grpId="0" animBg="1"/>
      <p:bldP spid="1254" grpId="0" animBg="1"/>
      <p:bldP spid="1255" grpId="0" animBg="1"/>
      <p:bldP spid="1256" grpId="0" animBg="1"/>
      <p:bldP spid="1257" grpId="0" animBg="1"/>
      <p:bldP spid="1258" grpId="0" animBg="1"/>
      <p:bldP spid="1259" grpId="0" animBg="1"/>
      <p:bldP spid="1260" grpId="0" animBg="1"/>
      <p:bldP spid="1261" grpId="0" animBg="1"/>
      <p:bldP spid="1262" grpId="0" animBg="1"/>
      <p:bldP spid="1263" grpId="0" animBg="1"/>
      <p:bldP spid="1264" grpId="0" animBg="1"/>
      <p:bldP spid="1265" grpId="0" animBg="1"/>
      <p:bldP spid="1266" grpId="0" animBg="1"/>
      <p:bldP spid="1267" grpId="0" animBg="1"/>
      <p:bldP spid="1268" grpId="0" animBg="1"/>
      <p:bldP spid="1269" grpId="0" animBg="1"/>
      <p:bldP spid="1270" grpId="0" animBg="1"/>
      <p:bldP spid="1271" grpId="0" animBg="1"/>
      <p:bldP spid="1272" grpId="0" animBg="1"/>
      <p:bldP spid="1273" grpId="0" animBg="1"/>
      <p:bldP spid="1274" grpId="0" animBg="1"/>
      <p:bldP spid="1275" grpId="0" animBg="1"/>
      <p:bldP spid="1276" grpId="0" animBg="1"/>
      <p:bldP spid="1277" grpId="0" animBg="1"/>
      <p:bldP spid="1278" grpId="0" animBg="1"/>
      <p:bldP spid="1279" grpId="0" animBg="1"/>
      <p:bldP spid="1280" grpId="0" animBg="1"/>
      <p:bldP spid="1281" grpId="0" animBg="1"/>
      <p:bldP spid="1282" grpId="0" animBg="1"/>
      <p:bldP spid="1283" grpId="0" animBg="1"/>
      <p:bldP spid="1284" grpId="0" animBg="1"/>
      <p:bldP spid="1285" grpId="0" animBg="1"/>
      <p:bldP spid="1286" grpId="0" animBg="1"/>
      <p:bldP spid="1287" grpId="0" animBg="1"/>
      <p:bldP spid="1288" grpId="0" animBg="1"/>
      <p:bldP spid="1289" grpId="0" animBg="1"/>
      <p:bldP spid="1290" grpId="0" animBg="1"/>
      <p:bldP spid="1291" grpId="0" animBg="1"/>
      <p:bldP spid="1292" grpId="0" animBg="1"/>
      <p:bldP spid="1293" grpId="0" animBg="1"/>
      <p:bldP spid="1294" grpId="0" animBg="1"/>
      <p:bldP spid="1295" grpId="0" animBg="1"/>
      <p:bldP spid="1296" grpId="0" animBg="1"/>
      <p:bldP spid="1297" grpId="0" animBg="1"/>
      <p:bldP spid="1298" grpId="0" animBg="1"/>
      <p:bldP spid="1299" grpId="0" animBg="1"/>
      <p:bldP spid="1300" grpId="0" animBg="1"/>
      <p:bldP spid="1301" grpId="0" animBg="1"/>
      <p:bldP spid="1302" grpId="0" animBg="1"/>
      <p:bldP spid="1303" grpId="0" animBg="1"/>
      <p:bldP spid="1304" grpId="0" animBg="1"/>
      <p:bldP spid="1305" grpId="0" animBg="1"/>
      <p:bldP spid="1306" grpId="0" animBg="1"/>
      <p:bldP spid="1307" grpId="0" animBg="1"/>
      <p:bldP spid="1308" grpId="0" animBg="1"/>
      <p:bldP spid="1309" grpId="0" animBg="1"/>
      <p:bldP spid="1310" grpId="0" animBg="1"/>
      <p:bldP spid="1311" grpId="0" animBg="1"/>
      <p:bldP spid="1312" grpId="0" animBg="1"/>
      <p:bldP spid="1313" grpId="0" animBg="1"/>
      <p:bldP spid="1314" grpId="0" animBg="1"/>
      <p:bldP spid="1315" grpId="0" animBg="1"/>
      <p:bldP spid="1316" grpId="0" animBg="1"/>
      <p:bldP spid="1317" grpId="0" animBg="1"/>
      <p:bldP spid="1318" grpId="0" animBg="1"/>
      <p:bldP spid="1319" grpId="0" animBg="1"/>
      <p:bldP spid="1320" grpId="0" animBg="1"/>
      <p:bldP spid="1321" grpId="0" animBg="1"/>
      <p:bldP spid="1322" grpId="0" animBg="1"/>
      <p:bldP spid="1323" grpId="0" animBg="1"/>
      <p:bldP spid="1324" grpId="0" animBg="1"/>
      <p:bldP spid="1325" grpId="0" animBg="1"/>
      <p:bldP spid="1326" grpId="0" animBg="1"/>
      <p:bldP spid="1327" grpId="0" animBg="1"/>
      <p:bldP spid="1328" grpId="0" animBg="1"/>
      <p:bldP spid="1329" grpId="0" animBg="1"/>
      <p:bldP spid="1330" grpId="0" animBg="1"/>
      <p:bldP spid="1331" grpId="0" animBg="1"/>
      <p:bldP spid="1332" grpId="0" animBg="1"/>
      <p:bldP spid="1333" grpId="0" animBg="1"/>
      <p:bldP spid="1334" grpId="0" animBg="1"/>
      <p:bldP spid="1335" grpId="0" animBg="1"/>
      <p:bldP spid="1336" grpId="0" animBg="1"/>
      <p:bldP spid="1337" grpId="0" animBg="1"/>
      <p:bldP spid="1338" grpId="0" animBg="1"/>
      <p:bldP spid="1339" grpId="0" animBg="1"/>
      <p:bldP spid="1340" grpId="0" animBg="1"/>
      <p:bldP spid="1341" grpId="0" animBg="1"/>
      <p:bldP spid="1342" grpId="0" animBg="1"/>
      <p:bldP spid="1343" grpId="0" animBg="1"/>
      <p:bldP spid="1344" grpId="0" animBg="1"/>
      <p:bldP spid="1345" grpId="0" animBg="1"/>
      <p:bldP spid="1346" grpId="0" animBg="1"/>
      <p:bldP spid="1347" grpId="0" animBg="1"/>
      <p:bldP spid="1348" grpId="0" animBg="1"/>
      <p:bldP spid="1349" grpId="0" animBg="1"/>
      <p:bldP spid="1350" grpId="0" animBg="1"/>
      <p:bldP spid="13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组合 171"/>
          <p:cNvGrpSpPr/>
          <p:nvPr/>
        </p:nvGrpSpPr>
        <p:grpSpPr>
          <a:xfrm>
            <a:off x="5596050" y="1677320"/>
            <a:ext cx="801688" cy="801688"/>
            <a:chOff x="5645712" y="1461296"/>
            <a:chExt cx="801688" cy="801688"/>
          </a:xfrm>
        </p:grpSpPr>
        <p:sp>
          <p:nvSpPr>
            <p:cNvPr id="173" name="Freeform 18"/>
            <p:cNvSpPr>
              <a:spLocks/>
            </p:cNvSpPr>
            <p:nvPr/>
          </p:nvSpPr>
          <p:spPr bwMode="auto">
            <a:xfrm>
              <a:off x="5645712" y="1461296"/>
              <a:ext cx="801688" cy="801688"/>
            </a:xfrm>
            <a:custGeom>
              <a:avLst/>
              <a:gdLst>
                <a:gd name="T0" fmla="*/ 368 w 522"/>
                <a:gd name="T1" fmla="*/ 10 h 522"/>
                <a:gd name="T2" fmla="*/ 260 w 522"/>
                <a:gd name="T3" fmla="*/ 126 h 522"/>
                <a:gd name="T4" fmla="*/ 128 w 522"/>
                <a:gd name="T5" fmla="*/ 39 h 522"/>
                <a:gd name="T6" fmla="*/ 7 w 522"/>
                <a:gd name="T7" fmla="*/ 203 h 522"/>
                <a:gd name="T8" fmla="*/ 293 w 522"/>
                <a:gd name="T9" fmla="*/ 522 h 522"/>
                <a:gd name="T10" fmla="*/ 512 w 522"/>
                <a:gd name="T11" fmla="*/ 135 h 522"/>
                <a:gd name="T12" fmla="*/ 368 w 522"/>
                <a:gd name="T13" fmla="*/ 1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" h="522">
                  <a:moveTo>
                    <a:pt x="368" y="10"/>
                  </a:moveTo>
                  <a:cubicBezTo>
                    <a:pt x="305" y="20"/>
                    <a:pt x="270" y="67"/>
                    <a:pt x="260" y="126"/>
                  </a:cubicBezTo>
                  <a:cubicBezTo>
                    <a:pt x="236" y="72"/>
                    <a:pt x="183" y="27"/>
                    <a:pt x="128" y="39"/>
                  </a:cubicBezTo>
                  <a:cubicBezTo>
                    <a:pt x="23" y="61"/>
                    <a:pt x="0" y="146"/>
                    <a:pt x="7" y="203"/>
                  </a:cubicBezTo>
                  <a:cubicBezTo>
                    <a:pt x="26" y="359"/>
                    <a:pt x="255" y="397"/>
                    <a:pt x="293" y="522"/>
                  </a:cubicBezTo>
                  <a:cubicBezTo>
                    <a:pt x="312" y="399"/>
                    <a:pt x="522" y="328"/>
                    <a:pt x="512" y="135"/>
                  </a:cubicBezTo>
                  <a:cubicBezTo>
                    <a:pt x="509" y="54"/>
                    <a:pt x="431" y="0"/>
                    <a:pt x="368" y="10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9"/>
            <p:cNvSpPr>
              <a:spLocks noEditPoints="1"/>
            </p:cNvSpPr>
            <p:nvPr/>
          </p:nvSpPr>
          <p:spPr bwMode="auto">
            <a:xfrm>
              <a:off x="5823512" y="1607346"/>
              <a:ext cx="428625" cy="406400"/>
            </a:xfrm>
            <a:custGeom>
              <a:avLst/>
              <a:gdLst>
                <a:gd name="T0" fmla="*/ 157 w 279"/>
                <a:gd name="T1" fmla="*/ 144 h 264"/>
                <a:gd name="T2" fmla="*/ 275 w 279"/>
                <a:gd name="T3" fmla="*/ 108 h 264"/>
                <a:gd name="T4" fmla="*/ 160 w 279"/>
                <a:gd name="T5" fmla="*/ 264 h 264"/>
                <a:gd name="T6" fmla="*/ 4 w 279"/>
                <a:gd name="T7" fmla="*/ 107 h 264"/>
                <a:gd name="T8" fmla="*/ 66 w 279"/>
                <a:gd name="T9" fmla="*/ 64 h 264"/>
                <a:gd name="T10" fmla="*/ 157 w 279"/>
                <a:gd name="T11" fmla="*/ 144 h 264"/>
                <a:gd name="T12" fmla="*/ 161 w 279"/>
                <a:gd name="T13" fmla="*/ 166 h 264"/>
                <a:gd name="T14" fmla="*/ 85 w 279"/>
                <a:gd name="T15" fmla="*/ 100 h 264"/>
                <a:gd name="T16" fmla="*/ 49 w 279"/>
                <a:gd name="T17" fmla="*/ 143 h 264"/>
                <a:gd name="T18" fmla="*/ 98 w 279"/>
                <a:gd name="T19" fmla="*/ 181 h 264"/>
                <a:gd name="T20" fmla="*/ 163 w 279"/>
                <a:gd name="T21" fmla="*/ 238 h 264"/>
                <a:gd name="T22" fmla="*/ 215 w 279"/>
                <a:gd name="T23" fmla="*/ 179 h 264"/>
                <a:gd name="T24" fmla="*/ 249 w 279"/>
                <a:gd name="T25" fmla="*/ 111 h 264"/>
                <a:gd name="T26" fmla="*/ 210 w 279"/>
                <a:gd name="T27" fmla="*/ 106 h 264"/>
                <a:gd name="T28" fmla="*/ 161 w 279"/>
                <a:gd name="T29" fmla="*/ 166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9" h="264">
                  <a:moveTo>
                    <a:pt x="157" y="144"/>
                  </a:moveTo>
                  <a:cubicBezTo>
                    <a:pt x="178" y="116"/>
                    <a:pt x="266" y="0"/>
                    <a:pt x="275" y="108"/>
                  </a:cubicBezTo>
                  <a:cubicBezTo>
                    <a:pt x="279" y="166"/>
                    <a:pt x="179" y="210"/>
                    <a:pt x="160" y="264"/>
                  </a:cubicBezTo>
                  <a:cubicBezTo>
                    <a:pt x="130" y="203"/>
                    <a:pt x="9" y="169"/>
                    <a:pt x="4" y="107"/>
                  </a:cubicBezTo>
                  <a:cubicBezTo>
                    <a:pt x="0" y="61"/>
                    <a:pt x="33" y="45"/>
                    <a:pt x="66" y="64"/>
                  </a:cubicBezTo>
                  <a:cubicBezTo>
                    <a:pt x="102" y="86"/>
                    <a:pt x="127" y="117"/>
                    <a:pt x="157" y="144"/>
                  </a:cubicBezTo>
                  <a:close/>
                  <a:moveTo>
                    <a:pt x="161" y="166"/>
                  </a:moveTo>
                  <a:cubicBezTo>
                    <a:pt x="146" y="142"/>
                    <a:pt x="108" y="115"/>
                    <a:pt x="85" y="100"/>
                  </a:cubicBezTo>
                  <a:cubicBezTo>
                    <a:pt x="58" y="82"/>
                    <a:pt x="30" y="112"/>
                    <a:pt x="49" y="143"/>
                  </a:cubicBezTo>
                  <a:cubicBezTo>
                    <a:pt x="59" y="159"/>
                    <a:pt x="83" y="171"/>
                    <a:pt x="98" y="181"/>
                  </a:cubicBezTo>
                  <a:cubicBezTo>
                    <a:pt x="120" y="196"/>
                    <a:pt x="147" y="215"/>
                    <a:pt x="163" y="238"/>
                  </a:cubicBezTo>
                  <a:cubicBezTo>
                    <a:pt x="176" y="210"/>
                    <a:pt x="193" y="198"/>
                    <a:pt x="215" y="179"/>
                  </a:cubicBezTo>
                  <a:cubicBezTo>
                    <a:pt x="228" y="168"/>
                    <a:pt x="263" y="131"/>
                    <a:pt x="249" y="111"/>
                  </a:cubicBezTo>
                  <a:cubicBezTo>
                    <a:pt x="237" y="93"/>
                    <a:pt x="226" y="96"/>
                    <a:pt x="210" y="106"/>
                  </a:cubicBezTo>
                  <a:cubicBezTo>
                    <a:pt x="197" y="113"/>
                    <a:pt x="166" y="151"/>
                    <a:pt x="161" y="166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20"/>
            <p:cNvSpPr>
              <a:spLocks noEditPoints="1"/>
            </p:cNvSpPr>
            <p:nvPr/>
          </p:nvSpPr>
          <p:spPr bwMode="auto">
            <a:xfrm>
              <a:off x="5748900" y="1607346"/>
              <a:ext cx="574675" cy="527050"/>
            </a:xfrm>
            <a:custGeom>
              <a:avLst/>
              <a:gdLst>
                <a:gd name="T0" fmla="*/ 195 w 375"/>
                <a:gd name="T1" fmla="*/ 98 h 343"/>
                <a:gd name="T2" fmla="*/ 291 w 375"/>
                <a:gd name="T3" fmla="*/ 3 h 343"/>
                <a:gd name="T4" fmla="*/ 369 w 375"/>
                <a:gd name="T5" fmla="*/ 56 h 343"/>
                <a:gd name="T6" fmla="*/ 317 w 375"/>
                <a:gd name="T7" fmla="*/ 207 h 343"/>
                <a:gd name="T8" fmla="*/ 214 w 375"/>
                <a:gd name="T9" fmla="*/ 343 h 343"/>
                <a:gd name="T10" fmla="*/ 4 w 375"/>
                <a:gd name="T11" fmla="*/ 117 h 343"/>
                <a:gd name="T12" fmla="*/ 74 w 375"/>
                <a:gd name="T13" fmla="*/ 5 h 343"/>
                <a:gd name="T14" fmla="*/ 195 w 375"/>
                <a:gd name="T15" fmla="*/ 98 h 343"/>
                <a:gd name="T16" fmla="*/ 199 w 375"/>
                <a:gd name="T17" fmla="*/ 120 h 343"/>
                <a:gd name="T18" fmla="*/ 92 w 375"/>
                <a:gd name="T19" fmla="*/ 28 h 343"/>
                <a:gd name="T20" fmla="*/ 24 w 375"/>
                <a:gd name="T21" fmla="*/ 105 h 343"/>
                <a:gd name="T22" fmla="*/ 212 w 375"/>
                <a:gd name="T23" fmla="*/ 296 h 343"/>
                <a:gd name="T24" fmla="*/ 339 w 375"/>
                <a:gd name="T25" fmla="*/ 120 h 343"/>
                <a:gd name="T26" fmla="*/ 236 w 375"/>
                <a:gd name="T27" fmla="*/ 71 h 343"/>
                <a:gd name="T28" fmla="*/ 199 w 375"/>
                <a:gd name="T29" fmla="*/ 12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5" h="343">
                  <a:moveTo>
                    <a:pt x="195" y="98"/>
                  </a:moveTo>
                  <a:cubicBezTo>
                    <a:pt x="207" y="57"/>
                    <a:pt x="252" y="7"/>
                    <a:pt x="291" y="3"/>
                  </a:cubicBezTo>
                  <a:cubicBezTo>
                    <a:pt x="318" y="0"/>
                    <a:pt x="365" y="24"/>
                    <a:pt x="369" y="56"/>
                  </a:cubicBezTo>
                  <a:cubicBezTo>
                    <a:pt x="375" y="99"/>
                    <a:pt x="343" y="179"/>
                    <a:pt x="317" y="207"/>
                  </a:cubicBezTo>
                  <a:cubicBezTo>
                    <a:pt x="284" y="244"/>
                    <a:pt x="227" y="292"/>
                    <a:pt x="214" y="343"/>
                  </a:cubicBezTo>
                  <a:cubicBezTo>
                    <a:pt x="205" y="225"/>
                    <a:pt x="13" y="238"/>
                    <a:pt x="4" y="117"/>
                  </a:cubicBezTo>
                  <a:cubicBezTo>
                    <a:pt x="0" y="61"/>
                    <a:pt x="21" y="10"/>
                    <a:pt x="74" y="5"/>
                  </a:cubicBezTo>
                  <a:cubicBezTo>
                    <a:pt x="117" y="1"/>
                    <a:pt x="174" y="66"/>
                    <a:pt x="195" y="98"/>
                  </a:cubicBezTo>
                  <a:close/>
                  <a:moveTo>
                    <a:pt x="199" y="120"/>
                  </a:moveTo>
                  <a:cubicBezTo>
                    <a:pt x="178" y="91"/>
                    <a:pt x="126" y="38"/>
                    <a:pt x="92" y="28"/>
                  </a:cubicBezTo>
                  <a:cubicBezTo>
                    <a:pt x="49" y="15"/>
                    <a:pt x="21" y="59"/>
                    <a:pt x="24" y="105"/>
                  </a:cubicBezTo>
                  <a:cubicBezTo>
                    <a:pt x="32" y="199"/>
                    <a:pt x="179" y="215"/>
                    <a:pt x="212" y="296"/>
                  </a:cubicBezTo>
                  <a:cubicBezTo>
                    <a:pt x="235" y="228"/>
                    <a:pt x="317" y="199"/>
                    <a:pt x="339" y="120"/>
                  </a:cubicBezTo>
                  <a:cubicBezTo>
                    <a:pt x="365" y="30"/>
                    <a:pt x="278" y="10"/>
                    <a:pt x="236" y="71"/>
                  </a:cubicBezTo>
                  <a:cubicBezTo>
                    <a:pt x="229" y="82"/>
                    <a:pt x="207" y="114"/>
                    <a:pt x="199" y="1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21"/>
            <p:cNvSpPr>
              <a:spLocks noEditPoints="1"/>
            </p:cNvSpPr>
            <p:nvPr/>
          </p:nvSpPr>
          <p:spPr bwMode="auto">
            <a:xfrm>
              <a:off x="5664762" y="1502571"/>
              <a:ext cx="763588" cy="733425"/>
            </a:xfrm>
            <a:custGeom>
              <a:avLst/>
              <a:gdLst>
                <a:gd name="T0" fmla="*/ 347 w 497"/>
                <a:gd name="T1" fmla="*/ 9 h 477"/>
                <a:gd name="T2" fmla="*/ 248 w 497"/>
                <a:gd name="T3" fmla="*/ 115 h 477"/>
                <a:gd name="T4" fmla="*/ 127 w 497"/>
                <a:gd name="T5" fmla="*/ 35 h 477"/>
                <a:gd name="T6" fmla="*/ 17 w 497"/>
                <a:gd name="T7" fmla="*/ 185 h 477"/>
                <a:gd name="T8" fmla="*/ 278 w 497"/>
                <a:gd name="T9" fmla="*/ 477 h 477"/>
                <a:gd name="T10" fmla="*/ 479 w 497"/>
                <a:gd name="T11" fmla="*/ 123 h 477"/>
                <a:gd name="T12" fmla="*/ 347 w 497"/>
                <a:gd name="T13" fmla="*/ 9 h 477"/>
                <a:gd name="T14" fmla="*/ 249 w 497"/>
                <a:gd name="T15" fmla="*/ 140 h 477"/>
                <a:gd name="T16" fmla="*/ 336 w 497"/>
                <a:gd name="T17" fmla="*/ 43 h 477"/>
                <a:gd name="T18" fmla="*/ 439 w 497"/>
                <a:gd name="T19" fmla="*/ 82 h 477"/>
                <a:gd name="T20" fmla="*/ 378 w 497"/>
                <a:gd name="T21" fmla="*/ 306 h 477"/>
                <a:gd name="T22" fmla="*/ 275 w 497"/>
                <a:gd name="T23" fmla="*/ 444 h 477"/>
                <a:gd name="T24" fmla="*/ 261 w 497"/>
                <a:gd name="T25" fmla="*/ 411 h 477"/>
                <a:gd name="T26" fmla="*/ 228 w 497"/>
                <a:gd name="T27" fmla="*/ 376 h 477"/>
                <a:gd name="T28" fmla="*/ 190 w 497"/>
                <a:gd name="T29" fmla="*/ 343 h 477"/>
                <a:gd name="T30" fmla="*/ 107 w 497"/>
                <a:gd name="T31" fmla="*/ 289 h 477"/>
                <a:gd name="T32" fmla="*/ 60 w 497"/>
                <a:gd name="T33" fmla="*/ 243 h 477"/>
                <a:gd name="T34" fmla="*/ 122 w 497"/>
                <a:gd name="T35" fmla="*/ 54 h 477"/>
                <a:gd name="T36" fmla="*/ 249 w 497"/>
                <a:gd name="T37" fmla="*/ 14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7" h="477">
                  <a:moveTo>
                    <a:pt x="347" y="9"/>
                  </a:moveTo>
                  <a:cubicBezTo>
                    <a:pt x="290" y="18"/>
                    <a:pt x="257" y="61"/>
                    <a:pt x="248" y="115"/>
                  </a:cubicBezTo>
                  <a:cubicBezTo>
                    <a:pt x="226" y="66"/>
                    <a:pt x="177" y="25"/>
                    <a:pt x="127" y="35"/>
                  </a:cubicBezTo>
                  <a:cubicBezTo>
                    <a:pt x="31" y="56"/>
                    <a:pt x="10" y="133"/>
                    <a:pt x="17" y="185"/>
                  </a:cubicBezTo>
                  <a:cubicBezTo>
                    <a:pt x="34" y="329"/>
                    <a:pt x="243" y="363"/>
                    <a:pt x="278" y="477"/>
                  </a:cubicBezTo>
                  <a:cubicBezTo>
                    <a:pt x="296" y="365"/>
                    <a:pt x="488" y="300"/>
                    <a:pt x="479" y="123"/>
                  </a:cubicBezTo>
                  <a:cubicBezTo>
                    <a:pt x="476" y="50"/>
                    <a:pt x="405" y="0"/>
                    <a:pt x="347" y="9"/>
                  </a:cubicBezTo>
                  <a:close/>
                  <a:moveTo>
                    <a:pt x="249" y="140"/>
                  </a:moveTo>
                  <a:cubicBezTo>
                    <a:pt x="279" y="98"/>
                    <a:pt x="288" y="65"/>
                    <a:pt x="336" y="43"/>
                  </a:cubicBezTo>
                  <a:cubicBezTo>
                    <a:pt x="372" y="26"/>
                    <a:pt x="414" y="60"/>
                    <a:pt x="439" y="82"/>
                  </a:cubicBezTo>
                  <a:cubicBezTo>
                    <a:pt x="497" y="134"/>
                    <a:pt x="413" y="266"/>
                    <a:pt x="378" y="306"/>
                  </a:cubicBezTo>
                  <a:cubicBezTo>
                    <a:pt x="348" y="339"/>
                    <a:pt x="280" y="396"/>
                    <a:pt x="275" y="444"/>
                  </a:cubicBezTo>
                  <a:cubicBezTo>
                    <a:pt x="269" y="433"/>
                    <a:pt x="268" y="422"/>
                    <a:pt x="261" y="411"/>
                  </a:cubicBezTo>
                  <a:cubicBezTo>
                    <a:pt x="260" y="414"/>
                    <a:pt x="233" y="382"/>
                    <a:pt x="228" y="376"/>
                  </a:cubicBezTo>
                  <a:cubicBezTo>
                    <a:pt x="219" y="366"/>
                    <a:pt x="202" y="350"/>
                    <a:pt x="190" y="343"/>
                  </a:cubicBezTo>
                  <a:cubicBezTo>
                    <a:pt x="161" y="326"/>
                    <a:pt x="134" y="309"/>
                    <a:pt x="107" y="289"/>
                  </a:cubicBezTo>
                  <a:cubicBezTo>
                    <a:pt x="88" y="275"/>
                    <a:pt x="77" y="255"/>
                    <a:pt x="60" y="243"/>
                  </a:cubicBezTo>
                  <a:cubicBezTo>
                    <a:pt x="0" y="201"/>
                    <a:pt x="49" y="47"/>
                    <a:pt x="122" y="54"/>
                  </a:cubicBezTo>
                  <a:cubicBezTo>
                    <a:pt x="192" y="61"/>
                    <a:pt x="204" y="88"/>
                    <a:pt x="249" y="140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22"/>
            <p:cNvSpPr>
              <a:spLocks/>
            </p:cNvSpPr>
            <p:nvPr/>
          </p:nvSpPr>
          <p:spPr bwMode="auto">
            <a:xfrm>
              <a:off x="5912412" y="1775621"/>
              <a:ext cx="257175" cy="160338"/>
            </a:xfrm>
            <a:custGeom>
              <a:avLst/>
              <a:gdLst>
                <a:gd name="T0" fmla="*/ 107 w 167"/>
                <a:gd name="T1" fmla="*/ 70 h 105"/>
                <a:gd name="T2" fmla="*/ 162 w 167"/>
                <a:gd name="T3" fmla="*/ 36 h 105"/>
                <a:gd name="T4" fmla="*/ 133 w 167"/>
                <a:gd name="T5" fmla="*/ 70 h 105"/>
                <a:gd name="T6" fmla="*/ 102 w 167"/>
                <a:gd name="T7" fmla="*/ 105 h 105"/>
                <a:gd name="T8" fmla="*/ 83 w 167"/>
                <a:gd name="T9" fmla="*/ 85 h 105"/>
                <a:gd name="T10" fmla="*/ 26 w 167"/>
                <a:gd name="T11" fmla="*/ 20 h 105"/>
                <a:gd name="T12" fmla="*/ 106 w 167"/>
                <a:gd name="T13" fmla="*/ 73 h 105"/>
                <a:gd name="T14" fmla="*/ 107 w 167"/>
                <a:gd name="T15" fmla="*/ 7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05">
                  <a:moveTo>
                    <a:pt x="107" y="70"/>
                  </a:moveTo>
                  <a:cubicBezTo>
                    <a:pt x="111" y="52"/>
                    <a:pt x="167" y="0"/>
                    <a:pt x="162" y="36"/>
                  </a:cubicBezTo>
                  <a:cubicBezTo>
                    <a:pt x="160" y="48"/>
                    <a:pt x="141" y="63"/>
                    <a:pt x="133" y="70"/>
                  </a:cubicBezTo>
                  <a:cubicBezTo>
                    <a:pt x="122" y="80"/>
                    <a:pt x="109" y="91"/>
                    <a:pt x="102" y="105"/>
                  </a:cubicBezTo>
                  <a:cubicBezTo>
                    <a:pt x="96" y="104"/>
                    <a:pt x="90" y="89"/>
                    <a:pt x="83" y="85"/>
                  </a:cubicBezTo>
                  <a:cubicBezTo>
                    <a:pt x="72" y="78"/>
                    <a:pt x="0" y="40"/>
                    <a:pt x="26" y="20"/>
                  </a:cubicBezTo>
                  <a:cubicBezTo>
                    <a:pt x="46" y="6"/>
                    <a:pt x="90" y="64"/>
                    <a:pt x="106" y="73"/>
                  </a:cubicBezTo>
                  <a:lnTo>
                    <a:pt x="107" y="7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8" name="组合 177"/>
          <p:cNvGrpSpPr/>
          <p:nvPr/>
        </p:nvGrpSpPr>
        <p:grpSpPr>
          <a:xfrm>
            <a:off x="5740513" y="689895"/>
            <a:ext cx="581025" cy="809625"/>
            <a:chOff x="5790175" y="473871"/>
            <a:chExt cx="581025" cy="809625"/>
          </a:xfrm>
        </p:grpSpPr>
        <p:sp>
          <p:nvSpPr>
            <p:cNvPr id="179" name="Freeform 81"/>
            <p:cNvSpPr>
              <a:spLocks/>
            </p:cNvSpPr>
            <p:nvPr/>
          </p:nvSpPr>
          <p:spPr bwMode="auto">
            <a:xfrm>
              <a:off x="5915587" y="812008"/>
              <a:ext cx="61913" cy="471488"/>
            </a:xfrm>
            <a:custGeom>
              <a:avLst/>
              <a:gdLst>
                <a:gd name="T0" fmla="*/ 2 w 40"/>
                <a:gd name="T1" fmla="*/ 307 h 307"/>
                <a:gd name="T2" fmla="*/ 2 w 40"/>
                <a:gd name="T3" fmla="*/ 292 h 307"/>
                <a:gd name="T4" fmla="*/ 1 w 40"/>
                <a:gd name="T5" fmla="*/ 0 h 307"/>
                <a:gd name="T6" fmla="*/ 40 w 40"/>
                <a:gd name="T7" fmla="*/ 0 h 307"/>
                <a:gd name="T8" fmla="*/ 40 w 40"/>
                <a:gd name="T9" fmla="*/ 307 h 307"/>
                <a:gd name="T10" fmla="*/ 2 w 40"/>
                <a:gd name="T11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307">
                  <a:moveTo>
                    <a:pt x="2" y="307"/>
                  </a:moveTo>
                  <a:cubicBezTo>
                    <a:pt x="2" y="302"/>
                    <a:pt x="2" y="297"/>
                    <a:pt x="2" y="292"/>
                  </a:cubicBezTo>
                  <a:cubicBezTo>
                    <a:pt x="2" y="206"/>
                    <a:pt x="0" y="95"/>
                    <a:pt x="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07"/>
                    <a:pt x="40" y="307"/>
                    <a:pt x="40" y="307"/>
                  </a:cubicBezTo>
                  <a:lnTo>
                    <a:pt x="2" y="307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82"/>
            <p:cNvSpPr>
              <a:spLocks/>
            </p:cNvSpPr>
            <p:nvPr/>
          </p:nvSpPr>
          <p:spPr bwMode="auto">
            <a:xfrm>
              <a:off x="5852087" y="812008"/>
              <a:ext cx="77788" cy="471488"/>
            </a:xfrm>
            <a:custGeom>
              <a:avLst/>
              <a:gdLst>
                <a:gd name="T0" fmla="*/ 2 w 50"/>
                <a:gd name="T1" fmla="*/ 307 h 307"/>
                <a:gd name="T2" fmla="*/ 2 w 50"/>
                <a:gd name="T3" fmla="*/ 285 h 307"/>
                <a:gd name="T4" fmla="*/ 0 w 50"/>
                <a:gd name="T5" fmla="*/ 0 h 307"/>
                <a:gd name="T6" fmla="*/ 49 w 50"/>
                <a:gd name="T7" fmla="*/ 0 h 307"/>
                <a:gd name="T8" fmla="*/ 50 w 50"/>
                <a:gd name="T9" fmla="*/ 155 h 307"/>
                <a:gd name="T10" fmla="*/ 49 w 50"/>
                <a:gd name="T11" fmla="*/ 285 h 307"/>
                <a:gd name="T12" fmla="*/ 49 w 50"/>
                <a:gd name="T13" fmla="*/ 307 h 307"/>
                <a:gd name="T14" fmla="*/ 2 w 50"/>
                <a:gd name="T15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07">
                  <a:moveTo>
                    <a:pt x="2" y="307"/>
                  </a:moveTo>
                  <a:cubicBezTo>
                    <a:pt x="2" y="300"/>
                    <a:pt x="2" y="292"/>
                    <a:pt x="2" y="285"/>
                  </a:cubicBezTo>
                  <a:cubicBezTo>
                    <a:pt x="1" y="201"/>
                    <a:pt x="0" y="93"/>
                    <a:pt x="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51"/>
                    <a:pt x="50" y="104"/>
                    <a:pt x="50" y="155"/>
                  </a:cubicBezTo>
                  <a:cubicBezTo>
                    <a:pt x="50" y="199"/>
                    <a:pt x="49" y="244"/>
                    <a:pt x="49" y="285"/>
                  </a:cubicBezTo>
                  <a:cubicBezTo>
                    <a:pt x="50" y="293"/>
                    <a:pt x="50" y="300"/>
                    <a:pt x="49" y="307"/>
                  </a:cubicBezTo>
                  <a:lnTo>
                    <a:pt x="2" y="307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83"/>
            <p:cNvSpPr>
              <a:spLocks/>
            </p:cNvSpPr>
            <p:nvPr/>
          </p:nvSpPr>
          <p:spPr bwMode="auto">
            <a:xfrm>
              <a:off x="5790175" y="812008"/>
              <a:ext cx="71438" cy="471488"/>
            </a:xfrm>
            <a:custGeom>
              <a:avLst/>
              <a:gdLst>
                <a:gd name="T0" fmla="*/ 0 w 47"/>
                <a:gd name="T1" fmla="*/ 307 h 307"/>
                <a:gd name="T2" fmla="*/ 2 w 47"/>
                <a:gd name="T3" fmla="*/ 0 h 307"/>
                <a:gd name="T4" fmla="*/ 47 w 47"/>
                <a:gd name="T5" fmla="*/ 0 h 307"/>
                <a:gd name="T6" fmla="*/ 47 w 47"/>
                <a:gd name="T7" fmla="*/ 307 h 307"/>
                <a:gd name="T8" fmla="*/ 0 w 47"/>
                <a:gd name="T9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07">
                  <a:moveTo>
                    <a:pt x="0" y="307"/>
                  </a:moveTo>
                  <a:cubicBezTo>
                    <a:pt x="0" y="221"/>
                    <a:pt x="2" y="85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152"/>
                    <a:pt x="47" y="248"/>
                    <a:pt x="47" y="307"/>
                  </a:cubicBezTo>
                  <a:lnTo>
                    <a:pt x="0" y="307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84"/>
            <p:cNvSpPr>
              <a:spLocks/>
            </p:cNvSpPr>
            <p:nvPr/>
          </p:nvSpPr>
          <p:spPr bwMode="auto">
            <a:xfrm>
              <a:off x="6025125" y="812008"/>
              <a:ext cx="71438" cy="471488"/>
            </a:xfrm>
            <a:custGeom>
              <a:avLst/>
              <a:gdLst>
                <a:gd name="T0" fmla="*/ 0 w 47"/>
                <a:gd name="T1" fmla="*/ 307 h 307"/>
                <a:gd name="T2" fmla="*/ 2 w 47"/>
                <a:gd name="T3" fmla="*/ 0 h 307"/>
                <a:gd name="T4" fmla="*/ 46 w 47"/>
                <a:gd name="T5" fmla="*/ 0 h 307"/>
                <a:gd name="T6" fmla="*/ 47 w 47"/>
                <a:gd name="T7" fmla="*/ 307 h 307"/>
                <a:gd name="T8" fmla="*/ 0 w 47"/>
                <a:gd name="T9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07">
                  <a:moveTo>
                    <a:pt x="0" y="307"/>
                  </a:moveTo>
                  <a:cubicBezTo>
                    <a:pt x="0" y="236"/>
                    <a:pt x="2" y="94"/>
                    <a:pt x="2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65"/>
                    <a:pt x="47" y="257"/>
                    <a:pt x="47" y="307"/>
                  </a:cubicBezTo>
                  <a:lnTo>
                    <a:pt x="0" y="307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85"/>
            <p:cNvSpPr>
              <a:spLocks/>
            </p:cNvSpPr>
            <p:nvPr/>
          </p:nvSpPr>
          <p:spPr bwMode="auto">
            <a:xfrm>
              <a:off x="6337862" y="812008"/>
              <a:ext cx="33338" cy="471488"/>
            </a:xfrm>
            <a:custGeom>
              <a:avLst/>
              <a:gdLst>
                <a:gd name="T0" fmla="*/ 2 w 22"/>
                <a:gd name="T1" fmla="*/ 307 h 307"/>
                <a:gd name="T2" fmla="*/ 2 w 22"/>
                <a:gd name="T3" fmla="*/ 276 h 307"/>
                <a:gd name="T4" fmla="*/ 1 w 22"/>
                <a:gd name="T5" fmla="*/ 0 h 307"/>
                <a:gd name="T6" fmla="*/ 22 w 22"/>
                <a:gd name="T7" fmla="*/ 0 h 307"/>
                <a:gd name="T8" fmla="*/ 22 w 22"/>
                <a:gd name="T9" fmla="*/ 307 h 307"/>
                <a:gd name="T10" fmla="*/ 2 w 22"/>
                <a:gd name="T11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307">
                  <a:moveTo>
                    <a:pt x="2" y="307"/>
                  </a:moveTo>
                  <a:cubicBezTo>
                    <a:pt x="2" y="297"/>
                    <a:pt x="2" y="286"/>
                    <a:pt x="2" y="276"/>
                  </a:cubicBezTo>
                  <a:cubicBezTo>
                    <a:pt x="1" y="195"/>
                    <a:pt x="0" y="90"/>
                    <a:pt x="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307"/>
                    <a:pt x="22" y="307"/>
                    <a:pt x="22" y="307"/>
                  </a:cubicBezTo>
                  <a:lnTo>
                    <a:pt x="2" y="307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86"/>
            <p:cNvSpPr>
              <a:spLocks/>
            </p:cNvSpPr>
            <p:nvPr/>
          </p:nvSpPr>
          <p:spPr bwMode="auto">
            <a:xfrm>
              <a:off x="6210862" y="812008"/>
              <a:ext cx="76200" cy="471488"/>
            </a:xfrm>
            <a:custGeom>
              <a:avLst/>
              <a:gdLst>
                <a:gd name="T0" fmla="*/ 3 w 50"/>
                <a:gd name="T1" fmla="*/ 307 h 307"/>
                <a:gd name="T2" fmla="*/ 2 w 50"/>
                <a:gd name="T3" fmla="*/ 263 h 307"/>
                <a:gd name="T4" fmla="*/ 1 w 50"/>
                <a:gd name="T5" fmla="*/ 0 h 307"/>
                <a:gd name="T6" fmla="*/ 49 w 50"/>
                <a:gd name="T7" fmla="*/ 0 h 307"/>
                <a:gd name="T8" fmla="*/ 50 w 50"/>
                <a:gd name="T9" fmla="*/ 140 h 307"/>
                <a:gd name="T10" fmla="*/ 50 w 50"/>
                <a:gd name="T11" fmla="*/ 263 h 307"/>
                <a:gd name="T12" fmla="*/ 49 w 50"/>
                <a:gd name="T13" fmla="*/ 307 h 307"/>
                <a:gd name="T14" fmla="*/ 3 w 50"/>
                <a:gd name="T15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07">
                  <a:moveTo>
                    <a:pt x="3" y="307"/>
                  </a:moveTo>
                  <a:cubicBezTo>
                    <a:pt x="2" y="293"/>
                    <a:pt x="2" y="277"/>
                    <a:pt x="2" y="263"/>
                  </a:cubicBezTo>
                  <a:cubicBezTo>
                    <a:pt x="2" y="186"/>
                    <a:pt x="0" y="87"/>
                    <a:pt x="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46"/>
                    <a:pt x="50" y="94"/>
                    <a:pt x="50" y="140"/>
                  </a:cubicBezTo>
                  <a:cubicBezTo>
                    <a:pt x="50" y="181"/>
                    <a:pt x="49" y="225"/>
                    <a:pt x="50" y="263"/>
                  </a:cubicBezTo>
                  <a:cubicBezTo>
                    <a:pt x="50" y="279"/>
                    <a:pt x="50" y="293"/>
                    <a:pt x="49" y="307"/>
                  </a:cubicBezTo>
                  <a:lnTo>
                    <a:pt x="3" y="307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87"/>
            <p:cNvSpPr>
              <a:spLocks/>
            </p:cNvSpPr>
            <p:nvPr/>
          </p:nvSpPr>
          <p:spPr bwMode="auto">
            <a:xfrm>
              <a:off x="6090212" y="812008"/>
              <a:ext cx="76200" cy="471488"/>
            </a:xfrm>
            <a:custGeom>
              <a:avLst/>
              <a:gdLst>
                <a:gd name="T0" fmla="*/ 2 w 49"/>
                <a:gd name="T1" fmla="*/ 307 h 307"/>
                <a:gd name="T2" fmla="*/ 1 w 49"/>
                <a:gd name="T3" fmla="*/ 259 h 307"/>
                <a:gd name="T4" fmla="*/ 0 w 49"/>
                <a:gd name="T5" fmla="*/ 0 h 307"/>
                <a:gd name="T6" fmla="*/ 48 w 49"/>
                <a:gd name="T7" fmla="*/ 0 h 307"/>
                <a:gd name="T8" fmla="*/ 49 w 49"/>
                <a:gd name="T9" fmla="*/ 136 h 307"/>
                <a:gd name="T10" fmla="*/ 49 w 49"/>
                <a:gd name="T11" fmla="*/ 259 h 307"/>
                <a:gd name="T12" fmla="*/ 48 w 49"/>
                <a:gd name="T13" fmla="*/ 307 h 307"/>
                <a:gd name="T14" fmla="*/ 2 w 49"/>
                <a:gd name="T15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07">
                  <a:moveTo>
                    <a:pt x="2" y="307"/>
                  </a:moveTo>
                  <a:cubicBezTo>
                    <a:pt x="1" y="292"/>
                    <a:pt x="1" y="274"/>
                    <a:pt x="1" y="259"/>
                  </a:cubicBezTo>
                  <a:cubicBezTo>
                    <a:pt x="1" y="183"/>
                    <a:pt x="0" y="86"/>
                    <a:pt x="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45"/>
                    <a:pt x="49" y="91"/>
                    <a:pt x="49" y="136"/>
                  </a:cubicBezTo>
                  <a:cubicBezTo>
                    <a:pt x="49" y="177"/>
                    <a:pt x="48" y="221"/>
                    <a:pt x="49" y="259"/>
                  </a:cubicBezTo>
                  <a:cubicBezTo>
                    <a:pt x="49" y="276"/>
                    <a:pt x="48" y="292"/>
                    <a:pt x="48" y="307"/>
                  </a:cubicBezTo>
                  <a:lnTo>
                    <a:pt x="2" y="307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88"/>
            <p:cNvSpPr>
              <a:spLocks/>
            </p:cNvSpPr>
            <p:nvPr/>
          </p:nvSpPr>
          <p:spPr bwMode="auto">
            <a:xfrm>
              <a:off x="5975912" y="812008"/>
              <a:ext cx="60325" cy="471488"/>
            </a:xfrm>
            <a:custGeom>
              <a:avLst/>
              <a:gdLst>
                <a:gd name="T0" fmla="*/ 0 w 40"/>
                <a:gd name="T1" fmla="*/ 307 h 307"/>
                <a:gd name="T2" fmla="*/ 0 w 40"/>
                <a:gd name="T3" fmla="*/ 0 h 307"/>
                <a:gd name="T4" fmla="*/ 39 w 40"/>
                <a:gd name="T5" fmla="*/ 0 h 307"/>
                <a:gd name="T6" fmla="*/ 40 w 40"/>
                <a:gd name="T7" fmla="*/ 135 h 307"/>
                <a:gd name="T8" fmla="*/ 39 w 40"/>
                <a:gd name="T9" fmla="*/ 258 h 307"/>
                <a:gd name="T10" fmla="*/ 38 w 40"/>
                <a:gd name="T11" fmla="*/ 307 h 307"/>
                <a:gd name="T12" fmla="*/ 0 w 40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07">
                  <a:moveTo>
                    <a:pt x="0" y="30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45"/>
                    <a:pt x="39" y="91"/>
                    <a:pt x="40" y="135"/>
                  </a:cubicBezTo>
                  <a:cubicBezTo>
                    <a:pt x="40" y="176"/>
                    <a:pt x="38" y="220"/>
                    <a:pt x="39" y="258"/>
                  </a:cubicBezTo>
                  <a:cubicBezTo>
                    <a:pt x="39" y="276"/>
                    <a:pt x="39" y="292"/>
                    <a:pt x="38" y="307"/>
                  </a:cubicBezTo>
                  <a:lnTo>
                    <a:pt x="0" y="307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89"/>
            <p:cNvSpPr>
              <a:spLocks/>
            </p:cNvSpPr>
            <p:nvPr/>
          </p:nvSpPr>
          <p:spPr bwMode="auto">
            <a:xfrm>
              <a:off x="6274362" y="812008"/>
              <a:ext cx="73025" cy="471488"/>
            </a:xfrm>
            <a:custGeom>
              <a:avLst/>
              <a:gdLst>
                <a:gd name="T0" fmla="*/ 1 w 47"/>
                <a:gd name="T1" fmla="*/ 307 h 307"/>
                <a:gd name="T2" fmla="*/ 2 w 47"/>
                <a:gd name="T3" fmla="*/ 0 h 307"/>
                <a:gd name="T4" fmla="*/ 46 w 47"/>
                <a:gd name="T5" fmla="*/ 0 h 307"/>
                <a:gd name="T6" fmla="*/ 47 w 47"/>
                <a:gd name="T7" fmla="*/ 307 h 307"/>
                <a:gd name="T8" fmla="*/ 1 w 47"/>
                <a:gd name="T9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07">
                  <a:moveTo>
                    <a:pt x="1" y="307"/>
                  </a:moveTo>
                  <a:cubicBezTo>
                    <a:pt x="0" y="237"/>
                    <a:pt x="2" y="94"/>
                    <a:pt x="2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66"/>
                    <a:pt x="47" y="257"/>
                    <a:pt x="47" y="307"/>
                  </a:cubicBezTo>
                  <a:lnTo>
                    <a:pt x="1" y="307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90"/>
            <p:cNvSpPr>
              <a:spLocks/>
            </p:cNvSpPr>
            <p:nvPr/>
          </p:nvSpPr>
          <p:spPr bwMode="auto">
            <a:xfrm>
              <a:off x="6148950" y="812008"/>
              <a:ext cx="73025" cy="471488"/>
            </a:xfrm>
            <a:custGeom>
              <a:avLst/>
              <a:gdLst>
                <a:gd name="T0" fmla="*/ 0 w 47"/>
                <a:gd name="T1" fmla="*/ 307 h 307"/>
                <a:gd name="T2" fmla="*/ 2 w 47"/>
                <a:gd name="T3" fmla="*/ 0 h 307"/>
                <a:gd name="T4" fmla="*/ 46 w 47"/>
                <a:gd name="T5" fmla="*/ 0 h 307"/>
                <a:gd name="T6" fmla="*/ 47 w 47"/>
                <a:gd name="T7" fmla="*/ 307 h 307"/>
                <a:gd name="T8" fmla="*/ 0 w 47"/>
                <a:gd name="T9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07">
                  <a:moveTo>
                    <a:pt x="0" y="307"/>
                  </a:moveTo>
                  <a:cubicBezTo>
                    <a:pt x="0" y="237"/>
                    <a:pt x="2" y="95"/>
                    <a:pt x="2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66"/>
                    <a:pt x="47" y="258"/>
                    <a:pt x="47" y="307"/>
                  </a:cubicBezTo>
                  <a:lnTo>
                    <a:pt x="0" y="307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91"/>
            <p:cNvSpPr>
              <a:spLocks/>
            </p:cNvSpPr>
            <p:nvPr/>
          </p:nvSpPr>
          <p:spPr bwMode="auto">
            <a:xfrm>
              <a:off x="5791762" y="615158"/>
              <a:ext cx="265113" cy="193675"/>
            </a:xfrm>
            <a:custGeom>
              <a:avLst/>
              <a:gdLst>
                <a:gd name="T0" fmla="*/ 172 w 173"/>
                <a:gd name="T1" fmla="*/ 126 h 126"/>
                <a:gd name="T2" fmla="*/ 0 w 173"/>
                <a:gd name="T3" fmla="*/ 38 h 126"/>
                <a:gd name="T4" fmla="*/ 70 w 173"/>
                <a:gd name="T5" fmla="*/ 26 h 126"/>
                <a:gd name="T6" fmla="*/ 52 w 173"/>
                <a:gd name="T7" fmla="*/ 0 h 126"/>
                <a:gd name="T8" fmla="*/ 134 w 173"/>
                <a:gd name="T9" fmla="*/ 74 h 126"/>
                <a:gd name="T10" fmla="*/ 153 w 173"/>
                <a:gd name="T11" fmla="*/ 92 h 126"/>
                <a:gd name="T12" fmla="*/ 172 w 173"/>
                <a:gd name="T13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26">
                  <a:moveTo>
                    <a:pt x="172" y="126"/>
                  </a:moveTo>
                  <a:cubicBezTo>
                    <a:pt x="152" y="82"/>
                    <a:pt x="78" y="38"/>
                    <a:pt x="0" y="38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80" y="11"/>
                    <a:pt x="104" y="44"/>
                    <a:pt x="134" y="74"/>
                  </a:cubicBezTo>
                  <a:cubicBezTo>
                    <a:pt x="142" y="81"/>
                    <a:pt x="147" y="85"/>
                    <a:pt x="153" y="92"/>
                  </a:cubicBezTo>
                  <a:cubicBezTo>
                    <a:pt x="166" y="106"/>
                    <a:pt x="173" y="119"/>
                    <a:pt x="172" y="126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92"/>
            <p:cNvSpPr>
              <a:spLocks/>
            </p:cNvSpPr>
            <p:nvPr/>
          </p:nvSpPr>
          <p:spPr bwMode="auto">
            <a:xfrm>
              <a:off x="6053700" y="473871"/>
              <a:ext cx="315913" cy="334963"/>
            </a:xfrm>
            <a:custGeom>
              <a:avLst/>
              <a:gdLst>
                <a:gd name="T0" fmla="*/ 0 w 206"/>
                <a:gd name="T1" fmla="*/ 218 h 218"/>
                <a:gd name="T2" fmla="*/ 206 w 206"/>
                <a:gd name="T3" fmla="*/ 80 h 218"/>
                <a:gd name="T4" fmla="*/ 126 w 206"/>
                <a:gd name="T5" fmla="*/ 62 h 218"/>
                <a:gd name="T6" fmla="*/ 104 w 206"/>
                <a:gd name="T7" fmla="*/ 0 h 218"/>
                <a:gd name="T8" fmla="*/ 0 w 206"/>
                <a:gd name="T9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18">
                  <a:moveTo>
                    <a:pt x="0" y="218"/>
                  </a:moveTo>
                  <a:cubicBezTo>
                    <a:pt x="65" y="148"/>
                    <a:pt x="110" y="97"/>
                    <a:pt x="206" y="80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7" y="94"/>
                    <a:pt x="24" y="124"/>
                    <a:pt x="0" y="218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93"/>
            <p:cNvSpPr>
              <a:spLocks/>
            </p:cNvSpPr>
            <p:nvPr/>
          </p:nvSpPr>
          <p:spPr bwMode="auto">
            <a:xfrm>
              <a:off x="6055287" y="669133"/>
              <a:ext cx="207963" cy="138113"/>
            </a:xfrm>
            <a:custGeom>
              <a:avLst/>
              <a:gdLst>
                <a:gd name="T0" fmla="*/ 0 w 135"/>
                <a:gd name="T1" fmla="*/ 90 h 90"/>
                <a:gd name="T2" fmla="*/ 62 w 135"/>
                <a:gd name="T3" fmla="*/ 43 h 90"/>
                <a:gd name="T4" fmla="*/ 86 w 135"/>
                <a:gd name="T5" fmla="*/ 50 h 90"/>
                <a:gd name="T6" fmla="*/ 76 w 135"/>
                <a:gd name="T7" fmla="*/ 61 h 90"/>
                <a:gd name="T8" fmla="*/ 7 w 135"/>
                <a:gd name="T9" fmla="*/ 82 h 90"/>
                <a:gd name="T10" fmla="*/ 124 w 135"/>
                <a:gd name="T11" fmla="*/ 44 h 90"/>
                <a:gd name="T12" fmla="*/ 89 w 135"/>
                <a:gd name="T13" fmla="*/ 84 h 90"/>
                <a:gd name="T14" fmla="*/ 0 w 135"/>
                <a:gd name="T1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" h="90">
                  <a:moveTo>
                    <a:pt x="0" y="90"/>
                  </a:moveTo>
                  <a:cubicBezTo>
                    <a:pt x="14" y="73"/>
                    <a:pt x="39" y="47"/>
                    <a:pt x="62" y="43"/>
                  </a:cubicBezTo>
                  <a:cubicBezTo>
                    <a:pt x="72" y="42"/>
                    <a:pt x="85" y="44"/>
                    <a:pt x="86" y="50"/>
                  </a:cubicBezTo>
                  <a:cubicBezTo>
                    <a:pt x="86" y="54"/>
                    <a:pt x="84" y="59"/>
                    <a:pt x="76" y="61"/>
                  </a:cubicBezTo>
                  <a:cubicBezTo>
                    <a:pt x="60" y="64"/>
                    <a:pt x="33" y="64"/>
                    <a:pt x="7" y="82"/>
                  </a:cubicBezTo>
                  <a:cubicBezTo>
                    <a:pt x="30" y="48"/>
                    <a:pt x="106" y="0"/>
                    <a:pt x="124" y="44"/>
                  </a:cubicBezTo>
                  <a:cubicBezTo>
                    <a:pt x="135" y="68"/>
                    <a:pt x="116" y="84"/>
                    <a:pt x="89" y="84"/>
                  </a:cubicBezTo>
                  <a:cubicBezTo>
                    <a:pt x="51" y="83"/>
                    <a:pt x="48" y="67"/>
                    <a:pt x="0" y="90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94"/>
            <p:cNvSpPr>
              <a:spLocks/>
            </p:cNvSpPr>
            <p:nvPr/>
          </p:nvSpPr>
          <p:spPr bwMode="auto">
            <a:xfrm>
              <a:off x="5845737" y="669133"/>
              <a:ext cx="206375" cy="136525"/>
            </a:xfrm>
            <a:custGeom>
              <a:avLst/>
              <a:gdLst>
                <a:gd name="T0" fmla="*/ 134 w 134"/>
                <a:gd name="T1" fmla="*/ 89 h 89"/>
                <a:gd name="T2" fmla="*/ 73 w 134"/>
                <a:gd name="T3" fmla="*/ 43 h 89"/>
                <a:gd name="T4" fmla="*/ 49 w 134"/>
                <a:gd name="T5" fmla="*/ 49 h 89"/>
                <a:gd name="T6" fmla="*/ 58 w 134"/>
                <a:gd name="T7" fmla="*/ 60 h 89"/>
                <a:gd name="T8" fmla="*/ 128 w 134"/>
                <a:gd name="T9" fmla="*/ 82 h 89"/>
                <a:gd name="T10" fmla="*/ 10 w 134"/>
                <a:gd name="T11" fmla="*/ 43 h 89"/>
                <a:gd name="T12" fmla="*/ 45 w 134"/>
                <a:gd name="T13" fmla="*/ 83 h 89"/>
                <a:gd name="T14" fmla="*/ 134 w 134"/>
                <a:gd name="T1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89">
                  <a:moveTo>
                    <a:pt x="134" y="89"/>
                  </a:moveTo>
                  <a:cubicBezTo>
                    <a:pt x="120" y="72"/>
                    <a:pt x="95" y="47"/>
                    <a:pt x="73" y="43"/>
                  </a:cubicBezTo>
                  <a:cubicBezTo>
                    <a:pt x="63" y="41"/>
                    <a:pt x="50" y="43"/>
                    <a:pt x="49" y="49"/>
                  </a:cubicBezTo>
                  <a:cubicBezTo>
                    <a:pt x="48" y="53"/>
                    <a:pt x="51" y="59"/>
                    <a:pt x="58" y="60"/>
                  </a:cubicBezTo>
                  <a:cubicBezTo>
                    <a:pt x="74" y="64"/>
                    <a:pt x="102" y="63"/>
                    <a:pt x="128" y="82"/>
                  </a:cubicBezTo>
                  <a:cubicBezTo>
                    <a:pt x="104" y="48"/>
                    <a:pt x="28" y="0"/>
                    <a:pt x="10" y="43"/>
                  </a:cubicBezTo>
                  <a:cubicBezTo>
                    <a:pt x="0" y="68"/>
                    <a:pt x="18" y="83"/>
                    <a:pt x="45" y="83"/>
                  </a:cubicBezTo>
                  <a:cubicBezTo>
                    <a:pt x="83" y="83"/>
                    <a:pt x="86" y="67"/>
                    <a:pt x="134" y="89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95"/>
            <p:cNvSpPr>
              <a:spLocks/>
            </p:cNvSpPr>
            <p:nvPr/>
          </p:nvSpPr>
          <p:spPr bwMode="auto">
            <a:xfrm>
              <a:off x="5971150" y="637383"/>
              <a:ext cx="101600" cy="171450"/>
            </a:xfrm>
            <a:custGeom>
              <a:avLst/>
              <a:gdLst>
                <a:gd name="T0" fmla="*/ 55 w 66"/>
                <a:gd name="T1" fmla="*/ 112 h 112"/>
                <a:gd name="T2" fmla="*/ 53 w 66"/>
                <a:gd name="T3" fmla="*/ 50 h 112"/>
                <a:gd name="T4" fmla="*/ 37 w 66"/>
                <a:gd name="T5" fmla="*/ 38 h 112"/>
                <a:gd name="T6" fmla="*/ 35 w 66"/>
                <a:gd name="T7" fmla="*/ 49 h 112"/>
                <a:gd name="T8" fmla="*/ 56 w 66"/>
                <a:gd name="T9" fmla="*/ 104 h 112"/>
                <a:gd name="T10" fmla="*/ 22 w 66"/>
                <a:gd name="T11" fmla="*/ 10 h 112"/>
                <a:gd name="T12" fmla="*/ 14 w 66"/>
                <a:gd name="T13" fmla="*/ 52 h 112"/>
                <a:gd name="T14" fmla="*/ 55 w 66"/>
                <a:gd name="T1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12">
                  <a:moveTo>
                    <a:pt x="55" y="112"/>
                  </a:moveTo>
                  <a:cubicBezTo>
                    <a:pt x="58" y="95"/>
                    <a:pt x="62" y="66"/>
                    <a:pt x="53" y="50"/>
                  </a:cubicBezTo>
                  <a:cubicBezTo>
                    <a:pt x="50" y="43"/>
                    <a:pt x="41" y="35"/>
                    <a:pt x="37" y="38"/>
                  </a:cubicBezTo>
                  <a:cubicBezTo>
                    <a:pt x="34" y="40"/>
                    <a:pt x="32" y="44"/>
                    <a:pt x="35" y="49"/>
                  </a:cubicBezTo>
                  <a:cubicBezTo>
                    <a:pt x="41" y="61"/>
                    <a:pt x="55" y="78"/>
                    <a:pt x="56" y="104"/>
                  </a:cubicBezTo>
                  <a:cubicBezTo>
                    <a:pt x="66" y="72"/>
                    <a:pt x="58" y="0"/>
                    <a:pt x="22" y="10"/>
                  </a:cubicBezTo>
                  <a:cubicBezTo>
                    <a:pt x="1" y="16"/>
                    <a:pt x="0" y="36"/>
                    <a:pt x="14" y="52"/>
                  </a:cubicBezTo>
                  <a:cubicBezTo>
                    <a:pt x="33" y="76"/>
                    <a:pt x="45" y="70"/>
                    <a:pt x="55" y="112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1412987" y="2861595"/>
            <a:ext cx="1082676" cy="768350"/>
            <a:chOff x="1462649" y="2645571"/>
            <a:chExt cx="1082676" cy="768350"/>
          </a:xfrm>
        </p:grpSpPr>
        <p:sp>
          <p:nvSpPr>
            <p:cNvPr id="195" name="Freeform 138"/>
            <p:cNvSpPr>
              <a:spLocks/>
            </p:cNvSpPr>
            <p:nvPr/>
          </p:nvSpPr>
          <p:spPr bwMode="auto">
            <a:xfrm>
              <a:off x="1689662" y="3156746"/>
              <a:ext cx="214313" cy="257175"/>
            </a:xfrm>
            <a:custGeom>
              <a:avLst/>
              <a:gdLst>
                <a:gd name="T0" fmla="*/ 54 w 139"/>
                <a:gd name="T1" fmla="*/ 86 h 168"/>
                <a:gd name="T2" fmla="*/ 79 w 139"/>
                <a:gd name="T3" fmla="*/ 109 h 168"/>
                <a:gd name="T4" fmla="*/ 91 w 139"/>
                <a:gd name="T5" fmla="*/ 134 h 168"/>
                <a:gd name="T6" fmla="*/ 99 w 139"/>
                <a:gd name="T7" fmla="*/ 151 h 168"/>
                <a:gd name="T8" fmla="*/ 99 w 139"/>
                <a:gd name="T9" fmla="*/ 168 h 168"/>
                <a:gd name="T10" fmla="*/ 139 w 139"/>
                <a:gd name="T11" fmla="*/ 147 h 168"/>
                <a:gd name="T12" fmla="*/ 120 w 139"/>
                <a:gd name="T13" fmla="*/ 141 h 168"/>
                <a:gd name="T14" fmla="*/ 106 w 139"/>
                <a:gd name="T15" fmla="*/ 112 h 168"/>
                <a:gd name="T16" fmla="*/ 102 w 139"/>
                <a:gd name="T17" fmla="*/ 89 h 168"/>
                <a:gd name="T18" fmla="*/ 114 w 139"/>
                <a:gd name="T19" fmla="*/ 45 h 168"/>
                <a:gd name="T20" fmla="*/ 127 w 139"/>
                <a:gd name="T21" fmla="*/ 0 h 168"/>
                <a:gd name="T22" fmla="*/ 105 w 139"/>
                <a:gd name="T23" fmla="*/ 8 h 168"/>
                <a:gd name="T24" fmla="*/ 88 w 139"/>
                <a:gd name="T25" fmla="*/ 15 h 168"/>
                <a:gd name="T26" fmla="*/ 87 w 139"/>
                <a:gd name="T27" fmla="*/ 19 h 168"/>
                <a:gd name="T28" fmla="*/ 88 w 139"/>
                <a:gd name="T29" fmla="*/ 30 h 168"/>
                <a:gd name="T30" fmla="*/ 80 w 139"/>
                <a:gd name="T31" fmla="*/ 77 h 168"/>
                <a:gd name="T32" fmla="*/ 41 w 139"/>
                <a:gd name="T33" fmla="*/ 46 h 168"/>
                <a:gd name="T34" fmla="*/ 25 w 139"/>
                <a:gd name="T35" fmla="*/ 36 h 168"/>
                <a:gd name="T36" fmla="*/ 54 w 139"/>
                <a:gd name="T37" fmla="*/ 8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9" h="168">
                  <a:moveTo>
                    <a:pt x="54" y="86"/>
                  </a:moveTo>
                  <a:cubicBezTo>
                    <a:pt x="64" y="93"/>
                    <a:pt x="73" y="97"/>
                    <a:pt x="79" y="109"/>
                  </a:cubicBezTo>
                  <a:cubicBezTo>
                    <a:pt x="91" y="134"/>
                    <a:pt x="91" y="134"/>
                    <a:pt x="91" y="134"/>
                  </a:cubicBezTo>
                  <a:cubicBezTo>
                    <a:pt x="93" y="138"/>
                    <a:pt x="99" y="148"/>
                    <a:pt x="99" y="151"/>
                  </a:cubicBezTo>
                  <a:cubicBezTo>
                    <a:pt x="99" y="154"/>
                    <a:pt x="95" y="165"/>
                    <a:pt x="99" y="168"/>
                  </a:cubicBezTo>
                  <a:cubicBezTo>
                    <a:pt x="100" y="168"/>
                    <a:pt x="134" y="149"/>
                    <a:pt x="139" y="147"/>
                  </a:cubicBezTo>
                  <a:cubicBezTo>
                    <a:pt x="133" y="144"/>
                    <a:pt x="124" y="145"/>
                    <a:pt x="120" y="141"/>
                  </a:cubicBezTo>
                  <a:cubicBezTo>
                    <a:pt x="115" y="135"/>
                    <a:pt x="109" y="120"/>
                    <a:pt x="106" y="112"/>
                  </a:cubicBezTo>
                  <a:cubicBezTo>
                    <a:pt x="101" y="102"/>
                    <a:pt x="97" y="98"/>
                    <a:pt x="102" y="89"/>
                  </a:cubicBezTo>
                  <a:cubicBezTo>
                    <a:pt x="109" y="76"/>
                    <a:pt x="112" y="59"/>
                    <a:pt x="114" y="45"/>
                  </a:cubicBezTo>
                  <a:cubicBezTo>
                    <a:pt x="117" y="29"/>
                    <a:pt x="122" y="15"/>
                    <a:pt x="127" y="0"/>
                  </a:cubicBezTo>
                  <a:cubicBezTo>
                    <a:pt x="120" y="4"/>
                    <a:pt x="112" y="5"/>
                    <a:pt x="105" y="8"/>
                  </a:cubicBezTo>
                  <a:cubicBezTo>
                    <a:pt x="100" y="11"/>
                    <a:pt x="92" y="13"/>
                    <a:pt x="88" y="15"/>
                  </a:cubicBezTo>
                  <a:cubicBezTo>
                    <a:pt x="86" y="16"/>
                    <a:pt x="86" y="17"/>
                    <a:pt x="87" y="19"/>
                  </a:cubicBezTo>
                  <a:cubicBezTo>
                    <a:pt x="90" y="25"/>
                    <a:pt x="88" y="22"/>
                    <a:pt x="88" y="30"/>
                  </a:cubicBezTo>
                  <a:cubicBezTo>
                    <a:pt x="88" y="46"/>
                    <a:pt x="86" y="63"/>
                    <a:pt x="80" y="77"/>
                  </a:cubicBezTo>
                  <a:cubicBezTo>
                    <a:pt x="68" y="66"/>
                    <a:pt x="53" y="59"/>
                    <a:pt x="41" y="46"/>
                  </a:cubicBezTo>
                  <a:cubicBezTo>
                    <a:pt x="36" y="41"/>
                    <a:pt x="32" y="30"/>
                    <a:pt x="25" y="36"/>
                  </a:cubicBezTo>
                  <a:cubicBezTo>
                    <a:pt x="0" y="61"/>
                    <a:pt x="5" y="49"/>
                    <a:pt x="54" y="86"/>
                  </a:cubicBezTo>
                  <a:close/>
                </a:path>
              </a:pathLst>
            </a:custGeom>
            <a:solidFill>
              <a:srgbClr val="AF42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96" name="组合 195"/>
            <p:cNvGrpSpPr/>
            <p:nvPr/>
          </p:nvGrpSpPr>
          <p:grpSpPr>
            <a:xfrm>
              <a:off x="1462649" y="2645571"/>
              <a:ext cx="1082676" cy="719138"/>
              <a:chOff x="1462649" y="2645571"/>
              <a:chExt cx="1082676" cy="719138"/>
            </a:xfrm>
          </p:grpSpPr>
          <p:sp>
            <p:nvSpPr>
              <p:cNvPr id="197" name="Freeform 131"/>
              <p:cNvSpPr>
                <a:spLocks/>
              </p:cNvSpPr>
              <p:nvPr/>
            </p:nvSpPr>
            <p:spPr bwMode="auto">
              <a:xfrm>
                <a:off x="2356412" y="2672558"/>
                <a:ext cx="188913" cy="269875"/>
              </a:xfrm>
              <a:custGeom>
                <a:avLst/>
                <a:gdLst>
                  <a:gd name="T0" fmla="*/ 2 w 123"/>
                  <a:gd name="T1" fmla="*/ 21 h 176"/>
                  <a:gd name="T2" fmla="*/ 12 w 123"/>
                  <a:gd name="T3" fmla="*/ 84 h 176"/>
                  <a:gd name="T4" fmla="*/ 20 w 123"/>
                  <a:gd name="T5" fmla="*/ 128 h 176"/>
                  <a:gd name="T6" fmla="*/ 27 w 123"/>
                  <a:gd name="T7" fmla="*/ 161 h 176"/>
                  <a:gd name="T8" fmla="*/ 43 w 123"/>
                  <a:gd name="T9" fmla="*/ 168 h 176"/>
                  <a:gd name="T10" fmla="*/ 123 w 123"/>
                  <a:gd name="T11" fmla="*/ 152 h 176"/>
                  <a:gd name="T12" fmla="*/ 117 w 123"/>
                  <a:gd name="T13" fmla="*/ 120 h 176"/>
                  <a:gd name="T14" fmla="*/ 80 w 123"/>
                  <a:gd name="T15" fmla="*/ 128 h 176"/>
                  <a:gd name="T16" fmla="*/ 41 w 123"/>
                  <a:gd name="T17" fmla="*/ 130 h 176"/>
                  <a:gd name="T18" fmla="*/ 40 w 123"/>
                  <a:gd name="T19" fmla="*/ 114 h 176"/>
                  <a:gd name="T20" fmla="*/ 37 w 123"/>
                  <a:gd name="T21" fmla="*/ 98 h 176"/>
                  <a:gd name="T22" fmla="*/ 66 w 123"/>
                  <a:gd name="T23" fmla="*/ 89 h 176"/>
                  <a:gd name="T24" fmla="*/ 100 w 123"/>
                  <a:gd name="T25" fmla="*/ 81 h 176"/>
                  <a:gd name="T26" fmla="*/ 95 w 123"/>
                  <a:gd name="T27" fmla="*/ 69 h 176"/>
                  <a:gd name="T28" fmla="*/ 63 w 123"/>
                  <a:gd name="T29" fmla="*/ 74 h 176"/>
                  <a:gd name="T30" fmla="*/ 32 w 123"/>
                  <a:gd name="T31" fmla="*/ 77 h 176"/>
                  <a:gd name="T32" fmla="*/ 31 w 123"/>
                  <a:gd name="T33" fmla="*/ 59 h 176"/>
                  <a:gd name="T34" fmla="*/ 27 w 123"/>
                  <a:gd name="T35" fmla="*/ 40 h 176"/>
                  <a:gd name="T36" fmla="*/ 91 w 123"/>
                  <a:gd name="T37" fmla="*/ 26 h 176"/>
                  <a:gd name="T38" fmla="*/ 86 w 123"/>
                  <a:gd name="T39" fmla="*/ 0 h 176"/>
                  <a:gd name="T40" fmla="*/ 40 w 123"/>
                  <a:gd name="T41" fmla="*/ 10 h 176"/>
                  <a:gd name="T42" fmla="*/ 19 w 123"/>
                  <a:gd name="T43" fmla="*/ 15 h 176"/>
                  <a:gd name="T44" fmla="*/ 2 w 123"/>
                  <a:gd name="T45" fmla="*/ 2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3" h="176">
                    <a:moveTo>
                      <a:pt x="2" y="21"/>
                    </a:moveTo>
                    <a:cubicBezTo>
                      <a:pt x="2" y="43"/>
                      <a:pt x="7" y="63"/>
                      <a:pt x="12" y="84"/>
                    </a:cubicBezTo>
                    <a:cubicBezTo>
                      <a:pt x="15" y="99"/>
                      <a:pt x="16" y="113"/>
                      <a:pt x="20" y="128"/>
                    </a:cubicBezTo>
                    <a:cubicBezTo>
                      <a:pt x="27" y="161"/>
                      <a:pt x="27" y="161"/>
                      <a:pt x="27" y="161"/>
                    </a:cubicBezTo>
                    <a:cubicBezTo>
                      <a:pt x="30" y="176"/>
                      <a:pt x="32" y="171"/>
                      <a:pt x="43" y="168"/>
                    </a:cubicBezTo>
                    <a:cubicBezTo>
                      <a:pt x="69" y="161"/>
                      <a:pt x="97" y="157"/>
                      <a:pt x="123" y="152"/>
                    </a:cubicBezTo>
                    <a:cubicBezTo>
                      <a:pt x="120" y="141"/>
                      <a:pt x="119" y="130"/>
                      <a:pt x="117" y="120"/>
                    </a:cubicBezTo>
                    <a:cubicBezTo>
                      <a:pt x="80" y="128"/>
                      <a:pt x="80" y="128"/>
                      <a:pt x="80" y="128"/>
                    </a:cubicBezTo>
                    <a:cubicBezTo>
                      <a:pt x="68" y="131"/>
                      <a:pt x="54" y="129"/>
                      <a:pt x="41" y="130"/>
                    </a:cubicBezTo>
                    <a:cubicBezTo>
                      <a:pt x="40" y="124"/>
                      <a:pt x="42" y="120"/>
                      <a:pt x="40" y="114"/>
                    </a:cubicBezTo>
                    <a:cubicBezTo>
                      <a:pt x="37" y="98"/>
                      <a:pt x="37" y="98"/>
                      <a:pt x="37" y="98"/>
                    </a:cubicBezTo>
                    <a:cubicBezTo>
                      <a:pt x="48" y="96"/>
                      <a:pt x="56" y="93"/>
                      <a:pt x="66" y="89"/>
                    </a:cubicBezTo>
                    <a:cubicBezTo>
                      <a:pt x="75" y="85"/>
                      <a:pt x="90" y="84"/>
                      <a:pt x="100" y="81"/>
                    </a:cubicBezTo>
                    <a:cubicBezTo>
                      <a:pt x="97" y="77"/>
                      <a:pt x="97" y="74"/>
                      <a:pt x="95" y="69"/>
                    </a:cubicBezTo>
                    <a:cubicBezTo>
                      <a:pt x="85" y="71"/>
                      <a:pt x="74" y="74"/>
                      <a:pt x="63" y="74"/>
                    </a:cubicBezTo>
                    <a:cubicBezTo>
                      <a:pt x="53" y="75"/>
                      <a:pt x="41" y="78"/>
                      <a:pt x="32" y="77"/>
                    </a:cubicBezTo>
                    <a:cubicBezTo>
                      <a:pt x="31" y="70"/>
                      <a:pt x="33" y="65"/>
                      <a:pt x="31" y="59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89" y="17"/>
                      <a:pt x="88" y="9"/>
                      <a:pt x="86" y="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1" y="16"/>
                      <a:pt x="0" y="16"/>
                      <a:pt x="2" y="21"/>
                    </a:cubicBezTo>
                    <a:close/>
                  </a:path>
                </a:pathLst>
              </a:custGeom>
              <a:solidFill>
                <a:srgbClr val="C94E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" name="Freeform 132"/>
              <p:cNvSpPr>
                <a:spLocks/>
              </p:cNvSpPr>
              <p:nvPr/>
            </p:nvSpPr>
            <p:spPr bwMode="auto">
              <a:xfrm>
                <a:off x="1697599" y="2734471"/>
                <a:ext cx="304800" cy="287338"/>
              </a:xfrm>
              <a:custGeom>
                <a:avLst/>
                <a:gdLst>
                  <a:gd name="T0" fmla="*/ 7 w 198"/>
                  <a:gd name="T1" fmla="*/ 28 h 187"/>
                  <a:gd name="T2" fmla="*/ 49 w 198"/>
                  <a:gd name="T3" fmla="*/ 116 h 187"/>
                  <a:gd name="T4" fmla="*/ 74 w 198"/>
                  <a:gd name="T5" fmla="*/ 173 h 187"/>
                  <a:gd name="T6" fmla="*/ 90 w 198"/>
                  <a:gd name="T7" fmla="*/ 175 h 187"/>
                  <a:gd name="T8" fmla="*/ 152 w 198"/>
                  <a:gd name="T9" fmla="*/ 143 h 187"/>
                  <a:gd name="T10" fmla="*/ 192 w 198"/>
                  <a:gd name="T11" fmla="*/ 128 h 187"/>
                  <a:gd name="T12" fmla="*/ 174 w 198"/>
                  <a:gd name="T13" fmla="*/ 82 h 187"/>
                  <a:gd name="T14" fmla="*/ 156 w 198"/>
                  <a:gd name="T15" fmla="*/ 101 h 187"/>
                  <a:gd name="T16" fmla="*/ 149 w 198"/>
                  <a:gd name="T17" fmla="*/ 104 h 187"/>
                  <a:gd name="T18" fmla="*/ 107 w 198"/>
                  <a:gd name="T19" fmla="*/ 116 h 187"/>
                  <a:gd name="T20" fmla="*/ 94 w 198"/>
                  <a:gd name="T21" fmla="*/ 112 h 187"/>
                  <a:gd name="T22" fmla="*/ 69 w 198"/>
                  <a:gd name="T23" fmla="*/ 56 h 187"/>
                  <a:gd name="T24" fmla="*/ 58 w 198"/>
                  <a:gd name="T25" fmla="*/ 32 h 187"/>
                  <a:gd name="T26" fmla="*/ 59 w 198"/>
                  <a:gd name="T27" fmla="*/ 0 h 187"/>
                  <a:gd name="T28" fmla="*/ 42 w 198"/>
                  <a:gd name="T29" fmla="*/ 2 h 187"/>
                  <a:gd name="T30" fmla="*/ 0 w 198"/>
                  <a:gd name="T31" fmla="*/ 23 h 187"/>
                  <a:gd name="T32" fmla="*/ 7 w 198"/>
                  <a:gd name="T33" fmla="*/ 28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8" h="187">
                    <a:moveTo>
                      <a:pt x="7" y="28"/>
                    </a:moveTo>
                    <a:cubicBezTo>
                      <a:pt x="49" y="116"/>
                      <a:pt x="49" y="116"/>
                      <a:pt x="49" y="116"/>
                    </a:cubicBezTo>
                    <a:cubicBezTo>
                      <a:pt x="58" y="135"/>
                      <a:pt x="65" y="155"/>
                      <a:pt x="74" y="173"/>
                    </a:cubicBezTo>
                    <a:cubicBezTo>
                      <a:pt x="80" y="187"/>
                      <a:pt x="80" y="180"/>
                      <a:pt x="90" y="175"/>
                    </a:cubicBezTo>
                    <a:cubicBezTo>
                      <a:pt x="116" y="164"/>
                      <a:pt x="126" y="153"/>
                      <a:pt x="152" y="143"/>
                    </a:cubicBezTo>
                    <a:cubicBezTo>
                      <a:pt x="157" y="140"/>
                      <a:pt x="190" y="131"/>
                      <a:pt x="192" y="128"/>
                    </a:cubicBezTo>
                    <a:cubicBezTo>
                      <a:pt x="198" y="117"/>
                      <a:pt x="179" y="92"/>
                      <a:pt x="174" y="82"/>
                    </a:cubicBezTo>
                    <a:cubicBezTo>
                      <a:pt x="162" y="88"/>
                      <a:pt x="166" y="96"/>
                      <a:pt x="156" y="101"/>
                    </a:cubicBezTo>
                    <a:cubicBezTo>
                      <a:pt x="148" y="104"/>
                      <a:pt x="156" y="101"/>
                      <a:pt x="149" y="104"/>
                    </a:cubicBezTo>
                    <a:cubicBezTo>
                      <a:pt x="136" y="110"/>
                      <a:pt x="120" y="113"/>
                      <a:pt x="107" y="116"/>
                    </a:cubicBezTo>
                    <a:cubicBezTo>
                      <a:pt x="100" y="118"/>
                      <a:pt x="100" y="122"/>
                      <a:pt x="94" y="112"/>
                    </a:cubicBezTo>
                    <a:cubicBezTo>
                      <a:pt x="84" y="96"/>
                      <a:pt x="74" y="74"/>
                      <a:pt x="69" y="56"/>
                    </a:cubicBezTo>
                    <a:cubicBezTo>
                      <a:pt x="67" y="48"/>
                      <a:pt x="61" y="40"/>
                      <a:pt x="58" y="32"/>
                    </a:cubicBezTo>
                    <a:cubicBezTo>
                      <a:pt x="53" y="19"/>
                      <a:pt x="58" y="11"/>
                      <a:pt x="59" y="0"/>
                    </a:cubicBezTo>
                    <a:cubicBezTo>
                      <a:pt x="51" y="2"/>
                      <a:pt x="49" y="1"/>
                      <a:pt x="42" y="2"/>
                    </a:cubicBezTo>
                    <a:cubicBezTo>
                      <a:pt x="32" y="3"/>
                      <a:pt x="2" y="15"/>
                      <a:pt x="0" y="23"/>
                    </a:cubicBezTo>
                    <a:cubicBezTo>
                      <a:pt x="6" y="25"/>
                      <a:pt x="4" y="25"/>
                      <a:pt x="7" y="28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" name="Freeform 133"/>
              <p:cNvSpPr>
                <a:spLocks noEditPoints="1"/>
              </p:cNvSpPr>
              <p:nvPr/>
            </p:nvSpPr>
            <p:spPr bwMode="auto">
              <a:xfrm>
                <a:off x="1942074" y="2647158"/>
                <a:ext cx="222250" cy="242888"/>
              </a:xfrm>
              <a:custGeom>
                <a:avLst/>
                <a:gdLst>
                  <a:gd name="T0" fmla="*/ 123 w 145"/>
                  <a:gd name="T1" fmla="*/ 26 h 158"/>
                  <a:gd name="T2" fmla="*/ 52 w 145"/>
                  <a:gd name="T3" fmla="*/ 3 h 158"/>
                  <a:gd name="T4" fmla="*/ 28 w 145"/>
                  <a:gd name="T5" fmla="*/ 9 h 158"/>
                  <a:gd name="T6" fmla="*/ 13 w 145"/>
                  <a:gd name="T7" fmla="*/ 19 h 158"/>
                  <a:gd name="T8" fmla="*/ 2 w 145"/>
                  <a:gd name="T9" fmla="*/ 58 h 158"/>
                  <a:gd name="T10" fmla="*/ 9 w 145"/>
                  <a:gd name="T11" fmla="*/ 105 h 158"/>
                  <a:gd name="T12" fmla="*/ 18 w 145"/>
                  <a:gd name="T13" fmla="*/ 121 h 158"/>
                  <a:gd name="T14" fmla="*/ 76 w 145"/>
                  <a:gd name="T15" fmla="*/ 156 h 158"/>
                  <a:gd name="T16" fmla="*/ 136 w 145"/>
                  <a:gd name="T17" fmla="*/ 110 h 158"/>
                  <a:gd name="T18" fmla="*/ 144 w 145"/>
                  <a:gd name="T19" fmla="*/ 77 h 158"/>
                  <a:gd name="T20" fmla="*/ 139 w 145"/>
                  <a:gd name="T21" fmla="*/ 48 h 158"/>
                  <a:gd name="T22" fmla="*/ 123 w 145"/>
                  <a:gd name="T23" fmla="*/ 26 h 158"/>
                  <a:gd name="T24" fmla="*/ 105 w 145"/>
                  <a:gd name="T25" fmla="*/ 37 h 158"/>
                  <a:gd name="T26" fmla="*/ 109 w 145"/>
                  <a:gd name="T27" fmla="*/ 43 h 158"/>
                  <a:gd name="T28" fmla="*/ 115 w 145"/>
                  <a:gd name="T29" fmla="*/ 53 h 158"/>
                  <a:gd name="T30" fmla="*/ 121 w 145"/>
                  <a:gd name="T31" fmla="*/ 93 h 158"/>
                  <a:gd name="T32" fmla="*/ 116 w 145"/>
                  <a:gd name="T33" fmla="*/ 113 h 158"/>
                  <a:gd name="T34" fmla="*/ 105 w 145"/>
                  <a:gd name="T35" fmla="*/ 125 h 158"/>
                  <a:gd name="T36" fmla="*/ 72 w 145"/>
                  <a:gd name="T37" fmla="*/ 133 h 158"/>
                  <a:gd name="T38" fmla="*/ 47 w 145"/>
                  <a:gd name="T39" fmla="*/ 120 h 158"/>
                  <a:gd name="T40" fmla="*/ 30 w 145"/>
                  <a:gd name="T41" fmla="*/ 96 h 158"/>
                  <a:gd name="T42" fmla="*/ 26 w 145"/>
                  <a:gd name="T43" fmla="*/ 72 h 158"/>
                  <a:gd name="T44" fmla="*/ 37 w 145"/>
                  <a:gd name="T45" fmla="*/ 41 h 158"/>
                  <a:gd name="T46" fmla="*/ 68 w 145"/>
                  <a:gd name="T47" fmla="*/ 28 h 158"/>
                  <a:gd name="T48" fmla="*/ 70 w 145"/>
                  <a:gd name="T49" fmla="*/ 28 h 158"/>
                  <a:gd name="T50" fmla="*/ 95 w 145"/>
                  <a:gd name="T51" fmla="*/ 33 h 158"/>
                  <a:gd name="T52" fmla="*/ 105 w 145"/>
                  <a:gd name="T53" fmla="*/ 37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5" h="158">
                    <a:moveTo>
                      <a:pt x="123" y="26"/>
                    </a:moveTo>
                    <a:cubicBezTo>
                      <a:pt x="110" y="5"/>
                      <a:pt x="74" y="0"/>
                      <a:pt x="52" y="3"/>
                    </a:cubicBezTo>
                    <a:cubicBezTo>
                      <a:pt x="43" y="4"/>
                      <a:pt x="36" y="7"/>
                      <a:pt x="28" y="9"/>
                    </a:cubicBezTo>
                    <a:cubicBezTo>
                      <a:pt x="24" y="13"/>
                      <a:pt x="18" y="17"/>
                      <a:pt x="13" y="19"/>
                    </a:cubicBezTo>
                    <a:cubicBezTo>
                      <a:pt x="5" y="33"/>
                      <a:pt x="0" y="41"/>
                      <a:pt x="2" y="58"/>
                    </a:cubicBezTo>
                    <a:cubicBezTo>
                      <a:pt x="3" y="74"/>
                      <a:pt x="7" y="89"/>
                      <a:pt x="9" y="105"/>
                    </a:cubicBezTo>
                    <a:cubicBezTo>
                      <a:pt x="13" y="109"/>
                      <a:pt x="16" y="115"/>
                      <a:pt x="18" y="121"/>
                    </a:cubicBezTo>
                    <a:cubicBezTo>
                      <a:pt x="35" y="137"/>
                      <a:pt x="51" y="155"/>
                      <a:pt x="76" y="156"/>
                    </a:cubicBezTo>
                    <a:cubicBezTo>
                      <a:pt x="103" y="158"/>
                      <a:pt x="124" y="132"/>
                      <a:pt x="136" y="110"/>
                    </a:cubicBezTo>
                    <a:cubicBezTo>
                      <a:pt x="140" y="103"/>
                      <a:pt x="142" y="86"/>
                      <a:pt x="144" y="77"/>
                    </a:cubicBezTo>
                    <a:cubicBezTo>
                      <a:pt x="145" y="65"/>
                      <a:pt x="141" y="58"/>
                      <a:pt x="139" y="48"/>
                    </a:cubicBezTo>
                    <a:cubicBezTo>
                      <a:pt x="133" y="42"/>
                      <a:pt x="126" y="30"/>
                      <a:pt x="123" y="26"/>
                    </a:cubicBezTo>
                    <a:close/>
                    <a:moveTo>
                      <a:pt x="105" y="37"/>
                    </a:moveTo>
                    <a:cubicBezTo>
                      <a:pt x="108" y="39"/>
                      <a:pt x="108" y="40"/>
                      <a:pt x="109" y="43"/>
                    </a:cubicBezTo>
                    <a:cubicBezTo>
                      <a:pt x="113" y="46"/>
                      <a:pt x="115" y="48"/>
                      <a:pt x="115" y="53"/>
                    </a:cubicBezTo>
                    <a:cubicBezTo>
                      <a:pt x="121" y="64"/>
                      <a:pt x="131" y="81"/>
                      <a:pt x="121" y="93"/>
                    </a:cubicBezTo>
                    <a:cubicBezTo>
                      <a:pt x="120" y="99"/>
                      <a:pt x="121" y="109"/>
                      <a:pt x="116" y="113"/>
                    </a:cubicBezTo>
                    <a:cubicBezTo>
                      <a:pt x="112" y="117"/>
                      <a:pt x="111" y="122"/>
                      <a:pt x="105" y="125"/>
                    </a:cubicBezTo>
                    <a:cubicBezTo>
                      <a:pt x="97" y="135"/>
                      <a:pt x="83" y="138"/>
                      <a:pt x="72" y="133"/>
                    </a:cubicBezTo>
                    <a:cubicBezTo>
                      <a:pt x="62" y="131"/>
                      <a:pt x="54" y="126"/>
                      <a:pt x="47" y="120"/>
                    </a:cubicBezTo>
                    <a:cubicBezTo>
                      <a:pt x="41" y="115"/>
                      <a:pt x="31" y="103"/>
                      <a:pt x="30" y="96"/>
                    </a:cubicBezTo>
                    <a:cubicBezTo>
                      <a:pt x="26" y="89"/>
                      <a:pt x="23" y="80"/>
                      <a:pt x="26" y="72"/>
                    </a:cubicBezTo>
                    <a:cubicBezTo>
                      <a:pt x="24" y="61"/>
                      <a:pt x="31" y="49"/>
                      <a:pt x="37" y="41"/>
                    </a:cubicBezTo>
                    <a:cubicBezTo>
                      <a:pt x="44" y="28"/>
                      <a:pt x="55" y="30"/>
                      <a:pt x="68" y="28"/>
                    </a:cubicBezTo>
                    <a:cubicBezTo>
                      <a:pt x="69" y="28"/>
                      <a:pt x="69" y="28"/>
                      <a:pt x="70" y="28"/>
                    </a:cubicBezTo>
                    <a:cubicBezTo>
                      <a:pt x="78" y="31"/>
                      <a:pt x="87" y="27"/>
                      <a:pt x="95" y="33"/>
                    </a:cubicBezTo>
                    <a:cubicBezTo>
                      <a:pt x="98" y="32"/>
                      <a:pt x="105" y="33"/>
                      <a:pt x="105" y="37"/>
                    </a:cubicBezTo>
                    <a:close/>
                  </a:path>
                </a:pathLst>
              </a:custGeom>
              <a:solidFill>
                <a:srgbClr val="C94E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0" name="Freeform 134"/>
              <p:cNvSpPr>
                <a:spLocks/>
              </p:cNvSpPr>
              <p:nvPr/>
            </p:nvSpPr>
            <p:spPr bwMode="auto">
              <a:xfrm>
                <a:off x="2143687" y="2645571"/>
                <a:ext cx="215900" cy="254000"/>
              </a:xfrm>
              <a:custGeom>
                <a:avLst/>
                <a:gdLst>
                  <a:gd name="T0" fmla="*/ 0 w 141"/>
                  <a:gd name="T1" fmla="*/ 2 h 165"/>
                  <a:gd name="T2" fmla="*/ 31 w 141"/>
                  <a:gd name="T3" fmla="*/ 95 h 165"/>
                  <a:gd name="T4" fmla="*/ 38 w 141"/>
                  <a:gd name="T5" fmla="*/ 127 h 165"/>
                  <a:gd name="T6" fmla="*/ 41 w 141"/>
                  <a:gd name="T7" fmla="*/ 152 h 165"/>
                  <a:gd name="T8" fmla="*/ 43 w 141"/>
                  <a:gd name="T9" fmla="*/ 160 h 165"/>
                  <a:gd name="T10" fmla="*/ 87 w 141"/>
                  <a:gd name="T11" fmla="*/ 163 h 165"/>
                  <a:gd name="T12" fmla="*/ 94 w 141"/>
                  <a:gd name="T13" fmla="*/ 148 h 165"/>
                  <a:gd name="T14" fmla="*/ 105 w 141"/>
                  <a:gd name="T15" fmla="*/ 115 h 165"/>
                  <a:gd name="T16" fmla="*/ 118 w 141"/>
                  <a:gd name="T17" fmla="*/ 64 h 165"/>
                  <a:gd name="T18" fmla="*/ 141 w 141"/>
                  <a:gd name="T19" fmla="*/ 17 h 165"/>
                  <a:gd name="T20" fmla="*/ 110 w 141"/>
                  <a:gd name="T21" fmla="*/ 13 h 165"/>
                  <a:gd name="T22" fmla="*/ 104 w 141"/>
                  <a:gd name="T23" fmla="*/ 26 h 165"/>
                  <a:gd name="T24" fmla="*/ 96 w 141"/>
                  <a:gd name="T25" fmla="*/ 49 h 165"/>
                  <a:gd name="T26" fmla="*/ 92 w 141"/>
                  <a:gd name="T27" fmla="*/ 68 h 165"/>
                  <a:gd name="T28" fmla="*/ 82 w 141"/>
                  <a:gd name="T29" fmla="*/ 94 h 165"/>
                  <a:gd name="T30" fmla="*/ 71 w 141"/>
                  <a:gd name="T31" fmla="*/ 121 h 165"/>
                  <a:gd name="T32" fmla="*/ 59 w 141"/>
                  <a:gd name="T33" fmla="*/ 77 h 165"/>
                  <a:gd name="T34" fmla="*/ 50 w 141"/>
                  <a:gd name="T35" fmla="*/ 45 h 165"/>
                  <a:gd name="T36" fmla="*/ 45 w 141"/>
                  <a:gd name="T37" fmla="*/ 24 h 165"/>
                  <a:gd name="T38" fmla="*/ 43 w 141"/>
                  <a:gd name="T39" fmla="*/ 7 h 165"/>
                  <a:gd name="T40" fmla="*/ 20 w 141"/>
                  <a:gd name="T41" fmla="*/ 3 h 165"/>
                  <a:gd name="T42" fmla="*/ 7 w 141"/>
                  <a:gd name="T43" fmla="*/ 4 h 165"/>
                  <a:gd name="T44" fmla="*/ 0 w 141"/>
                  <a:gd name="T45" fmla="*/ 2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1" h="165">
                    <a:moveTo>
                      <a:pt x="0" y="2"/>
                    </a:moveTo>
                    <a:cubicBezTo>
                      <a:pt x="19" y="27"/>
                      <a:pt x="23" y="65"/>
                      <a:pt x="31" y="95"/>
                    </a:cubicBezTo>
                    <a:cubicBezTo>
                      <a:pt x="34" y="106"/>
                      <a:pt x="35" y="116"/>
                      <a:pt x="38" y="127"/>
                    </a:cubicBezTo>
                    <a:cubicBezTo>
                      <a:pt x="39" y="134"/>
                      <a:pt x="41" y="145"/>
                      <a:pt x="41" y="152"/>
                    </a:cubicBezTo>
                    <a:cubicBezTo>
                      <a:pt x="41" y="157"/>
                      <a:pt x="38" y="158"/>
                      <a:pt x="43" y="160"/>
                    </a:cubicBezTo>
                    <a:cubicBezTo>
                      <a:pt x="48" y="161"/>
                      <a:pt x="85" y="165"/>
                      <a:pt x="87" y="163"/>
                    </a:cubicBezTo>
                    <a:cubicBezTo>
                      <a:pt x="89" y="161"/>
                      <a:pt x="92" y="151"/>
                      <a:pt x="94" y="148"/>
                    </a:cubicBezTo>
                    <a:cubicBezTo>
                      <a:pt x="99" y="137"/>
                      <a:pt x="104" y="126"/>
                      <a:pt x="105" y="115"/>
                    </a:cubicBezTo>
                    <a:cubicBezTo>
                      <a:pt x="107" y="98"/>
                      <a:pt x="112" y="80"/>
                      <a:pt x="118" y="64"/>
                    </a:cubicBezTo>
                    <a:cubicBezTo>
                      <a:pt x="124" y="49"/>
                      <a:pt x="131" y="28"/>
                      <a:pt x="141" y="17"/>
                    </a:cubicBezTo>
                    <a:cubicBezTo>
                      <a:pt x="137" y="16"/>
                      <a:pt x="112" y="11"/>
                      <a:pt x="110" y="13"/>
                    </a:cubicBezTo>
                    <a:cubicBezTo>
                      <a:pt x="108" y="14"/>
                      <a:pt x="105" y="23"/>
                      <a:pt x="104" y="26"/>
                    </a:cubicBezTo>
                    <a:cubicBezTo>
                      <a:pt x="102" y="33"/>
                      <a:pt x="99" y="42"/>
                      <a:pt x="96" y="49"/>
                    </a:cubicBezTo>
                    <a:cubicBezTo>
                      <a:pt x="93" y="56"/>
                      <a:pt x="94" y="61"/>
                      <a:pt x="92" y="68"/>
                    </a:cubicBezTo>
                    <a:cubicBezTo>
                      <a:pt x="90" y="77"/>
                      <a:pt x="85" y="85"/>
                      <a:pt x="82" y="94"/>
                    </a:cubicBezTo>
                    <a:cubicBezTo>
                      <a:pt x="80" y="103"/>
                      <a:pt x="77" y="112"/>
                      <a:pt x="71" y="121"/>
                    </a:cubicBezTo>
                    <a:cubicBezTo>
                      <a:pt x="66" y="107"/>
                      <a:pt x="62" y="92"/>
                      <a:pt x="59" y="77"/>
                    </a:cubicBezTo>
                    <a:cubicBezTo>
                      <a:pt x="57" y="65"/>
                      <a:pt x="54" y="56"/>
                      <a:pt x="50" y="45"/>
                    </a:cubicBezTo>
                    <a:cubicBezTo>
                      <a:pt x="48" y="37"/>
                      <a:pt x="46" y="32"/>
                      <a:pt x="45" y="24"/>
                    </a:cubicBezTo>
                    <a:cubicBezTo>
                      <a:pt x="43" y="18"/>
                      <a:pt x="44" y="13"/>
                      <a:pt x="43" y="7"/>
                    </a:cubicBezTo>
                    <a:cubicBezTo>
                      <a:pt x="42" y="0"/>
                      <a:pt x="28" y="3"/>
                      <a:pt x="20" y="3"/>
                    </a:cubicBezTo>
                    <a:cubicBezTo>
                      <a:pt x="15" y="2"/>
                      <a:pt x="12" y="5"/>
                      <a:pt x="7" y="4"/>
                    </a:cubicBezTo>
                    <a:cubicBezTo>
                      <a:pt x="1" y="4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1" name="Freeform 135"/>
              <p:cNvSpPr>
                <a:spLocks/>
              </p:cNvSpPr>
              <p:nvPr/>
            </p:nvSpPr>
            <p:spPr bwMode="auto">
              <a:xfrm>
                <a:off x="1462649" y="2802733"/>
                <a:ext cx="219075" cy="314325"/>
              </a:xfrm>
              <a:custGeom>
                <a:avLst/>
                <a:gdLst>
                  <a:gd name="T0" fmla="*/ 0 w 142"/>
                  <a:gd name="T1" fmla="*/ 28 h 204"/>
                  <a:gd name="T2" fmla="*/ 57 w 142"/>
                  <a:gd name="T3" fmla="*/ 0 h 204"/>
                  <a:gd name="T4" fmla="*/ 53 w 142"/>
                  <a:gd name="T5" fmla="*/ 27 h 204"/>
                  <a:gd name="T6" fmla="*/ 124 w 142"/>
                  <a:gd name="T7" fmla="*/ 171 h 204"/>
                  <a:gd name="T8" fmla="*/ 136 w 142"/>
                  <a:gd name="T9" fmla="*/ 182 h 204"/>
                  <a:gd name="T10" fmla="*/ 117 w 142"/>
                  <a:gd name="T11" fmla="*/ 195 h 204"/>
                  <a:gd name="T12" fmla="*/ 93 w 142"/>
                  <a:gd name="T13" fmla="*/ 204 h 204"/>
                  <a:gd name="T14" fmla="*/ 97 w 142"/>
                  <a:gd name="T15" fmla="*/ 184 h 204"/>
                  <a:gd name="T16" fmla="*/ 22 w 142"/>
                  <a:gd name="T17" fmla="*/ 42 h 204"/>
                  <a:gd name="T18" fmla="*/ 10 w 142"/>
                  <a:gd name="T19" fmla="*/ 33 h 204"/>
                  <a:gd name="T20" fmla="*/ 0 w 142"/>
                  <a:gd name="T21" fmla="*/ 28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" h="204">
                    <a:moveTo>
                      <a:pt x="0" y="28"/>
                    </a:moveTo>
                    <a:cubicBezTo>
                      <a:pt x="16" y="15"/>
                      <a:pt x="39" y="8"/>
                      <a:pt x="57" y="0"/>
                    </a:cubicBezTo>
                    <a:cubicBezTo>
                      <a:pt x="59" y="9"/>
                      <a:pt x="51" y="19"/>
                      <a:pt x="53" y="27"/>
                    </a:cubicBezTo>
                    <a:cubicBezTo>
                      <a:pt x="75" y="87"/>
                      <a:pt x="93" y="115"/>
                      <a:pt x="124" y="171"/>
                    </a:cubicBezTo>
                    <a:cubicBezTo>
                      <a:pt x="127" y="177"/>
                      <a:pt x="133" y="178"/>
                      <a:pt x="136" y="182"/>
                    </a:cubicBezTo>
                    <a:cubicBezTo>
                      <a:pt x="142" y="189"/>
                      <a:pt x="122" y="193"/>
                      <a:pt x="117" y="195"/>
                    </a:cubicBezTo>
                    <a:cubicBezTo>
                      <a:pt x="111" y="198"/>
                      <a:pt x="100" y="203"/>
                      <a:pt x="93" y="204"/>
                    </a:cubicBezTo>
                    <a:cubicBezTo>
                      <a:pt x="92" y="198"/>
                      <a:pt x="96" y="189"/>
                      <a:pt x="97" y="184"/>
                    </a:cubicBezTo>
                    <a:cubicBezTo>
                      <a:pt x="97" y="183"/>
                      <a:pt x="33" y="62"/>
                      <a:pt x="22" y="42"/>
                    </a:cubicBezTo>
                    <a:cubicBezTo>
                      <a:pt x="18" y="34"/>
                      <a:pt x="16" y="38"/>
                      <a:pt x="10" y="33"/>
                    </a:cubicBezTo>
                    <a:cubicBezTo>
                      <a:pt x="8" y="31"/>
                      <a:pt x="1" y="20"/>
                      <a:pt x="0" y="28"/>
                    </a:cubicBezTo>
                    <a:close/>
                  </a:path>
                </a:pathLst>
              </a:custGeom>
              <a:solidFill>
                <a:srgbClr val="E954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2" name="Freeform 136"/>
              <p:cNvSpPr>
                <a:spLocks/>
              </p:cNvSpPr>
              <p:nvPr/>
            </p:nvSpPr>
            <p:spPr bwMode="auto">
              <a:xfrm>
                <a:off x="2127812" y="3124996"/>
                <a:ext cx="228600" cy="225425"/>
              </a:xfrm>
              <a:custGeom>
                <a:avLst/>
                <a:gdLst>
                  <a:gd name="T0" fmla="*/ 0 w 149"/>
                  <a:gd name="T1" fmla="*/ 17 h 146"/>
                  <a:gd name="T2" fmla="*/ 12 w 149"/>
                  <a:gd name="T3" fmla="*/ 44 h 146"/>
                  <a:gd name="T4" fmla="*/ 14 w 149"/>
                  <a:gd name="T5" fmla="*/ 78 h 146"/>
                  <a:gd name="T6" fmla="*/ 16 w 149"/>
                  <a:gd name="T7" fmla="*/ 94 h 146"/>
                  <a:gd name="T8" fmla="*/ 27 w 149"/>
                  <a:gd name="T9" fmla="*/ 124 h 146"/>
                  <a:gd name="T10" fmla="*/ 73 w 149"/>
                  <a:gd name="T11" fmla="*/ 142 h 146"/>
                  <a:gd name="T12" fmla="*/ 110 w 149"/>
                  <a:gd name="T13" fmla="*/ 120 h 146"/>
                  <a:gd name="T14" fmla="*/ 131 w 149"/>
                  <a:gd name="T15" fmla="*/ 60 h 146"/>
                  <a:gd name="T16" fmla="*/ 137 w 149"/>
                  <a:gd name="T17" fmla="*/ 32 h 146"/>
                  <a:gd name="T18" fmla="*/ 138 w 149"/>
                  <a:gd name="T19" fmla="*/ 16 h 146"/>
                  <a:gd name="T20" fmla="*/ 149 w 149"/>
                  <a:gd name="T21" fmla="*/ 5 h 146"/>
                  <a:gd name="T22" fmla="*/ 102 w 149"/>
                  <a:gd name="T23" fmla="*/ 0 h 146"/>
                  <a:gd name="T24" fmla="*/ 109 w 149"/>
                  <a:gd name="T25" fmla="*/ 15 h 146"/>
                  <a:gd name="T26" fmla="*/ 97 w 149"/>
                  <a:gd name="T27" fmla="*/ 71 h 146"/>
                  <a:gd name="T28" fmla="*/ 63 w 149"/>
                  <a:gd name="T29" fmla="*/ 98 h 146"/>
                  <a:gd name="T30" fmla="*/ 44 w 149"/>
                  <a:gd name="T31" fmla="*/ 30 h 146"/>
                  <a:gd name="T32" fmla="*/ 43 w 149"/>
                  <a:gd name="T33" fmla="*/ 14 h 146"/>
                  <a:gd name="T34" fmla="*/ 36 w 149"/>
                  <a:gd name="T35" fmla="*/ 8 h 146"/>
                  <a:gd name="T36" fmla="*/ 18 w 149"/>
                  <a:gd name="T37" fmla="*/ 8 h 146"/>
                  <a:gd name="T38" fmla="*/ 9 w 149"/>
                  <a:gd name="T39" fmla="*/ 8 h 146"/>
                  <a:gd name="T40" fmla="*/ 0 w 149"/>
                  <a:gd name="T41" fmla="*/ 17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9" h="146">
                    <a:moveTo>
                      <a:pt x="0" y="17"/>
                    </a:moveTo>
                    <a:cubicBezTo>
                      <a:pt x="15" y="30"/>
                      <a:pt x="13" y="27"/>
                      <a:pt x="12" y="44"/>
                    </a:cubicBezTo>
                    <a:cubicBezTo>
                      <a:pt x="12" y="56"/>
                      <a:pt x="15" y="66"/>
                      <a:pt x="14" y="78"/>
                    </a:cubicBezTo>
                    <a:cubicBezTo>
                      <a:pt x="14" y="85"/>
                      <a:pt x="16" y="88"/>
                      <a:pt x="16" y="94"/>
                    </a:cubicBezTo>
                    <a:cubicBezTo>
                      <a:pt x="17" y="107"/>
                      <a:pt x="22" y="114"/>
                      <a:pt x="27" y="124"/>
                    </a:cubicBezTo>
                    <a:cubicBezTo>
                      <a:pt x="37" y="146"/>
                      <a:pt x="52" y="144"/>
                      <a:pt x="73" y="142"/>
                    </a:cubicBezTo>
                    <a:cubicBezTo>
                      <a:pt x="89" y="139"/>
                      <a:pt x="99" y="131"/>
                      <a:pt x="110" y="120"/>
                    </a:cubicBezTo>
                    <a:cubicBezTo>
                      <a:pt x="124" y="105"/>
                      <a:pt x="125" y="79"/>
                      <a:pt x="131" y="60"/>
                    </a:cubicBezTo>
                    <a:cubicBezTo>
                      <a:pt x="135" y="51"/>
                      <a:pt x="133" y="40"/>
                      <a:pt x="137" y="32"/>
                    </a:cubicBezTo>
                    <a:cubicBezTo>
                      <a:pt x="139" y="26"/>
                      <a:pt x="138" y="22"/>
                      <a:pt x="138" y="16"/>
                    </a:cubicBezTo>
                    <a:cubicBezTo>
                      <a:pt x="139" y="6"/>
                      <a:pt x="142" y="9"/>
                      <a:pt x="149" y="5"/>
                    </a:cubicBezTo>
                    <a:cubicBezTo>
                      <a:pt x="134" y="0"/>
                      <a:pt x="118" y="1"/>
                      <a:pt x="102" y="0"/>
                    </a:cubicBezTo>
                    <a:cubicBezTo>
                      <a:pt x="105" y="7"/>
                      <a:pt x="109" y="8"/>
                      <a:pt x="109" y="15"/>
                    </a:cubicBezTo>
                    <a:cubicBezTo>
                      <a:pt x="109" y="33"/>
                      <a:pt x="104" y="54"/>
                      <a:pt x="97" y="71"/>
                    </a:cubicBezTo>
                    <a:cubicBezTo>
                      <a:pt x="92" y="84"/>
                      <a:pt x="80" y="103"/>
                      <a:pt x="63" y="98"/>
                    </a:cubicBezTo>
                    <a:cubicBezTo>
                      <a:pt x="42" y="92"/>
                      <a:pt x="43" y="47"/>
                      <a:pt x="44" y="30"/>
                    </a:cubicBezTo>
                    <a:cubicBezTo>
                      <a:pt x="44" y="24"/>
                      <a:pt x="43" y="20"/>
                      <a:pt x="43" y="14"/>
                    </a:cubicBezTo>
                    <a:cubicBezTo>
                      <a:pt x="43" y="7"/>
                      <a:pt x="44" y="9"/>
                      <a:pt x="36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5" y="8"/>
                      <a:pt x="12" y="8"/>
                      <a:pt x="9" y="8"/>
                    </a:cubicBezTo>
                    <a:cubicBezTo>
                      <a:pt x="0" y="8"/>
                      <a:pt x="0" y="8"/>
                      <a:pt x="0" y="17"/>
                    </a:cubicBez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3" name="Freeform 137"/>
              <p:cNvSpPr>
                <a:spLocks noEditPoints="1"/>
              </p:cNvSpPr>
              <p:nvPr/>
            </p:nvSpPr>
            <p:spPr bwMode="auto">
              <a:xfrm>
                <a:off x="1892862" y="3121821"/>
                <a:ext cx="227013" cy="242888"/>
              </a:xfrm>
              <a:custGeom>
                <a:avLst/>
                <a:gdLst>
                  <a:gd name="T0" fmla="*/ 122 w 148"/>
                  <a:gd name="T1" fmla="*/ 22 h 158"/>
                  <a:gd name="T2" fmla="*/ 48 w 148"/>
                  <a:gd name="T3" fmla="*/ 5 h 158"/>
                  <a:gd name="T4" fmla="*/ 25 w 148"/>
                  <a:gd name="T5" fmla="*/ 13 h 158"/>
                  <a:gd name="T6" fmla="*/ 11 w 148"/>
                  <a:gd name="T7" fmla="*/ 25 h 158"/>
                  <a:gd name="T8" fmla="*/ 3 w 148"/>
                  <a:gd name="T9" fmla="*/ 65 h 158"/>
                  <a:gd name="T10" fmla="*/ 14 w 148"/>
                  <a:gd name="T11" fmla="*/ 111 h 158"/>
                  <a:gd name="T12" fmla="*/ 25 w 148"/>
                  <a:gd name="T13" fmla="*/ 127 h 158"/>
                  <a:gd name="T14" fmla="*/ 86 w 148"/>
                  <a:gd name="T15" fmla="*/ 157 h 158"/>
                  <a:gd name="T16" fmla="*/ 142 w 148"/>
                  <a:gd name="T17" fmla="*/ 106 h 158"/>
                  <a:gd name="T18" fmla="*/ 147 w 148"/>
                  <a:gd name="T19" fmla="*/ 71 h 158"/>
                  <a:gd name="T20" fmla="*/ 139 w 148"/>
                  <a:gd name="T21" fmla="*/ 42 h 158"/>
                  <a:gd name="T22" fmla="*/ 122 w 148"/>
                  <a:gd name="T23" fmla="*/ 22 h 158"/>
                  <a:gd name="T24" fmla="*/ 105 w 148"/>
                  <a:gd name="T25" fmla="*/ 35 h 158"/>
                  <a:gd name="T26" fmla="*/ 110 w 148"/>
                  <a:gd name="T27" fmla="*/ 40 h 158"/>
                  <a:gd name="T28" fmla="*/ 117 w 148"/>
                  <a:gd name="T29" fmla="*/ 50 h 158"/>
                  <a:gd name="T30" fmla="*/ 126 w 148"/>
                  <a:gd name="T31" fmla="*/ 90 h 158"/>
                  <a:gd name="T32" fmla="*/ 123 w 148"/>
                  <a:gd name="T33" fmla="*/ 110 h 158"/>
                  <a:gd name="T34" fmla="*/ 112 w 148"/>
                  <a:gd name="T35" fmla="*/ 123 h 158"/>
                  <a:gd name="T36" fmla="*/ 80 w 148"/>
                  <a:gd name="T37" fmla="*/ 135 h 158"/>
                  <a:gd name="T38" fmla="*/ 54 w 148"/>
                  <a:gd name="T39" fmla="*/ 123 h 158"/>
                  <a:gd name="T40" fmla="*/ 34 w 148"/>
                  <a:gd name="T41" fmla="*/ 100 h 158"/>
                  <a:gd name="T42" fmla="*/ 28 w 148"/>
                  <a:gd name="T43" fmla="*/ 77 h 158"/>
                  <a:gd name="T44" fmla="*/ 37 w 148"/>
                  <a:gd name="T45" fmla="*/ 45 h 158"/>
                  <a:gd name="T46" fmla="*/ 67 w 148"/>
                  <a:gd name="T47" fmla="*/ 29 h 158"/>
                  <a:gd name="T48" fmla="*/ 68 w 148"/>
                  <a:gd name="T49" fmla="*/ 29 h 158"/>
                  <a:gd name="T50" fmla="*/ 94 w 148"/>
                  <a:gd name="T51" fmla="*/ 31 h 158"/>
                  <a:gd name="T52" fmla="*/ 105 w 148"/>
                  <a:gd name="T53" fmla="*/ 3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8" h="158">
                    <a:moveTo>
                      <a:pt x="122" y="22"/>
                    </a:moveTo>
                    <a:cubicBezTo>
                      <a:pt x="106" y="2"/>
                      <a:pt x="71" y="0"/>
                      <a:pt x="48" y="5"/>
                    </a:cubicBezTo>
                    <a:cubicBezTo>
                      <a:pt x="39" y="7"/>
                      <a:pt x="33" y="11"/>
                      <a:pt x="25" y="13"/>
                    </a:cubicBezTo>
                    <a:cubicBezTo>
                      <a:pt x="21" y="18"/>
                      <a:pt x="15" y="22"/>
                      <a:pt x="11" y="25"/>
                    </a:cubicBezTo>
                    <a:cubicBezTo>
                      <a:pt x="3" y="40"/>
                      <a:pt x="0" y="48"/>
                      <a:pt x="3" y="65"/>
                    </a:cubicBezTo>
                    <a:cubicBezTo>
                      <a:pt x="5" y="81"/>
                      <a:pt x="10" y="95"/>
                      <a:pt x="14" y="111"/>
                    </a:cubicBezTo>
                    <a:cubicBezTo>
                      <a:pt x="18" y="115"/>
                      <a:pt x="22" y="121"/>
                      <a:pt x="25" y="127"/>
                    </a:cubicBezTo>
                    <a:cubicBezTo>
                      <a:pt x="43" y="142"/>
                      <a:pt x="61" y="158"/>
                      <a:pt x="86" y="157"/>
                    </a:cubicBezTo>
                    <a:cubicBezTo>
                      <a:pt x="114" y="156"/>
                      <a:pt x="133" y="128"/>
                      <a:pt x="142" y="106"/>
                    </a:cubicBezTo>
                    <a:cubicBezTo>
                      <a:pt x="146" y="98"/>
                      <a:pt x="147" y="80"/>
                      <a:pt x="147" y="71"/>
                    </a:cubicBezTo>
                    <a:cubicBezTo>
                      <a:pt x="148" y="60"/>
                      <a:pt x="143" y="53"/>
                      <a:pt x="139" y="42"/>
                    </a:cubicBezTo>
                    <a:cubicBezTo>
                      <a:pt x="133" y="37"/>
                      <a:pt x="125" y="26"/>
                      <a:pt x="122" y="22"/>
                    </a:cubicBezTo>
                    <a:close/>
                    <a:moveTo>
                      <a:pt x="105" y="35"/>
                    </a:moveTo>
                    <a:cubicBezTo>
                      <a:pt x="107" y="36"/>
                      <a:pt x="108" y="38"/>
                      <a:pt x="110" y="40"/>
                    </a:cubicBezTo>
                    <a:cubicBezTo>
                      <a:pt x="114" y="43"/>
                      <a:pt x="116" y="45"/>
                      <a:pt x="117" y="50"/>
                    </a:cubicBezTo>
                    <a:cubicBezTo>
                      <a:pt x="123" y="61"/>
                      <a:pt x="135" y="76"/>
                      <a:pt x="126" y="90"/>
                    </a:cubicBezTo>
                    <a:cubicBezTo>
                      <a:pt x="125" y="95"/>
                      <a:pt x="127" y="106"/>
                      <a:pt x="123" y="110"/>
                    </a:cubicBezTo>
                    <a:cubicBezTo>
                      <a:pt x="119" y="114"/>
                      <a:pt x="118" y="119"/>
                      <a:pt x="112" y="123"/>
                    </a:cubicBezTo>
                    <a:cubicBezTo>
                      <a:pt x="105" y="134"/>
                      <a:pt x="92" y="138"/>
                      <a:pt x="80" y="135"/>
                    </a:cubicBezTo>
                    <a:cubicBezTo>
                      <a:pt x="70" y="133"/>
                      <a:pt x="61" y="129"/>
                      <a:pt x="54" y="123"/>
                    </a:cubicBezTo>
                    <a:cubicBezTo>
                      <a:pt x="48" y="119"/>
                      <a:pt x="36" y="108"/>
                      <a:pt x="34" y="100"/>
                    </a:cubicBezTo>
                    <a:cubicBezTo>
                      <a:pt x="30" y="94"/>
                      <a:pt x="26" y="85"/>
                      <a:pt x="28" y="77"/>
                    </a:cubicBezTo>
                    <a:cubicBezTo>
                      <a:pt x="26" y="66"/>
                      <a:pt x="31" y="54"/>
                      <a:pt x="37" y="45"/>
                    </a:cubicBezTo>
                    <a:cubicBezTo>
                      <a:pt x="42" y="31"/>
                      <a:pt x="54" y="32"/>
                      <a:pt x="67" y="29"/>
                    </a:cubicBezTo>
                    <a:cubicBezTo>
                      <a:pt x="67" y="29"/>
                      <a:pt x="68" y="29"/>
                      <a:pt x="68" y="29"/>
                    </a:cubicBezTo>
                    <a:cubicBezTo>
                      <a:pt x="77" y="31"/>
                      <a:pt x="86" y="26"/>
                      <a:pt x="94" y="31"/>
                    </a:cubicBezTo>
                    <a:cubicBezTo>
                      <a:pt x="97" y="30"/>
                      <a:pt x="104" y="30"/>
                      <a:pt x="105" y="35"/>
                    </a:cubicBez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4" name="Freeform 139"/>
              <p:cNvSpPr>
                <a:spLocks/>
              </p:cNvSpPr>
              <p:nvPr/>
            </p:nvSpPr>
            <p:spPr bwMode="auto">
              <a:xfrm>
                <a:off x="2375462" y="3013871"/>
                <a:ext cx="77788" cy="263525"/>
              </a:xfrm>
              <a:custGeom>
                <a:avLst/>
                <a:gdLst>
                  <a:gd name="T0" fmla="*/ 44 w 51"/>
                  <a:gd name="T1" fmla="*/ 1 h 172"/>
                  <a:gd name="T2" fmla="*/ 20 w 51"/>
                  <a:gd name="T3" fmla="*/ 8 h 172"/>
                  <a:gd name="T4" fmla="*/ 19 w 51"/>
                  <a:gd name="T5" fmla="*/ 9 h 172"/>
                  <a:gd name="T6" fmla="*/ 11 w 51"/>
                  <a:gd name="T7" fmla="*/ 80 h 172"/>
                  <a:gd name="T8" fmla="*/ 5 w 51"/>
                  <a:gd name="T9" fmla="*/ 167 h 172"/>
                  <a:gd name="T10" fmla="*/ 27 w 51"/>
                  <a:gd name="T11" fmla="*/ 136 h 172"/>
                  <a:gd name="T12" fmla="*/ 43 w 51"/>
                  <a:gd name="T13" fmla="*/ 45 h 172"/>
                  <a:gd name="T14" fmla="*/ 48 w 51"/>
                  <a:gd name="T15" fmla="*/ 0 h 172"/>
                  <a:gd name="T16" fmla="*/ 44 w 51"/>
                  <a:gd name="T17" fmla="*/ 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172">
                    <a:moveTo>
                      <a:pt x="44" y="1"/>
                    </a:moveTo>
                    <a:cubicBezTo>
                      <a:pt x="34" y="2"/>
                      <a:pt x="26" y="7"/>
                      <a:pt x="20" y="8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3" y="18"/>
                      <a:pt x="10" y="68"/>
                      <a:pt x="11" y="80"/>
                    </a:cubicBezTo>
                    <a:cubicBezTo>
                      <a:pt x="11" y="89"/>
                      <a:pt x="0" y="166"/>
                      <a:pt x="5" y="167"/>
                    </a:cubicBezTo>
                    <a:cubicBezTo>
                      <a:pt x="30" y="172"/>
                      <a:pt x="23" y="166"/>
                      <a:pt x="27" y="136"/>
                    </a:cubicBezTo>
                    <a:cubicBezTo>
                      <a:pt x="31" y="102"/>
                      <a:pt x="35" y="79"/>
                      <a:pt x="43" y="45"/>
                    </a:cubicBezTo>
                    <a:cubicBezTo>
                      <a:pt x="44" y="37"/>
                      <a:pt x="51" y="6"/>
                      <a:pt x="48" y="0"/>
                    </a:cubicBezTo>
                    <a:cubicBezTo>
                      <a:pt x="46" y="0"/>
                      <a:pt x="47" y="0"/>
                      <a:pt x="44" y="1"/>
                    </a:cubicBezTo>
                    <a:close/>
                  </a:path>
                </a:pathLst>
              </a:custGeom>
              <a:solidFill>
                <a:srgbClr val="E954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5" name="Freeform 140"/>
              <p:cNvSpPr>
                <a:spLocks/>
              </p:cNvSpPr>
              <p:nvPr/>
            </p:nvSpPr>
            <p:spPr bwMode="auto">
              <a:xfrm>
                <a:off x="2370699" y="3282158"/>
                <a:ext cx="41275" cy="34925"/>
              </a:xfrm>
              <a:custGeom>
                <a:avLst/>
                <a:gdLst>
                  <a:gd name="T0" fmla="*/ 2 w 27"/>
                  <a:gd name="T1" fmla="*/ 2 h 23"/>
                  <a:gd name="T2" fmla="*/ 2 w 27"/>
                  <a:gd name="T3" fmla="*/ 3 h 23"/>
                  <a:gd name="T4" fmla="*/ 1 w 27"/>
                  <a:gd name="T5" fmla="*/ 17 h 23"/>
                  <a:gd name="T6" fmla="*/ 23 w 27"/>
                  <a:gd name="T7" fmla="*/ 23 h 23"/>
                  <a:gd name="T8" fmla="*/ 27 w 27"/>
                  <a:gd name="T9" fmla="*/ 4 h 23"/>
                  <a:gd name="T10" fmla="*/ 3 w 27"/>
                  <a:gd name="T11" fmla="*/ 0 h 23"/>
                  <a:gd name="T12" fmla="*/ 2 w 27"/>
                  <a:gd name="T13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3">
                    <a:moveTo>
                      <a:pt x="2" y="2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2" y="6"/>
                      <a:pt x="1" y="17"/>
                      <a:pt x="1" y="17"/>
                    </a:cubicBezTo>
                    <a:cubicBezTo>
                      <a:pt x="0" y="23"/>
                      <a:pt x="20" y="23"/>
                      <a:pt x="23" y="23"/>
                    </a:cubicBezTo>
                    <a:cubicBezTo>
                      <a:pt x="26" y="18"/>
                      <a:pt x="26" y="10"/>
                      <a:pt x="27" y="4"/>
                    </a:cubicBezTo>
                    <a:cubicBezTo>
                      <a:pt x="25" y="2"/>
                      <a:pt x="7" y="1"/>
                      <a:pt x="3" y="0"/>
                    </a:cubicBezTo>
                    <a:cubicBezTo>
                      <a:pt x="2" y="1"/>
                      <a:pt x="2" y="1"/>
                      <a:pt x="2" y="2"/>
                    </a:cubicBezTo>
                    <a:close/>
                  </a:path>
                </a:pathLst>
              </a:custGeom>
              <a:solidFill>
                <a:srgbClr val="E954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06" name="Freeform 174"/>
          <p:cNvSpPr>
            <a:spLocks/>
          </p:cNvSpPr>
          <p:nvPr/>
        </p:nvSpPr>
        <p:spPr bwMode="auto">
          <a:xfrm>
            <a:off x="2422637" y="2672682"/>
            <a:ext cx="215900" cy="220663"/>
          </a:xfrm>
          <a:custGeom>
            <a:avLst/>
            <a:gdLst>
              <a:gd name="T0" fmla="*/ 79 w 140"/>
              <a:gd name="T1" fmla="*/ 71 h 143"/>
              <a:gd name="T2" fmla="*/ 64 w 140"/>
              <a:gd name="T3" fmla="*/ 88 h 143"/>
              <a:gd name="T4" fmla="*/ 50 w 140"/>
              <a:gd name="T5" fmla="*/ 60 h 143"/>
              <a:gd name="T6" fmla="*/ 107 w 140"/>
              <a:gd name="T7" fmla="*/ 67 h 143"/>
              <a:gd name="T8" fmla="*/ 79 w 140"/>
              <a:gd name="T9" fmla="*/ 118 h 143"/>
              <a:gd name="T10" fmla="*/ 33 w 140"/>
              <a:gd name="T11" fmla="*/ 106 h 143"/>
              <a:gd name="T12" fmla="*/ 58 w 140"/>
              <a:gd name="T13" fmla="*/ 13 h 143"/>
              <a:gd name="T14" fmla="*/ 120 w 140"/>
              <a:gd name="T15" fmla="*/ 36 h 143"/>
              <a:gd name="T16" fmla="*/ 138 w 140"/>
              <a:gd name="T17" fmla="*/ 73 h 143"/>
              <a:gd name="T18" fmla="*/ 106 w 140"/>
              <a:gd name="T19" fmla="*/ 13 h 143"/>
              <a:gd name="T20" fmla="*/ 71 w 140"/>
              <a:gd name="T21" fmla="*/ 1 h 143"/>
              <a:gd name="T22" fmla="*/ 14 w 140"/>
              <a:gd name="T23" fmla="*/ 34 h 143"/>
              <a:gd name="T24" fmla="*/ 8 w 140"/>
              <a:gd name="T25" fmla="*/ 89 h 143"/>
              <a:gd name="T26" fmla="*/ 94 w 140"/>
              <a:gd name="T27" fmla="*/ 123 h 143"/>
              <a:gd name="T28" fmla="*/ 111 w 140"/>
              <a:gd name="T29" fmla="*/ 58 h 143"/>
              <a:gd name="T30" fmla="*/ 59 w 140"/>
              <a:gd name="T31" fmla="*/ 38 h 143"/>
              <a:gd name="T32" fmla="*/ 42 w 140"/>
              <a:gd name="T33" fmla="*/ 78 h 143"/>
              <a:gd name="T34" fmla="*/ 60 w 140"/>
              <a:gd name="T35" fmla="*/ 96 h 143"/>
              <a:gd name="T36" fmla="*/ 87 w 140"/>
              <a:gd name="T37" fmla="*/ 83 h 143"/>
              <a:gd name="T38" fmla="*/ 79 w 140"/>
              <a:gd name="T39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" h="143">
                <a:moveTo>
                  <a:pt x="79" y="71"/>
                </a:moveTo>
                <a:cubicBezTo>
                  <a:pt x="82" y="82"/>
                  <a:pt x="73" y="89"/>
                  <a:pt x="64" y="88"/>
                </a:cubicBezTo>
                <a:cubicBezTo>
                  <a:pt x="55" y="86"/>
                  <a:pt x="43" y="75"/>
                  <a:pt x="50" y="60"/>
                </a:cubicBezTo>
                <a:cubicBezTo>
                  <a:pt x="63" y="32"/>
                  <a:pt x="97" y="45"/>
                  <a:pt x="107" y="67"/>
                </a:cubicBezTo>
                <a:cubicBezTo>
                  <a:pt x="113" y="80"/>
                  <a:pt x="109" y="108"/>
                  <a:pt x="79" y="118"/>
                </a:cubicBezTo>
                <a:cubicBezTo>
                  <a:pt x="66" y="122"/>
                  <a:pt x="48" y="120"/>
                  <a:pt x="33" y="106"/>
                </a:cubicBezTo>
                <a:cubicBezTo>
                  <a:pt x="3" y="79"/>
                  <a:pt x="17" y="24"/>
                  <a:pt x="58" y="13"/>
                </a:cubicBezTo>
                <a:cubicBezTo>
                  <a:pt x="85" y="6"/>
                  <a:pt x="109" y="24"/>
                  <a:pt x="120" y="36"/>
                </a:cubicBezTo>
                <a:cubicBezTo>
                  <a:pt x="128" y="44"/>
                  <a:pt x="135" y="59"/>
                  <a:pt x="138" y="73"/>
                </a:cubicBezTo>
                <a:cubicBezTo>
                  <a:pt x="140" y="48"/>
                  <a:pt x="130" y="27"/>
                  <a:pt x="106" y="13"/>
                </a:cubicBezTo>
                <a:cubicBezTo>
                  <a:pt x="96" y="7"/>
                  <a:pt x="84" y="3"/>
                  <a:pt x="71" y="1"/>
                </a:cubicBezTo>
                <a:cubicBezTo>
                  <a:pt x="55" y="0"/>
                  <a:pt x="31" y="6"/>
                  <a:pt x="14" y="34"/>
                </a:cubicBezTo>
                <a:cubicBezTo>
                  <a:pt x="3" y="51"/>
                  <a:pt x="0" y="71"/>
                  <a:pt x="8" y="89"/>
                </a:cubicBezTo>
                <a:cubicBezTo>
                  <a:pt x="22" y="120"/>
                  <a:pt x="64" y="143"/>
                  <a:pt x="94" y="123"/>
                </a:cubicBezTo>
                <a:cubicBezTo>
                  <a:pt x="113" y="110"/>
                  <a:pt x="123" y="80"/>
                  <a:pt x="111" y="58"/>
                </a:cubicBezTo>
                <a:cubicBezTo>
                  <a:pt x="100" y="39"/>
                  <a:pt x="77" y="28"/>
                  <a:pt x="59" y="38"/>
                </a:cubicBezTo>
                <a:cubicBezTo>
                  <a:pt x="46" y="45"/>
                  <a:pt x="38" y="61"/>
                  <a:pt x="42" y="78"/>
                </a:cubicBezTo>
                <a:cubicBezTo>
                  <a:pt x="44" y="83"/>
                  <a:pt x="50" y="92"/>
                  <a:pt x="60" y="96"/>
                </a:cubicBezTo>
                <a:cubicBezTo>
                  <a:pt x="80" y="104"/>
                  <a:pt x="87" y="92"/>
                  <a:pt x="87" y="83"/>
                </a:cubicBezTo>
                <a:cubicBezTo>
                  <a:pt x="87" y="76"/>
                  <a:pt x="82" y="72"/>
                  <a:pt x="79" y="71"/>
                </a:cubicBezTo>
                <a:close/>
              </a:path>
            </a:pathLst>
          </a:cu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7" name="Freeform 175"/>
          <p:cNvSpPr>
            <a:spLocks noEditPoints="1"/>
          </p:cNvSpPr>
          <p:nvPr/>
        </p:nvSpPr>
        <p:spPr bwMode="auto">
          <a:xfrm>
            <a:off x="4108562" y="2288507"/>
            <a:ext cx="407988" cy="336550"/>
          </a:xfrm>
          <a:custGeom>
            <a:avLst/>
            <a:gdLst>
              <a:gd name="T0" fmla="*/ 166 w 266"/>
              <a:gd name="T1" fmla="*/ 106 h 219"/>
              <a:gd name="T2" fmla="*/ 203 w 266"/>
              <a:gd name="T3" fmla="*/ 55 h 219"/>
              <a:gd name="T4" fmla="*/ 122 w 266"/>
              <a:gd name="T5" fmla="*/ 74 h 219"/>
              <a:gd name="T6" fmla="*/ 68 w 266"/>
              <a:gd name="T7" fmla="*/ 33 h 219"/>
              <a:gd name="T8" fmla="*/ 54 w 266"/>
              <a:gd name="T9" fmla="*/ 63 h 219"/>
              <a:gd name="T10" fmla="*/ 85 w 266"/>
              <a:gd name="T11" fmla="*/ 100 h 219"/>
              <a:gd name="T12" fmla="*/ 34 w 266"/>
              <a:gd name="T13" fmla="*/ 103 h 219"/>
              <a:gd name="T14" fmla="*/ 91 w 266"/>
              <a:gd name="T15" fmla="*/ 145 h 219"/>
              <a:gd name="T16" fmla="*/ 115 w 266"/>
              <a:gd name="T17" fmla="*/ 214 h 219"/>
              <a:gd name="T18" fmla="*/ 140 w 266"/>
              <a:gd name="T19" fmla="*/ 157 h 219"/>
              <a:gd name="T20" fmla="*/ 229 w 266"/>
              <a:gd name="T21" fmla="*/ 127 h 219"/>
              <a:gd name="T22" fmla="*/ 166 w 266"/>
              <a:gd name="T23" fmla="*/ 106 h 219"/>
              <a:gd name="T24" fmla="*/ 166 w 266"/>
              <a:gd name="T25" fmla="*/ 106 h 219"/>
              <a:gd name="T26" fmla="*/ 155 w 266"/>
              <a:gd name="T27" fmla="*/ 114 h 219"/>
              <a:gd name="T28" fmla="*/ 155 w 266"/>
              <a:gd name="T29" fmla="*/ 110 h 219"/>
              <a:gd name="T30" fmla="*/ 192 w 266"/>
              <a:gd name="T31" fmla="*/ 114 h 219"/>
              <a:gd name="T32" fmla="*/ 224 w 266"/>
              <a:gd name="T33" fmla="*/ 161 h 219"/>
              <a:gd name="T34" fmla="*/ 150 w 266"/>
              <a:gd name="T35" fmla="*/ 157 h 219"/>
              <a:gd name="T36" fmla="*/ 139 w 266"/>
              <a:gd name="T37" fmla="*/ 133 h 219"/>
              <a:gd name="T38" fmla="*/ 155 w 266"/>
              <a:gd name="T39" fmla="*/ 114 h 219"/>
              <a:gd name="T40" fmla="*/ 155 w 266"/>
              <a:gd name="T41" fmla="*/ 114 h 219"/>
              <a:gd name="T42" fmla="*/ 151 w 266"/>
              <a:gd name="T43" fmla="*/ 105 h 219"/>
              <a:gd name="T44" fmla="*/ 127 w 266"/>
              <a:gd name="T45" fmla="*/ 98 h 219"/>
              <a:gd name="T46" fmla="*/ 176 w 266"/>
              <a:gd name="T47" fmla="*/ 34 h 219"/>
              <a:gd name="T48" fmla="*/ 190 w 266"/>
              <a:gd name="T49" fmla="*/ 67 h 219"/>
              <a:gd name="T50" fmla="*/ 151 w 266"/>
              <a:gd name="T51" fmla="*/ 105 h 219"/>
              <a:gd name="T52" fmla="*/ 151 w 266"/>
              <a:gd name="T53" fmla="*/ 105 h 219"/>
              <a:gd name="T54" fmla="*/ 124 w 266"/>
              <a:gd name="T55" fmla="*/ 98 h 219"/>
              <a:gd name="T56" fmla="*/ 110 w 266"/>
              <a:gd name="T57" fmla="*/ 103 h 219"/>
              <a:gd name="T58" fmla="*/ 110 w 266"/>
              <a:gd name="T59" fmla="*/ 103 h 219"/>
              <a:gd name="T60" fmla="*/ 64 w 266"/>
              <a:gd name="T61" fmla="*/ 68 h 219"/>
              <a:gd name="T62" fmla="*/ 68 w 266"/>
              <a:gd name="T63" fmla="*/ 41 h 219"/>
              <a:gd name="T64" fmla="*/ 103 w 266"/>
              <a:gd name="T65" fmla="*/ 53 h 219"/>
              <a:gd name="T66" fmla="*/ 122 w 266"/>
              <a:gd name="T67" fmla="*/ 92 h 219"/>
              <a:gd name="T68" fmla="*/ 124 w 266"/>
              <a:gd name="T69" fmla="*/ 98 h 219"/>
              <a:gd name="T70" fmla="*/ 124 w 266"/>
              <a:gd name="T71" fmla="*/ 98 h 219"/>
              <a:gd name="T72" fmla="*/ 103 w 266"/>
              <a:gd name="T73" fmla="*/ 109 h 219"/>
              <a:gd name="T74" fmla="*/ 100 w 266"/>
              <a:gd name="T75" fmla="*/ 119 h 219"/>
              <a:gd name="T76" fmla="*/ 107 w 266"/>
              <a:gd name="T77" fmla="*/ 130 h 219"/>
              <a:gd name="T78" fmla="*/ 63 w 266"/>
              <a:gd name="T79" fmla="*/ 153 h 219"/>
              <a:gd name="T80" fmla="*/ 39 w 266"/>
              <a:gd name="T81" fmla="*/ 110 h 219"/>
              <a:gd name="T82" fmla="*/ 81 w 266"/>
              <a:gd name="T83" fmla="*/ 107 h 219"/>
              <a:gd name="T84" fmla="*/ 103 w 266"/>
              <a:gd name="T85" fmla="*/ 109 h 219"/>
              <a:gd name="T86" fmla="*/ 103 w 266"/>
              <a:gd name="T87" fmla="*/ 109 h 219"/>
              <a:gd name="T88" fmla="*/ 108 w 266"/>
              <a:gd name="T89" fmla="*/ 130 h 219"/>
              <a:gd name="T90" fmla="*/ 129 w 266"/>
              <a:gd name="T91" fmla="*/ 135 h 219"/>
              <a:gd name="T92" fmla="*/ 131 w 266"/>
              <a:gd name="T93" fmla="*/ 135 h 219"/>
              <a:gd name="T94" fmla="*/ 131 w 266"/>
              <a:gd name="T95" fmla="*/ 149 h 219"/>
              <a:gd name="T96" fmla="*/ 121 w 266"/>
              <a:gd name="T97" fmla="*/ 201 h 219"/>
              <a:gd name="T98" fmla="*/ 86 w 266"/>
              <a:gd name="T99" fmla="*/ 176 h 219"/>
              <a:gd name="T100" fmla="*/ 108 w 266"/>
              <a:gd name="T101" fmla="*/ 13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66" h="219">
                <a:moveTo>
                  <a:pt x="166" y="106"/>
                </a:moveTo>
                <a:cubicBezTo>
                  <a:pt x="177" y="98"/>
                  <a:pt x="203" y="73"/>
                  <a:pt x="203" y="55"/>
                </a:cubicBezTo>
                <a:cubicBezTo>
                  <a:pt x="201" y="0"/>
                  <a:pt x="131" y="38"/>
                  <a:pt x="122" y="74"/>
                </a:cubicBezTo>
                <a:cubicBezTo>
                  <a:pt x="120" y="69"/>
                  <a:pt x="100" y="18"/>
                  <a:pt x="68" y="33"/>
                </a:cubicBezTo>
                <a:cubicBezTo>
                  <a:pt x="57" y="38"/>
                  <a:pt x="51" y="50"/>
                  <a:pt x="54" y="63"/>
                </a:cubicBezTo>
                <a:cubicBezTo>
                  <a:pt x="58" y="79"/>
                  <a:pt x="77" y="97"/>
                  <a:pt x="85" y="100"/>
                </a:cubicBezTo>
                <a:cubicBezTo>
                  <a:pt x="75" y="100"/>
                  <a:pt x="52" y="93"/>
                  <a:pt x="34" y="103"/>
                </a:cubicBezTo>
                <a:cubicBezTo>
                  <a:pt x="0" y="125"/>
                  <a:pt x="29" y="192"/>
                  <a:pt x="91" y="145"/>
                </a:cubicBezTo>
                <a:cubicBezTo>
                  <a:pt x="69" y="185"/>
                  <a:pt x="77" y="219"/>
                  <a:pt x="115" y="214"/>
                </a:cubicBezTo>
                <a:cubicBezTo>
                  <a:pt x="133" y="212"/>
                  <a:pt x="148" y="180"/>
                  <a:pt x="140" y="157"/>
                </a:cubicBezTo>
                <a:cubicBezTo>
                  <a:pt x="177" y="210"/>
                  <a:pt x="266" y="183"/>
                  <a:pt x="229" y="127"/>
                </a:cubicBezTo>
                <a:cubicBezTo>
                  <a:pt x="217" y="109"/>
                  <a:pt x="189" y="103"/>
                  <a:pt x="166" y="106"/>
                </a:cubicBezTo>
                <a:cubicBezTo>
                  <a:pt x="166" y="106"/>
                  <a:pt x="166" y="106"/>
                  <a:pt x="166" y="106"/>
                </a:cubicBezTo>
                <a:close/>
                <a:moveTo>
                  <a:pt x="155" y="114"/>
                </a:moveTo>
                <a:cubicBezTo>
                  <a:pt x="155" y="113"/>
                  <a:pt x="155" y="112"/>
                  <a:pt x="155" y="110"/>
                </a:cubicBezTo>
                <a:cubicBezTo>
                  <a:pt x="162" y="112"/>
                  <a:pt x="176" y="110"/>
                  <a:pt x="192" y="114"/>
                </a:cubicBezTo>
                <a:cubicBezTo>
                  <a:pt x="207" y="117"/>
                  <a:pt x="236" y="127"/>
                  <a:pt x="224" y="161"/>
                </a:cubicBezTo>
                <a:cubicBezTo>
                  <a:pt x="217" y="180"/>
                  <a:pt x="182" y="190"/>
                  <a:pt x="150" y="157"/>
                </a:cubicBezTo>
                <a:cubicBezTo>
                  <a:pt x="144" y="150"/>
                  <a:pt x="140" y="142"/>
                  <a:pt x="139" y="133"/>
                </a:cubicBezTo>
                <a:cubicBezTo>
                  <a:pt x="149" y="129"/>
                  <a:pt x="156" y="122"/>
                  <a:pt x="155" y="114"/>
                </a:cubicBezTo>
                <a:cubicBezTo>
                  <a:pt x="155" y="114"/>
                  <a:pt x="155" y="114"/>
                  <a:pt x="155" y="114"/>
                </a:cubicBezTo>
                <a:close/>
                <a:moveTo>
                  <a:pt x="151" y="105"/>
                </a:moveTo>
                <a:cubicBezTo>
                  <a:pt x="145" y="100"/>
                  <a:pt x="137" y="98"/>
                  <a:pt x="127" y="98"/>
                </a:cubicBezTo>
                <a:cubicBezTo>
                  <a:pt x="127" y="68"/>
                  <a:pt x="145" y="36"/>
                  <a:pt x="176" y="34"/>
                </a:cubicBezTo>
                <a:cubicBezTo>
                  <a:pt x="195" y="32"/>
                  <a:pt x="199" y="50"/>
                  <a:pt x="190" y="67"/>
                </a:cubicBezTo>
                <a:cubicBezTo>
                  <a:pt x="181" y="84"/>
                  <a:pt x="161" y="100"/>
                  <a:pt x="151" y="105"/>
                </a:cubicBezTo>
                <a:cubicBezTo>
                  <a:pt x="151" y="105"/>
                  <a:pt x="151" y="105"/>
                  <a:pt x="151" y="105"/>
                </a:cubicBezTo>
                <a:close/>
                <a:moveTo>
                  <a:pt x="124" y="98"/>
                </a:moveTo>
                <a:cubicBezTo>
                  <a:pt x="119" y="99"/>
                  <a:pt x="114" y="101"/>
                  <a:pt x="110" y="103"/>
                </a:cubicBezTo>
                <a:cubicBezTo>
                  <a:pt x="110" y="103"/>
                  <a:pt x="110" y="103"/>
                  <a:pt x="110" y="103"/>
                </a:cubicBezTo>
                <a:cubicBezTo>
                  <a:pt x="94" y="100"/>
                  <a:pt x="76" y="87"/>
                  <a:pt x="64" y="68"/>
                </a:cubicBezTo>
                <a:cubicBezTo>
                  <a:pt x="57" y="56"/>
                  <a:pt x="63" y="45"/>
                  <a:pt x="68" y="41"/>
                </a:cubicBezTo>
                <a:cubicBezTo>
                  <a:pt x="76" y="34"/>
                  <a:pt x="91" y="40"/>
                  <a:pt x="103" y="53"/>
                </a:cubicBezTo>
                <a:cubicBezTo>
                  <a:pt x="113" y="63"/>
                  <a:pt x="119" y="76"/>
                  <a:pt x="122" y="92"/>
                </a:cubicBezTo>
                <a:cubicBezTo>
                  <a:pt x="122" y="94"/>
                  <a:pt x="123" y="96"/>
                  <a:pt x="124" y="98"/>
                </a:cubicBezTo>
                <a:cubicBezTo>
                  <a:pt x="124" y="98"/>
                  <a:pt x="124" y="98"/>
                  <a:pt x="124" y="98"/>
                </a:cubicBezTo>
                <a:close/>
                <a:moveTo>
                  <a:pt x="103" y="109"/>
                </a:moveTo>
                <a:cubicBezTo>
                  <a:pt x="101" y="112"/>
                  <a:pt x="100" y="115"/>
                  <a:pt x="100" y="119"/>
                </a:cubicBezTo>
                <a:cubicBezTo>
                  <a:pt x="101" y="123"/>
                  <a:pt x="103" y="127"/>
                  <a:pt x="107" y="130"/>
                </a:cubicBezTo>
                <a:cubicBezTo>
                  <a:pt x="96" y="137"/>
                  <a:pt x="83" y="147"/>
                  <a:pt x="63" y="153"/>
                </a:cubicBezTo>
                <a:cubicBezTo>
                  <a:pt x="28" y="163"/>
                  <a:pt x="14" y="123"/>
                  <a:pt x="39" y="110"/>
                </a:cubicBezTo>
                <a:cubicBezTo>
                  <a:pt x="52" y="103"/>
                  <a:pt x="67" y="106"/>
                  <a:pt x="81" y="107"/>
                </a:cubicBezTo>
                <a:cubicBezTo>
                  <a:pt x="89" y="108"/>
                  <a:pt x="97" y="109"/>
                  <a:pt x="103" y="109"/>
                </a:cubicBezTo>
                <a:cubicBezTo>
                  <a:pt x="103" y="109"/>
                  <a:pt x="103" y="109"/>
                  <a:pt x="103" y="109"/>
                </a:cubicBezTo>
                <a:close/>
                <a:moveTo>
                  <a:pt x="108" y="130"/>
                </a:moveTo>
                <a:cubicBezTo>
                  <a:pt x="113" y="134"/>
                  <a:pt x="121" y="135"/>
                  <a:pt x="129" y="135"/>
                </a:cubicBezTo>
                <a:cubicBezTo>
                  <a:pt x="130" y="135"/>
                  <a:pt x="131" y="135"/>
                  <a:pt x="131" y="135"/>
                </a:cubicBezTo>
                <a:cubicBezTo>
                  <a:pt x="131" y="138"/>
                  <a:pt x="131" y="143"/>
                  <a:pt x="131" y="149"/>
                </a:cubicBezTo>
                <a:cubicBezTo>
                  <a:pt x="133" y="168"/>
                  <a:pt x="138" y="181"/>
                  <a:pt x="121" y="201"/>
                </a:cubicBezTo>
                <a:cubicBezTo>
                  <a:pt x="112" y="212"/>
                  <a:pt x="80" y="205"/>
                  <a:pt x="86" y="176"/>
                </a:cubicBezTo>
                <a:cubicBezTo>
                  <a:pt x="90" y="156"/>
                  <a:pt x="95" y="145"/>
                  <a:pt x="108" y="130"/>
                </a:cubicBez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8" name="主干"/>
          <p:cNvSpPr>
            <a:spLocks/>
          </p:cNvSpPr>
          <p:nvPr/>
        </p:nvSpPr>
        <p:spPr bwMode="auto">
          <a:xfrm>
            <a:off x="2596266" y="968031"/>
            <a:ext cx="2330843" cy="5269281"/>
          </a:xfrm>
          <a:custGeom>
            <a:avLst/>
            <a:gdLst>
              <a:gd name="T0" fmla="*/ 1265 w 1517"/>
              <a:gd name="T1" fmla="*/ 590 h 3429"/>
              <a:gd name="T2" fmla="*/ 1008 w 1517"/>
              <a:gd name="T3" fmla="*/ 342 h 3429"/>
              <a:gd name="T4" fmla="*/ 732 w 1517"/>
              <a:gd name="T5" fmla="*/ 209 h 3429"/>
              <a:gd name="T6" fmla="*/ 694 w 1517"/>
              <a:gd name="T7" fmla="*/ 19 h 3429"/>
              <a:gd name="T8" fmla="*/ 659 w 1517"/>
              <a:gd name="T9" fmla="*/ 2 h 3429"/>
              <a:gd name="T10" fmla="*/ 684 w 1517"/>
              <a:gd name="T11" fmla="*/ 216 h 3429"/>
              <a:gd name="T12" fmla="*/ 219 w 1517"/>
              <a:gd name="T13" fmla="*/ 167 h 3429"/>
              <a:gd name="T14" fmla="*/ 55 w 1517"/>
              <a:gd name="T15" fmla="*/ 118 h 3429"/>
              <a:gd name="T16" fmla="*/ 0 w 1517"/>
              <a:gd name="T17" fmla="*/ 121 h 3429"/>
              <a:gd name="T18" fmla="*/ 126 w 1517"/>
              <a:gd name="T19" fmla="*/ 244 h 3429"/>
              <a:gd name="T20" fmla="*/ 55 w 1517"/>
              <a:gd name="T21" fmla="*/ 344 h 3429"/>
              <a:gd name="T22" fmla="*/ 106 w 1517"/>
              <a:gd name="T23" fmla="*/ 366 h 3429"/>
              <a:gd name="T24" fmla="*/ 111 w 1517"/>
              <a:gd name="T25" fmla="*/ 370 h 3429"/>
              <a:gd name="T26" fmla="*/ 321 w 1517"/>
              <a:gd name="T27" fmla="*/ 223 h 3429"/>
              <a:gd name="T28" fmla="*/ 506 w 1517"/>
              <a:gd name="T29" fmla="*/ 227 h 3429"/>
              <a:gd name="T30" fmla="*/ 760 w 1517"/>
              <a:gd name="T31" fmla="*/ 325 h 3429"/>
              <a:gd name="T32" fmla="*/ 861 w 1517"/>
              <a:gd name="T33" fmla="*/ 359 h 3429"/>
              <a:gd name="T34" fmla="*/ 783 w 1517"/>
              <a:gd name="T35" fmla="*/ 393 h 3429"/>
              <a:gd name="T36" fmla="*/ 690 w 1517"/>
              <a:gd name="T37" fmla="*/ 469 h 3429"/>
              <a:gd name="T38" fmla="*/ 713 w 1517"/>
              <a:gd name="T39" fmla="*/ 471 h 3429"/>
              <a:gd name="T40" fmla="*/ 855 w 1517"/>
              <a:gd name="T41" fmla="*/ 400 h 3429"/>
              <a:gd name="T42" fmla="*/ 942 w 1517"/>
              <a:gd name="T43" fmla="*/ 400 h 3429"/>
              <a:gd name="T44" fmla="*/ 953 w 1517"/>
              <a:gd name="T45" fmla="*/ 410 h 3429"/>
              <a:gd name="T46" fmla="*/ 1249 w 1517"/>
              <a:gd name="T47" fmla="*/ 1185 h 3429"/>
              <a:gd name="T48" fmla="*/ 1177 w 1517"/>
              <a:gd name="T49" fmla="*/ 1441 h 3429"/>
              <a:gd name="T50" fmla="*/ 1131 w 1517"/>
              <a:gd name="T51" fmla="*/ 1797 h 3429"/>
              <a:gd name="T52" fmla="*/ 1131 w 1517"/>
              <a:gd name="T53" fmla="*/ 1836 h 3429"/>
              <a:gd name="T54" fmla="*/ 1127 w 1517"/>
              <a:gd name="T55" fmla="*/ 1912 h 3429"/>
              <a:gd name="T56" fmla="*/ 1072 w 1517"/>
              <a:gd name="T57" fmla="*/ 2151 h 3429"/>
              <a:gd name="T58" fmla="*/ 1055 w 1517"/>
              <a:gd name="T59" fmla="*/ 2225 h 3429"/>
              <a:gd name="T60" fmla="*/ 1066 w 1517"/>
              <a:gd name="T61" fmla="*/ 2266 h 3429"/>
              <a:gd name="T62" fmla="*/ 1086 w 1517"/>
              <a:gd name="T63" fmla="*/ 2550 h 3429"/>
              <a:gd name="T64" fmla="*/ 1086 w 1517"/>
              <a:gd name="T65" fmla="*/ 2557 h 3429"/>
              <a:gd name="T66" fmla="*/ 1094 w 1517"/>
              <a:gd name="T67" fmla="*/ 2671 h 3429"/>
              <a:gd name="T68" fmla="*/ 1050 w 1517"/>
              <a:gd name="T69" fmla="*/ 3074 h 3429"/>
              <a:gd name="T70" fmla="*/ 1056 w 1517"/>
              <a:gd name="T71" fmla="*/ 3429 h 3429"/>
              <a:gd name="T72" fmla="*/ 1506 w 1517"/>
              <a:gd name="T73" fmla="*/ 3429 h 3429"/>
              <a:gd name="T74" fmla="*/ 1441 w 1517"/>
              <a:gd name="T75" fmla="*/ 2958 h 3429"/>
              <a:gd name="T76" fmla="*/ 1453 w 1517"/>
              <a:gd name="T77" fmla="*/ 2524 h 3429"/>
              <a:gd name="T78" fmla="*/ 1455 w 1517"/>
              <a:gd name="T79" fmla="*/ 2505 h 3429"/>
              <a:gd name="T80" fmla="*/ 1455 w 1517"/>
              <a:gd name="T81" fmla="*/ 2034 h 3429"/>
              <a:gd name="T82" fmla="*/ 1485 w 1517"/>
              <a:gd name="T83" fmla="*/ 1844 h 3429"/>
              <a:gd name="T84" fmla="*/ 1490 w 1517"/>
              <a:gd name="T85" fmla="*/ 1833 h 3429"/>
              <a:gd name="T86" fmla="*/ 1517 w 1517"/>
              <a:gd name="T87" fmla="*/ 1681 h 3429"/>
              <a:gd name="T88" fmla="*/ 1516 w 1517"/>
              <a:gd name="T89" fmla="*/ 1626 h 3429"/>
              <a:gd name="T90" fmla="*/ 1477 w 1517"/>
              <a:gd name="T91" fmla="*/ 1466 h 3429"/>
              <a:gd name="T92" fmla="*/ 1448 w 1517"/>
              <a:gd name="T93" fmla="*/ 1385 h 3429"/>
              <a:gd name="T94" fmla="*/ 1443 w 1517"/>
              <a:gd name="T95" fmla="*/ 1090 h 3429"/>
              <a:gd name="T96" fmla="*/ 1371 w 1517"/>
              <a:gd name="T97" fmla="*/ 797 h 3429"/>
              <a:gd name="T98" fmla="*/ 1329 w 1517"/>
              <a:gd name="T99" fmla="*/ 726 h 3429"/>
              <a:gd name="T100" fmla="*/ 1329 w 1517"/>
              <a:gd name="T101" fmla="*/ 724 h 3429"/>
              <a:gd name="T102" fmla="*/ 1275 w 1517"/>
              <a:gd name="T103" fmla="*/ 588 h 3429"/>
              <a:gd name="T104" fmla="*/ 1265 w 1517"/>
              <a:gd name="T105" fmla="*/ 590 h 3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17" h="3429">
                <a:moveTo>
                  <a:pt x="1265" y="590"/>
                </a:moveTo>
                <a:cubicBezTo>
                  <a:pt x="1222" y="529"/>
                  <a:pt x="1121" y="416"/>
                  <a:pt x="1008" y="342"/>
                </a:cubicBezTo>
                <a:cubicBezTo>
                  <a:pt x="905" y="275"/>
                  <a:pt x="769" y="265"/>
                  <a:pt x="732" y="209"/>
                </a:cubicBezTo>
                <a:cubicBezTo>
                  <a:pt x="684" y="136"/>
                  <a:pt x="674" y="69"/>
                  <a:pt x="694" y="19"/>
                </a:cubicBezTo>
                <a:cubicBezTo>
                  <a:pt x="685" y="0"/>
                  <a:pt x="674" y="0"/>
                  <a:pt x="659" y="2"/>
                </a:cubicBezTo>
                <a:cubicBezTo>
                  <a:pt x="638" y="60"/>
                  <a:pt x="645" y="136"/>
                  <a:pt x="684" y="216"/>
                </a:cubicBezTo>
                <a:cubicBezTo>
                  <a:pt x="539" y="160"/>
                  <a:pt x="347" y="108"/>
                  <a:pt x="219" y="167"/>
                </a:cubicBezTo>
                <a:cubicBezTo>
                  <a:pt x="144" y="201"/>
                  <a:pt x="84" y="169"/>
                  <a:pt x="55" y="118"/>
                </a:cubicBezTo>
                <a:cubicBezTo>
                  <a:pt x="35" y="118"/>
                  <a:pt x="16" y="118"/>
                  <a:pt x="0" y="121"/>
                </a:cubicBezTo>
                <a:cubicBezTo>
                  <a:pt x="18" y="173"/>
                  <a:pt x="61" y="219"/>
                  <a:pt x="126" y="244"/>
                </a:cubicBezTo>
                <a:cubicBezTo>
                  <a:pt x="94" y="276"/>
                  <a:pt x="70" y="309"/>
                  <a:pt x="55" y="344"/>
                </a:cubicBezTo>
                <a:cubicBezTo>
                  <a:pt x="73" y="351"/>
                  <a:pt x="93" y="357"/>
                  <a:pt x="106" y="366"/>
                </a:cubicBezTo>
                <a:cubicBezTo>
                  <a:pt x="108" y="368"/>
                  <a:pt x="110" y="369"/>
                  <a:pt x="111" y="370"/>
                </a:cubicBezTo>
                <a:cubicBezTo>
                  <a:pt x="149" y="298"/>
                  <a:pt x="226" y="247"/>
                  <a:pt x="321" y="223"/>
                </a:cubicBezTo>
                <a:cubicBezTo>
                  <a:pt x="379" y="208"/>
                  <a:pt x="422" y="207"/>
                  <a:pt x="506" y="227"/>
                </a:cubicBezTo>
                <a:cubicBezTo>
                  <a:pt x="591" y="247"/>
                  <a:pt x="693" y="297"/>
                  <a:pt x="760" y="325"/>
                </a:cubicBezTo>
                <a:cubicBezTo>
                  <a:pt x="794" y="338"/>
                  <a:pt x="828" y="347"/>
                  <a:pt x="861" y="359"/>
                </a:cubicBezTo>
                <a:cubicBezTo>
                  <a:pt x="833" y="367"/>
                  <a:pt x="808" y="377"/>
                  <a:pt x="783" y="393"/>
                </a:cubicBezTo>
                <a:cubicBezTo>
                  <a:pt x="768" y="403"/>
                  <a:pt x="698" y="456"/>
                  <a:pt x="690" y="469"/>
                </a:cubicBezTo>
                <a:cubicBezTo>
                  <a:pt x="685" y="479"/>
                  <a:pt x="707" y="474"/>
                  <a:pt x="713" y="471"/>
                </a:cubicBezTo>
                <a:cubicBezTo>
                  <a:pt x="742" y="456"/>
                  <a:pt x="822" y="408"/>
                  <a:pt x="855" y="400"/>
                </a:cubicBezTo>
                <a:cubicBezTo>
                  <a:pt x="885" y="394"/>
                  <a:pt x="913" y="398"/>
                  <a:pt x="942" y="400"/>
                </a:cubicBezTo>
                <a:cubicBezTo>
                  <a:pt x="946" y="403"/>
                  <a:pt x="950" y="407"/>
                  <a:pt x="953" y="410"/>
                </a:cubicBezTo>
                <a:cubicBezTo>
                  <a:pt x="1208" y="647"/>
                  <a:pt x="1249" y="778"/>
                  <a:pt x="1249" y="1185"/>
                </a:cubicBezTo>
                <a:cubicBezTo>
                  <a:pt x="1249" y="1272"/>
                  <a:pt x="1224" y="1369"/>
                  <a:pt x="1177" y="1441"/>
                </a:cubicBezTo>
                <a:cubicBezTo>
                  <a:pt x="1161" y="1560"/>
                  <a:pt x="1162" y="1680"/>
                  <a:pt x="1131" y="1797"/>
                </a:cubicBezTo>
                <a:cubicBezTo>
                  <a:pt x="1131" y="1808"/>
                  <a:pt x="1131" y="1820"/>
                  <a:pt x="1131" y="1836"/>
                </a:cubicBezTo>
                <a:cubicBezTo>
                  <a:pt x="1130" y="1870"/>
                  <a:pt x="1129" y="1895"/>
                  <a:pt x="1127" y="1912"/>
                </a:cubicBezTo>
                <a:cubicBezTo>
                  <a:pt x="1136" y="1995"/>
                  <a:pt x="1098" y="2073"/>
                  <a:pt x="1072" y="2151"/>
                </a:cubicBezTo>
                <a:cubicBezTo>
                  <a:pt x="1071" y="2172"/>
                  <a:pt x="1066" y="2196"/>
                  <a:pt x="1055" y="2225"/>
                </a:cubicBezTo>
                <a:cubicBezTo>
                  <a:pt x="1059" y="2237"/>
                  <a:pt x="1063" y="2251"/>
                  <a:pt x="1066" y="2266"/>
                </a:cubicBezTo>
                <a:cubicBezTo>
                  <a:pt x="1070" y="2362"/>
                  <a:pt x="1086" y="2454"/>
                  <a:pt x="1086" y="2550"/>
                </a:cubicBezTo>
                <a:cubicBezTo>
                  <a:pt x="1086" y="2552"/>
                  <a:pt x="1086" y="2555"/>
                  <a:pt x="1086" y="2557"/>
                </a:cubicBezTo>
                <a:cubicBezTo>
                  <a:pt x="1093" y="2597"/>
                  <a:pt x="1094" y="2639"/>
                  <a:pt x="1094" y="2671"/>
                </a:cubicBezTo>
                <a:cubicBezTo>
                  <a:pt x="1085" y="2797"/>
                  <a:pt x="1050" y="2948"/>
                  <a:pt x="1050" y="3074"/>
                </a:cubicBezTo>
                <a:cubicBezTo>
                  <a:pt x="1041" y="3168"/>
                  <a:pt x="1076" y="3319"/>
                  <a:pt x="1056" y="3429"/>
                </a:cubicBezTo>
                <a:cubicBezTo>
                  <a:pt x="1506" y="3429"/>
                  <a:pt x="1506" y="3429"/>
                  <a:pt x="1506" y="3429"/>
                </a:cubicBezTo>
                <a:cubicBezTo>
                  <a:pt x="1501" y="3259"/>
                  <a:pt x="1431" y="3179"/>
                  <a:pt x="1441" y="2958"/>
                </a:cubicBezTo>
                <a:cubicBezTo>
                  <a:pt x="1447" y="2822"/>
                  <a:pt x="1455" y="2681"/>
                  <a:pt x="1453" y="2524"/>
                </a:cubicBezTo>
                <a:cubicBezTo>
                  <a:pt x="1453" y="2517"/>
                  <a:pt x="1454" y="2511"/>
                  <a:pt x="1455" y="2505"/>
                </a:cubicBezTo>
                <a:cubicBezTo>
                  <a:pt x="1437" y="2350"/>
                  <a:pt x="1463" y="2192"/>
                  <a:pt x="1455" y="2034"/>
                </a:cubicBezTo>
                <a:cubicBezTo>
                  <a:pt x="1447" y="1982"/>
                  <a:pt x="1462" y="1926"/>
                  <a:pt x="1485" y="1844"/>
                </a:cubicBezTo>
                <a:cubicBezTo>
                  <a:pt x="1486" y="1840"/>
                  <a:pt x="1488" y="1836"/>
                  <a:pt x="1490" y="1833"/>
                </a:cubicBezTo>
                <a:cubicBezTo>
                  <a:pt x="1498" y="1782"/>
                  <a:pt x="1506" y="1731"/>
                  <a:pt x="1517" y="1681"/>
                </a:cubicBezTo>
                <a:cubicBezTo>
                  <a:pt x="1511" y="1665"/>
                  <a:pt x="1510" y="1646"/>
                  <a:pt x="1516" y="1626"/>
                </a:cubicBezTo>
                <a:cubicBezTo>
                  <a:pt x="1494" y="1577"/>
                  <a:pt x="1484" y="1520"/>
                  <a:pt x="1477" y="1466"/>
                </a:cubicBezTo>
                <a:cubicBezTo>
                  <a:pt x="1455" y="1460"/>
                  <a:pt x="1448" y="1426"/>
                  <a:pt x="1448" y="1385"/>
                </a:cubicBezTo>
                <a:cubicBezTo>
                  <a:pt x="1449" y="1273"/>
                  <a:pt x="1435" y="1180"/>
                  <a:pt x="1443" y="1090"/>
                </a:cubicBezTo>
                <a:cubicBezTo>
                  <a:pt x="1430" y="990"/>
                  <a:pt x="1403" y="892"/>
                  <a:pt x="1371" y="797"/>
                </a:cubicBezTo>
                <a:cubicBezTo>
                  <a:pt x="1349" y="791"/>
                  <a:pt x="1329" y="766"/>
                  <a:pt x="1329" y="726"/>
                </a:cubicBezTo>
                <a:cubicBezTo>
                  <a:pt x="1329" y="726"/>
                  <a:pt x="1329" y="725"/>
                  <a:pt x="1329" y="724"/>
                </a:cubicBezTo>
                <a:cubicBezTo>
                  <a:pt x="1306" y="683"/>
                  <a:pt x="1292" y="634"/>
                  <a:pt x="1275" y="588"/>
                </a:cubicBezTo>
                <a:cubicBezTo>
                  <a:pt x="1272" y="589"/>
                  <a:pt x="1269" y="590"/>
                  <a:pt x="1265" y="590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209" name="左枝1"/>
          <p:cNvSpPr>
            <a:spLocks/>
          </p:cNvSpPr>
          <p:nvPr/>
        </p:nvSpPr>
        <p:spPr bwMode="auto">
          <a:xfrm>
            <a:off x="2470714" y="4288979"/>
            <a:ext cx="1807168" cy="608244"/>
          </a:xfrm>
          <a:custGeom>
            <a:avLst/>
            <a:gdLst>
              <a:gd name="T0" fmla="*/ 1145 w 1176"/>
              <a:gd name="T1" fmla="*/ 64 h 396"/>
              <a:gd name="T2" fmla="*/ 1140 w 1176"/>
              <a:gd name="T3" fmla="*/ 77 h 396"/>
              <a:gd name="T4" fmla="*/ 969 w 1176"/>
              <a:gd name="T5" fmla="*/ 131 h 396"/>
              <a:gd name="T6" fmla="*/ 743 w 1176"/>
              <a:gd name="T7" fmla="*/ 242 h 396"/>
              <a:gd name="T8" fmla="*/ 403 w 1176"/>
              <a:gd name="T9" fmla="*/ 222 h 396"/>
              <a:gd name="T10" fmla="*/ 277 w 1176"/>
              <a:gd name="T11" fmla="*/ 80 h 396"/>
              <a:gd name="T12" fmla="*/ 255 w 1176"/>
              <a:gd name="T13" fmla="*/ 1 h 396"/>
              <a:gd name="T14" fmla="*/ 207 w 1176"/>
              <a:gd name="T15" fmla="*/ 5 h 396"/>
              <a:gd name="T16" fmla="*/ 214 w 1176"/>
              <a:gd name="T17" fmla="*/ 67 h 396"/>
              <a:gd name="T18" fmla="*/ 294 w 1176"/>
              <a:gd name="T19" fmla="*/ 213 h 396"/>
              <a:gd name="T20" fmla="*/ 184 w 1176"/>
              <a:gd name="T21" fmla="*/ 180 h 396"/>
              <a:gd name="T22" fmla="*/ 0 w 1176"/>
              <a:gd name="T23" fmla="*/ 333 h 396"/>
              <a:gd name="T24" fmla="*/ 27 w 1176"/>
              <a:gd name="T25" fmla="*/ 347 h 396"/>
              <a:gd name="T26" fmla="*/ 33 w 1176"/>
              <a:gd name="T27" fmla="*/ 341 h 396"/>
              <a:gd name="T28" fmla="*/ 100 w 1176"/>
              <a:gd name="T29" fmla="*/ 221 h 396"/>
              <a:gd name="T30" fmla="*/ 373 w 1176"/>
              <a:gd name="T31" fmla="*/ 307 h 396"/>
              <a:gd name="T32" fmla="*/ 662 w 1176"/>
              <a:gd name="T33" fmla="*/ 352 h 396"/>
              <a:gd name="T34" fmla="*/ 1132 w 1176"/>
              <a:gd name="T35" fmla="*/ 296 h 396"/>
              <a:gd name="T36" fmla="*/ 1176 w 1176"/>
              <a:gd name="T37" fmla="*/ 396 h 396"/>
              <a:gd name="T38" fmla="*/ 1176 w 1176"/>
              <a:gd name="T39" fmla="*/ 389 h 396"/>
              <a:gd name="T40" fmla="*/ 1156 w 1176"/>
              <a:gd name="T41" fmla="*/ 105 h 396"/>
              <a:gd name="T42" fmla="*/ 1145 w 1176"/>
              <a:gd name="T43" fmla="*/ 64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76" h="396">
                <a:moveTo>
                  <a:pt x="1145" y="64"/>
                </a:moveTo>
                <a:cubicBezTo>
                  <a:pt x="1143" y="68"/>
                  <a:pt x="1141" y="72"/>
                  <a:pt x="1140" y="77"/>
                </a:cubicBezTo>
                <a:cubicBezTo>
                  <a:pt x="1132" y="94"/>
                  <a:pt x="1042" y="102"/>
                  <a:pt x="969" y="131"/>
                </a:cubicBezTo>
                <a:cubicBezTo>
                  <a:pt x="869" y="171"/>
                  <a:pt x="776" y="232"/>
                  <a:pt x="743" y="242"/>
                </a:cubicBezTo>
                <a:cubicBezTo>
                  <a:pt x="618" y="281"/>
                  <a:pt x="474" y="270"/>
                  <a:pt x="403" y="222"/>
                </a:cubicBezTo>
                <a:cubicBezTo>
                  <a:pt x="325" y="169"/>
                  <a:pt x="306" y="141"/>
                  <a:pt x="277" y="80"/>
                </a:cubicBezTo>
                <a:cubicBezTo>
                  <a:pt x="263" y="53"/>
                  <a:pt x="257" y="27"/>
                  <a:pt x="255" y="1"/>
                </a:cubicBezTo>
                <a:cubicBezTo>
                  <a:pt x="241" y="0"/>
                  <a:pt x="225" y="1"/>
                  <a:pt x="207" y="5"/>
                </a:cubicBezTo>
                <a:cubicBezTo>
                  <a:pt x="208" y="24"/>
                  <a:pt x="210" y="45"/>
                  <a:pt x="214" y="67"/>
                </a:cubicBezTo>
                <a:cubicBezTo>
                  <a:pt x="223" y="116"/>
                  <a:pt x="268" y="184"/>
                  <a:pt x="294" y="213"/>
                </a:cubicBezTo>
                <a:cubicBezTo>
                  <a:pt x="260" y="194"/>
                  <a:pt x="218" y="179"/>
                  <a:pt x="184" y="180"/>
                </a:cubicBezTo>
                <a:cubicBezTo>
                  <a:pt x="46" y="177"/>
                  <a:pt x="8" y="277"/>
                  <a:pt x="0" y="333"/>
                </a:cubicBezTo>
                <a:cubicBezTo>
                  <a:pt x="8" y="341"/>
                  <a:pt x="17" y="347"/>
                  <a:pt x="27" y="347"/>
                </a:cubicBezTo>
                <a:cubicBezTo>
                  <a:pt x="26" y="370"/>
                  <a:pt x="31" y="343"/>
                  <a:pt x="33" y="341"/>
                </a:cubicBezTo>
                <a:cubicBezTo>
                  <a:pt x="30" y="298"/>
                  <a:pt x="59" y="234"/>
                  <a:pt x="100" y="221"/>
                </a:cubicBezTo>
                <a:cubicBezTo>
                  <a:pt x="215" y="184"/>
                  <a:pt x="312" y="281"/>
                  <a:pt x="373" y="307"/>
                </a:cubicBezTo>
                <a:cubicBezTo>
                  <a:pt x="482" y="353"/>
                  <a:pt x="551" y="367"/>
                  <a:pt x="662" y="352"/>
                </a:cubicBezTo>
                <a:cubicBezTo>
                  <a:pt x="813" y="331"/>
                  <a:pt x="997" y="185"/>
                  <a:pt x="1132" y="296"/>
                </a:cubicBezTo>
                <a:cubicBezTo>
                  <a:pt x="1156" y="315"/>
                  <a:pt x="1169" y="354"/>
                  <a:pt x="1176" y="396"/>
                </a:cubicBezTo>
                <a:cubicBezTo>
                  <a:pt x="1176" y="394"/>
                  <a:pt x="1176" y="391"/>
                  <a:pt x="1176" y="389"/>
                </a:cubicBezTo>
                <a:cubicBezTo>
                  <a:pt x="1176" y="293"/>
                  <a:pt x="1160" y="201"/>
                  <a:pt x="1156" y="105"/>
                </a:cubicBezTo>
                <a:cubicBezTo>
                  <a:pt x="1153" y="90"/>
                  <a:pt x="1149" y="76"/>
                  <a:pt x="1145" y="64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0" name="右枝1"/>
          <p:cNvSpPr>
            <a:spLocks/>
          </p:cNvSpPr>
          <p:nvPr/>
        </p:nvSpPr>
        <p:spPr bwMode="auto">
          <a:xfrm>
            <a:off x="4791149" y="3065986"/>
            <a:ext cx="2689284" cy="1879377"/>
          </a:xfrm>
          <a:custGeom>
            <a:avLst/>
            <a:gdLst>
              <a:gd name="T0" fmla="*/ 1541 w 1750"/>
              <a:gd name="T1" fmla="*/ 296 h 1223"/>
              <a:gd name="T2" fmla="*/ 1545 w 1750"/>
              <a:gd name="T3" fmla="*/ 0 h 1223"/>
              <a:gd name="T4" fmla="*/ 1545 w 1750"/>
              <a:gd name="T5" fmla="*/ 4 h 1223"/>
              <a:gd name="T6" fmla="*/ 1540 w 1750"/>
              <a:gd name="T7" fmla="*/ 77 h 1223"/>
              <a:gd name="T8" fmla="*/ 1409 w 1750"/>
              <a:gd name="T9" fmla="*/ 320 h 1223"/>
              <a:gd name="T10" fmla="*/ 1137 w 1750"/>
              <a:gd name="T11" fmla="*/ 232 h 1223"/>
              <a:gd name="T12" fmla="*/ 807 w 1750"/>
              <a:gd name="T13" fmla="*/ 139 h 1223"/>
              <a:gd name="T14" fmla="*/ 607 w 1750"/>
              <a:gd name="T15" fmla="*/ 270 h 1223"/>
              <a:gd name="T16" fmla="*/ 417 w 1750"/>
              <a:gd name="T17" fmla="*/ 588 h 1223"/>
              <a:gd name="T18" fmla="*/ 122 w 1750"/>
              <a:gd name="T19" fmla="*/ 760 h 1223"/>
              <a:gd name="T20" fmla="*/ 45 w 1750"/>
              <a:gd name="T21" fmla="*/ 742 h 1223"/>
              <a:gd name="T22" fmla="*/ 18 w 1750"/>
              <a:gd name="T23" fmla="*/ 669 h 1223"/>
              <a:gd name="T24" fmla="*/ 18 w 1750"/>
              <a:gd name="T25" fmla="*/ 1140 h 1223"/>
              <a:gd name="T26" fmla="*/ 216 w 1750"/>
              <a:gd name="T27" fmla="*/ 929 h 1223"/>
              <a:gd name="T28" fmla="*/ 611 w 1750"/>
              <a:gd name="T29" fmla="*/ 930 h 1223"/>
              <a:gd name="T30" fmla="*/ 889 w 1750"/>
              <a:gd name="T31" fmla="*/ 1113 h 1223"/>
              <a:gd name="T32" fmla="*/ 961 w 1750"/>
              <a:gd name="T33" fmla="*/ 1208 h 1223"/>
              <a:gd name="T34" fmla="*/ 983 w 1750"/>
              <a:gd name="T35" fmla="*/ 1223 h 1223"/>
              <a:gd name="T36" fmla="*/ 902 w 1750"/>
              <a:gd name="T37" fmla="*/ 1063 h 1223"/>
              <a:gd name="T38" fmla="*/ 1005 w 1750"/>
              <a:gd name="T39" fmla="*/ 999 h 1223"/>
              <a:gd name="T40" fmla="*/ 975 w 1750"/>
              <a:gd name="T41" fmla="*/ 998 h 1223"/>
              <a:gd name="T42" fmla="*/ 899 w 1750"/>
              <a:gd name="T43" fmla="*/ 1033 h 1223"/>
              <a:gd name="T44" fmla="*/ 599 w 1750"/>
              <a:gd name="T45" fmla="*/ 857 h 1223"/>
              <a:gd name="T46" fmla="*/ 709 w 1750"/>
              <a:gd name="T47" fmla="*/ 818 h 1223"/>
              <a:gd name="T48" fmla="*/ 800 w 1750"/>
              <a:gd name="T49" fmla="*/ 714 h 1223"/>
              <a:gd name="T50" fmla="*/ 752 w 1750"/>
              <a:gd name="T51" fmla="*/ 724 h 1223"/>
              <a:gd name="T52" fmla="*/ 736 w 1750"/>
              <a:gd name="T53" fmla="*/ 741 h 1223"/>
              <a:gd name="T54" fmla="*/ 535 w 1750"/>
              <a:gd name="T55" fmla="*/ 795 h 1223"/>
              <a:gd name="T56" fmla="*/ 376 w 1750"/>
              <a:gd name="T57" fmla="*/ 738 h 1223"/>
              <a:gd name="T58" fmla="*/ 542 w 1750"/>
              <a:gd name="T59" fmla="*/ 534 h 1223"/>
              <a:gd name="T60" fmla="*/ 931 w 1750"/>
              <a:gd name="T61" fmla="*/ 186 h 1223"/>
              <a:gd name="T62" fmla="*/ 1131 w 1750"/>
              <a:gd name="T63" fmla="*/ 373 h 1223"/>
              <a:gd name="T64" fmla="*/ 1086 w 1750"/>
              <a:gd name="T65" fmla="*/ 516 h 1223"/>
              <a:gd name="T66" fmla="*/ 1089 w 1750"/>
              <a:gd name="T67" fmla="*/ 562 h 1223"/>
              <a:gd name="T68" fmla="*/ 1100 w 1750"/>
              <a:gd name="T69" fmla="*/ 533 h 1223"/>
              <a:gd name="T70" fmla="*/ 1157 w 1750"/>
              <a:gd name="T71" fmla="*/ 297 h 1223"/>
              <a:gd name="T72" fmla="*/ 1383 w 1750"/>
              <a:gd name="T73" fmla="*/ 368 h 1223"/>
              <a:gd name="T74" fmla="*/ 1607 w 1750"/>
              <a:gd name="T75" fmla="*/ 341 h 1223"/>
              <a:gd name="T76" fmla="*/ 1712 w 1750"/>
              <a:gd name="T77" fmla="*/ 440 h 1223"/>
              <a:gd name="T78" fmla="*/ 1750 w 1750"/>
              <a:gd name="T79" fmla="*/ 469 h 1223"/>
              <a:gd name="T80" fmla="*/ 1541 w 1750"/>
              <a:gd name="T81" fmla="*/ 296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50" h="1223">
                <a:moveTo>
                  <a:pt x="1541" y="296"/>
                </a:moveTo>
                <a:cubicBezTo>
                  <a:pt x="1638" y="208"/>
                  <a:pt x="1631" y="77"/>
                  <a:pt x="1545" y="0"/>
                </a:cubicBezTo>
                <a:cubicBezTo>
                  <a:pt x="1545" y="2"/>
                  <a:pt x="1545" y="3"/>
                  <a:pt x="1545" y="4"/>
                </a:cubicBezTo>
                <a:cubicBezTo>
                  <a:pt x="1545" y="37"/>
                  <a:pt x="1544" y="59"/>
                  <a:pt x="1540" y="77"/>
                </a:cubicBezTo>
                <a:cubicBezTo>
                  <a:pt x="1589" y="161"/>
                  <a:pt x="1571" y="275"/>
                  <a:pt x="1409" y="320"/>
                </a:cubicBezTo>
                <a:cubicBezTo>
                  <a:pt x="1301" y="351"/>
                  <a:pt x="1211" y="288"/>
                  <a:pt x="1137" y="232"/>
                </a:cubicBezTo>
                <a:cubicBezTo>
                  <a:pt x="995" y="123"/>
                  <a:pt x="916" y="118"/>
                  <a:pt x="807" y="139"/>
                </a:cubicBezTo>
                <a:cubicBezTo>
                  <a:pt x="741" y="153"/>
                  <a:pt x="646" y="217"/>
                  <a:pt x="607" y="270"/>
                </a:cubicBezTo>
                <a:cubicBezTo>
                  <a:pt x="518" y="390"/>
                  <a:pt x="510" y="497"/>
                  <a:pt x="417" y="588"/>
                </a:cubicBezTo>
                <a:cubicBezTo>
                  <a:pt x="308" y="694"/>
                  <a:pt x="161" y="757"/>
                  <a:pt x="122" y="760"/>
                </a:cubicBezTo>
                <a:cubicBezTo>
                  <a:pt x="93" y="762"/>
                  <a:pt x="58" y="765"/>
                  <a:pt x="45" y="742"/>
                </a:cubicBezTo>
                <a:cubicBezTo>
                  <a:pt x="30" y="717"/>
                  <a:pt x="22" y="694"/>
                  <a:pt x="18" y="669"/>
                </a:cubicBezTo>
                <a:cubicBezTo>
                  <a:pt x="26" y="827"/>
                  <a:pt x="0" y="985"/>
                  <a:pt x="18" y="1140"/>
                </a:cubicBezTo>
                <a:cubicBezTo>
                  <a:pt x="32" y="1048"/>
                  <a:pt x="154" y="964"/>
                  <a:pt x="216" y="929"/>
                </a:cubicBezTo>
                <a:cubicBezTo>
                  <a:pt x="321" y="869"/>
                  <a:pt x="505" y="888"/>
                  <a:pt x="611" y="930"/>
                </a:cubicBezTo>
                <a:cubicBezTo>
                  <a:pt x="680" y="958"/>
                  <a:pt x="794" y="1014"/>
                  <a:pt x="889" y="1113"/>
                </a:cubicBezTo>
                <a:cubicBezTo>
                  <a:pt x="914" y="1139"/>
                  <a:pt x="953" y="1184"/>
                  <a:pt x="961" y="1208"/>
                </a:cubicBezTo>
                <a:cubicBezTo>
                  <a:pt x="977" y="1218"/>
                  <a:pt x="970" y="1214"/>
                  <a:pt x="983" y="1223"/>
                </a:cubicBezTo>
                <a:cubicBezTo>
                  <a:pt x="977" y="1135"/>
                  <a:pt x="918" y="1074"/>
                  <a:pt x="902" y="1063"/>
                </a:cubicBezTo>
                <a:cubicBezTo>
                  <a:pt x="964" y="1068"/>
                  <a:pt x="994" y="1035"/>
                  <a:pt x="1005" y="999"/>
                </a:cubicBezTo>
                <a:cubicBezTo>
                  <a:pt x="995" y="998"/>
                  <a:pt x="985" y="998"/>
                  <a:pt x="975" y="998"/>
                </a:cubicBezTo>
                <a:cubicBezTo>
                  <a:pt x="965" y="1020"/>
                  <a:pt x="943" y="1038"/>
                  <a:pt x="899" y="1033"/>
                </a:cubicBezTo>
                <a:cubicBezTo>
                  <a:pt x="808" y="1024"/>
                  <a:pt x="695" y="870"/>
                  <a:pt x="599" y="857"/>
                </a:cubicBezTo>
                <a:cubicBezTo>
                  <a:pt x="598" y="855"/>
                  <a:pt x="665" y="843"/>
                  <a:pt x="709" y="818"/>
                </a:cubicBezTo>
                <a:cubicBezTo>
                  <a:pt x="763" y="788"/>
                  <a:pt x="786" y="759"/>
                  <a:pt x="800" y="714"/>
                </a:cubicBezTo>
                <a:cubicBezTo>
                  <a:pt x="785" y="718"/>
                  <a:pt x="769" y="721"/>
                  <a:pt x="752" y="724"/>
                </a:cubicBezTo>
                <a:cubicBezTo>
                  <a:pt x="748" y="730"/>
                  <a:pt x="742" y="736"/>
                  <a:pt x="736" y="741"/>
                </a:cubicBezTo>
                <a:cubicBezTo>
                  <a:pt x="677" y="790"/>
                  <a:pt x="595" y="812"/>
                  <a:pt x="535" y="795"/>
                </a:cubicBezTo>
                <a:cubicBezTo>
                  <a:pt x="474" y="777"/>
                  <a:pt x="433" y="779"/>
                  <a:pt x="376" y="738"/>
                </a:cubicBezTo>
                <a:cubicBezTo>
                  <a:pt x="489" y="656"/>
                  <a:pt x="520" y="569"/>
                  <a:pt x="542" y="534"/>
                </a:cubicBezTo>
                <a:cubicBezTo>
                  <a:pt x="663" y="347"/>
                  <a:pt x="656" y="186"/>
                  <a:pt x="931" y="186"/>
                </a:cubicBezTo>
                <a:cubicBezTo>
                  <a:pt x="1038" y="186"/>
                  <a:pt x="1136" y="275"/>
                  <a:pt x="1131" y="373"/>
                </a:cubicBezTo>
                <a:cubicBezTo>
                  <a:pt x="1127" y="436"/>
                  <a:pt x="1120" y="483"/>
                  <a:pt x="1086" y="516"/>
                </a:cubicBezTo>
                <a:cubicBezTo>
                  <a:pt x="1088" y="531"/>
                  <a:pt x="1086" y="547"/>
                  <a:pt x="1089" y="562"/>
                </a:cubicBezTo>
                <a:cubicBezTo>
                  <a:pt x="1091" y="560"/>
                  <a:pt x="1098" y="535"/>
                  <a:pt x="1100" y="533"/>
                </a:cubicBezTo>
                <a:cubicBezTo>
                  <a:pt x="1191" y="465"/>
                  <a:pt x="1178" y="354"/>
                  <a:pt x="1157" y="297"/>
                </a:cubicBezTo>
                <a:cubicBezTo>
                  <a:pt x="1157" y="295"/>
                  <a:pt x="1181" y="371"/>
                  <a:pt x="1383" y="368"/>
                </a:cubicBezTo>
                <a:cubicBezTo>
                  <a:pt x="1397" y="367"/>
                  <a:pt x="1524" y="317"/>
                  <a:pt x="1607" y="341"/>
                </a:cubicBezTo>
                <a:cubicBezTo>
                  <a:pt x="1662" y="357"/>
                  <a:pt x="1700" y="377"/>
                  <a:pt x="1712" y="440"/>
                </a:cubicBezTo>
                <a:cubicBezTo>
                  <a:pt x="1725" y="451"/>
                  <a:pt x="1738" y="461"/>
                  <a:pt x="1750" y="469"/>
                </a:cubicBezTo>
                <a:cubicBezTo>
                  <a:pt x="1742" y="378"/>
                  <a:pt x="1658" y="291"/>
                  <a:pt x="1541" y="296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1" name="左枝2"/>
          <p:cNvSpPr>
            <a:spLocks/>
          </p:cNvSpPr>
          <p:nvPr/>
        </p:nvSpPr>
        <p:spPr bwMode="auto">
          <a:xfrm>
            <a:off x="1657258" y="3368481"/>
            <a:ext cx="2704247" cy="923750"/>
          </a:xfrm>
          <a:custGeom>
            <a:avLst/>
            <a:gdLst>
              <a:gd name="T0" fmla="*/ 1554 w 1760"/>
              <a:gd name="T1" fmla="*/ 262 h 601"/>
              <a:gd name="T2" fmla="*/ 1217 w 1760"/>
              <a:gd name="T3" fmla="*/ 222 h 601"/>
              <a:gd name="T4" fmla="*/ 1122 w 1760"/>
              <a:gd name="T5" fmla="*/ 154 h 601"/>
              <a:gd name="T6" fmla="*/ 1100 w 1760"/>
              <a:gd name="T7" fmla="*/ 108 h 601"/>
              <a:gd name="T8" fmla="*/ 1052 w 1760"/>
              <a:gd name="T9" fmla="*/ 97 h 601"/>
              <a:gd name="T10" fmla="*/ 1107 w 1760"/>
              <a:gd name="T11" fmla="*/ 208 h 601"/>
              <a:gd name="T12" fmla="*/ 858 w 1760"/>
              <a:gd name="T13" fmla="*/ 244 h 601"/>
              <a:gd name="T14" fmla="*/ 713 w 1760"/>
              <a:gd name="T15" fmla="*/ 186 h 601"/>
              <a:gd name="T16" fmla="*/ 707 w 1760"/>
              <a:gd name="T17" fmla="*/ 0 h 601"/>
              <a:gd name="T18" fmla="*/ 669 w 1760"/>
              <a:gd name="T19" fmla="*/ 8 h 601"/>
              <a:gd name="T20" fmla="*/ 658 w 1760"/>
              <a:gd name="T21" fmla="*/ 190 h 601"/>
              <a:gd name="T22" fmla="*/ 494 w 1760"/>
              <a:gd name="T23" fmla="*/ 232 h 601"/>
              <a:gd name="T24" fmla="*/ 84 w 1760"/>
              <a:gd name="T25" fmla="*/ 422 h 601"/>
              <a:gd name="T26" fmla="*/ 34 w 1760"/>
              <a:gd name="T27" fmla="*/ 406 h 601"/>
              <a:gd name="T28" fmla="*/ 4 w 1760"/>
              <a:gd name="T29" fmla="*/ 418 h 601"/>
              <a:gd name="T30" fmla="*/ 0 w 1760"/>
              <a:gd name="T31" fmla="*/ 425 h 601"/>
              <a:gd name="T32" fmla="*/ 106 w 1760"/>
              <a:gd name="T33" fmla="*/ 456 h 601"/>
              <a:gd name="T34" fmla="*/ 357 w 1760"/>
              <a:gd name="T35" fmla="*/ 425 h 601"/>
              <a:gd name="T36" fmla="*/ 389 w 1760"/>
              <a:gd name="T37" fmla="*/ 578 h 601"/>
              <a:gd name="T38" fmla="*/ 409 w 1760"/>
              <a:gd name="T39" fmla="*/ 601 h 601"/>
              <a:gd name="T40" fmla="*/ 432 w 1760"/>
              <a:gd name="T41" fmla="*/ 565 h 601"/>
              <a:gd name="T42" fmla="*/ 401 w 1760"/>
              <a:gd name="T43" fmla="*/ 467 h 601"/>
              <a:gd name="T44" fmla="*/ 414 w 1760"/>
              <a:gd name="T45" fmla="*/ 380 h 601"/>
              <a:gd name="T46" fmla="*/ 502 w 1760"/>
              <a:gd name="T47" fmla="*/ 288 h 601"/>
              <a:gd name="T48" fmla="*/ 614 w 1760"/>
              <a:gd name="T49" fmla="*/ 245 h 601"/>
              <a:gd name="T50" fmla="*/ 850 w 1760"/>
              <a:gd name="T51" fmla="*/ 288 h 601"/>
              <a:gd name="T52" fmla="*/ 1097 w 1760"/>
              <a:gd name="T53" fmla="*/ 258 h 601"/>
              <a:gd name="T54" fmla="*/ 1554 w 1760"/>
              <a:gd name="T55" fmla="*/ 369 h 601"/>
              <a:gd name="T56" fmla="*/ 1696 w 1760"/>
              <a:gd name="T57" fmla="*/ 589 h 601"/>
              <a:gd name="T58" fmla="*/ 1751 w 1760"/>
              <a:gd name="T59" fmla="*/ 350 h 601"/>
              <a:gd name="T60" fmla="*/ 1554 w 1760"/>
              <a:gd name="T61" fmla="*/ 262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60" h="601">
                <a:moveTo>
                  <a:pt x="1554" y="262"/>
                </a:moveTo>
                <a:cubicBezTo>
                  <a:pt x="1438" y="216"/>
                  <a:pt x="1235" y="231"/>
                  <a:pt x="1217" y="222"/>
                </a:cubicBezTo>
                <a:cubicBezTo>
                  <a:pt x="1180" y="204"/>
                  <a:pt x="1142" y="188"/>
                  <a:pt x="1122" y="154"/>
                </a:cubicBezTo>
                <a:cubicBezTo>
                  <a:pt x="1112" y="136"/>
                  <a:pt x="1105" y="122"/>
                  <a:pt x="1100" y="108"/>
                </a:cubicBezTo>
                <a:cubicBezTo>
                  <a:pt x="1087" y="101"/>
                  <a:pt x="1073" y="96"/>
                  <a:pt x="1052" y="97"/>
                </a:cubicBezTo>
                <a:cubicBezTo>
                  <a:pt x="1070" y="164"/>
                  <a:pt x="1116" y="209"/>
                  <a:pt x="1107" y="208"/>
                </a:cubicBezTo>
                <a:cubicBezTo>
                  <a:pt x="1025" y="203"/>
                  <a:pt x="947" y="252"/>
                  <a:pt x="858" y="244"/>
                </a:cubicBezTo>
                <a:cubicBezTo>
                  <a:pt x="802" y="239"/>
                  <a:pt x="749" y="220"/>
                  <a:pt x="713" y="186"/>
                </a:cubicBezTo>
                <a:cubicBezTo>
                  <a:pt x="683" y="156"/>
                  <a:pt x="635" y="89"/>
                  <a:pt x="707" y="0"/>
                </a:cubicBezTo>
                <a:cubicBezTo>
                  <a:pt x="695" y="1"/>
                  <a:pt x="683" y="4"/>
                  <a:pt x="669" y="8"/>
                </a:cubicBezTo>
                <a:cubicBezTo>
                  <a:pt x="595" y="106"/>
                  <a:pt x="660" y="190"/>
                  <a:pt x="658" y="190"/>
                </a:cubicBezTo>
                <a:cubicBezTo>
                  <a:pt x="598" y="190"/>
                  <a:pt x="532" y="204"/>
                  <a:pt x="494" y="232"/>
                </a:cubicBezTo>
                <a:cubicBezTo>
                  <a:pt x="399" y="300"/>
                  <a:pt x="193" y="422"/>
                  <a:pt x="84" y="422"/>
                </a:cubicBezTo>
                <a:cubicBezTo>
                  <a:pt x="67" y="422"/>
                  <a:pt x="49" y="416"/>
                  <a:pt x="34" y="406"/>
                </a:cubicBezTo>
                <a:cubicBezTo>
                  <a:pt x="19" y="409"/>
                  <a:pt x="7" y="412"/>
                  <a:pt x="4" y="418"/>
                </a:cubicBezTo>
                <a:cubicBezTo>
                  <a:pt x="2" y="420"/>
                  <a:pt x="1" y="423"/>
                  <a:pt x="0" y="425"/>
                </a:cubicBezTo>
                <a:cubicBezTo>
                  <a:pt x="20" y="444"/>
                  <a:pt x="52" y="457"/>
                  <a:pt x="106" y="456"/>
                </a:cubicBezTo>
                <a:cubicBezTo>
                  <a:pt x="157" y="454"/>
                  <a:pt x="345" y="423"/>
                  <a:pt x="357" y="425"/>
                </a:cubicBezTo>
                <a:cubicBezTo>
                  <a:pt x="348" y="469"/>
                  <a:pt x="362" y="540"/>
                  <a:pt x="389" y="578"/>
                </a:cubicBezTo>
                <a:cubicBezTo>
                  <a:pt x="396" y="586"/>
                  <a:pt x="403" y="594"/>
                  <a:pt x="409" y="601"/>
                </a:cubicBezTo>
                <a:cubicBezTo>
                  <a:pt x="419" y="590"/>
                  <a:pt x="426" y="578"/>
                  <a:pt x="432" y="565"/>
                </a:cubicBezTo>
                <a:cubicBezTo>
                  <a:pt x="410" y="539"/>
                  <a:pt x="402" y="506"/>
                  <a:pt x="401" y="467"/>
                </a:cubicBezTo>
                <a:cubicBezTo>
                  <a:pt x="400" y="440"/>
                  <a:pt x="397" y="409"/>
                  <a:pt x="414" y="380"/>
                </a:cubicBezTo>
                <a:cubicBezTo>
                  <a:pt x="440" y="334"/>
                  <a:pt x="472" y="311"/>
                  <a:pt x="502" y="288"/>
                </a:cubicBezTo>
                <a:cubicBezTo>
                  <a:pt x="531" y="266"/>
                  <a:pt x="558" y="245"/>
                  <a:pt x="614" y="245"/>
                </a:cubicBezTo>
                <a:cubicBezTo>
                  <a:pt x="699" y="245"/>
                  <a:pt x="774" y="285"/>
                  <a:pt x="850" y="288"/>
                </a:cubicBezTo>
                <a:cubicBezTo>
                  <a:pt x="926" y="291"/>
                  <a:pt x="1004" y="258"/>
                  <a:pt x="1097" y="258"/>
                </a:cubicBezTo>
                <a:cubicBezTo>
                  <a:pt x="1161" y="258"/>
                  <a:pt x="1487" y="290"/>
                  <a:pt x="1554" y="369"/>
                </a:cubicBezTo>
                <a:cubicBezTo>
                  <a:pt x="1632" y="462"/>
                  <a:pt x="1701" y="502"/>
                  <a:pt x="1696" y="589"/>
                </a:cubicBezTo>
                <a:cubicBezTo>
                  <a:pt x="1722" y="511"/>
                  <a:pt x="1760" y="433"/>
                  <a:pt x="1751" y="350"/>
                </a:cubicBezTo>
                <a:cubicBezTo>
                  <a:pt x="1739" y="435"/>
                  <a:pt x="1697" y="318"/>
                  <a:pt x="1554" y="262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2" name="右枝2"/>
          <p:cNvSpPr>
            <a:spLocks/>
          </p:cNvSpPr>
          <p:nvPr/>
        </p:nvSpPr>
        <p:spPr bwMode="auto">
          <a:xfrm>
            <a:off x="4872465" y="3340509"/>
            <a:ext cx="772828" cy="513267"/>
          </a:xfrm>
          <a:custGeom>
            <a:avLst/>
            <a:gdLst>
              <a:gd name="T0" fmla="*/ 494 w 503"/>
              <a:gd name="T1" fmla="*/ 0 h 334"/>
              <a:gd name="T2" fmla="*/ 493 w 503"/>
              <a:gd name="T3" fmla="*/ 1 h 334"/>
              <a:gd name="T4" fmla="*/ 463 w 503"/>
              <a:gd name="T5" fmla="*/ 36 h 334"/>
              <a:gd name="T6" fmla="*/ 424 w 503"/>
              <a:gd name="T7" fmla="*/ 160 h 334"/>
              <a:gd name="T8" fmla="*/ 27 w 503"/>
              <a:gd name="T9" fmla="*/ 137 h 334"/>
              <a:gd name="T10" fmla="*/ 0 w 503"/>
              <a:gd name="T11" fmla="*/ 289 h 334"/>
              <a:gd name="T12" fmla="*/ 108 w 503"/>
              <a:gd name="T13" fmla="*/ 288 h 334"/>
              <a:gd name="T14" fmla="*/ 494 w 503"/>
              <a:gd name="T15" fmla="*/ 106 h 334"/>
              <a:gd name="T16" fmla="*/ 494 w 503"/>
              <a:gd name="T17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03" h="334">
                <a:moveTo>
                  <a:pt x="494" y="0"/>
                </a:moveTo>
                <a:cubicBezTo>
                  <a:pt x="493" y="1"/>
                  <a:pt x="493" y="1"/>
                  <a:pt x="493" y="1"/>
                </a:cubicBezTo>
                <a:cubicBezTo>
                  <a:pt x="482" y="14"/>
                  <a:pt x="472" y="24"/>
                  <a:pt x="463" y="36"/>
                </a:cubicBezTo>
                <a:cubicBezTo>
                  <a:pt x="467" y="78"/>
                  <a:pt x="455" y="123"/>
                  <a:pt x="424" y="160"/>
                </a:cubicBezTo>
                <a:cubicBezTo>
                  <a:pt x="345" y="256"/>
                  <a:pt x="68" y="245"/>
                  <a:pt x="27" y="137"/>
                </a:cubicBezTo>
                <a:cubicBezTo>
                  <a:pt x="16" y="187"/>
                  <a:pt x="8" y="238"/>
                  <a:pt x="0" y="289"/>
                </a:cubicBezTo>
                <a:cubicBezTo>
                  <a:pt x="13" y="274"/>
                  <a:pt x="45" y="272"/>
                  <a:pt x="108" y="288"/>
                </a:cubicBezTo>
                <a:cubicBezTo>
                  <a:pt x="292" y="334"/>
                  <a:pt x="463" y="242"/>
                  <a:pt x="494" y="106"/>
                </a:cubicBezTo>
                <a:cubicBezTo>
                  <a:pt x="503" y="65"/>
                  <a:pt x="502" y="30"/>
                  <a:pt x="494" y="0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3" name="左枝3"/>
          <p:cNvSpPr>
            <a:spLocks/>
          </p:cNvSpPr>
          <p:nvPr/>
        </p:nvSpPr>
        <p:spPr bwMode="auto">
          <a:xfrm>
            <a:off x="1712476" y="2393061"/>
            <a:ext cx="2707499" cy="1321223"/>
          </a:xfrm>
          <a:custGeom>
            <a:avLst/>
            <a:gdLst>
              <a:gd name="T0" fmla="*/ 1521 w 1762"/>
              <a:gd name="T1" fmla="*/ 596 h 860"/>
              <a:gd name="T2" fmla="*/ 1261 w 1762"/>
              <a:gd name="T3" fmla="*/ 220 h 860"/>
              <a:gd name="T4" fmla="*/ 1254 w 1762"/>
              <a:gd name="T5" fmla="*/ 209 h 860"/>
              <a:gd name="T6" fmla="*/ 1223 w 1762"/>
              <a:gd name="T7" fmla="*/ 138 h 860"/>
              <a:gd name="T8" fmla="*/ 1187 w 1762"/>
              <a:gd name="T9" fmla="*/ 380 h 860"/>
              <a:gd name="T10" fmla="*/ 937 w 1762"/>
              <a:gd name="T11" fmla="*/ 342 h 860"/>
              <a:gd name="T12" fmla="*/ 815 w 1762"/>
              <a:gd name="T13" fmla="*/ 270 h 860"/>
              <a:gd name="T14" fmla="*/ 754 w 1762"/>
              <a:gd name="T15" fmla="*/ 26 h 860"/>
              <a:gd name="T16" fmla="*/ 673 w 1762"/>
              <a:gd name="T17" fmla="*/ 0 h 860"/>
              <a:gd name="T18" fmla="*/ 652 w 1762"/>
              <a:gd name="T19" fmla="*/ 100 h 860"/>
              <a:gd name="T20" fmla="*/ 483 w 1762"/>
              <a:gd name="T21" fmla="*/ 57 h 860"/>
              <a:gd name="T22" fmla="*/ 335 w 1762"/>
              <a:gd name="T23" fmla="*/ 75 h 860"/>
              <a:gd name="T24" fmla="*/ 43 w 1762"/>
              <a:gd name="T25" fmla="*/ 36 h 860"/>
              <a:gd name="T26" fmla="*/ 0 w 1762"/>
              <a:gd name="T27" fmla="*/ 65 h 860"/>
              <a:gd name="T28" fmla="*/ 257 w 1762"/>
              <a:gd name="T29" fmla="*/ 143 h 860"/>
              <a:gd name="T30" fmla="*/ 164 w 1762"/>
              <a:gd name="T31" fmla="*/ 288 h 860"/>
              <a:gd name="T32" fmla="*/ 212 w 1762"/>
              <a:gd name="T33" fmla="*/ 292 h 860"/>
              <a:gd name="T34" fmla="*/ 277 w 1762"/>
              <a:gd name="T35" fmla="*/ 198 h 860"/>
              <a:gd name="T36" fmla="*/ 663 w 1762"/>
              <a:gd name="T37" fmla="*/ 196 h 860"/>
              <a:gd name="T38" fmla="*/ 968 w 1762"/>
              <a:gd name="T39" fmla="*/ 421 h 860"/>
              <a:gd name="T40" fmla="*/ 1190 w 1762"/>
              <a:gd name="T41" fmla="*/ 466 h 860"/>
              <a:gd name="T42" fmla="*/ 1425 w 1762"/>
              <a:gd name="T43" fmla="*/ 660 h 860"/>
              <a:gd name="T44" fmla="*/ 1659 w 1762"/>
              <a:gd name="T45" fmla="*/ 771 h 860"/>
              <a:gd name="T46" fmla="*/ 1716 w 1762"/>
              <a:gd name="T47" fmla="*/ 860 h 860"/>
              <a:gd name="T48" fmla="*/ 1762 w 1762"/>
              <a:gd name="T49" fmla="*/ 504 h 860"/>
              <a:gd name="T50" fmla="*/ 1521 w 1762"/>
              <a:gd name="T51" fmla="*/ 596 h 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62" h="860">
                <a:moveTo>
                  <a:pt x="1521" y="596"/>
                </a:moveTo>
                <a:cubicBezTo>
                  <a:pt x="1294" y="520"/>
                  <a:pt x="1203" y="379"/>
                  <a:pt x="1261" y="220"/>
                </a:cubicBezTo>
                <a:cubicBezTo>
                  <a:pt x="1259" y="217"/>
                  <a:pt x="1256" y="213"/>
                  <a:pt x="1254" y="209"/>
                </a:cubicBezTo>
                <a:cubicBezTo>
                  <a:pt x="1235" y="183"/>
                  <a:pt x="1227" y="160"/>
                  <a:pt x="1223" y="138"/>
                </a:cubicBezTo>
                <a:cubicBezTo>
                  <a:pt x="1186" y="214"/>
                  <a:pt x="1166" y="281"/>
                  <a:pt x="1187" y="380"/>
                </a:cubicBezTo>
                <a:cubicBezTo>
                  <a:pt x="1108" y="319"/>
                  <a:pt x="991" y="358"/>
                  <a:pt x="937" y="342"/>
                </a:cubicBezTo>
                <a:cubicBezTo>
                  <a:pt x="891" y="329"/>
                  <a:pt x="846" y="306"/>
                  <a:pt x="815" y="270"/>
                </a:cubicBezTo>
                <a:cubicBezTo>
                  <a:pt x="753" y="211"/>
                  <a:pt x="729" y="119"/>
                  <a:pt x="754" y="26"/>
                </a:cubicBezTo>
                <a:cubicBezTo>
                  <a:pt x="730" y="14"/>
                  <a:pt x="702" y="6"/>
                  <a:pt x="673" y="0"/>
                </a:cubicBezTo>
                <a:cubicBezTo>
                  <a:pt x="658" y="31"/>
                  <a:pt x="650" y="65"/>
                  <a:pt x="652" y="100"/>
                </a:cubicBezTo>
                <a:cubicBezTo>
                  <a:pt x="554" y="53"/>
                  <a:pt x="534" y="57"/>
                  <a:pt x="483" y="57"/>
                </a:cubicBezTo>
                <a:cubicBezTo>
                  <a:pt x="437" y="58"/>
                  <a:pt x="374" y="70"/>
                  <a:pt x="335" y="75"/>
                </a:cubicBezTo>
                <a:cubicBezTo>
                  <a:pt x="191" y="93"/>
                  <a:pt x="101" y="72"/>
                  <a:pt x="43" y="36"/>
                </a:cubicBezTo>
                <a:cubicBezTo>
                  <a:pt x="29" y="45"/>
                  <a:pt x="14" y="54"/>
                  <a:pt x="0" y="65"/>
                </a:cubicBezTo>
                <a:cubicBezTo>
                  <a:pt x="92" y="143"/>
                  <a:pt x="211" y="152"/>
                  <a:pt x="257" y="143"/>
                </a:cubicBezTo>
                <a:cubicBezTo>
                  <a:pt x="259" y="143"/>
                  <a:pt x="196" y="216"/>
                  <a:pt x="164" y="288"/>
                </a:cubicBezTo>
                <a:cubicBezTo>
                  <a:pt x="212" y="292"/>
                  <a:pt x="212" y="292"/>
                  <a:pt x="212" y="292"/>
                </a:cubicBezTo>
                <a:cubicBezTo>
                  <a:pt x="227" y="256"/>
                  <a:pt x="250" y="224"/>
                  <a:pt x="277" y="198"/>
                </a:cubicBezTo>
                <a:cubicBezTo>
                  <a:pt x="401" y="81"/>
                  <a:pt x="590" y="98"/>
                  <a:pt x="663" y="196"/>
                </a:cubicBezTo>
                <a:cubicBezTo>
                  <a:pt x="766" y="332"/>
                  <a:pt x="810" y="373"/>
                  <a:pt x="968" y="421"/>
                </a:cubicBezTo>
                <a:cubicBezTo>
                  <a:pt x="1061" y="448"/>
                  <a:pt x="1117" y="414"/>
                  <a:pt x="1190" y="466"/>
                </a:cubicBezTo>
                <a:cubicBezTo>
                  <a:pt x="1269" y="521"/>
                  <a:pt x="1331" y="614"/>
                  <a:pt x="1425" y="660"/>
                </a:cubicBezTo>
                <a:cubicBezTo>
                  <a:pt x="1498" y="695"/>
                  <a:pt x="1609" y="725"/>
                  <a:pt x="1659" y="771"/>
                </a:cubicBezTo>
                <a:cubicBezTo>
                  <a:pt x="1704" y="812"/>
                  <a:pt x="1714" y="828"/>
                  <a:pt x="1716" y="860"/>
                </a:cubicBezTo>
                <a:cubicBezTo>
                  <a:pt x="1747" y="743"/>
                  <a:pt x="1746" y="623"/>
                  <a:pt x="1762" y="504"/>
                </a:cubicBezTo>
                <a:cubicBezTo>
                  <a:pt x="1710" y="584"/>
                  <a:pt x="1628" y="632"/>
                  <a:pt x="1521" y="596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4" name="右枝3"/>
          <p:cNvSpPr>
            <a:spLocks/>
          </p:cNvSpPr>
          <p:nvPr/>
        </p:nvSpPr>
        <p:spPr bwMode="auto">
          <a:xfrm>
            <a:off x="4865959" y="1815019"/>
            <a:ext cx="2091449" cy="1651692"/>
          </a:xfrm>
          <a:custGeom>
            <a:avLst/>
            <a:gdLst>
              <a:gd name="T0" fmla="*/ 1079 w 1361"/>
              <a:gd name="T1" fmla="*/ 186 h 1075"/>
              <a:gd name="T2" fmla="*/ 1361 w 1361"/>
              <a:gd name="T3" fmla="*/ 43 h 1075"/>
              <a:gd name="T4" fmla="*/ 1314 w 1361"/>
              <a:gd name="T5" fmla="*/ 52 h 1075"/>
              <a:gd name="T6" fmla="*/ 1186 w 1361"/>
              <a:gd name="T7" fmla="*/ 118 h 1075"/>
              <a:gd name="T8" fmla="*/ 1195 w 1361"/>
              <a:gd name="T9" fmla="*/ 53 h 1075"/>
              <a:gd name="T10" fmla="*/ 1187 w 1361"/>
              <a:gd name="T11" fmla="*/ 0 h 1075"/>
              <a:gd name="T12" fmla="*/ 1175 w 1361"/>
              <a:gd name="T13" fmla="*/ 20 h 1075"/>
              <a:gd name="T14" fmla="*/ 1173 w 1361"/>
              <a:gd name="T15" fmla="*/ 24 h 1075"/>
              <a:gd name="T16" fmla="*/ 1173 w 1361"/>
              <a:gd name="T17" fmla="*/ 25 h 1075"/>
              <a:gd name="T18" fmla="*/ 1113 w 1361"/>
              <a:gd name="T19" fmla="*/ 149 h 1075"/>
              <a:gd name="T20" fmla="*/ 893 w 1361"/>
              <a:gd name="T21" fmla="*/ 310 h 1075"/>
              <a:gd name="T22" fmla="*/ 769 w 1361"/>
              <a:gd name="T23" fmla="*/ 542 h 1075"/>
              <a:gd name="T24" fmla="*/ 522 w 1361"/>
              <a:gd name="T25" fmla="*/ 674 h 1075"/>
              <a:gd name="T26" fmla="*/ 334 w 1361"/>
              <a:gd name="T27" fmla="*/ 724 h 1075"/>
              <a:gd name="T28" fmla="*/ 375 w 1361"/>
              <a:gd name="T29" fmla="*/ 581 h 1075"/>
              <a:gd name="T30" fmla="*/ 374 w 1361"/>
              <a:gd name="T31" fmla="*/ 580 h 1075"/>
              <a:gd name="T32" fmla="*/ 328 w 1361"/>
              <a:gd name="T33" fmla="*/ 542 h 1075"/>
              <a:gd name="T34" fmla="*/ 331 w 1361"/>
              <a:gd name="T35" fmla="*/ 563 h 1075"/>
              <a:gd name="T36" fmla="*/ 276 w 1361"/>
              <a:gd name="T37" fmla="*/ 713 h 1075"/>
              <a:gd name="T38" fmla="*/ 102 w 1361"/>
              <a:gd name="T39" fmla="*/ 853 h 1075"/>
              <a:gd name="T40" fmla="*/ 0 w 1361"/>
              <a:gd name="T41" fmla="*/ 915 h 1075"/>
              <a:gd name="T42" fmla="*/ 39 w 1361"/>
              <a:gd name="T43" fmla="*/ 1075 h 1075"/>
              <a:gd name="T44" fmla="*/ 40 w 1361"/>
              <a:gd name="T45" fmla="*/ 1073 h 1075"/>
              <a:gd name="T46" fmla="*/ 394 w 1361"/>
              <a:gd name="T47" fmla="*/ 787 h 1075"/>
              <a:gd name="T48" fmla="*/ 775 w 1361"/>
              <a:gd name="T49" fmla="*/ 859 h 1075"/>
              <a:gd name="T50" fmla="*/ 1064 w 1361"/>
              <a:gd name="T51" fmla="*/ 825 h 1075"/>
              <a:gd name="T52" fmla="*/ 1101 w 1361"/>
              <a:gd name="T53" fmla="*/ 666 h 1075"/>
              <a:gd name="T54" fmla="*/ 1079 w 1361"/>
              <a:gd name="T55" fmla="*/ 697 h 1075"/>
              <a:gd name="T56" fmla="*/ 1040 w 1361"/>
              <a:gd name="T57" fmla="*/ 813 h 1075"/>
              <a:gd name="T58" fmla="*/ 725 w 1361"/>
              <a:gd name="T59" fmla="*/ 796 h 1075"/>
              <a:gd name="T60" fmla="*/ 509 w 1361"/>
              <a:gd name="T61" fmla="*/ 736 h 1075"/>
              <a:gd name="T62" fmla="*/ 811 w 1361"/>
              <a:gd name="T63" fmla="*/ 575 h 1075"/>
              <a:gd name="T64" fmla="*/ 977 w 1361"/>
              <a:gd name="T65" fmla="*/ 260 h 1075"/>
              <a:gd name="T66" fmla="*/ 1085 w 1361"/>
              <a:gd name="T67" fmla="*/ 218 h 1075"/>
              <a:gd name="T68" fmla="*/ 1209 w 1361"/>
              <a:gd name="T69" fmla="*/ 259 h 1075"/>
              <a:gd name="T70" fmla="*/ 1255 w 1361"/>
              <a:gd name="T71" fmla="*/ 258 h 1075"/>
              <a:gd name="T72" fmla="*/ 1250 w 1361"/>
              <a:gd name="T73" fmla="*/ 250 h 1075"/>
              <a:gd name="T74" fmla="*/ 1079 w 1361"/>
              <a:gd name="T75" fmla="*/ 186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1" h="1075">
                <a:moveTo>
                  <a:pt x="1079" y="186"/>
                </a:moveTo>
                <a:cubicBezTo>
                  <a:pt x="1128" y="161"/>
                  <a:pt x="1287" y="115"/>
                  <a:pt x="1361" y="43"/>
                </a:cubicBezTo>
                <a:cubicBezTo>
                  <a:pt x="1346" y="44"/>
                  <a:pt x="1330" y="48"/>
                  <a:pt x="1314" y="52"/>
                </a:cubicBezTo>
                <a:cubicBezTo>
                  <a:pt x="1278" y="81"/>
                  <a:pt x="1241" y="96"/>
                  <a:pt x="1186" y="118"/>
                </a:cubicBezTo>
                <a:cubicBezTo>
                  <a:pt x="1185" y="119"/>
                  <a:pt x="1194" y="97"/>
                  <a:pt x="1195" y="53"/>
                </a:cubicBezTo>
                <a:cubicBezTo>
                  <a:pt x="1195" y="31"/>
                  <a:pt x="1192" y="14"/>
                  <a:pt x="1187" y="0"/>
                </a:cubicBezTo>
                <a:cubicBezTo>
                  <a:pt x="1184" y="5"/>
                  <a:pt x="1180" y="12"/>
                  <a:pt x="1175" y="20"/>
                </a:cubicBezTo>
                <a:cubicBezTo>
                  <a:pt x="1173" y="24"/>
                  <a:pt x="1173" y="24"/>
                  <a:pt x="1173" y="24"/>
                </a:cubicBezTo>
                <a:cubicBezTo>
                  <a:pt x="1173" y="25"/>
                  <a:pt x="1173" y="25"/>
                  <a:pt x="1173" y="25"/>
                </a:cubicBezTo>
                <a:cubicBezTo>
                  <a:pt x="1181" y="67"/>
                  <a:pt x="1168" y="126"/>
                  <a:pt x="1113" y="149"/>
                </a:cubicBezTo>
                <a:cubicBezTo>
                  <a:pt x="1025" y="184"/>
                  <a:pt x="940" y="226"/>
                  <a:pt x="893" y="310"/>
                </a:cubicBezTo>
                <a:cubicBezTo>
                  <a:pt x="852" y="383"/>
                  <a:pt x="840" y="477"/>
                  <a:pt x="769" y="542"/>
                </a:cubicBezTo>
                <a:cubicBezTo>
                  <a:pt x="714" y="594"/>
                  <a:pt x="613" y="651"/>
                  <a:pt x="522" y="674"/>
                </a:cubicBezTo>
                <a:cubicBezTo>
                  <a:pt x="431" y="697"/>
                  <a:pt x="369" y="683"/>
                  <a:pt x="334" y="724"/>
                </a:cubicBezTo>
                <a:cubicBezTo>
                  <a:pt x="360" y="679"/>
                  <a:pt x="378" y="622"/>
                  <a:pt x="375" y="581"/>
                </a:cubicBezTo>
                <a:cubicBezTo>
                  <a:pt x="374" y="580"/>
                  <a:pt x="374" y="580"/>
                  <a:pt x="374" y="580"/>
                </a:cubicBezTo>
                <a:cubicBezTo>
                  <a:pt x="356" y="570"/>
                  <a:pt x="343" y="553"/>
                  <a:pt x="328" y="542"/>
                </a:cubicBezTo>
                <a:cubicBezTo>
                  <a:pt x="329" y="548"/>
                  <a:pt x="330" y="555"/>
                  <a:pt x="331" y="563"/>
                </a:cubicBezTo>
                <a:cubicBezTo>
                  <a:pt x="334" y="594"/>
                  <a:pt x="314" y="682"/>
                  <a:pt x="276" y="713"/>
                </a:cubicBezTo>
                <a:cubicBezTo>
                  <a:pt x="216" y="761"/>
                  <a:pt x="141" y="813"/>
                  <a:pt x="102" y="853"/>
                </a:cubicBezTo>
                <a:cubicBezTo>
                  <a:pt x="52" y="904"/>
                  <a:pt x="20" y="920"/>
                  <a:pt x="0" y="915"/>
                </a:cubicBezTo>
                <a:cubicBezTo>
                  <a:pt x="7" y="969"/>
                  <a:pt x="17" y="1026"/>
                  <a:pt x="39" y="1075"/>
                </a:cubicBezTo>
                <a:cubicBezTo>
                  <a:pt x="39" y="1074"/>
                  <a:pt x="39" y="1074"/>
                  <a:pt x="40" y="1073"/>
                </a:cubicBezTo>
                <a:cubicBezTo>
                  <a:pt x="76" y="955"/>
                  <a:pt x="230" y="778"/>
                  <a:pt x="394" y="787"/>
                </a:cubicBezTo>
                <a:cubicBezTo>
                  <a:pt x="468" y="785"/>
                  <a:pt x="555" y="755"/>
                  <a:pt x="775" y="859"/>
                </a:cubicBezTo>
                <a:cubicBezTo>
                  <a:pt x="911" y="924"/>
                  <a:pt x="1021" y="879"/>
                  <a:pt x="1064" y="825"/>
                </a:cubicBezTo>
                <a:cubicBezTo>
                  <a:pt x="1102" y="778"/>
                  <a:pt x="1113" y="718"/>
                  <a:pt x="1101" y="666"/>
                </a:cubicBezTo>
                <a:cubicBezTo>
                  <a:pt x="1093" y="676"/>
                  <a:pt x="1086" y="687"/>
                  <a:pt x="1079" y="697"/>
                </a:cubicBezTo>
                <a:cubicBezTo>
                  <a:pt x="1084" y="741"/>
                  <a:pt x="1071" y="790"/>
                  <a:pt x="1040" y="813"/>
                </a:cubicBezTo>
                <a:cubicBezTo>
                  <a:pt x="949" y="881"/>
                  <a:pt x="882" y="871"/>
                  <a:pt x="725" y="796"/>
                </a:cubicBezTo>
                <a:cubicBezTo>
                  <a:pt x="666" y="767"/>
                  <a:pt x="615" y="748"/>
                  <a:pt x="509" y="736"/>
                </a:cubicBezTo>
                <a:cubicBezTo>
                  <a:pt x="544" y="717"/>
                  <a:pt x="717" y="673"/>
                  <a:pt x="811" y="575"/>
                </a:cubicBezTo>
                <a:cubicBezTo>
                  <a:pt x="908" y="473"/>
                  <a:pt x="882" y="331"/>
                  <a:pt x="977" y="260"/>
                </a:cubicBezTo>
                <a:cubicBezTo>
                  <a:pt x="1003" y="241"/>
                  <a:pt x="1041" y="229"/>
                  <a:pt x="1085" y="218"/>
                </a:cubicBezTo>
                <a:cubicBezTo>
                  <a:pt x="1121" y="209"/>
                  <a:pt x="1176" y="230"/>
                  <a:pt x="1209" y="259"/>
                </a:cubicBezTo>
                <a:cubicBezTo>
                  <a:pt x="1225" y="260"/>
                  <a:pt x="1240" y="259"/>
                  <a:pt x="1255" y="258"/>
                </a:cubicBezTo>
                <a:cubicBezTo>
                  <a:pt x="1254" y="255"/>
                  <a:pt x="1252" y="252"/>
                  <a:pt x="1250" y="250"/>
                </a:cubicBezTo>
                <a:cubicBezTo>
                  <a:pt x="1227" y="217"/>
                  <a:pt x="1176" y="183"/>
                  <a:pt x="1079" y="186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5" name="右枝4"/>
          <p:cNvSpPr>
            <a:spLocks/>
          </p:cNvSpPr>
          <p:nvPr/>
        </p:nvSpPr>
        <p:spPr bwMode="auto">
          <a:xfrm>
            <a:off x="4702677" y="1001859"/>
            <a:ext cx="1372615" cy="1641283"/>
          </a:xfrm>
          <a:custGeom>
            <a:avLst/>
            <a:gdLst>
              <a:gd name="T0" fmla="*/ 890 w 893"/>
              <a:gd name="T1" fmla="*/ 341 h 1068"/>
              <a:gd name="T2" fmla="*/ 873 w 893"/>
              <a:gd name="T3" fmla="*/ 264 h 1068"/>
              <a:gd name="T4" fmla="*/ 842 w 893"/>
              <a:gd name="T5" fmla="*/ 305 h 1068"/>
              <a:gd name="T6" fmla="*/ 843 w 893"/>
              <a:gd name="T7" fmla="*/ 328 h 1068"/>
              <a:gd name="T8" fmla="*/ 744 w 893"/>
              <a:gd name="T9" fmla="*/ 411 h 1068"/>
              <a:gd name="T10" fmla="*/ 659 w 893"/>
              <a:gd name="T11" fmla="*/ 401 h 1068"/>
              <a:gd name="T12" fmla="*/ 527 w 893"/>
              <a:gd name="T13" fmla="*/ 421 h 1068"/>
              <a:gd name="T14" fmla="*/ 548 w 893"/>
              <a:gd name="T15" fmla="*/ 42 h 1068"/>
              <a:gd name="T16" fmla="*/ 393 w 893"/>
              <a:gd name="T17" fmla="*/ 122 h 1068"/>
              <a:gd name="T18" fmla="*/ 554 w 893"/>
              <a:gd name="T19" fmla="*/ 91 h 1068"/>
              <a:gd name="T20" fmla="*/ 316 w 893"/>
              <a:gd name="T21" fmla="*/ 559 h 1068"/>
              <a:gd name="T22" fmla="*/ 279 w 893"/>
              <a:gd name="T23" fmla="*/ 457 h 1068"/>
              <a:gd name="T24" fmla="*/ 214 w 893"/>
              <a:gd name="T25" fmla="*/ 459 h 1068"/>
              <a:gd name="T26" fmla="*/ 184 w 893"/>
              <a:gd name="T27" fmla="*/ 512 h 1068"/>
              <a:gd name="T28" fmla="*/ 195 w 893"/>
              <a:gd name="T29" fmla="*/ 552 h 1068"/>
              <a:gd name="T30" fmla="*/ 238 w 893"/>
              <a:gd name="T31" fmla="*/ 561 h 1068"/>
              <a:gd name="T32" fmla="*/ 261 w 893"/>
              <a:gd name="T33" fmla="*/ 527 h 1068"/>
              <a:gd name="T34" fmla="*/ 248 w 893"/>
              <a:gd name="T35" fmla="*/ 512 h 1068"/>
              <a:gd name="T36" fmla="*/ 235 w 893"/>
              <a:gd name="T37" fmla="*/ 533 h 1068"/>
              <a:gd name="T38" fmla="*/ 219 w 893"/>
              <a:gd name="T39" fmla="*/ 533 h 1068"/>
              <a:gd name="T40" fmla="*/ 210 w 893"/>
              <a:gd name="T41" fmla="*/ 506 h 1068"/>
              <a:gd name="T42" fmla="*/ 225 w 893"/>
              <a:gd name="T43" fmla="*/ 487 h 1068"/>
              <a:gd name="T44" fmla="*/ 261 w 893"/>
              <a:gd name="T45" fmla="*/ 489 h 1068"/>
              <a:gd name="T46" fmla="*/ 274 w 893"/>
              <a:gd name="T47" fmla="*/ 590 h 1068"/>
              <a:gd name="T48" fmla="*/ 18 w 893"/>
              <a:gd name="T49" fmla="*/ 776 h 1068"/>
              <a:gd name="T50" fmla="*/ 0 w 893"/>
              <a:gd name="T51" fmla="*/ 775 h 1068"/>
              <a:gd name="T52" fmla="*/ 72 w 893"/>
              <a:gd name="T53" fmla="*/ 1068 h 1068"/>
              <a:gd name="T54" fmla="*/ 192 w 893"/>
              <a:gd name="T55" fmla="*/ 798 h 1068"/>
              <a:gd name="T56" fmla="*/ 510 w 893"/>
              <a:gd name="T57" fmla="*/ 488 h 1068"/>
              <a:gd name="T58" fmla="*/ 645 w 893"/>
              <a:gd name="T59" fmla="*/ 451 h 1068"/>
              <a:gd name="T60" fmla="*/ 737 w 893"/>
              <a:gd name="T61" fmla="*/ 466 h 1068"/>
              <a:gd name="T62" fmla="*/ 788 w 893"/>
              <a:gd name="T63" fmla="*/ 494 h 1068"/>
              <a:gd name="T64" fmla="*/ 794 w 893"/>
              <a:gd name="T65" fmla="*/ 495 h 1068"/>
              <a:gd name="T66" fmla="*/ 835 w 893"/>
              <a:gd name="T67" fmla="*/ 547 h 1068"/>
              <a:gd name="T68" fmla="*/ 865 w 893"/>
              <a:gd name="T69" fmla="*/ 515 h 1068"/>
              <a:gd name="T70" fmla="*/ 810 w 893"/>
              <a:gd name="T71" fmla="*/ 447 h 1068"/>
              <a:gd name="T72" fmla="*/ 890 w 893"/>
              <a:gd name="T73" fmla="*/ 341 h 1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93" h="1068">
                <a:moveTo>
                  <a:pt x="890" y="341"/>
                </a:moveTo>
                <a:cubicBezTo>
                  <a:pt x="893" y="312"/>
                  <a:pt x="886" y="286"/>
                  <a:pt x="873" y="264"/>
                </a:cubicBezTo>
                <a:cubicBezTo>
                  <a:pt x="860" y="275"/>
                  <a:pt x="850" y="289"/>
                  <a:pt x="842" y="305"/>
                </a:cubicBezTo>
                <a:cubicBezTo>
                  <a:pt x="843" y="312"/>
                  <a:pt x="843" y="320"/>
                  <a:pt x="843" y="328"/>
                </a:cubicBezTo>
                <a:cubicBezTo>
                  <a:pt x="840" y="367"/>
                  <a:pt x="793" y="425"/>
                  <a:pt x="744" y="411"/>
                </a:cubicBezTo>
                <a:cubicBezTo>
                  <a:pt x="718" y="404"/>
                  <a:pt x="686" y="404"/>
                  <a:pt x="659" y="401"/>
                </a:cubicBezTo>
                <a:cubicBezTo>
                  <a:pt x="614" y="397"/>
                  <a:pt x="568" y="401"/>
                  <a:pt x="527" y="421"/>
                </a:cubicBezTo>
                <a:cubicBezTo>
                  <a:pt x="613" y="328"/>
                  <a:pt x="692" y="82"/>
                  <a:pt x="548" y="42"/>
                </a:cubicBezTo>
                <a:cubicBezTo>
                  <a:pt x="399" y="0"/>
                  <a:pt x="393" y="109"/>
                  <a:pt x="393" y="122"/>
                </a:cubicBezTo>
                <a:cubicBezTo>
                  <a:pt x="393" y="131"/>
                  <a:pt x="478" y="30"/>
                  <a:pt x="554" y="91"/>
                </a:cubicBezTo>
                <a:cubicBezTo>
                  <a:pt x="632" y="195"/>
                  <a:pt x="480" y="412"/>
                  <a:pt x="316" y="559"/>
                </a:cubicBezTo>
                <a:cubicBezTo>
                  <a:pt x="324" y="494"/>
                  <a:pt x="312" y="469"/>
                  <a:pt x="279" y="457"/>
                </a:cubicBezTo>
                <a:cubicBezTo>
                  <a:pt x="258" y="449"/>
                  <a:pt x="235" y="447"/>
                  <a:pt x="214" y="459"/>
                </a:cubicBezTo>
                <a:cubicBezTo>
                  <a:pt x="190" y="471"/>
                  <a:pt x="185" y="492"/>
                  <a:pt x="184" y="512"/>
                </a:cubicBezTo>
                <a:cubicBezTo>
                  <a:pt x="184" y="515"/>
                  <a:pt x="183" y="540"/>
                  <a:pt x="195" y="552"/>
                </a:cubicBezTo>
                <a:cubicBezTo>
                  <a:pt x="207" y="563"/>
                  <a:pt x="231" y="563"/>
                  <a:pt x="238" y="561"/>
                </a:cubicBezTo>
                <a:cubicBezTo>
                  <a:pt x="260" y="553"/>
                  <a:pt x="262" y="539"/>
                  <a:pt x="261" y="527"/>
                </a:cubicBezTo>
                <a:cubicBezTo>
                  <a:pt x="260" y="520"/>
                  <a:pt x="253" y="510"/>
                  <a:pt x="248" y="512"/>
                </a:cubicBezTo>
                <a:cubicBezTo>
                  <a:pt x="231" y="517"/>
                  <a:pt x="244" y="524"/>
                  <a:pt x="235" y="533"/>
                </a:cubicBezTo>
                <a:cubicBezTo>
                  <a:pt x="230" y="538"/>
                  <a:pt x="223" y="536"/>
                  <a:pt x="219" y="533"/>
                </a:cubicBezTo>
                <a:cubicBezTo>
                  <a:pt x="208" y="525"/>
                  <a:pt x="208" y="511"/>
                  <a:pt x="210" y="506"/>
                </a:cubicBezTo>
                <a:cubicBezTo>
                  <a:pt x="212" y="498"/>
                  <a:pt x="219" y="489"/>
                  <a:pt x="225" y="487"/>
                </a:cubicBezTo>
                <a:cubicBezTo>
                  <a:pt x="235" y="483"/>
                  <a:pt x="243" y="478"/>
                  <a:pt x="261" y="489"/>
                </a:cubicBezTo>
                <a:cubicBezTo>
                  <a:pt x="297" y="509"/>
                  <a:pt x="279" y="587"/>
                  <a:pt x="274" y="590"/>
                </a:cubicBezTo>
                <a:cubicBezTo>
                  <a:pt x="153" y="687"/>
                  <a:pt x="78" y="766"/>
                  <a:pt x="18" y="776"/>
                </a:cubicBezTo>
                <a:cubicBezTo>
                  <a:pt x="12" y="777"/>
                  <a:pt x="6" y="777"/>
                  <a:pt x="0" y="775"/>
                </a:cubicBezTo>
                <a:cubicBezTo>
                  <a:pt x="32" y="870"/>
                  <a:pt x="59" y="968"/>
                  <a:pt x="72" y="1068"/>
                </a:cubicBezTo>
                <a:cubicBezTo>
                  <a:pt x="79" y="981"/>
                  <a:pt x="108" y="896"/>
                  <a:pt x="192" y="798"/>
                </a:cubicBezTo>
                <a:cubicBezTo>
                  <a:pt x="305" y="667"/>
                  <a:pt x="377" y="586"/>
                  <a:pt x="510" y="488"/>
                </a:cubicBezTo>
                <a:cubicBezTo>
                  <a:pt x="541" y="469"/>
                  <a:pt x="594" y="452"/>
                  <a:pt x="645" y="451"/>
                </a:cubicBezTo>
                <a:cubicBezTo>
                  <a:pt x="683" y="450"/>
                  <a:pt x="725" y="462"/>
                  <a:pt x="737" y="466"/>
                </a:cubicBezTo>
                <a:cubicBezTo>
                  <a:pt x="757" y="473"/>
                  <a:pt x="774" y="483"/>
                  <a:pt x="788" y="494"/>
                </a:cubicBezTo>
                <a:cubicBezTo>
                  <a:pt x="790" y="494"/>
                  <a:pt x="792" y="495"/>
                  <a:pt x="794" y="495"/>
                </a:cubicBezTo>
                <a:cubicBezTo>
                  <a:pt x="807" y="499"/>
                  <a:pt x="823" y="544"/>
                  <a:pt x="835" y="547"/>
                </a:cubicBezTo>
                <a:cubicBezTo>
                  <a:pt x="846" y="550"/>
                  <a:pt x="854" y="512"/>
                  <a:pt x="865" y="515"/>
                </a:cubicBezTo>
                <a:cubicBezTo>
                  <a:pt x="851" y="482"/>
                  <a:pt x="832" y="457"/>
                  <a:pt x="810" y="447"/>
                </a:cubicBezTo>
                <a:cubicBezTo>
                  <a:pt x="804" y="445"/>
                  <a:pt x="881" y="425"/>
                  <a:pt x="890" y="341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6" name="右枝5"/>
          <p:cNvSpPr>
            <a:spLocks/>
          </p:cNvSpPr>
          <p:nvPr/>
        </p:nvSpPr>
        <p:spPr bwMode="auto">
          <a:xfrm>
            <a:off x="4326021" y="513312"/>
            <a:ext cx="753312" cy="1567774"/>
          </a:xfrm>
          <a:custGeom>
            <a:avLst/>
            <a:gdLst>
              <a:gd name="T0" fmla="*/ 445 w 490"/>
              <a:gd name="T1" fmla="*/ 47 h 1020"/>
              <a:gd name="T2" fmla="*/ 283 w 490"/>
              <a:gd name="T3" fmla="*/ 83 h 1020"/>
              <a:gd name="T4" fmla="*/ 259 w 490"/>
              <a:gd name="T5" fmla="*/ 163 h 1020"/>
              <a:gd name="T6" fmla="*/ 135 w 490"/>
              <a:gd name="T7" fmla="*/ 122 h 1020"/>
              <a:gd name="T8" fmla="*/ 0 w 490"/>
              <a:gd name="T9" fmla="*/ 169 h 1020"/>
              <a:gd name="T10" fmla="*/ 51 w 490"/>
              <a:gd name="T11" fmla="*/ 184 h 1020"/>
              <a:gd name="T12" fmla="*/ 122 w 490"/>
              <a:gd name="T13" fmla="*/ 160 h 1020"/>
              <a:gd name="T14" fmla="*/ 209 w 490"/>
              <a:gd name="T15" fmla="*/ 178 h 1020"/>
              <a:gd name="T16" fmla="*/ 330 w 490"/>
              <a:gd name="T17" fmla="*/ 313 h 1020"/>
              <a:gd name="T18" fmla="*/ 356 w 490"/>
              <a:gd name="T19" fmla="*/ 542 h 1020"/>
              <a:gd name="T20" fmla="*/ 149 w 490"/>
              <a:gd name="T21" fmla="*/ 884 h 1020"/>
              <a:gd name="T22" fmla="*/ 203 w 490"/>
              <a:gd name="T23" fmla="*/ 1020 h 1020"/>
              <a:gd name="T24" fmla="*/ 302 w 490"/>
              <a:gd name="T25" fmla="*/ 792 h 1020"/>
              <a:gd name="T26" fmla="*/ 380 w 490"/>
              <a:gd name="T27" fmla="*/ 332 h 1020"/>
              <a:gd name="T28" fmla="*/ 297 w 490"/>
              <a:gd name="T29" fmla="*/ 108 h 1020"/>
              <a:gd name="T30" fmla="*/ 445 w 490"/>
              <a:gd name="T31" fmla="*/ 85 h 1020"/>
              <a:gd name="T32" fmla="*/ 445 w 490"/>
              <a:gd name="T33" fmla="*/ 47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90" h="1020">
                <a:moveTo>
                  <a:pt x="445" y="47"/>
                </a:moveTo>
                <a:cubicBezTo>
                  <a:pt x="440" y="55"/>
                  <a:pt x="354" y="0"/>
                  <a:pt x="283" y="83"/>
                </a:cubicBezTo>
                <a:cubicBezTo>
                  <a:pt x="255" y="117"/>
                  <a:pt x="265" y="155"/>
                  <a:pt x="259" y="163"/>
                </a:cubicBezTo>
                <a:cubicBezTo>
                  <a:pt x="231" y="138"/>
                  <a:pt x="174" y="124"/>
                  <a:pt x="135" y="122"/>
                </a:cubicBezTo>
                <a:cubicBezTo>
                  <a:pt x="108" y="121"/>
                  <a:pt x="19" y="137"/>
                  <a:pt x="0" y="169"/>
                </a:cubicBezTo>
                <a:cubicBezTo>
                  <a:pt x="4" y="180"/>
                  <a:pt x="40" y="172"/>
                  <a:pt x="51" y="184"/>
                </a:cubicBezTo>
                <a:cubicBezTo>
                  <a:pt x="58" y="158"/>
                  <a:pt x="108" y="160"/>
                  <a:pt x="122" y="160"/>
                </a:cubicBezTo>
                <a:cubicBezTo>
                  <a:pt x="152" y="160"/>
                  <a:pt x="180" y="162"/>
                  <a:pt x="209" y="178"/>
                </a:cubicBezTo>
                <a:cubicBezTo>
                  <a:pt x="260" y="206"/>
                  <a:pt x="301" y="259"/>
                  <a:pt x="330" y="313"/>
                </a:cubicBezTo>
                <a:cubicBezTo>
                  <a:pt x="360" y="370"/>
                  <a:pt x="375" y="444"/>
                  <a:pt x="356" y="542"/>
                </a:cubicBezTo>
                <a:cubicBezTo>
                  <a:pt x="328" y="688"/>
                  <a:pt x="221" y="861"/>
                  <a:pt x="149" y="884"/>
                </a:cubicBezTo>
                <a:cubicBezTo>
                  <a:pt x="166" y="930"/>
                  <a:pt x="180" y="979"/>
                  <a:pt x="203" y="1020"/>
                </a:cubicBezTo>
                <a:cubicBezTo>
                  <a:pt x="205" y="956"/>
                  <a:pt x="249" y="883"/>
                  <a:pt x="302" y="792"/>
                </a:cubicBezTo>
                <a:cubicBezTo>
                  <a:pt x="346" y="722"/>
                  <a:pt x="490" y="595"/>
                  <a:pt x="380" y="332"/>
                </a:cubicBezTo>
                <a:cubicBezTo>
                  <a:pt x="348" y="254"/>
                  <a:pt x="254" y="172"/>
                  <a:pt x="297" y="108"/>
                </a:cubicBezTo>
                <a:cubicBezTo>
                  <a:pt x="364" y="8"/>
                  <a:pt x="443" y="90"/>
                  <a:pt x="445" y="85"/>
                </a:cubicBezTo>
                <a:cubicBezTo>
                  <a:pt x="441" y="73"/>
                  <a:pt x="450" y="57"/>
                  <a:pt x="445" y="47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7" name="Freeform 106"/>
          <p:cNvSpPr>
            <a:spLocks noEditPoints="1"/>
          </p:cNvSpPr>
          <p:nvPr/>
        </p:nvSpPr>
        <p:spPr bwMode="auto">
          <a:xfrm>
            <a:off x="6710475" y="2591720"/>
            <a:ext cx="742950" cy="649288"/>
          </a:xfrm>
          <a:custGeom>
            <a:avLst/>
            <a:gdLst>
              <a:gd name="T0" fmla="*/ 219 w 483"/>
              <a:gd name="T1" fmla="*/ 181 h 423"/>
              <a:gd name="T2" fmla="*/ 69 w 483"/>
              <a:gd name="T3" fmla="*/ 146 h 423"/>
              <a:gd name="T4" fmla="*/ 12 w 483"/>
              <a:gd name="T5" fmla="*/ 240 h 423"/>
              <a:gd name="T6" fmla="*/ 143 w 483"/>
              <a:gd name="T7" fmla="*/ 353 h 423"/>
              <a:gd name="T8" fmla="*/ 320 w 483"/>
              <a:gd name="T9" fmla="*/ 423 h 423"/>
              <a:gd name="T10" fmla="*/ 433 w 483"/>
              <a:gd name="T11" fmla="*/ 91 h 423"/>
              <a:gd name="T12" fmla="*/ 303 w 483"/>
              <a:gd name="T13" fmla="*/ 25 h 423"/>
              <a:gd name="T14" fmla="*/ 219 w 483"/>
              <a:gd name="T15" fmla="*/ 181 h 423"/>
              <a:gd name="T16" fmla="*/ 226 w 483"/>
              <a:gd name="T17" fmla="*/ 204 h 423"/>
              <a:gd name="T18" fmla="*/ 295 w 483"/>
              <a:gd name="T19" fmla="*/ 57 h 423"/>
              <a:gd name="T20" fmla="*/ 405 w 483"/>
              <a:gd name="T21" fmla="*/ 91 h 423"/>
              <a:gd name="T22" fmla="*/ 299 w 483"/>
              <a:gd name="T23" fmla="*/ 377 h 423"/>
              <a:gd name="T24" fmla="*/ 75 w 483"/>
              <a:gd name="T25" fmla="*/ 283 h 423"/>
              <a:gd name="T26" fmla="*/ 161 w 483"/>
              <a:gd name="T27" fmla="*/ 179 h 423"/>
              <a:gd name="T28" fmla="*/ 226 w 483"/>
              <a:gd name="T29" fmla="*/ 204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3" h="423">
                <a:moveTo>
                  <a:pt x="219" y="181"/>
                </a:moveTo>
                <a:cubicBezTo>
                  <a:pt x="186" y="149"/>
                  <a:pt x="113" y="128"/>
                  <a:pt x="69" y="146"/>
                </a:cubicBezTo>
                <a:cubicBezTo>
                  <a:pt x="40" y="158"/>
                  <a:pt x="0" y="207"/>
                  <a:pt x="12" y="240"/>
                </a:cubicBezTo>
                <a:cubicBezTo>
                  <a:pt x="27" y="283"/>
                  <a:pt x="101" y="340"/>
                  <a:pt x="143" y="353"/>
                </a:cubicBezTo>
                <a:cubicBezTo>
                  <a:pt x="197" y="369"/>
                  <a:pt x="282" y="382"/>
                  <a:pt x="320" y="423"/>
                </a:cubicBezTo>
                <a:cubicBezTo>
                  <a:pt x="271" y="306"/>
                  <a:pt x="483" y="211"/>
                  <a:pt x="433" y="91"/>
                </a:cubicBezTo>
                <a:cubicBezTo>
                  <a:pt x="410" y="37"/>
                  <a:pt x="362" y="0"/>
                  <a:pt x="303" y="25"/>
                </a:cubicBezTo>
                <a:cubicBezTo>
                  <a:pt x="255" y="45"/>
                  <a:pt x="226" y="139"/>
                  <a:pt x="219" y="181"/>
                </a:cubicBezTo>
                <a:close/>
                <a:moveTo>
                  <a:pt x="226" y="204"/>
                </a:moveTo>
                <a:cubicBezTo>
                  <a:pt x="234" y="165"/>
                  <a:pt x="264" y="86"/>
                  <a:pt x="295" y="57"/>
                </a:cubicBezTo>
                <a:cubicBezTo>
                  <a:pt x="335" y="20"/>
                  <a:pt x="387" y="47"/>
                  <a:pt x="405" y="91"/>
                </a:cubicBezTo>
                <a:cubicBezTo>
                  <a:pt x="444" y="185"/>
                  <a:pt x="295" y="282"/>
                  <a:pt x="299" y="377"/>
                </a:cubicBezTo>
                <a:cubicBezTo>
                  <a:pt x="240" y="326"/>
                  <a:pt x="139" y="345"/>
                  <a:pt x="75" y="283"/>
                </a:cubicBezTo>
                <a:cubicBezTo>
                  <a:pt x="4" y="213"/>
                  <a:pt x="87" y="145"/>
                  <a:pt x="161" y="179"/>
                </a:cubicBezTo>
                <a:cubicBezTo>
                  <a:pt x="175" y="185"/>
                  <a:pt x="214" y="204"/>
                  <a:pt x="226" y="204"/>
                </a:cubicBezTo>
                <a:close/>
              </a:path>
            </a:pathLst>
          </a:custGeom>
          <a:solidFill>
            <a:srgbClr val="ABCD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8" name="Freeform 173"/>
          <p:cNvSpPr>
            <a:spLocks/>
          </p:cNvSpPr>
          <p:nvPr/>
        </p:nvSpPr>
        <p:spPr bwMode="auto">
          <a:xfrm>
            <a:off x="3587862" y="3458495"/>
            <a:ext cx="214313" cy="220663"/>
          </a:xfrm>
          <a:custGeom>
            <a:avLst/>
            <a:gdLst>
              <a:gd name="T0" fmla="*/ 79 w 140"/>
              <a:gd name="T1" fmla="*/ 72 h 144"/>
              <a:gd name="T2" fmla="*/ 64 w 140"/>
              <a:gd name="T3" fmla="*/ 56 h 144"/>
              <a:gd name="T4" fmla="*/ 50 w 140"/>
              <a:gd name="T5" fmla="*/ 83 h 144"/>
              <a:gd name="T6" fmla="*/ 107 w 140"/>
              <a:gd name="T7" fmla="*/ 76 h 144"/>
              <a:gd name="T8" fmla="*/ 79 w 140"/>
              <a:gd name="T9" fmla="*/ 25 h 144"/>
              <a:gd name="T10" fmla="*/ 33 w 140"/>
              <a:gd name="T11" fmla="*/ 37 h 144"/>
              <a:gd name="T12" fmla="*/ 58 w 140"/>
              <a:gd name="T13" fmla="*/ 130 h 144"/>
              <a:gd name="T14" fmla="*/ 120 w 140"/>
              <a:gd name="T15" fmla="*/ 108 h 144"/>
              <a:gd name="T16" fmla="*/ 138 w 140"/>
              <a:gd name="T17" fmla="*/ 71 h 144"/>
              <a:gd name="T18" fmla="*/ 106 w 140"/>
              <a:gd name="T19" fmla="*/ 131 h 144"/>
              <a:gd name="T20" fmla="*/ 71 w 140"/>
              <a:gd name="T21" fmla="*/ 142 h 144"/>
              <a:gd name="T22" fmla="*/ 14 w 140"/>
              <a:gd name="T23" fmla="*/ 110 h 144"/>
              <a:gd name="T24" fmla="*/ 8 w 140"/>
              <a:gd name="T25" fmla="*/ 54 h 144"/>
              <a:gd name="T26" fmla="*/ 94 w 140"/>
              <a:gd name="T27" fmla="*/ 20 h 144"/>
              <a:gd name="T28" fmla="*/ 110 w 140"/>
              <a:gd name="T29" fmla="*/ 86 h 144"/>
              <a:gd name="T30" fmla="*/ 59 w 140"/>
              <a:gd name="T31" fmla="*/ 106 h 144"/>
              <a:gd name="T32" fmla="*/ 42 w 140"/>
              <a:gd name="T33" fmla="*/ 66 h 144"/>
              <a:gd name="T34" fmla="*/ 60 w 140"/>
              <a:gd name="T35" fmla="*/ 47 h 144"/>
              <a:gd name="T36" fmla="*/ 87 w 140"/>
              <a:gd name="T37" fmla="*/ 61 h 144"/>
              <a:gd name="T38" fmla="*/ 79 w 140"/>
              <a:gd name="T3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" h="144">
                <a:moveTo>
                  <a:pt x="79" y="72"/>
                </a:moveTo>
                <a:cubicBezTo>
                  <a:pt x="82" y="62"/>
                  <a:pt x="73" y="54"/>
                  <a:pt x="64" y="56"/>
                </a:cubicBezTo>
                <a:cubicBezTo>
                  <a:pt x="55" y="57"/>
                  <a:pt x="43" y="68"/>
                  <a:pt x="50" y="83"/>
                </a:cubicBezTo>
                <a:cubicBezTo>
                  <a:pt x="63" y="111"/>
                  <a:pt x="97" y="99"/>
                  <a:pt x="107" y="76"/>
                </a:cubicBezTo>
                <a:cubicBezTo>
                  <a:pt x="113" y="64"/>
                  <a:pt x="109" y="35"/>
                  <a:pt x="79" y="25"/>
                </a:cubicBezTo>
                <a:cubicBezTo>
                  <a:pt x="66" y="21"/>
                  <a:pt x="48" y="24"/>
                  <a:pt x="33" y="37"/>
                </a:cubicBezTo>
                <a:cubicBezTo>
                  <a:pt x="3" y="64"/>
                  <a:pt x="17" y="120"/>
                  <a:pt x="58" y="130"/>
                </a:cubicBezTo>
                <a:cubicBezTo>
                  <a:pt x="85" y="138"/>
                  <a:pt x="109" y="119"/>
                  <a:pt x="120" y="108"/>
                </a:cubicBezTo>
                <a:cubicBezTo>
                  <a:pt x="127" y="100"/>
                  <a:pt x="134" y="85"/>
                  <a:pt x="138" y="71"/>
                </a:cubicBezTo>
                <a:cubicBezTo>
                  <a:pt x="140" y="95"/>
                  <a:pt x="130" y="117"/>
                  <a:pt x="106" y="131"/>
                </a:cubicBezTo>
                <a:cubicBezTo>
                  <a:pt x="96" y="137"/>
                  <a:pt x="84" y="141"/>
                  <a:pt x="71" y="142"/>
                </a:cubicBezTo>
                <a:cubicBezTo>
                  <a:pt x="55" y="144"/>
                  <a:pt x="31" y="138"/>
                  <a:pt x="14" y="110"/>
                </a:cubicBezTo>
                <a:cubicBezTo>
                  <a:pt x="3" y="93"/>
                  <a:pt x="0" y="72"/>
                  <a:pt x="8" y="54"/>
                </a:cubicBezTo>
                <a:cubicBezTo>
                  <a:pt x="22" y="24"/>
                  <a:pt x="64" y="0"/>
                  <a:pt x="94" y="20"/>
                </a:cubicBezTo>
                <a:cubicBezTo>
                  <a:pt x="113" y="33"/>
                  <a:pt x="123" y="63"/>
                  <a:pt x="110" y="86"/>
                </a:cubicBezTo>
                <a:cubicBezTo>
                  <a:pt x="100" y="104"/>
                  <a:pt x="77" y="116"/>
                  <a:pt x="59" y="106"/>
                </a:cubicBezTo>
                <a:cubicBezTo>
                  <a:pt x="46" y="99"/>
                  <a:pt x="38" y="83"/>
                  <a:pt x="42" y="66"/>
                </a:cubicBezTo>
                <a:cubicBezTo>
                  <a:pt x="43" y="61"/>
                  <a:pt x="50" y="51"/>
                  <a:pt x="60" y="47"/>
                </a:cubicBezTo>
                <a:cubicBezTo>
                  <a:pt x="80" y="40"/>
                  <a:pt x="87" y="52"/>
                  <a:pt x="87" y="61"/>
                </a:cubicBezTo>
                <a:cubicBezTo>
                  <a:pt x="87" y="68"/>
                  <a:pt x="82" y="71"/>
                  <a:pt x="79" y="7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19" name="组合 218"/>
          <p:cNvGrpSpPr/>
          <p:nvPr/>
        </p:nvGrpSpPr>
        <p:grpSpPr>
          <a:xfrm>
            <a:off x="3049700" y="3272757"/>
            <a:ext cx="465138" cy="450850"/>
            <a:chOff x="3099362" y="3056733"/>
            <a:chExt cx="465138" cy="450850"/>
          </a:xfrm>
        </p:grpSpPr>
        <p:sp>
          <p:nvSpPr>
            <p:cNvPr id="220" name="Freeform 141"/>
            <p:cNvSpPr>
              <a:spLocks/>
            </p:cNvSpPr>
            <p:nvPr/>
          </p:nvSpPr>
          <p:spPr bwMode="auto">
            <a:xfrm>
              <a:off x="3099362" y="3056733"/>
              <a:ext cx="465138" cy="450850"/>
            </a:xfrm>
            <a:custGeom>
              <a:avLst/>
              <a:gdLst>
                <a:gd name="T0" fmla="*/ 277 w 303"/>
                <a:gd name="T1" fmla="*/ 197 h 294"/>
                <a:gd name="T2" fmla="*/ 247 w 303"/>
                <a:gd name="T3" fmla="*/ 221 h 294"/>
                <a:gd name="T4" fmla="*/ 171 w 303"/>
                <a:gd name="T5" fmla="*/ 196 h 294"/>
                <a:gd name="T6" fmla="*/ 159 w 303"/>
                <a:gd name="T7" fmla="*/ 215 h 294"/>
                <a:gd name="T8" fmla="*/ 118 w 303"/>
                <a:gd name="T9" fmla="*/ 281 h 294"/>
                <a:gd name="T10" fmla="*/ 107 w 303"/>
                <a:gd name="T11" fmla="*/ 289 h 294"/>
                <a:gd name="T12" fmla="*/ 55 w 303"/>
                <a:gd name="T13" fmla="*/ 151 h 294"/>
                <a:gd name="T14" fmla="*/ 31 w 303"/>
                <a:gd name="T15" fmla="*/ 115 h 294"/>
                <a:gd name="T16" fmla="*/ 110 w 303"/>
                <a:gd name="T17" fmla="*/ 101 h 294"/>
                <a:gd name="T18" fmla="*/ 136 w 303"/>
                <a:gd name="T19" fmla="*/ 8 h 294"/>
                <a:gd name="T20" fmla="*/ 177 w 303"/>
                <a:gd name="T21" fmla="*/ 77 h 294"/>
                <a:gd name="T22" fmla="*/ 277 w 303"/>
                <a:gd name="T23" fmla="*/ 78 h 294"/>
                <a:gd name="T24" fmla="*/ 257 w 303"/>
                <a:gd name="T25" fmla="*/ 116 h 294"/>
                <a:gd name="T26" fmla="*/ 277 w 303"/>
                <a:gd name="T27" fmla="*/ 197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294">
                  <a:moveTo>
                    <a:pt x="277" y="197"/>
                  </a:moveTo>
                  <a:cubicBezTo>
                    <a:pt x="303" y="220"/>
                    <a:pt x="258" y="221"/>
                    <a:pt x="247" y="221"/>
                  </a:cubicBezTo>
                  <a:cubicBezTo>
                    <a:pt x="206" y="223"/>
                    <a:pt x="187" y="193"/>
                    <a:pt x="171" y="196"/>
                  </a:cubicBezTo>
                  <a:cubicBezTo>
                    <a:pt x="164" y="198"/>
                    <a:pt x="161" y="206"/>
                    <a:pt x="159" y="215"/>
                  </a:cubicBezTo>
                  <a:cubicBezTo>
                    <a:pt x="154" y="230"/>
                    <a:pt x="136" y="269"/>
                    <a:pt x="118" y="281"/>
                  </a:cubicBezTo>
                  <a:cubicBezTo>
                    <a:pt x="113" y="284"/>
                    <a:pt x="110" y="294"/>
                    <a:pt x="107" y="289"/>
                  </a:cubicBezTo>
                  <a:cubicBezTo>
                    <a:pt x="82" y="246"/>
                    <a:pt x="131" y="178"/>
                    <a:pt x="55" y="151"/>
                  </a:cubicBezTo>
                  <a:cubicBezTo>
                    <a:pt x="42" y="146"/>
                    <a:pt x="0" y="125"/>
                    <a:pt x="31" y="115"/>
                  </a:cubicBezTo>
                  <a:cubicBezTo>
                    <a:pt x="69" y="104"/>
                    <a:pt x="61" y="103"/>
                    <a:pt x="110" y="101"/>
                  </a:cubicBezTo>
                  <a:cubicBezTo>
                    <a:pt x="129" y="100"/>
                    <a:pt x="124" y="16"/>
                    <a:pt x="136" y="8"/>
                  </a:cubicBezTo>
                  <a:cubicBezTo>
                    <a:pt x="148" y="0"/>
                    <a:pt x="166" y="48"/>
                    <a:pt x="177" y="77"/>
                  </a:cubicBezTo>
                  <a:cubicBezTo>
                    <a:pt x="187" y="106"/>
                    <a:pt x="246" y="69"/>
                    <a:pt x="277" y="78"/>
                  </a:cubicBezTo>
                  <a:cubicBezTo>
                    <a:pt x="286" y="81"/>
                    <a:pt x="264" y="109"/>
                    <a:pt x="257" y="116"/>
                  </a:cubicBezTo>
                  <a:cubicBezTo>
                    <a:pt x="219" y="152"/>
                    <a:pt x="229" y="152"/>
                    <a:pt x="277" y="197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1" name="Freeform 142"/>
            <p:cNvSpPr>
              <a:spLocks/>
            </p:cNvSpPr>
            <p:nvPr/>
          </p:nvSpPr>
          <p:spPr bwMode="auto">
            <a:xfrm>
              <a:off x="3177149" y="3134521"/>
              <a:ext cx="309563" cy="298450"/>
            </a:xfrm>
            <a:custGeom>
              <a:avLst/>
              <a:gdLst>
                <a:gd name="T0" fmla="*/ 184 w 201"/>
                <a:gd name="T1" fmla="*/ 130 h 194"/>
                <a:gd name="T2" fmla="*/ 164 w 201"/>
                <a:gd name="T3" fmla="*/ 146 h 194"/>
                <a:gd name="T4" fmla="*/ 114 w 201"/>
                <a:gd name="T5" fmla="*/ 130 h 194"/>
                <a:gd name="T6" fmla="*/ 105 w 201"/>
                <a:gd name="T7" fmla="*/ 142 h 194"/>
                <a:gd name="T8" fmla="*/ 78 w 201"/>
                <a:gd name="T9" fmla="*/ 185 h 194"/>
                <a:gd name="T10" fmla="*/ 71 w 201"/>
                <a:gd name="T11" fmla="*/ 191 h 194"/>
                <a:gd name="T12" fmla="*/ 37 w 201"/>
                <a:gd name="T13" fmla="*/ 99 h 194"/>
                <a:gd name="T14" fmla="*/ 21 w 201"/>
                <a:gd name="T15" fmla="*/ 76 h 194"/>
                <a:gd name="T16" fmla="*/ 73 w 201"/>
                <a:gd name="T17" fmla="*/ 66 h 194"/>
                <a:gd name="T18" fmla="*/ 90 w 201"/>
                <a:gd name="T19" fmla="*/ 5 h 194"/>
                <a:gd name="T20" fmla="*/ 117 w 201"/>
                <a:gd name="T21" fmla="*/ 50 h 194"/>
                <a:gd name="T22" fmla="*/ 183 w 201"/>
                <a:gd name="T23" fmla="*/ 51 h 194"/>
                <a:gd name="T24" fmla="*/ 170 w 201"/>
                <a:gd name="T25" fmla="*/ 76 h 194"/>
                <a:gd name="T26" fmla="*/ 184 w 201"/>
                <a:gd name="T27" fmla="*/ 13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1" h="194">
                  <a:moveTo>
                    <a:pt x="184" y="130"/>
                  </a:moveTo>
                  <a:cubicBezTo>
                    <a:pt x="201" y="145"/>
                    <a:pt x="171" y="146"/>
                    <a:pt x="164" y="146"/>
                  </a:cubicBezTo>
                  <a:cubicBezTo>
                    <a:pt x="137" y="147"/>
                    <a:pt x="124" y="127"/>
                    <a:pt x="114" y="130"/>
                  </a:cubicBezTo>
                  <a:cubicBezTo>
                    <a:pt x="109" y="131"/>
                    <a:pt x="107" y="136"/>
                    <a:pt x="105" y="142"/>
                  </a:cubicBezTo>
                  <a:cubicBezTo>
                    <a:pt x="102" y="152"/>
                    <a:pt x="90" y="177"/>
                    <a:pt x="78" y="185"/>
                  </a:cubicBezTo>
                  <a:cubicBezTo>
                    <a:pt x="75" y="188"/>
                    <a:pt x="73" y="194"/>
                    <a:pt x="71" y="191"/>
                  </a:cubicBezTo>
                  <a:cubicBezTo>
                    <a:pt x="54" y="162"/>
                    <a:pt x="87" y="117"/>
                    <a:pt x="37" y="99"/>
                  </a:cubicBezTo>
                  <a:cubicBezTo>
                    <a:pt x="28" y="96"/>
                    <a:pt x="0" y="82"/>
                    <a:pt x="21" y="76"/>
                  </a:cubicBezTo>
                  <a:cubicBezTo>
                    <a:pt x="46" y="68"/>
                    <a:pt x="40" y="67"/>
                    <a:pt x="73" y="66"/>
                  </a:cubicBezTo>
                  <a:cubicBezTo>
                    <a:pt x="86" y="66"/>
                    <a:pt x="82" y="10"/>
                    <a:pt x="90" y="5"/>
                  </a:cubicBezTo>
                  <a:cubicBezTo>
                    <a:pt x="98" y="0"/>
                    <a:pt x="110" y="31"/>
                    <a:pt x="117" y="50"/>
                  </a:cubicBezTo>
                  <a:cubicBezTo>
                    <a:pt x="124" y="70"/>
                    <a:pt x="163" y="45"/>
                    <a:pt x="183" y="51"/>
                  </a:cubicBezTo>
                  <a:cubicBezTo>
                    <a:pt x="190" y="53"/>
                    <a:pt x="175" y="71"/>
                    <a:pt x="170" y="76"/>
                  </a:cubicBezTo>
                  <a:cubicBezTo>
                    <a:pt x="145" y="100"/>
                    <a:pt x="152" y="100"/>
                    <a:pt x="184" y="130"/>
                  </a:cubicBezTo>
                  <a:close/>
                </a:path>
              </a:pathLst>
            </a:custGeom>
            <a:solidFill>
              <a:srgbClr val="ABCD03"/>
            </a:solidFill>
            <a:ln w="5" cap="flat">
              <a:solidFill>
                <a:srgbClr val="FFFCD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2487725" y="3007645"/>
            <a:ext cx="561975" cy="490538"/>
            <a:chOff x="2537387" y="2791621"/>
            <a:chExt cx="561975" cy="490538"/>
          </a:xfrm>
        </p:grpSpPr>
        <p:sp>
          <p:nvSpPr>
            <p:cNvPr id="223" name="Freeform 64"/>
            <p:cNvSpPr>
              <a:spLocks/>
            </p:cNvSpPr>
            <p:nvPr/>
          </p:nvSpPr>
          <p:spPr bwMode="auto">
            <a:xfrm>
              <a:off x="2537387" y="2791621"/>
              <a:ext cx="561975" cy="490538"/>
            </a:xfrm>
            <a:custGeom>
              <a:avLst/>
              <a:gdLst>
                <a:gd name="T0" fmla="*/ 295 w 366"/>
                <a:gd name="T1" fmla="*/ 79 h 319"/>
                <a:gd name="T2" fmla="*/ 200 w 366"/>
                <a:gd name="T3" fmla="*/ 106 h 319"/>
                <a:gd name="T4" fmla="*/ 146 w 366"/>
                <a:gd name="T5" fmla="*/ 21 h 319"/>
                <a:gd name="T6" fmla="*/ 31 w 366"/>
                <a:gd name="T7" fmla="*/ 68 h 319"/>
                <a:gd name="T8" fmla="*/ 112 w 366"/>
                <a:gd name="T9" fmla="*/ 319 h 319"/>
                <a:gd name="T10" fmla="*/ 346 w 366"/>
                <a:gd name="T11" fmla="*/ 187 h 319"/>
                <a:gd name="T12" fmla="*/ 295 w 366"/>
                <a:gd name="T13" fmla="*/ 7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6" h="319">
                  <a:moveTo>
                    <a:pt x="295" y="79"/>
                  </a:moveTo>
                  <a:cubicBezTo>
                    <a:pt x="255" y="65"/>
                    <a:pt x="222" y="78"/>
                    <a:pt x="200" y="106"/>
                  </a:cubicBezTo>
                  <a:cubicBezTo>
                    <a:pt x="201" y="71"/>
                    <a:pt x="182" y="31"/>
                    <a:pt x="146" y="21"/>
                  </a:cubicBezTo>
                  <a:cubicBezTo>
                    <a:pt x="78" y="0"/>
                    <a:pt x="42" y="36"/>
                    <a:pt x="31" y="68"/>
                  </a:cubicBezTo>
                  <a:cubicBezTo>
                    <a:pt x="0" y="154"/>
                    <a:pt x="123" y="243"/>
                    <a:pt x="112" y="319"/>
                  </a:cubicBezTo>
                  <a:cubicBezTo>
                    <a:pt x="157" y="261"/>
                    <a:pt x="299" y="289"/>
                    <a:pt x="346" y="187"/>
                  </a:cubicBezTo>
                  <a:cubicBezTo>
                    <a:pt x="366" y="145"/>
                    <a:pt x="335" y="93"/>
                    <a:pt x="295" y="79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4" name="Freeform 65"/>
            <p:cNvSpPr>
              <a:spLocks noEditPoints="1"/>
            </p:cNvSpPr>
            <p:nvPr/>
          </p:nvSpPr>
          <p:spPr bwMode="auto">
            <a:xfrm>
              <a:off x="2664387" y="2910683"/>
              <a:ext cx="304800" cy="234950"/>
            </a:xfrm>
            <a:custGeom>
              <a:avLst/>
              <a:gdLst>
                <a:gd name="T0" fmla="*/ 94 w 198"/>
                <a:gd name="T1" fmla="*/ 91 h 153"/>
                <a:gd name="T2" fmla="*/ 173 w 198"/>
                <a:gd name="T3" fmla="*/ 108 h 153"/>
                <a:gd name="T4" fmla="*/ 64 w 198"/>
                <a:gd name="T5" fmla="*/ 153 h 153"/>
                <a:gd name="T6" fmla="*/ 14 w 198"/>
                <a:gd name="T7" fmla="*/ 25 h 153"/>
                <a:gd name="T8" fmla="*/ 63 w 198"/>
                <a:gd name="T9" fmla="*/ 22 h 153"/>
                <a:gd name="T10" fmla="*/ 94 w 198"/>
                <a:gd name="T11" fmla="*/ 91 h 153"/>
                <a:gd name="T12" fmla="*/ 91 w 198"/>
                <a:gd name="T13" fmla="*/ 103 h 153"/>
                <a:gd name="T14" fmla="*/ 64 w 198"/>
                <a:gd name="T15" fmla="*/ 46 h 153"/>
                <a:gd name="T16" fmla="*/ 31 w 198"/>
                <a:gd name="T17" fmla="*/ 57 h 153"/>
                <a:gd name="T18" fmla="*/ 50 w 198"/>
                <a:gd name="T19" fmla="*/ 92 h 153"/>
                <a:gd name="T20" fmla="*/ 72 w 198"/>
                <a:gd name="T21" fmla="*/ 141 h 153"/>
                <a:gd name="T22" fmla="*/ 119 w 198"/>
                <a:gd name="T23" fmla="*/ 126 h 153"/>
                <a:gd name="T24" fmla="*/ 157 w 198"/>
                <a:gd name="T25" fmla="*/ 102 h 153"/>
                <a:gd name="T26" fmla="*/ 136 w 198"/>
                <a:gd name="T27" fmla="*/ 87 h 153"/>
                <a:gd name="T28" fmla="*/ 91 w 198"/>
                <a:gd name="T29" fmla="*/ 10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153">
                  <a:moveTo>
                    <a:pt x="94" y="91"/>
                  </a:moveTo>
                  <a:cubicBezTo>
                    <a:pt x="114" y="82"/>
                    <a:pt x="198" y="50"/>
                    <a:pt x="173" y="108"/>
                  </a:cubicBezTo>
                  <a:cubicBezTo>
                    <a:pt x="160" y="139"/>
                    <a:pt x="89" y="131"/>
                    <a:pt x="64" y="153"/>
                  </a:cubicBezTo>
                  <a:cubicBezTo>
                    <a:pt x="63" y="113"/>
                    <a:pt x="0" y="58"/>
                    <a:pt x="14" y="25"/>
                  </a:cubicBezTo>
                  <a:cubicBezTo>
                    <a:pt x="25" y="0"/>
                    <a:pt x="48" y="2"/>
                    <a:pt x="63" y="22"/>
                  </a:cubicBezTo>
                  <a:cubicBezTo>
                    <a:pt x="78" y="44"/>
                    <a:pt x="84" y="67"/>
                    <a:pt x="94" y="91"/>
                  </a:cubicBezTo>
                  <a:close/>
                  <a:moveTo>
                    <a:pt x="91" y="103"/>
                  </a:moveTo>
                  <a:cubicBezTo>
                    <a:pt x="88" y="86"/>
                    <a:pt x="73" y="61"/>
                    <a:pt x="64" y="46"/>
                  </a:cubicBezTo>
                  <a:cubicBezTo>
                    <a:pt x="53" y="28"/>
                    <a:pt x="28" y="35"/>
                    <a:pt x="31" y="57"/>
                  </a:cubicBezTo>
                  <a:cubicBezTo>
                    <a:pt x="32" y="68"/>
                    <a:pt x="43" y="82"/>
                    <a:pt x="50" y="92"/>
                  </a:cubicBezTo>
                  <a:cubicBezTo>
                    <a:pt x="58" y="106"/>
                    <a:pt x="69" y="124"/>
                    <a:pt x="72" y="141"/>
                  </a:cubicBezTo>
                  <a:cubicBezTo>
                    <a:pt x="87" y="130"/>
                    <a:pt x="101" y="129"/>
                    <a:pt x="119" y="126"/>
                  </a:cubicBezTo>
                  <a:cubicBezTo>
                    <a:pt x="129" y="125"/>
                    <a:pt x="160" y="116"/>
                    <a:pt x="157" y="102"/>
                  </a:cubicBezTo>
                  <a:cubicBezTo>
                    <a:pt x="155" y="89"/>
                    <a:pt x="147" y="87"/>
                    <a:pt x="136" y="87"/>
                  </a:cubicBezTo>
                  <a:cubicBezTo>
                    <a:pt x="126" y="87"/>
                    <a:pt x="97" y="97"/>
                    <a:pt x="91" y="103"/>
                  </a:cubicBezTo>
                  <a:close/>
                </a:path>
              </a:pathLst>
            </a:custGeom>
            <a:solidFill>
              <a:srgbClr val="FFF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" name="Freeform 66"/>
            <p:cNvSpPr>
              <a:spLocks noEditPoints="1"/>
            </p:cNvSpPr>
            <p:nvPr/>
          </p:nvSpPr>
          <p:spPr bwMode="auto">
            <a:xfrm>
              <a:off x="2596124" y="2856708"/>
              <a:ext cx="406400" cy="354013"/>
            </a:xfrm>
            <a:custGeom>
              <a:avLst/>
              <a:gdLst>
                <a:gd name="T0" fmla="*/ 144 w 264"/>
                <a:gd name="T1" fmla="*/ 99 h 230"/>
                <a:gd name="T2" fmla="*/ 227 w 264"/>
                <a:gd name="T3" fmla="*/ 79 h 230"/>
                <a:gd name="T4" fmla="*/ 258 w 264"/>
                <a:gd name="T5" fmla="*/ 130 h 230"/>
                <a:gd name="T6" fmla="*/ 186 w 264"/>
                <a:gd name="T7" fmla="*/ 192 h 230"/>
                <a:gd name="T8" fmla="*/ 89 w 264"/>
                <a:gd name="T9" fmla="*/ 230 h 230"/>
                <a:gd name="T10" fmla="*/ 27 w 264"/>
                <a:gd name="T11" fmla="*/ 50 h 230"/>
                <a:gd name="T12" fmla="*/ 98 w 264"/>
                <a:gd name="T13" fmla="*/ 14 h 230"/>
                <a:gd name="T14" fmla="*/ 144 w 264"/>
                <a:gd name="T15" fmla="*/ 99 h 230"/>
                <a:gd name="T16" fmla="*/ 141 w 264"/>
                <a:gd name="T17" fmla="*/ 111 h 230"/>
                <a:gd name="T18" fmla="*/ 103 w 264"/>
                <a:gd name="T19" fmla="*/ 31 h 230"/>
                <a:gd name="T20" fmla="*/ 42 w 264"/>
                <a:gd name="T21" fmla="*/ 50 h 230"/>
                <a:gd name="T22" fmla="*/ 101 w 264"/>
                <a:gd name="T23" fmla="*/ 205 h 230"/>
                <a:gd name="T24" fmla="*/ 223 w 264"/>
                <a:gd name="T25" fmla="*/ 154 h 230"/>
                <a:gd name="T26" fmla="*/ 176 w 264"/>
                <a:gd name="T27" fmla="*/ 97 h 230"/>
                <a:gd name="T28" fmla="*/ 141 w 264"/>
                <a:gd name="T29" fmla="*/ 11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4" h="230">
                  <a:moveTo>
                    <a:pt x="144" y="99"/>
                  </a:moveTo>
                  <a:cubicBezTo>
                    <a:pt x="162" y="81"/>
                    <a:pt x="203" y="69"/>
                    <a:pt x="227" y="79"/>
                  </a:cubicBezTo>
                  <a:cubicBezTo>
                    <a:pt x="243" y="86"/>
                    <a:pt x="264" y="113"/>
                    <a:pt x="258" y="130"/>
                  </a:cubicBezTo>
                  <a:cubicBezTo>
                    <a:pt x="250" y="154"/>
                    <a:pt x="209" y="185"/>
                    <a:pt x="186" y="192"/>
                  </a:cubicBezTo>
                  <a:cubicBezTo>
                    <a:pt x="157" y="201"/>
                    <a:pt x="110" y="208"/>
                    <a:pt x="89" y="230"/>
                  </a:cubicBezTo>
                  <a:cubicBezTo>
                    <a:pt x="116" y="167"/>
                    <a:pt x="0" y="115"/>
                    <a:pt x="27" y="50"/>
                  </a:cubicBezTo>
                  <a:cubicBezTo>
                    <a:pt x="39" y="20"/>
                    <a:pt x="66" y="0"/>
                    <a:pt x="98" y="14"/>
                  </a:cubicBezTo>
                  <a:cubicBezTo>
                    <a:pt x="125" y="25"/>
                    <a:pt x="140" y="76"/>
                    <a:pt x="144" y="99"/>
                  </a:cubicBezTo>
                  <a:close/>
                  <a:moveTo>
                    <a:pt x="141" y="111"/>
                  </a:moveTo>
                  <a:cubicBezTo>
                    <a:pt x="136" y="90"/>
                    <a:pt x="120" y="47"/>
                    <a:pt x="103" y="31"/>
                  </a:cubicBezTo>
                  <a:cubicBezTo>
                    <a:pt x="81" y="11"/>
                    <a:pt x="52" y="26"/>
                    <a:pt x="42" y="50"/>
                  </a:cubicBezTo>
                  <a:cubicBezTo>
                    <a:pt x="21" y="101"/>
                    <a:pt x="103" y="153"/>
                    <a:pt x="101" y="205"/>
                  </a:cubicBezTo>
                  <a:cubicBezTo>
                    <a:pt x="133" y="178"/>
                    <a:pt x="188" y="188"/>
                    <a:pt x="223" y="154"/>
                  </a:cubicBezTo>
                  <a:cubicBezTo>
                    <a:pt x="262" y="116"/>
                    <a:pt x="217" y="79"/>
                    <a:pt x="176" y="97"/>
                  </a:cubicBezTo>
                  <a:cubicBezTo>
                    <a:pt x="169" y="101"/>
                    <a:pt x="147" y="111"/>
                    <a:pt x="141" y="111"/>
                  </a:cubicBez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6" name="Freeform 67"/>
            <p:cNvSpPr>
              <a:spLocks noEditPoints="1"/>
            </p:cNvSpPr>
            <p:nvPr/>
          </p:nvSpPr>
          <p:spPr bwMode="auto">
            <a:xfrm>
              <a:off x="2556437" y="2820196"/>
              <a:ext cx="515938" cy="446088"/>
            </a:xfrm>
            <a:custGeom>
              <a:avLst/>
              <a:gdLst>
                <a:gd name="T0" fmla="*/ 270 w 335"/>
                <a:gd name="T1" fmla="*/ 72 h 291"/>
                <a:gd name="T2" fmla="*/ 183 w 335"/>
                <a:gd name="T3" fmla="*/ 96 h 291"/>
                <a:gd name="T4" fmla="*/ 134 w 335"/>
                <a:gd name="T5" fmla="*/ 18 h 291"/>
                <a:gd name="T6" fmla="*/ 28 w 335"/>
                <a:gd name="T7" fmla="*/ 62 h 291"/>
                <a:gd name="T8" fmla="*/ 103 w 335"/>
                <a:gd name="T9" fmla="*/ 291 h 291"/>
                <a:gd name="T10" fmla="*/ 317 w 335"/>
                <a:gd name="T11" fmla="*/ 171 h 291"/>
                <a:gd name="T12" fmla="*/ 270 w 335"/>
                <a:gd name="T13" fmla="*/ 72 h 291"/>
                <a:gd name="T14" fmla="*/ 177 w 335"/>
                <a:gd name="T15" fmla="*/ 110 h 291"/>
                <a:gd name="T16" fmla="*/ 254 w 335"/>
                <a:gd name="T17" fmla="*/ 86 h 291"/>
                <a:gd name="T18" fmla="*/ 305 w 335"/>
                <a:gd name="T19" fmla="*/ 138 h 291"/>
                <a:gd name="T20" fmla="*/ 208 w 335"/>
                <a:gd name="T21" fmla="*/ 233 h 291"/>
                <a:gd name="T22" fmla="*/ 110 w 335"/>
                <a:gd name="T23" fmla="*/ 273 h 291"/>
                <a:gd name="T24" fmla="*/ 111 w 335"/>
                <a:gd name="T25" fmla="*/ 252 h 291"/>
                <a:gd name="T26" fmla="*/ 101 w 335"/>
                <a:gd name="T27" fmla="*/ 224 h 291"/>
                <a:gd name="T28" fmla="*/ 88 w 335"/>
                <a:gd name="T29" fmla="*/ 195 h 291"/>
                <a:gd name="T30" fmla="*/ 53 w 335"/>
                <a:gd name="T31" fmla="*/ 142 h 291"/>
                <a:gd name="T32" fmla="*/ 38 w 335"/>
                <a:gd name="T33" fmla="*/ 104 h 291"/>
                <a:gd name="T34" fmla="*/ 126 w 335"/>
                <a:gd name="T35" fmla="*/ 27 h 291"/>
                <a:gd name="T36" fmla="*/ 177 w 335"/>
                <a:gd name="T37" fmla="*/ 11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5" h="291">
                  <a:moveTo>
                    <a:pt x="270" y="72"/>
                  </a:moveTo>
                  <a:cubicBezTo>
                    <a:pt x="234" y="59"/>
                    <a:pt x="204" y="71"/>
                    <a:pt x="183" y="96"/>
                  </a:cubicBezTo>
                  <a:cubicBezTo>
                    <a:pt x="184" y="64"/>
                    <a:pt x="166" y="28"/>
                    <a:pt x="134" y="18"/>
                  </a:cubicBezTo>
                  <a:cubicBezTo>
                    <a:pt x="72" y="0"/>
                    <a:pt x="39" y="33"/>
                    <a:pt x="28" y="62"/>
                  </a:cubicBezTo>
                  <a:cubicBezTo>
                    <a:pt x="0" y="140"/>
                    <a:pt x="113" y="222"/>
                    <a:pt x="103" y="291"/>
                  </a:cubicBezTo>
                  <a:cubicBezTo>
                    <a:pt x="144" y="239"/>
                    <a:pt x="274" y="264"/>
                    <a:pt x="317" y="171"/>
                  </a:cubicBezTo>
                  <a:cubicBezTo>
                    <a:pt x="335" y="132"/>
                    <a:pt x="306" y="85"/>
                    <a:pt x="270" y="72"/>
                  </a:cubicBezTo>
                  <a:close/>
                  <a:moveTo>
                    <a:pt x="177" y="110"/>
                  </a:moveTo>
                  <a:cubicBezTo>
                    <a:pt x="206" y="97"/>
                    <a:pt x="220" y="83"/>
                    <a:pt x="254" y="86"/>
                  </a:cubicBezTo>
                  <a:cubicBezTo>
                    <a:pt x="280" y="88"/>
                    <a:pt x="296" y="119"/>
                    <a:pt x="305" y="138"/>
                  </a:cubicBezTo>
                  <a:cubicBezTo>
                    <a:pt x="325" y="182"/>
                    <a:pt x="239" y="224"/>
                    <a:pt x="208" y="233"/>
                  </a:cubicBezTo>
                  <a:cubicBezTo>
                    <a:pt x="181" y="241"/>
                    <a:pt x="126" y="250"/>
                    <a:pt x="110" y="273"/>
                  </a:cubicBezTo>
                  <a:cubicBezTo>
                    <a:pt x="110" y="266"/>
                    <a:pt x="112" y="260"/>
                    <a:pt x="111" y="252"/>
                  </a:cubicBezTo>
                  <a:cubicBezTo>
                    <a:pt x="110" y="253"/>
                    <a:pt x="103" y="228"/>
                    <a:pt x="101" y="224"/>
                  </a:cubicBezTo>
                  <a:cubicBezTo>
                    <a:pt x="99" y="216"/>
                    <a:pt x="93" y="203"/>
                    <a:pt x="88" y="195"/>
                  </a:cubicBezTo>
                  <a:cubicBezTo>
                    <a:pt x="75" y="178"/>
                    <a:pt x="64" y="161"/>
                    <a:pt x="53" y="142"/>
                  </a:cubicBezTo>
                  <a:cubicBezTo>
                    <a:pt x="46" y="130"/>
                    <a:pt x="45" y="116"/>
                    <a:pt x="38" y="104"/>
                  </a:cubicBezTo>
                  <a:cubicBezTo>
                    <a:pt x="15" y="64"/>
                    <a:pt x="85" y="1"/>
                    <a:pt x="126" y="27"/>
                  </a:cubicBezTo>
                  <a:cubicBezTo>
                    <a:pt x="165" y="52"/>
                    <a:pt x="165" y="69"/>
                    <a:pt x="177" y="110"/>
                  </a:cubicBezTo>
                  <a:close/>
                </a:path>
              </a:pathLst>
            </a:custGeom>
            <a:solidFill>
              <a:srgbClr val="FDD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7" name="Freeform 68"/>
            <p:cNvSpPr>
              <a:spLocks/>
            </p:cNvSpPr>
            <p:nvPr/>
          </p:nvSpPr>
          <p:spPr bwMode="auto">
            <a:xfrm>
              <a:off x="2718362" y="3001171"/>
              <a:ext cx="165100" cy="106363"/>
            </a:xfrm>
            <a:custGeom>
              <a:avLst/>
              <a:gdLst>
                <a:gd name="T0" fmla="*/ 54 w 108"/>
                <a:gd name="T1" fmla="*/ 52 h 69"/>
                <a:gd name="T2" fmla="*/ 96 w 108"/>
                <a:gd name="T3" fmla="*/ 51 h 69"/>
                <a:gd name="T4" fmla="*/ 70 w 108"/>
                <a:gd name="T5" fmla="*/ 60 h 69"/>
                <a:gd name="T6" fmla="*/ 42 w 108"/>
                <a:gd name="T7" fmla="*/ 69 h 69"/>
                <a:gd name="T8" fmla="*/ 36 w 108"/>
                <a:gd name="T9" fmla="*/ 52 h 69"/>
                <a:gd name="T10" fmla="*/ 21 w 108"/>
                <a:gd name="T11" fmla="*/ 2 h 69"/>
                <a:gd name="T12" fmla="*/ 53 w 108"/>
                <a:gd name="T13" fmla="*/ 53 h 69"/>
                <a:gd name="T14" fmla="*/ 54 w 108"/>
                <a:gd name="T15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69">
                  <a:moveTo>
                    <a:pt x="54" y="52"/>
                  </a:moveTo>
                  <a:cubicBezTo>
                    <a:pt x="61" y="44"/>
                    <a:pt x="108" y="34"/>
                    <a:pt x="96" y="51"/>
                  </a:cubicBezTo>
                  <a:cubicBezTo>
                    <a:pt x="91" y="57"/>
                    <a:pt x="76" y="59"/>
                    <a:pt x="70" y="60"/>
                  </a:cubicBezTo>
                  <a:cubicBezTo>
                    <a:pt x="60" y="62"/>
                    <a:pt x="50" y="63"/>
                    <a:pt x="42" y="69"/>
                  </a:cubicBezTo>
                  <a:cubicBezTo>
                    <a:pt x="39" y="66"/>
                    <a:pt x="39" y="56"/>
                    <a:pt x="36" y="52"/>
                  </a:cubicBezTo>
                  <a:cubicBezTo>
                    <a:pt x="32" y="45"/>
                    <a:pt x="0" y="4"/>
                    <a:pt x="21" y="2"/>
                  </a:cubicBezTo>
                  <a:cubicBezTo>
                    <a:pt x="36" y="0"/>
                    <a:pt x="46" y="44"/>
                    <a:pt x="53" y="53"/>
                  </a:cubicBezTo>
                  <a:lnTo>
                    <a:pt x="54" y="52"/>
                  </a:ln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1138350" y="3487070"/>
            <a:ext cx="709613" cy="625475"/>
            <a:chOff x="1188012" y="3271046"/>
            <a:chExt cx="709613" cy="625475"/>
          </a:xfrm>
        </p:grpSpPr>
        <p:sp>
          <p:nvSpPr>
            <p:cNvPr id="229" name="Freeform 69"/>
            <p:cNvSpPr>
              <a:spLocks/>
            </p:cNvSpPr>
            <p:nvPr/>
          </p:nvSpPr>
          <p:spPr bwMode="auto">
            <a:xfrm>
              <a:off x="1188012" y="3271046"/>
              <a:ext cx="709613" cy="625475"/>
            </a:xfrm>
            <a:custGeom>
              <a:avLst/>
              <a:gdLst>
                <a:gd name="T0" fmla="*/ 225 w 462"/>
                <a:gd name="T1" fmla="*/ 36 h 407"/>
                <a:gd name="T2" fmla="*/ 195 w 462"/>
                <a:gd name="T3" fmla="*/ 157 h 407"/>
                <a:gd name="T4" fmla="*/ 66 w 462"/>
                <a:gd name="T5" fmla="*/ 163 h 407"/>
                <a:gd name="T6" fmla="*/ 46 w 462"/>
                <a:gd name="T7" fmla="*/ 319 h 407"/>
                <a:gd name="T8" fmla="*/ 378 w 462"/>
                <a:gd name="T9" fmla="*/ 387 h 407"/>
                <a:gd name="T10" fmla="*/ 377 w 462"/>
                <a:gd name="T11" fmla="*/ 47 h 407"/>
                <a:gd name="T12" fmla="*/ 225 w 462"/>
                <a:gd name="T13" fmla="*/ 3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2" h="407">
                  <a:moveTo>
                    <a:pt x="225" y="36"/>
                  </a:moveTo>
                  <a:cubicBezTo>
                    <a:pt x="184" y="71"/>
                    <a:pt x="178" y="116"/>
                    <a:pt x="195" y="157"/>
                  </a:cubicBezTo>
                  <a:cubicBezTo>
                    <a:pt x="156" y="135"/>
                    <a:pt x="100" y="131"/>
                    <a:pt x="66" y="163"/>
                  </a:cubicBezTo>
                  <a:cubicBezTo>
                    <a:pt x="0" y="225"/>
                    <a:pt x="18" y="287"/>
                    <a:pt x="46" y="319"/>
                  </a:cubicBezTo>
                  <a:cubicBezTo>
                    <a:pt x="123" y="407"/>
                    <a:pt x="301" y="327"/>
                    <a:pt x="378" y="387"/>
                  </a:cubicBezTo>
                  <a:cubicBezTo>
                    <a:pt x="342" y="302"/>
                    <a:pt x="462" y="163"/>
                    <a:pt x="377" y="47"/>
                  </a:cubicBezTo>
                  <a:cubicBezTo>
                    <a:pt x="342" y="0"/>
                    <a:pt x="265" y="1"/>
                    <a:pt x="225" y="36"/>
                  </a:cubicBez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0" name="Freeform 70"/>
            <p:cNvSpPr>
              <a:spLocks noEditPoints="1"/>
            </p:cNvSpPr>
            <p:nvPr/>
          </p:nvSpPr>
          <p:spPr bwMode="auto">
            <a:xfrm>
              <a:off x="1349937" y="3398046"/>
              <a:ext cx="368300" cy="339725"/>
            </a:xfrm>
            <a:custGeom>
              <a:avLst/>
              <a:gdLst>
                <a:gd name="T0" fmla="*/ 145 w 240"/>
                <a:gd name="T1" fmla="*/ 139 h 222"/>
                <a:gd name="T2" fmla="*/ 214 w 240"/>
                <a:gd name="T3" fmla="*/ 63 h 222"/>
                <a:gd name="T4" fmla="*/ 195 w 240"/>
                <a:gd name="T5" fmla="*/ 211 h 222"/>
                <a:gd name="T6" fmla="*/ 21 w 240"/>
                <a:gd name="T7" fmla="*/ 185 h 222"/>
                <a:gd name="T8" fmla="*/ 48 w 240"/>
                <a:gd name="T9" fmla="*/ 131 h 222"/>
                <a:gd name="T10" fmla="*/ 145 w 240"/>
                <a:gd name="T11" fmla="*/ 139 h 222"/>
                <a:gd name="T12" fmla="*/ 157 w 240"/>
                <a:gd name="T13" fmla="*/ 150 h 222"/>
                <a:gd name="T14" fmla="*/ 76 w 240"/>
                <a:gd name="T15" fmla="*/ 144 h 222"/>
                <a:gd name="T16" fmla="*/ 68 w 240"/>
                <a:gd name="T17" fmla="*/ 187 h 222"/>
                <a:gd name="T18" fmla="*/ 118 w 240"/>
                <a:gd name="T19" fmla="*/ 189 h 222"/>
                <a:gd name="T20" fmla="*/ 187 w 240"/>
                <a:gd name="T21" fmla="*/ 195 h 222"/>
                <a:gd name="T22" fmla="*/ 200 w 240"/>
                <a:gd name="T23" fmla="*/ 134 h 222"/>
                <a:gd name="T24" fmla="*/ 197 w 240"/>
                <a:gd name="T25" fmla="*/ 76 h 222"/>
                <a:gd name="T26" fmla="*/ 167 w 240"/>
                <a:gd name="T27" fmla="*/ 91 h 222"/>
                <a:gd name="T28" fmla="*/ 157 w 240"/>
                <a:gd name="T29" fmla="*/ 15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222">
                  <a:moveTo>
                    <a:pt x="145" y="139"/>
                  </a:moveTo>
                  <a:cubicBezTo>
                    <a:pt x="148" y="112"/>
                    <a:pt x="164" y="0"/>
                    <a:pt x="214" y="63"/>
                  </a:cubicBezTo>
                  <a:cubicBezTo>
                    <a:pt x="240" y="97"/>
                    <a:pt x="187" y="170"/>
                    <a:pt x="195" y="211"/>
                  </a:cubicBezTo>
                  <a:cubicBezTo>
                    <a:pt x="149" y="187"/>
                    <a:pt x="50" y="222"/>
                    <a:pt x="21" y="185"/>
                  </a:cubicBezTo>
                  <a:cubicBezTo>
                    <a:pt x="0" y="159"/>
                    <a:pt x="17" y="134"/>
                    <a:pt x="48" y="131"/>
                  </a:cubicBezTo>
                  <a:cubicBezTo>
                    <a:pt x="82" y="128"/>
                    <a:pt x="112" y="136"/>
                    <a:pt x="145" y="139"/>
                  </a:cubicBezTo>
                  <a:close/>
                  <a:moveTo>
                    <a:pt x="157" y="150"/>
                  </a:moveTo>
                  <a:cubicBezTo>
                    <a:pt x="136" y="142"/>
                    <a:pt x="99" y="143"/>
                    <a:pt x="76" y="144"/>
                  </a:cubicBezTo>
                  <a:cubicBezTo>
                    <a:pt x="49" y="145"/>
                    <a:pt x="42" y="177"/>
                    <a:pt x="68" y="187"/>
                  </a:cubicBezTo>
                  <a:cubicBezTo>
                    <a:pt x="81" y="193"/>
                    <a:pt x="103" y="189"/>
                    <a:pt x="118" y="189"/>
                  </a:cubicBezTo>
                  <a:cubicBezTo>
                    <a:pt x="139" y="188"/>
                    <a:pt x="166" y="187"/>
                    <a:pt x="187" y="195"/>
                  </a:cubicBezTo>
                  <a:cubicBezTo>
                    <a:pt x="184" y="171"/>
                    <a:pt x="192" y="156"/>
                    <a:pt x="200" y="134"/>
                  </a:cubicBezTo>
                  <a:cubicBezTo>
                    <a:pt x="205" y="122"/>
                    <a:pt x="215" y="82"/>
                    <a:pt x="197" y="76"/>
                  </a:cubicBezTo>
                  <a:cubicBezTo>
                    <a:pt x="181" y="71"/>
                    <a:pt x="174" y="78"/>
                    <a:pt x="167" y="91"/>
                  </a:cubicBezTo>
                  <a:cubicBezTo>
                    <a:pt x="161" y="102"/>
                    <a:pt x="154" y="139"/>
                    <a:pt x="157" y="150"/>
                  </a:cubicBezTo>
                  <a:close/>
                </a:path>
              </a:pathLst>
            </a:custGeom>
            <a:solidFill>
              <a:srgbClr val="FDD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1" name="Freeform 71"/>
            <p:cNvSpPr>
              <a:spLocks noEditPoints="1"/>
            </p:cNvSpPr>
            <p:nvPr/>
          </p:nvSpPr>
          <p:spPr bwMode="auto">
            <a:xfrm>
              <a:off x="1286437" y="3385346"/>
              <a:ext cx="454025" cy="447675"/>
            </a:xfrm>
            <a:custGeom>
              <a:avLst/>
              <a:gdLst>
                <a:gd name="T0" fmla="*/ 160 w 296"/>
                <a:gd name="T1" fmla="*/ 123 h 292"/>
                <a:gd name="T2" fmla="*/ 189 w 296"/>
                <a:gd name="T3" fmla="*/ 21 h 292"/>
                <a:gd name="T4" fmla="*/ 266 w 296"/>
                <a:gd name="T5" fmla="*/ 18 h 292"/>
                <a:gd name="T6" fmla="*/ 290 w 296"/>
                <a:gd name="T7" fmla="*/ 135 h 292"/>
                <a:gd name="T8" fmla="*/ 272 w 296"/>
                <a:gd name="T9" fmla="*/ 266 h 292"/>
                <a:gd name="T10" fmla="*/ 32 w 296"/>
                <a:gd name="T11" fmla="*/ 222 h 292"/>
                <a:gd name="T12" fmla="*/ 36 w 296"/>
                <a:gd name="T13" fmla="*/ 121 h 292"/>
                <a:gd name="T14" fmla="*/ 160 w 296"/>
                <a:gd name="T15" fmla="*/ 123 h 292"/>
                <a:gd name="T16" fmla="*/ 171 w 296"/>
                <a:gd name="T17" fmla="*/ 135 h 292"/>
                <a:gd name="T18" fmla="*/ 58 w 296"/>
                <a:gd name="T19" fmla="*/ 127 h 292"/>
                <a:gd name="T20" fmla="*/ 41 w 296"/>
                <a:gd name="T21" fmla="*/ 205 h 292"/>
                <a:gd name="T22" fmla="*/ 251 w 296"/>
                <a:gd name="T23" fmla="*/ 238 h 292"/>
                <a:gd name="T24" fmla="*/ 270 w 296"/>
                <a:gd name="T25" fmla="*/ 71 h 292"/>
                <a:gd name="T26" fmla="*/ 178 w 296"/>
                <a:gd name="T27" fmla="*/ 88 h 292"/>
                <a:gd name="T28" fmla="*/ 171 w 296"/>
                <a:gd name="T29" fmla="*/ 13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6" h="292">
                  <a:moveTo>
                    <a:pt x="160" y="123"/>
                  </a:moveTo>
                  <a:cubicBezTo>
                    <a:pt x="151" y="93"/>
                    <a:pt x="163" y="41"/>
                    <a:pt x="189" y="21"/>
                  </a:cubicBezTo>
                  <a:cubicBezTo>
                    <a:pt x="207" y="7"/>
                    <a:pt x="250" y="0"/>
                    <a:pt x="266" y="18"/>
                  </a:cubicBezTo>
                  <a:cubicBezTo>
                    <a:pt x="287" y="42"/>
                    <a:pt x="296" y="106"/>
                    <a:pt x="290" y="135"/>
                  </a:cubicBezTo>
                  <a:cubicBezTo>
                    <a:pt x="281" y="173"/>
                    <a:pt x="260" y="229"/>
                    <a:pt x="272" y="266"/>
                  </a:cubicBezTo>
                  <a:cubicBezTo>
                    <a:pt x="218" y="197"/>
                    <a:pt x="87" y="292"/>
                    <a:pt x="32" y="222"/>
                  </a:cubicBezTo>
                  <a:cubicBezTo>
                    <a:pt x="6" y="189"/>
                    <a:pt x="0" y="148"/>
                    <a:pt x="36" y="121"/>
                  </a:cubicBezTo>
                  <a:cubicBezTo>
                    <a:pt x="65" y="99"/>
                    <a:pt x="132" y="113"/>
                    <a:pt x="160" y="123"/>
                  </a:cubicBezTo>
                  <a:close/>
                  <a:moveTo>
                    <a:pt x="171" y="135"/>
                  </a:moveTo>
                  <a:cubicBezTo>
                    <a:pt x="144" y="127"/>
                    <a:pt x="86" y="118"/>
                    <a:pt x="58" y="127"/>
                  </a:cubicBezTo>
                  <a:cubicBezTo>
                    <a:pt x="22" y="138"/>
                    <a:pt x="20" y="179"/>
                    <a:pt x="41" y="205"/>
                  </a:cubicBezTo>
                  <a:cubicBezTo>
                    <a:pt x="84" y="260"/>
                    <a:pt x="195" y="203"/>
                    <a:pt x="251" y="238"/>
                  </a:cubicBezTo>
                  <a:cubicBezTo>
                    <a:pt x="240" y="185"/>
                    <a:pt x="287" y="130"/>
                    <a:pt x="270" y="71"/>
                  </a:cubicBezTo>
                  <a:cubicBezTo>
                    <a:pt x="252" y="4"/>
                    <a:pt x="183" y="31"/>
                    <a:pt x="178" y="88"/>
                  </a:cubicBezTo>
                  <a:cubicBezTo>
                    <a:pt x="177" y="98"/>
                    <a:pt x="175" y="128"/>
                    <a:pt x="171" y="135"/>
                  </a:cubicBezTo>
                  <a:close/>
                </a:path>
              </a:pathLst>
            </a:custGeom>
            <a:solidFill>
              <a:srgbClr val="FFF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2" name="Freeform 72"/>
            <p:cNvSpPr>
              <a:spLocks noEditPoints="1"/>
            </p:cNvSpPr>
            <p:nvPr/>
          </p:nvSpPr>
          <p:spPr bwMode="auto">
            <a:xfrm>
              <a:off x="1224524" y="3305971"/>
              <a:ext cx="649288" cy="573088"/>
            </a:xfrm>
            <a:custGeom>
              <a:avLst/>
              <a:gdLst>
                <a:gd name="T0" fmla="*/ 206 w 422"/>
                <a:gd name="T1" fmla="*/ 34 h 373"/>
                <a:gd name="T2" fmla="*/ 178 w 422"/>
                <a:gd name="T3" fmla="*/ 144 h 373"/>
                <a:gd name="T4" fmla="*/ 60 w 422"/>
                <a:gd name="T5" fmla="*/ 150 h 373"/>
                <a:gd name="T6" fmla="*/ 42 w 422"/>
                <a:gd name="T7" fmla="*/ 293 h 373"/>
                <a:gd name="T8" fmla="*/ 346 w 422"/>
                <a:gd name="T9" fmla="*/ 354 h 373"/>
                <a:gd name="T10" fmla="*/ 345 w 422"/>
                <a:gd name="T11" fmla="*/ 44 h 373"/>
                <a:gd name="T12" fmla="*/ 206 w 422"/>
                <a:gd name="T13" fmla="*/ 34 h 373"/>
                <a:gd name="T14" fmla="*/ 189 w 422"/>
                <a:gd name="T15" fmla="*/ 160 h 373"/>
                <a:gd name="T16" fmla="*/ 211 w 422"/>
                <a:gd name="T17" fmla="*/ 60 h 373"/>
                <a:gd name="T18" fmla="*/ 300 w 422"/>
                <a:gd name="T19" fmla="*/ 37 h 373"/>
                <a:gd name="T20" fmla="*/ 347 w 422"/>
                <a:gd name="T21" fmla="*/ 203 h 373"/>
                <a:gd name="T22" fmla="*/ 330 w 422"/>
                <a:gd name="T23" fmla="*/ 335 h 373"/>
                <a:gd name="T24" fmla="*/ 306 w 422"/>
                <a:gd name="T25" fmla="*/ 321 h 373"/>
                <a:gd name="T26" fmla="*/ 270 w 422"/>
                <a:gd name="T27" fmla="*/ 315 h 373"/>
                <a:gd name="T28" fmla="*/ 229 w 422"/>
                <a:gd name="T29" fmla="*/ 311 h 373"/>
                <a:gd name="T30" fmla="*/ 148 w 422"/>
                <a:gd name="T31" fmla="*/ 316 h 373"/>
                <a:gd name="T32" fmla="*/ 96 w 422"/>
                <a:gd name="T33" fmla="*/ 309 h 373"/>
                <a:gd name="T34" fmla="*/ 64 w 422"/>
                <a:gd name="T35" fmla="*/ 164 h 373"/>
                <a:gd name="T36" fmla="*/ 189 w 422"/>
                <a:gd name="T37" fmla="*/ 16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2" h="373">
                  <a:moveTo>
                    <a:pt x="206" y="34"/>
                  </a:moveTo>
                  <a:cubicBezTo>
                    <a:pt x="168" y="65"/>
                    <a:pt x="163" y="106"/>
                    <a:pt x="178" y="144"/>
                  </a:cubicBezTo>
                  <a:cubicBezTo>
                    <a:pt x="143" y="124"/>
                    <a:pt x="92" y="120"/>
                    <a:pt x="60" y="150"/>
                  </a:cubicBezTo>
                  <a:cubicBezTo>
                    <a:pt x="0" y="206"/>
                    <a:pt x="17" y="264"/>
                    <a:pt x="42" y="293"/>
                  </a:cubicBezTo>
                  <a:cubicBezTo>
                    <a:pt x="113" y="373"/>
                    <a:pt x="275" y="300"/>
                    <a:pt x="346" y="354"/>
                  </a:cubicBezTo>
                  <a:cubicBezTo>
                    <a:pt x="313" y="277"/>
                    <a:pt x="422" y="150"/>
                    <a:pt x="345" y="44"/>
                  </a:cubicBezTo>
                  <a:cubicBezTo>
                    <a:pt x="313" y="0"/>
                    <a:pt x="243" y="2"/>
                    <a:pt x="206" y="34"/>
                  </a:cubicBezTo>
                  <a:close/>
                  <a:moveTo>
                    <a:pt x="189" y="160"/>
                  </a:moveTo>
                  <a:cubicBezTo>
                    <a:pt x="193" y="120"/>
                    <a:pt x="186" y="95"/>
                    <a:pt x="211" y="60"/>
                  </a:cubicBezTo>
                  <a:cubicBezTo>
                    <a:pt x="230" y="33"/>
                    <a:pt x="274" y="35"/>
                    <a:pt x="300" y="37"/>
                  </a:cubicBezTo>
                  <a:cubicBezTo>
                    <a:pt x="363" y="43"/>
                    <a:pt x="356" y="163"/>
                    <a:pt x="347" y="203"/>
                  </a:cubicBezTo>
                  <a:cubicBezTo>
                    <a:pt x="339" y="237"/>
                    <a:pt x="314" y="304"/>
                    <a:pt x="330" y="335"/>
                  </a:cubicBezTo>
                  <a:cubicBezTo>
                    <a:pt x="321" y="331"/>
                    <a:pt x="316" y="325"/>
                    <a:pt x="306" y="321"/>
                  </a:cubicBezTo>
                  <a:cubicBezTo>
                    <a:pt x="307" y="323"/>
                    <a:pt x="275" y="316"/>
                    <a:pt x="270" y="315"/>
                  </a:cubicBezTo>
                  <a:cubicBezTo>
                    <a:pt x="259" y="312"/>
                    <a:pt x="240" y="310"/>
                    <a:pt x="229" y="311"/>
                  </a:cubicBezTo>
                  <a:cubicBezTo>
                    <a:pt x="202" y="315"/>
                    <a:pt x="176" y="316"/>
                    <a:pt x="148" y="316"/>
                  </a:cubicBezTo>
                  <a:cubicBezTo>
                    <a:pt x="130" y="316"/>
                    <a:pt x="113" y="309"/>
                    <a:pt x="96" y="309"/>
                  </a:cubicBezTo>
                  <a:cubicBezTo>
                    <a:pt x="37" y="310"/>
                    <a:pt x="10" y="193"/>
                    <a:pt x="64" y="164"/>
                  </a:cubicBezTo>
                  <a:cubicBezTo>
                    <a:pt x="117" y="136"/>
                    <a:pt x="136" y="148"/>
                    <a:pt x="189" y="160"/>
                  </a:cubicBez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3" name="Freeform 73"/>
            <p:cNvSpPr>
              <a:spLocks/>
            </p:cNvSpPr>
            <p:nvPr/>
          </p:nvSpPr>
          <p:spPr bwMode="auto">
            <a:xfrm>
              <a:off x="1467412" y="3531396"/>
              <a:ext cx="177800" cy="152400"/>
            </a:xfrm>
            <a:custGeom>
              <a:avLst/>
              <a:gdLst>
                <a:gd name="T0" fmla="*/ 87 w 116"/>
                <a:gd name="T1" fmla="*/ 70 h 99"/>
                <a:gd name="T2" fmla="*/ 112 w 116"/>
                <a:gd name="T3" fmla="*/ 24 h 99"/>
                <a:gd name="T4" fmla="*/ 106 w 116"/>
                <a:gd name="T5" fmla="*/ 58 h 99"/>
                <a:gd name="T6" fmla="*/ 99 w 116"/>
                <a:gd name="T7" fmla="*/ 94 h 99"/>
                <a:gd name="T8" fmla="*/ 77 w 116"/>
                <a:gd name="T9" fmla="*/ 90 h 99"/>
                <a:gd name="T10" fmla="*/ 10 w 116"/>
                <a:gd name="T11" fmla="*/ 76 h 99"/>
                <a:gd name="T12" fmla="*/ 88 w 116"/>
                <a:gd name="T13" fmla="*/ 72 h 99"/>
                <a:gd name="T14" fmla="*/ 87 w 116"/>
                <a:gd name="T15" fmla="*/ 7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99">
                  <a:moveTo>
                    <a:pt x="87" y="70"/>
                  </a:moveTo>
                  <a:cubicBezTo>
                    <a:pt x="83" y="57"/>
                    <a:pt x="102" y="0"/>
                    <a:pt x="112" y="24"/>
                  </a:cubicBezTo>
                  <a:cubicBezTo>
                    <a:pt x="116" y="32"/>
                    <a:pt x="109" y="50"/>
                    <a:pt x="106" y="58"/>
                  </a:cubicBezTo>
                  <a:cubicBezTo>
                    <a:pt x="102" y="69"/>
                    <a:pt x="97" y="82"/>
                    <a:pt x="99" y="94"/>
                  </a:cubicBezTo>
                  <a:cubicBezTo>
                    <a:pt x="93" y="95"/>
                    <a:pt x="83" y="89"/>
                    <a:pt x="77" y="90"/>
                  </a:cubicBezTo>
                  <a:cubicBezTo>
                    <a:pt x="66" y="91"/>
                    <a:pt x="0" y="99"/>
                    <a:pt x="10" y="76"/>
                  </a:cubicBezTo>
                  <a:cubicBezTo>
                    <a:pt x="19" y="58"/>
                    <a:pt x="73" y="74"/>
                    <a:pt x="88" y="72"/>
                  </a:cubicBezTo>
                  <a:lnTo>
                    <a:pt x="87" y="70"/>
                  </a:lnTo>
                  <a:close/>
                </a:path>
              </a:pathLst>
            </a:custGeom>
            <a:solidFill>
              <a:srgbClr val="F4B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34" name="Freeform 105"/>
          <p:cNvSpPr>
            <a:spLocks/>
          </p:cNvSpPr>
          <p:nvPr/>
        </p:nvSpPr>
        <p:spPr bwMode="auto">
          <a:xfrm>
            <a:off x="5362688" y="3090195"/>
            <a:ext cx="381000" cy="390525"/>
          </a:xfrm>
          <a:custGeom>
            <a:avLst/>
            <a:gdLst>
              <a:gd name="T0" fmla="*/ 139 w 248"/>
              <a:gd name="T1" fmla="*/ 126 h 255"/>
              <a:gd name="T2" fmla="*/ 113 w 248"/>
              <a:gd name="T3" fmla="*/ 156 h 255"/>
              <a:gd name="T4" fmla="*/ 88 w 248"/>
              <a:gd name="T5" fmla="*/ 107 h 255"/>
              <a:gd name="T6" fmla="*/ 190 w 248"/>
              <a:gd name="T7" fmla="*/ 119 h 255"/>
              <a:gd name="T8" fmla="*/ 139 w 248"/>
              <a:gd name="T9" fmla="*/ 210 h 255"/>
              <a:gd name="T10" fmla="*/ 58 w 248"/>
              <a:gd name="T11" fmla="*/ 189 h 255"/>
              <a:gd name="T12" fmla="*/ 101 w 248"/>
              <a:gd name="T13" fmla="*/ 23 h 255"/>
              <a:gd name="T14" fmla="*/ 212 w 248"/>
              <a:gd name="T15" fmla="*/ 64 h 255"/>
              <a:gd name="T16" fmla="*/ 245 w 248"/>
              <a:gd name="T17" fmla="*/ 130 h 255"/>
              <a:gd name="T18" fmla="*/ 188 w 248"/>
              <a:gd name="T19" fmla="*/ 23 h 255"/>
              <a:gd name="T20" fmla="*/ 125 w 248"/>
              <a:gd name="T21" fmla="*/ 2 h 255"/>
              <a:gd name="T22" fmla="*/ 24 w 248"/>
              <a:gd name="T23" fmla="*/ 60 h 255"/>
              <a:gd name="T24" fmla="*/ 14 w 248"/>
              <a:gd name="T25" fmla="*/ 159 h 255"/>
              <a:gd name="T26" fmla="*/ 166 w 248"/>
              <a:gd name="T27" fmla="*/ 219 h 255"/>
              <a:gd name="T28" fmla="*/ 195 w 248"/>
              <a:gd name="T29" fmla="*/ 102 h 255"/>
              <a:gd name="T30" fmla="*/ 104 w 248"/>
              <a:gd name="T31" fmla="*/ 67 h 255"/>
              <a:gd name="T32" fmla="*/ 74 w 248"/>
              <a:gd name="T33" fmla="*/ 138 h 255"/>
              <a:gd name="T34" fmla="*/ 106 w 248"/>
              <a:gd name="T35" fmla="*/ 171 h 255"/>
              <a:gd name="T36" fmla="*/ 154 w 248"/>
              <a:gd name="T37" fmla="*/ 147 h 255"/>
              <a:gd name="T38" fmla="*/ 139 w 248"/>
              <a:gd name="T39" fmla="*/ 126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8" h="255">
                <a:moveTo>
                  <a:pt x="139" y="126"/>
                </a:moveTo>
                <a:cubicBezTo>
                  <a:pt x="144" y="146"/>
                  <a:pt x="128" y="158"/>
                  <a:pt x="113" y="156"/>
                </a:cubicBezTo>
                <a:cubicBezTo>
                  <a:pt x="96" y="153"/>
                  <a:pt x="76" y="134"/>
                  <a:pt x="88" y="107"/>
                </a:cubicBezTo>
                <a:cubicBezTo>
                  <a:pt x="112" y="57"/>
                  <a:pt x="171" y="80"/>
                  <a:pt x="190" y="119"/>
                </a:cubicBezTo>
                <a:cubicBezTo>
                  <a:pt x="200" y="141"/>
                  <a:pt x="193" y="192"/>
                  <a:pt x="139" y="210"/>
                </a:cubicBezTo>
                <a:cubicBezTo>
                  <a:pt x="117" y="217"/>
                  <a:pt x="84" y="213"/>
                  <a:pt x="58" y="189"/>
                </a:cubicBezTo>
                <a:cubicBezTo>
                  <a:pt x="4" y="140"/>
                  <a:pt x="30" y="43"/>
                  <a:pt x="101" y="23"/>
                </a:cubicBezTo>
                <a:cubicBezTo>
                  <a:pt x="151" y="10"/>
                  <a:pt x="193" y="43"/>
                  <a:pt x="212" y="64"/>
                </a:cubicBezTo>
                <a:cubicBezTo>
                  <a:pt x="226" y="78"/>
                  <a:pt x="238" y="105"/>
                  <a:pt x="245" y="130"/>
                </a:cubicBezTo>
                <a:cubicBezTo>
                  <a:pt x="248" y="85"/>
                  <a:pt x="230" y="48"/>
                  <a:pt x="188" y="23"/>
                </a:cubicBezTo>
                <a:cubicBezTo>
                  <a:pt x="169" y="12"/>
                  <a:pt x="148" y="5"/>
                  <a:pt x="125" y="2"/>
                </a:cubicBezTo>
                <a:cubicBezTo>
                  <a:pt x="97" y="0"/>
                  <a:pt x="54" y="10"/>
                  <a:pt x="24" y="60"/>
                </a:cubicBezTo>
                <a:cubicBezTo>
                  <a:pt x="5" y="90"/>
                  <a:pt x="0" y="127"/>
                  <a:pt x="14" y="159"/>
                </a:cubicBezTo>
                <a:cubicBezTo>
                  <a:pt x="39" y="213"/>
                  <a:pt x="112" y="255"/>
                  <a:pt x="166" y="219"/>
                </a:cubicBezTo>
                <a:cubicBezTo>
                  <a:pt x="200" y="196"/>
                  <a:pt x="218" y="143"/>
                  <a:pt x="195" y="102"/>
                </a:cubicBezTo>
                <a:cubicBezTo>
                  <a:pt x="177" y="69"/>
                  <a:pt x="136" y="50"/>
                  <a:pt x="104" y="67"/>
                </a:cubicBezTo>
                <a:cubicBezTo>
                  <a:pt x="81" y="79"/>
                  <a:pt x="66" y="108"/>
                  <a:pt x="74" y="138"/>
                </a:cubicBezTo>
                <a:cubicBezTo>
                  <a:pt x="77" y="147"/>
                  <a:pt x="87" y="164"/>
                  <a:pt x="106" y="171"/>
                </a:cubicBezTo>
                <a:cubicBezTo>
                  <a:pt x="141" y="185"/>
                  <a:pt x="154" y="163"/>
                  <a:pt x="154" y="147"/>
                </a:cubicBezTo>
                <a:cubicBezTo>
                  <a:pt x="154" y="134"/>
                  <a:pt x="145" y="128"/>
                  <a:pt x="139" y="126"/>
                </a:cubicBezTo>
                <a:close/>
              </a:path>
            </a:pathLst>
          </a:custGeom>
          <a:solidFill>
            <a:srgbClr val="69B6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5" name="Freeform 168"/>
          <p:cNvSpPr>
            <a:spLocks noEditPoints="1"/>
          </p:cNvSpPr>
          <p:nvPr/>
        </p:nvSpPr>
        <p:spPr bwMode="auto">
          <a:xfrm>
            <a:off x="4857863" y="2485357"/>
            <a:ext cx="469900" cy="473075"/>
          </a:xfrm>
          <a:custGeom>
            <a:avLst/>
            <a:gdLst>
              <a:gd name="T0" fmla="*/ 164 w 306"/>
              <a:gd name="T1" fmla="*/ 156 h 308"/>
              <a:gd name="T2" fmla="*/ 203 w 306"/>
              <a:gd name="T3" fmla="*/ 159 h 308"/>
              <a:gd name="T4" fmla="*/ 267 w 306"/>
              <a:gd name="T5" fmla="*/ 174 h 308"/>
              <a:gd name="T6" fmla="*/ 299 w 306"/>
              <a:gd name="T7" fmla="*/ 195 h 308"/>
              <a:gd name="T8" fmla="*/ 302 w 306"/>
              <a:gd name="T9" fmla="*/ 226 h 308"/>
              <a:gd name="T10" fmla="*/ 260 w 306"/>
              <a:gd name="T11" fmla="*/ 239 h 308"/>
              <a:gd name="T12" fmla="*/ 208 w 306"/>
              <a:gd name="T13" fmla="*/ 254 h 308"/>
              <a:gd name="T14" fmla="*/ 198 w 306"/>
              <a:gd name="T15" fmla="*/ 247 h 308"/>
              <a:gd name="T16" fmla="*/ 196 w 306"/>
              <a:gd name="T17" fmla="*/ 285 h 308"/>
              <a:gd name="T18" fmla="*/ 144 w 306"/>
              <a:gd name="T19" fmla="*/ 305 h 308"/>
              <a:gd name="T20" fmla="*/ 118 w 306"/>
              <a:gd name="T21" fmla="*/ 251 h 308"/>
              <a:gd name="T22" fmla="*/ 140 w 306"/>
              <a:gd name="T23" fmla="*/ 185 h 308"/>
              <a:gd name="T24" fmla="*/ 150 w 306"/>
              <a:gd name="T25" fmla="*/ 148 h 308"/>
              <a:gd name="T26" fmla="*/ 154 w 306"/>
              <a:gd name="T27" fmla="*/ 126 h 308"/>
              <a:gd name="T28" fmla="*/ 148 w 306"/>
              <a:gd name="T29" fmla="*/ 63 h 308"/>
              <a:gd name="T30" fmla="*/ 133 w 306"/>
              <a:gd name="T31" fmla="*/ 17 h 308"/>
              <a:gd name="T32" fmla="*/ 108 w 306"/>
              <a:gd name="T33" fmla="*/ 1 h 308"/>
              <a:gd name="T34" fmla="*/ 82 w 306"/>
              <a:gd name="T35" fmla="*/ 22 h 308"/>
              <a:gd name="T36" fmla="*/ 53 w 306"/>
              <a:gd name="T37" fmla="*/ 78 h 308"/>
              <a:gd name="T38" fmla="*/ 70 w 306"/>
              <a:gd name="T39" fmla="*/ 107 h 308"/>
              <a:gd name="T40" fmla="*/ 46 w 306"/>
              <a:gd name="T41" fmla="*/ 102 h 308"/>
              <a:gd name="T42" fmla="*/ 0 w 306"/>
              <a:gd name="T43" fmla="*/ 142 h 308"/>
              <a:gd name="T44" fmla="*/ 22 w 306"/>
              <a:gd name="T45" fmla="*/ 179 h 308"/>
              <a:gd name="T46" fmla="*/ 101 w 306"/>
              <a:gd name="T47" fmla="*/ 175 h 308"/>
              <a:gd name="T48" fmla="*/ 80 w 306"/>
              <a:gd name="T49" fmla="*/ 130 h 308"/>
              <a:gd name="T50" fmla="*/ 83 w 306"/>
              <a:gd name="T51" fmla="*/ 142 h 308"/>
              <a:gd name="T52" fmla="*/ 130 w 306"/>
              <a:gd name="T53" fmla="*/ 151 h 308"/>
              <a:gd name="T54" fmla="*/ 103 w 306"/>
              <a:gd name="T55" fmla="*/ 152 h 308"/>
              <a:gd name="T56" fmla="*/ 27 w 306"/>
              <a:gd name="T57" fmla="*/ 141 h 308"/>
              <a:gd name="T58" fmla="*/ 142 w 306"/>
              <a:gd name="T59" fmla="*/ 143 h 308"/>
              <a:gd name="T60" fmla="*/ 105 w 306"/>
              <a:gd name="T61" fmla="*/ 102 h 308"/>
              <a:gd name="T62" fmla="*/ 140 w 306"/>
              <a:gd name="T63" fmla="*/ 141 h 308"/>
              <a:gd name="T64" fmla="*/ 119 w 306"/>
              <a:gd name="T65" fmla="*/ 112 h 308"/>
              <a:gd name="T66" fmla="*/ 91 w 306"/>
              <a:gd name="T67" fmla="*/ 95 h 308"/>
              <a:gd name="T68" fmla="*/ 93 w 306"/>
              <a:gd name="T69" fmla="*/ 58 h 308"/>
              <a:gd name="T70" fmla="*/ 126 w 306"/>
              <a:gd name="T71" fmla="*/ 46 h 308"/>
              <a:gd name="T72" fmla="*/ 143 w 306"/>
              <a:gd name="T73" fmla="*/ 126 h 308"/>
              <a:gd name="T74" fmla="*/ 91 w 306"/>
              <a:gd name="T75" fmla="*/ 31 h 308"/>
              <a:gd name="T76" fmla="*/ 173 w 306"/>
              <a:gd name="T77" fmla="*/ 140 h 308"/>
              <a:gd name="T78" fmla="*/ 173 w 306"/>
              <a:gd name="T79" fmla="*/ 131 h 308"/>
              <a:gd name="T80" fmla="*/ 175 w 306"/>
              <a:gd name="T81" fmla="*/ 49 h 308"/>
              <a:gd name="T82" fmla="*/ 169 w 306"/>
              <a:gd name="T83" fmla="*/ 137 h 308"/>
              <a:gd name="T84" fmla="*/ 126 w 306"/>
              <a:gd name="T85" fmla="*/ 171 h 308"/>
              <a:gd name="T86" fmla="*/ 111 w 306"/>
              <a:gd name="T87" fmla="*/ 202 h 308"/>
              <a:gd name="T88" fmla="*/ 163 w 306"/>
              <a:gd name="T89" fmla="*/ 151 h 308"/>
              <a:gd name="T90" fmla="*/ 248 w 306"/>
              <a:gd name="T91" fmla="*/ 142 h 308"/>
              <a:gd name="T92" fmla="*/ 170 w 306"/>
              <a:gd name="T93" fmla="*/ 216 h 308"/>
              <a:gd name="T94" fmla="*/ 158 w 306"/>
              <a:gd name="T95" fmla="*/ 247 h 308"/>
              <a:gd name="T96" fmla="*/ 159 w 306"/>
              <a:gd name="T97" fmla="*/ 181 h 308"/>
              <a:gd name="T98" fmla="*/ 151 w 306"/>
              <a:gd name="T99" fmla="*/ 269 h 308"/>
              <a:gd name="T100" fmla="*/ 153 w 306"/>
              <a:gd name="T101" fmla="*/ 211 h 308"/>
              <a:gd name="T102" fmla="*/ 158 w 306"/>
              <a:gd name="T103" fmla="*/ 179 h 308"/>
              <a:gd name="T104" fmla="*/ 205 w 306"/>
              <a:gd name="T105" fmla="*/ 207 h 308"/>
              <a:gd name="T106" fmla="*/ 168 w 306"/>
              <a:gd name="T107" fmla="*/ 168 h 308"/>
              <a:gd name="T108" fmla="*/ 186 w 306"/>
              <a:gd name="T109" fmla="*/ 197 h 308"/>
              <a:gd name="T110" fmla="*/ 235 w 306"/>
              <a:gd name="T111" fmla="*/ 225 h 308"/>
              <a:gd name="T112" fmla="*/ 168 w 306"/>
              <a:gd name="T113" fmla="*/ 164 h 308"/>
              <a:gd name="T114" fmla="*/ 251 w 306"/>
              <a:gd name="T115" fmla="*/ 191 h 308"/>
              <a:gd name="T116" fmla="*/ 276 w 306"/>
              <a:gd name="T117" fmla="*/ 216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06" h="308">
                <a:moveTo>
                  <a:pt x="142" y="181"/>
                </a:moveTo>
                <a:cubicBezTo>
                  <a:pt x="145" y="179"/>
                  <a:pt x="145" y="179"/>
                  <a:pt x="145" y="179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2" y="173"/>
                  <a:pt x="152" y="173"/>
                  <a:pt x="152" y="173"/>
                </a:cubicBezTo>
                <a:cubicBezTo>
                  <a:pt x="155" y="169"/>
                  <a:pt x="155" y="169"/>
                  <a:pt x="155" y="169"/>
                </a:cubicBezTo>
                <a:cubicBezTo>
                  <a:pt x="158" y="166"/>
                  <a:pt x="158" y="166"/>
                  <a:pt x="158" y="166"/>
                </a:cubicBezTo>
                <a:cubicBezTo>
                  <a:pt x="161" y="162"/>
                  <a:pt x="161" y="162"/>
                  <a:pt x="161" y="162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63" y="157"/>
                  <a:pt x="163" y="157"/>
                  <a:pt x="163" y="157"/>
                </a:cubicBezTo>
                <a:cubicBezTo>
                  <a:pt x="163" y="157"/>
                  <a:pt x="163" y="157"/>
                  <a:pt x="163" y="157"/>
                </a:cubicBezTo>
                <a:cubicBezTo>
                  <a:pt x="163" y="157"/>
                  <a:pt x="163" y="157"/>
                  <a:pt x="163" y="157"/>
                </a:cubicBezTo>
                <a:cubicBezTo>
                  <a:pt x="164" y="156"/>
                  <a:pt x="164" y="156"/>
                  <a:pt x="164" y="156"/>
                </a:cubicBezTo>
                <a:cubicBezTo>
                  <a:pt x="166" y="156"/>
                  <a:pt x="166" y="156"/>
                  <a:pt x="166" y="156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70" y="156"/>
                  <a:pt x="170" y="156"/>
                  <a:pt x="170" y="156"/>
                </a:cubicBezTo>
                <a:cubicBezTo>
                  <a:pt x="171" y="156"/>
                  <a:pt x="171" y="156"/>
                  <a:pt x="171" y="156"/>
                </a:cubicBezTo>
                <a:cubicBezTo>
                  <a:pt x="173" y="156"/>
                  <a:pt x="173" y="156"/>
                  <a:pt x="173" y="156"/>
                </a:cubicBezTo>
                <a:cubicBezTo>
                  <a:pt x="177" y="157"/>
                  <a:pt x="177" y="157"/>
                  <a:pt x="177" y="157"/>
                </a:cubicBezTo>
                <a:cubicBezTo>
                  <a:pt x="180" y="157"/>
                  <a:pt x="180" y="157"/>
                  <a:pt x="180" y="157"/>
                </a:cubicBezTo>
                <a:cubicBezTo>
                  <a:pt x="184" y="157"/>
                  <a:pt x="184" y="157"/>
                  <a:pt x="184" y="157"/>
                </a:cubicBezTo>
                <a:cubicBezTo>
                  <a:pt x="189" y="158"/>
                  <a:pt x="189" y="158"/>
                  <a:pt x="189" y="158"/>
                </a:cubicBezTo>
                <a:cubicBezTo>
                  <a:pt x="193" y="158"/>
                  <a:pt x="193" y="158"/>
                  <a:pt x="193" y="158"/>
                </a:cubicBezTo>
                <a:cubicBezTo>
                  <a:pt x="198" y="159"/>
                  <a:pt x="198" y="159"/>
                  <a:pt x="198" y="159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209" y="160"/>
                  <a:pt x="209" y="160"/>
                  <a:pt x="209" y="160"/>
                </a:cubicBezTo>
                <a:cubicBezTo>
                  <a:pt x="214" y="161"/>
                  <a:pt x="214" y="161"/>
                  <a:pt x="214" y="161"/>
                </a:cubicBezTo>
                <a:cubicBezTo>
                  <a:pt x="219" y="162"/>
                  <a:pt x="219" y="162"/>
                  <a:pt x="219" y="162"/>
                </a:cubicBezTo>
                <a:cubicBezTo>
                  <a:pt x="225" y="163"/>
                  <a:pt x="225" y="163"/>
                  <a:pt x="225" y="163"/>
                </a:cubicBezTo>
                <a:cubicBezTo>
                  <a:pt x="230" y="164"/>
                  <a:pt x="230" y="164"/>
                  <a:pt x="230" y="164"/>
                </a:cubicBezTo>
                <a:cubicBezTo>
                  <a:pt x="236" y="165"/>
                  <a:pt x="236" y="165"/>
                  <a:pt x="236" y="165"/>
                </a:cubicBezTo>
                <a:cubicBezTo>
                  <a:pt x="242" y="166"/>
                  <a:pt x="242" y="166"/>
                  <a:pt x="242" y="166"/>
                </a:cubicBezTo>
                <a:cubicBezTo>
                  <a:pt x="247" y="168"/>
                  <a:pt x="247" y="168"/>
                  <a:pt x="247" y="168"/>
                </a:cubicBezTo>
                <a:cubicBezTo>
                  <a:pt x="252" y="169"/>
                  <a:pt x="252" y="169"/>
                  <a:pt x="252" y="169"/>
                </a:cubicBezTo>
                <a:cubicBezTo>
                  <a:pt x="257" y="171"/>
                  <a:pt x="257" y="171"/>
                  <a:pt x="257" y="171"/>
                </a:cubicBezTo>
                <a:cubicBezTo>
                  <a:pt x="263" y="172"/>
                  <a:pt x="263" y="172"/>
                  <a:pt x="263" y="172"/>
                </a:cubicBezTo>
                <a:cubicBezTo>
                  <a:pt x="267" y="174"/>
                  <a:pt x="267" y="174"/>
                  <a:pt x="267" y="174"/>
                </a:cubicBezTo>
                <a:cubicBezTo>
                  <a:pt x="272" y="175"/>
                  <a:pt x="272" y="175"/>
                  <a:pt x="272" y="175"/>
                </a:cubicBezTo>
                <a:cubicBezTo>
                  <a:pt x="276" y="177"/>
                  <a:pt x="276" y="177"/>
                  <a:pt x="276" y="177"/>
                </a:cubicBezTo>
                <a:cubicBezTo>
                  <a:pt x="280" y="179"/>
                  <a:pt x="280" y="179"/>
                  <a:pt x="280" y="179"/>
                </a:cubicBezTo>
                <a:cubicBezTo>
                  <a:pt x="284" y="181"/>
                  <a:pt x="284" y="181"/>
                  <a:pt x="284" y="181"/>
                </a:cubicBezTo>
                <a:cubicBezTo>
                  <a:pt x="287" y="183"/>
                  <a:pt x="287" y="183"/>
                  <a:pt x="287" y="183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292" y="187"/>
                  <a:pt x="292" y="187"/>
                  <a:pt x="292" y="187"/>
                </a:cubicBezTo>
                <a:cubicBezTo>
                  <a:pt x="293" y="188"/>
                  <a:pt x="293" y="188"/>
                  <a:pt x="293" y="188"/>
                </a:cubicBezTo>
                <a:cubicBezTo>
                  <a:pt x="294" y="190"/>
                  <a:pt x="294" y="190"/>
                  <a:pt x="294" y="190"/>
                </a:cubicBezTo>
                <a:cubicBezTo>
                  <a:pt x="296" y="192"/>
                  <a:pt x="296" y="192"/>
                  <a:pt x="296" y="192"/>
                </a:cubicBezTo>
                <a:cubicBezTo>
                  <a:pt x="297" y="193"/>
                  <a:pt x="297" y="193"/>
                  <a:pt x="297" y="193"/>
                </a:cubicBezTo>
                <a:cubicBezTo>
                  <a:pt x="299" y="195"/>
                  <a:pt x="299" y="195"/>
                  <a:pt x="299" y="195"/>
                </a:cubicBezTo>
                <a:cubicBezTo>
                  <a:pt x="300" y="198"/>
                  <a:pt x="300" y="198"/>
                  <a:pt x="300" y="198"/>
                </a:cubicBezTo>
                <a:cubicBezTo>
                  <a:pt x="302" y="200"/>
                  <a:pt x="302" y="200"/>
                  <a:pt x="302" y="200"/>
                </a:cubicBezTo>
                <a:cubicBezTo>
                  <a:pt x="303" y="203"/>
                  <a:pt x="303" y="203"/>
                  <a:pt x="303" y="203"/>
                </a:cubicBezTo>
                <a:cubicBezTo>
                  <a:pt x="304" y="205"/>
                  <a:pt x="304" y="205"/>
                  <a:pt x="304" y="205"/>
                </a:cubicBezTo>
                <a:cubicBezTo>
                  <a:pt x="305" y="208"/>
                  <a:pt x="305" y="208"/>
                  <a:pt x="305" y="208"/>
                </a:cubicBezTo>
                <a:cubicBezTo>
                  <a:pt x="306" y="210"/>
                  <a:pt x="306" y="210"/>
                  <a:pt x="306" y="210"/>
                </a:cubicBezTo>
                <a:cubicBezTo>
                  <a:pt x="306" y="213"/>
                  <a:pt x="306" y="213"/>
                  <a:pt x="306" y="213"/>
                </a:cubicBezTo>
                <a:cubicBezTo>
                  <a:pt x="306" y="216"/>
                  <a:pt x="306" y="216"/>
                  <a:pt x="306" y="216"/>
                </a:cubicBezTo>
                <a:cubicBezTo>
                  <a:pt x="306" y="219"/>
                  <a:pt x="306" y="219"/>
                  <a:pt x="306" y="219"/>
                </a:cubicBezTo>
                <a:cubicBezTo>
                  <a:pt x="305" y="221"/>
                  <a:pt x="305" y="221"/>
                  <a:pt x="305" y="221"/>
                </a:cubicBezTo>
                <a:cubicBezTo>
                  <a:pt x="303" y="224"/>
                  <a:pt x="303" y="224"/>
                  <a:pt x="303" y="224"/>
                </a:cubicBezTo>
                <a:cubicBezTo>
                  <a:pt x="302" y="226"/>
                  <a:pt x="302" y="226"/>
                  <a:pt x="302" y="226"/>
                </a:cubicBezTo>
                <a:cubicBezTo>
                  <a:pt x="300" y="228"/>
                  <a:pt x="300" y="228"/>
                  <a:pt x="300" y="228"/>
                </a:cubicBezTo>
                <a:cubicBezTo>
                  <a:pt x="298" y="229"/>
                  <a:pt x="298" y="229"/>
                  <a:pt x="298" y="229"/>
                </a:cubicBezTo>
                <a:cubicBezTo>
                  <a:pt x="296" y="231"/>
                  <a:pt x="296" y="231"/>
                  <a:pt x="296" y="231"/>
                </a:cubicBezTo>
                <a:cubicBezTo>
                  <a:pt x="293" y="233"/>
                  <a:pt x="293" y="233"/>
                  <a:pt x="293" y="233"/>
                </a:cubicBezTo>
                <a:cubicBezTo>
                  <a:pt x="290" y="234"/>
                  <a:pt x="290" y="234"/>
                  <a:pt x="290" y="234"/>
                </a:cubicBezTo>
                <a:cubicBezTo>
                  <a:pt x="287" y="236"/>
                  <a:pt x="287" y="236"/>
                  <a:pt x="287" y="236"/>
                </a:cubicBezTo>
                <a:cubicBezTo>
                  <a:pt x="283" y="237"/>
                  <a:pt x="283" y="237"/>
                  <a:pt x="283" y="237"/>
                </a:cubicBezTo>
                <a:cubicBezTo>
                  <a:pt x="280" y="238"/>
                  <a:pt x="280" y="238"/>
                  <a:pt x="280" y="238"/>
                </a:cubicBezTo>
                <a:cubicBezTo>
                  <a:pt x="277" y="237"/>
                  <a:pt x="277" y="237"/>
                  <a:pt x="277" y="237"/>
                </a:cubicBezTo>
                <a:cubicBezTo>
                  <a:pt x="272" y="237"/>
                  <a:pt x="272" y="237"/>
                  <a:pt x="272" y="237"/>
                </a:cubicBezTo>
                <a:cubicBezTo>
                  <a:pt x="266" y="237"/>
                  <a:pt x="266" y="237"/>
                  <a:pt x="266" y="237"/>
                </a:cubicBezTo>
                <a:cubicBezTo>
                  <a:pt x="260" y="239"/>
                  <a:pt x="260" y="239"/>
                  <a:pt x="260" y="239"/>
                </a:cubicBezTo>
                <a:cubicBezTo>
                  <a:pt x="253" y="241"/>
                  <a:pt x="253" y="241"/>
                  <a:pt x="253" y="241"/>
                </a:cubicBezTo>
                <a:cubicBezTo>
                  <a:pt x="246" y="246"/>
                  <a:pt x="246" y="246"/>
                  <a:pt x="246" y="246"/>
                </a:cubicBezTo>
                <a:cubicBezTo>
                  <a:pt x="239" y="253"/>
                  <a:pt x="239" y="253"/>
                  <a:pt x="239" y="253"/>
                </a:cubicBezTo>
                <a:cubicBezTo>
                  <a:pt x="235" y="257"/>
                  <a:pt x="235" y="257"/>
                  <a:pt x="235" y="257"/>
                </a:cubicBezTo>
                <a:cubicBezTo>
                  <a:pt x="232" y="259"/>
                  <a:pt x="232" y="259"/>
                  <a:pt x="232" y="259"/>
                </a:cubicBezTo>
                <a:cubicBezTo>
                  <a:pt x="228" y="261"/>
                  <a:pt x="228" y="261"/>
                  <a:pt x="228" y="261"/>
                </a:cubicBezTo>
                <a:cubicBezTo>
                  <a:pt x="225" y="261"/>
                  <a:pt x="225" y="261"/>
                  <a:pt x="225" y="261"/>
                </a:cubicBezTo>
                <a:cubicBezTo>
                  <a:pt x="221" y="261"/>
                  <a:pt x="221" y="261"/>
                  <a:pt x="221" y="261"/>
                </a:cubicBezTo>
                <a:cubicBezTo>
                  <a:pt x="218" y="260"/>
                  <a:pt x="218" y="260"/>
                  <a:pt x="218" y="260"/>
                </a:cubicBezTo>
                <a:cubicBezTo>
                  <a:pt x="214" y="258"/>
                  <a:pt x="214" y="258"/>
                  <a:pt x="214" y="258"/>
                </a:cubicBezTo>
                <a:cubicBezTo>
                  <a:pt x="211" y="256"/>
                  <a:pt x="211" y="256"/>
                  <a:pt x="211" y="256"/>
                </a:cubicBezTo>
                <a:cubicBezTo>
                  <a:pt x="208" y="254"/>
                  <a:pt x="208" y="254"/>
                  <a:pt x="208" y="254"/>
                </a:cubicBezTo>
                <a:cubicBezTo>
                  <a:pt x="205" y="251"/>
                  <a:pt x="205" y="251"/>
                  <a:pt x="205" y="251"/>
                </a:cubicBezTo>
                <a:cubicBezTo>
                  <a:pt x="203" y="249"/>
                  <a:pt x="203" y="249"/>
                  <a:pt x="203" y="249"/>
                </a:cubicBezTo>
                <a:cubicBezTo>
                  <a:pt x="201" y="246"/>
                  <a:pt x="201" y="246"/>
                  <a:pt x="201" y="246"/>
                </a:cubicBezTo>
                <a:cubicBezTo>
                  <a:pt x="199" y="244"/>
                  <a:pt x="199" y="244"/>
                  <a:pt x="199" y="244"/>
                </a:cubicBezTo>
                <a:cubicBezTo>
                  <a:pt x="198" y="243"/>
                  <a:pt x="198" y="243"/>
                  <a:pt x="198" y="243"/>
                </a:cubicBezTo>
                <a:cubicBezTo>
                  <a:pt x="197" y="242"/>
                  <a:pt x="197" y="242"/>
                  <a:pt x="197" y="242"/>
                </a:cubicBezTo>
                <a:cubicBezTo>
                  <a:pt x="196" y="241"/>
                  <a:pt x="196" y="241"/>
                  <a:pt x="196" y="241"/>
                </a:cubicBezTo>
                <a:cubicBezTo>
                  <a:pt x="196" y="242"/>
                  <a:pt x="196" y="242"/>
                  <a:pt x="196" y="242"/>
                </a:cubicBezTo>
                <a:cubicBezTo>
                  <a:pt x="197" y="242"/>
                  <a:pt x="197" y="242"/>
                  <a:pt x="197" y="242"/>
                </a:cubicBezTo>
                <a:cubicBezTo>
                  <a:pt x="197" y="243"/>
                  <a:pt x="197" y="243"/>
                  <a:pt x="197" y="243"/>
                </a:cubicBezTo>
                <a:cubicBezTo>
                  <a:pt x="198" y="245"/>
                  <a:pt x="198" y="245"/>
                  <a:pt x="198" y="245"/>
                </a:cubicBezTo>
                <a:cubicBezTo>
                  <a:pt x="198" y="247"/>
                  <a:pt x="198" y="247"/>
                  <a:pt x="198" y="247"/>
                </a:cubicBezTo>
                <a:cubicBezTo>
                  <a:pt x="198" y="249"/>
                  <a:pt x="198" y="249"/>
                  <a:pt x="198" y="249"/>
                </a:cubicBezTo>
                <a:cubicBezTo>
                  <a:pt x="199" y="251"/>
                  <a:pt x="199" y="251"/>
                  <a:pt x="199" y="251"/>
                </a:cubicBezTo>
                <a:cubicBezTo>
                  <a:pt x="199" y="254"/>
                  <a:pt x="199" y="254"/>
                  <a:pt x="199" y="254"/>
                </a:cubicBezTo>
                <a:cubicBezTo>
                  <a:pt x="200" y="257"/>
                  <a:pt x="200" y="257"/>
                  <a:pt x="200" y="257"/>
                </a:cubicBezTo>
                <a:cubicBezTo>
                  <a:pt x="200" y="260"/>
                  <a:pt x="200" y="260"/>
                  <a:pt x="200" y="260"/>
                </a:cubicBezTo>
                <a:cubicBezTo>
                  <a:pt x="200" y="263"/>
                  <a:pt x="200" y="263"/>
                  <a:pt x="200" y="263"/>
                </a:cubicBezTo>
                <a:cubicBezTo>
                  <a:pt x="200" y="266"/>
                  <a:pt x="200" y="266"/>
                  <a:pt x="200" y="266"/>
                </a:cubicBezTo>
                <a:cubicBezTo>
                  <a:pt x="200" y="270"/>
                  <a:pt x="200" y="270"/>
                  <a:pt x="200" y="270"/>
                </a:cubicBezTo>
                <a:cubicBezTo>
                  <a:pt x="199" y="273"/>
                  <a:pt x="199" y="273"/>
                  <a:pt x="199" y="273"/>
                </a:cubicBezTo>
                <a:cubicBezTo>
                  <a:pt x="199" y="277"/>
                  <a:pt x="199" y="277"/>
                  <a:pt x="199" y="277"/>
                </a:cubicBezTo>
                <a:cubicBezTo>
                  <a:pt x="198" y="280"/>
                  <a:pt x="198" y="280"/>
                  <a:pt x="198" y="280"/>
                </a:cubicBezTo>
                <a:cubicBezTo>
                  <a:pt x="196" y="285"/>
                  <a:pt x="196" y="285"/>
                  <a:pt x="196" y="285"/>
                </a:cubicBezTo>
                <a:cubicBezTo>
                  <a:pt x="193" y="290"/>
                  <a:pt x="193" y="290"/>
                  <a:pt x="193" y="290"/>
                </a:cubicBezTo>
                <a:cubicBezTo>
                  <a:pt x="189" y="294"/>
                  <a:pt x="189" y="294"/>
                  <a:pt x="189" y="294"/>
                </a:cubicBezTo>
                <a:cubicBezTo>
                  <a:pt x="185" y="298"/>
                  <a:pt x="185" y="298"/>
                  <a:pt x="185" y="298"/>
                </a:cubicBezTo>
                <a:cubicBezTo>
                  <a:pt x="179" y="302"/>
                  <a:pt x="179" y="302"/>
                  <a:pt x="179" y="302"/>
                </a:cubicBezTo>
                <a:cubicBezTo>
                  <a:pt x="173" y="305"/>
                  <a:pt x="173" y="305"/>
                  <a:pt x="173" y="305"/>
                </a:cubicBezTo>
                <a:cubicBezTo>
                  <a:pt x="165" y="307"/>
                  <a:pt x="165" y="307"/>
                  <a:pt x="165" y="307"/>
                </a:cubicBezTo>
                <a:cubicBezTo>
                  <a:pt x="156" y="308"/>
                  <a:pt x="156" y="308"/>
                  <a:pt x="156" y="308"/>
                </a:cubicBezTo>
                <a:cubicBezTo>
                  <a:pt x="155" y="308"/>
                  <a:pt x="155" y="308"/>
                  <a:pt x="155" y="308"/>
                </a:cubicBezTo>
                <a:cubicBezTo>
                  <a:pt x="153" y="308"/>
                  <a:pt x="153" y="308"/>
                  <a:pt x="153" y="308"/>
                </a:cubicBezTo>
                <a:cubicBezTo>
                  <a:pt x="150" y="307"/>
                  <a:pt x="150" y="307"/>
                  <a:pt x="150" y="307"/>
                </a:cubicBezTo>
                <a:cubicBezTo>
                  <a:pt x="148" y="306"/>
                  <a:pt x="148" y="306"/>
                  <a:pt x="148" y="306"/>
                </a:cubicBezTo>
                <a:cubicBezTo>
                  <a:pt x="144" y="305"/>
                  <a:pt x="144" y="305"/>
                  <a:pt x="144" y="305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37" y="301"/>
                  <a:pt x="137" y="301"/>
                  <a:pt x="137" y="301"/>
                </a:cubicBezTo>
                <a:cubicBezTo>
                  <a:pt x="133" y="298"/>
                  <a:pt x="133" y="298"/>
                  <a:pt x="133" y="298"/>
                </a:cubicBezTo>
                <a:cubicBezTo>
                  <a:pt x="130" y="295"/>
                  <a:pt x="130" y="295"/>
                  <a:pt x="130" y="295"/>
                </a:cubicBezTo>
                <a:cubicBezTo>
                  <a:pt x="126" y="292"/>
                  <a:pt x="126" y="292"/>
                  <a:pt x="126" y="292"/>
                </a:cubicBezTo>
                <a:cubicBezTo>
                  <a:pt x="123" y="288"/>
                  <a:pt x="123" y="288"/>
                  <a:pt x="123" y="288"/>
                </a:cubicBezTo>
                <a:cubicBezTo>
                  <a:pt x="121" y="283"/>
                  <a:pt x="121" y="283"/>
                  <a:pt x="121" y="283"/>
                </a:cubicBezTo>
                <a:cubicBezTo>
                  <a:pt x="118" y="278"/>
                  <a:pt x="118" y="278"/>
                  <a:pt x="118" y="278"/>
                </a:cubicBezTo>
                <a:cubicBezTo>
                  <a:pt x="117" y="272"/>
                  <a:pt x="117" y="272"/>
                  <a:pt x="117" y="272"/>
                </a:cubicBezTo>
                <a:cubicBezTo>
                  <a:pt x="117" y="266"/>
                  <a:pt x="117" y="266"/>
                  <a:pt x="117" y="266"/>
                </a:cubicBezTo>
                <a:cubicBezTo>
                  <a:pt x="117" y="259"/>
                  <a:pt x="117" y="259"/>
                  <a:pt x="117" y="259"/>
                </a:cubicBezTo>
                <a:cubicBezTo>
                  <a:pt x="118" y="251"/>
                  <a:pt x="118" y="251"/>
                  <a:pt x="118" y="251"/>
                </a:cubicBezTo>
                <a:cubicBezTo>
                  <a:pt x="119" y="244"/>
                  <a:pt x="119" y="244"/>
                  <a:pt x="119" y="244"/>
                </a:cubicBezTo>
                <a:cubicBezTo>
                  <a:pt x="121" y="237"/>
                  <a:pt x="121" y="237"/>
                  <a:pt x="121" y="237"/>
                </a:cubicBezTo>
                <a:cubicBezTo>
                  <a:pt x="123" y="230"/>
                  <a:pt x="123" y="230"/>
                  <a:pt x="123" y="230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27" y="217"/>
                  <a:pt x="127" y="217"/>
                  <a:pt x="127" y="217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31" y="205"/>
                  <a:pt x="131" y="205"/>
                  <a:pt x="131" y="205"/>
                </a:cubicBezTo>
                <a:cubicBezTo>
                  <a:pt x="133" y="200"/>
                  <a:pt x="133" y="200"/>
                  <a:pt x="133" y="200"/>
                </a:cubicBezTo>
                <a:cubicBezTo>
                  <a:pt x="135" y="195"/>
                  <a:pt x="135" y="195"/>
                  <a:pt x="135" y="195"/>
                </a:cubicBezTo>
                <a:cubicBezTo>
                  <a:pt x="137" y="191"/>
                  <a:pt x="137" y="191"/>
                  <a:pt x="137" y="191"/>
                </a:cubicBezTo>
                <a:cubicBezTo>
                  <a:pt x="139" y="188"/>
                  <a:pt x="139" y="188"/>
                  <a:pt x="139" y="188"/>
                </a:cubicBezTo>
                <a:cubicBezTo>
                  <a:pt x="140" y="185"/>
                  <a:pt x="140" y="185"/>
                  <a:pt x="140" y="185"/>
                </a:cubicBezTo>
                <a:cubicBezTo>
                  <a:pt x="141" y="183"/>
                  <a:pt x="141" y="183"/>
                  <a:pt x="141" y="183"/>
                </a:cubicBezTo>
                <a:cubicBezTo>
                  <a:pt x="142" y="182"/>
                  <a:pt x="142" y="182"/>
                  <a:pt x="142" y="182"/>
                </a:cubicBezTo>
                <a:cubicBezTo>
                  <a:pt x="142" y="181"/>
                  <a:pt x="142" y="181"/>
                  <a:pt x="142" y="181"/>
                </a:cubicBezTo>
                <a:close/>
                <a:moveTo>
                  <a:pt x="126" y="166"/>
                </a:moveTo>
                <a:cubicBezTo>
                  <a:pt x="126" y="166"/>
                  <a:pt x="126" y="166"/>
                  <a:pt x="126" y="166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35" y="157"/>
                  <a:pt x="135" y="157"/>
                  <a:pt x="135" y="157"/>
                </a:cubicBezTo>
                <a:cubicBezTo>
                  <a:pt x="139" y="154"/>
                  <a:pt x="139" y="154"/>
                  <a:pt x="139" y="154"/>
                </a:cubicBezTo>
                <a:cubicBezTo>
                  <a:pt x="143" y="151"/>
                  <a:pt x="143" y="151"/>
                  <a:pt x="143" y="151"/>
                </a:cubicBezTo>
                <a:cubicBezTo>
                  <a:pt x="147" y="149"/>
                  <a:pt x="147" y="149"/>
                  <a:pt x="147" y="149"/>
                </a:cubicBezTo>
                <a:cubicBezTo>
                  <a:pt x="150" y="148"/>
                  <a:pt x="150" y="148"/>
                  <a:pt x="150" y="148"/>
                </a:cubicBezTo>
                <a:cubicBezTo>
                  <a:pt x="152" y="147"/>
                  <a:pt x="152" y="147"/>
                  <a:pt x="152" y="147"/>
                </a:cubicBezTo>
                <a:cubicBezTo>
                  <a:pt x="152" y="147"/>
                  <a:pt x="152" y="147"/>
                  <a:pt x="152" y="147"/>
                </a:cubicBezTo>
                <a:cubicBezTo>
                  <a:pt x="153" y="147"/>
                  <a:pt x="153" y="147"/>
                  <a:pt x="153" y="147"/>
                </a:cubicBezTo>
                <a:cubicBezTo>
                  <a:pt x="153" y="146"/>
                  <a:pt x="153" y="146"/>
                  <a:pt x="153" y="146"/>
                </a:cubicBezTo>
                <a:cubicBezTo>
                  <a:pt x="153" y="145"/>
                  <a:pt x="153" y="145"/>
                  <a:pt x="153" y="145"/>
                </a:cubicBezTo>
                <a:cubicBezTo>
                  <a:pt x="153" y="143"/>
                  <a:pt x="153" y="143"/>
                  <a:pt x="153" y="143"/>
                </a:cubicBezTo>
                <a:cubicBezTo>
                  <a:pt x="154" y="140"/>
                  <a:pt x="154" y="140"/>
                  <a:pt x="154" y="140"/>
                </a:cubicBezTo>
                <a:cubicBezTo>
                  <a:pt x="154" y="139"/>
                  <a:pt x="154" y="139"/>
                  <a:pt x="154" y="139"/>
                </a:cubicBezTo>
                <a:cubicBezTo>
                  <a:pt x="154" y="137"/>
                  <a:pt x="154" y="137"/>
                  <a:pt x="154" y="137"/>
                </a:cubicBezTo>
                <a:cubicBezTo>
                  <a:pt x="154" y="134"/>
                  <a:pt x="154" y="134"/>
                  <a:pt x="154" y="134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54" y="117"/>
                  <a:pt x="154" y="117"/>
                  <a:pt x="154" y="117"/>
                </a:cubicBezTo>
                <a:cubicBezTo>
                  <a:pt x="153" y="112"/>
                  <a:pt x="153" y="112"/>
                  <a:pt x="153" y="112"/>
                </a:cubicBezTo>
                <a:cubicBezTo>
                  <a:pt x="153" y="107"/>
                  <a:pt x="153" y="107"/>
                  <a:pt x="153" y="107"/>
                </a:cubicBezTo>
                <a:cubicBezTo>
                  <a:pt x="153" y="102"/>
                  <a:pt x="153" y="102"/>
                  <a:pt x="153" y="102"/>
                </a:cubicBezTo>
                <a:cubicBezTo>
                  <a:pt x="153" y="96"/>
                  <a:pt x="153" y="96"/>
                  <a:pt x="153" y="96"/>
                </a:cubicBezTo>
                <a:cubicBezTo>
                  <a:pt x="152" y="91"/>
                  <a:pt x="152" y="91"/>
                  <a:pt x="152" y="91"/>
                </a:cubicBezTo>
                <a:cubicBezTo>
                  <a:pt x="152" y="85"/>
                  <a:pt x="152" y="85"/>
                  <a:pt x="152" y="85"/>
                </a:cubicBezTo>
                <a:cubicBezTo>
                  <a:pt x="151" y="80"/>
                  <a:pt x="151" y="80"/>
                  <a:pt x="151" y="80"/>
                </a:cubicBezTo>
                <a:cubicBezTo>
                  <a:pt x="150" y="74"/>
                  <a:pt x="150" y="74"/>
                  <a:pt x="150" y="74"/>
                </a:cubicBezTo>
                <a:cubicBezTo>
                  <a:pt x="149" y="69"/>
                  <a:pt x="149" y="69"/>
                  <a:pt x="149" y="69"/>
                </a:cubicBezTo>
                <a:cubicBezTo>
                  <a:pt x="148" y="63"/>
                  <a:pt x="148" y="63"/>
                  <a:pt x="148" y="63"/>
                </a:cubicBezTo>
                <a:cubicBezTo>
                  <a:pt x="147" y="58"/>
                  <a:pt x="147" y="58"/>
                  <a:pt x="147" y="58"/>
                </a:cubicBezTo>
                <a:cubicBezTo>
                  <a:pt x="146" y="53"/>
                  <a:pt x="146" y="53"/>
                  <a:pt x="146" y="53"/>
                </a:cubicBezTo>
                <a:cubicBezTo>
                  <a:pt x="145" y="47"/>
                  <a:pt x="145" y="47"/>
                  <a:pt x="145" y="47"/>
                </a:cubicBezTo>
                <a:cubicBezTo>
                  <a:pt x="144" y="43"/>
                  <a:pt x="144" y="43"/>
                  <a:pt x="144" y="43"/>
                </a:cubicBezTo>
                <a:cubicBezTo>
                  <a:pt x="143" y="38"/>
                  <a:pt x="143" y="38"/>
                  <a:pt x="143" y="38"/>
                </a:cubicBezTo>
                <a:cubicBezTo>
                  <a:pt x="141" y="34"/>
                  <a:pt x="141" y="34"/>
                  <a:pt x="141" y="34"/>
                </a:cubicBezTo>
                <a:cubicBezTo>
                  <a:pt x="142" y="36"/>
                  <a:pt x="142" y="36"/>
                  <a:pt x="142" y="36"/>
                </a:cubicBezTo>
                <a:cubicBezTo>
                  <a:pt x="140" y="30"/>
                  <a:pt x="140" y="30"/>
                  <a:pt x="140" y="30"/>
                </a:cubicBezTo>
                <a:cubicBezTo>
                  <a:pt x="138" y="26"/>
                  <a:pt x="138" y="26"/>
                  <a:pt x="138" y="26"/>
                </a:cubicBezTo>
                <a:cubicBezTo>
                  <a:pt x="136" y="23"/>
                  <a:pt x="136" y="23"/>
                  <a:pt x="136" y="23"/>
                </a:cubicBezTo>
                <a:cubicBezTo>
                  <a:pt x="135" y="20"/>
                  <a:pt x="135" y="20"/>
                  <a:pt x="135" y="20"/>
                </a:cubicBezTo>
                <a:cubicBezTo>
                  <a:pt x="133" y="17"/>
                  <a:pt x="133" y="17"/>
                  <a:pt x="133" y="17"/>
                </a:cubicBezTo>
                <a:cubicBezTo>
                  <a:pt x="131" y="16"/>
                  <a:pt x="131" y="16"/>
                  <a:pt x="131" y="16"/>
                </a:cubicBezTo>
                <a:cubicBezTo>
                  <a:pt x="130" y="15"/>
                  <a:pt x="130" y="15"/>
                  <a:pt x="130" y="15"/>
                </a:cubicBezTo>
                <a:cubicBezTo>
                  <a:pt x="129" y="13"/>
                  <a:pt x="129" y="13"/>
                  <a:pt x="129" y="13"/>
                </a:cubicBezTo>
                <a:cubicBezTo>
                  <a:pt x="127" y="11"/>
                  <a:pt x="127" y="11"/>
                  <a:pt x="127" y="11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3" y="8"/>
                  <a:pt x="123" y="8"/>
                  <a:pt x="123" y="8"/>
                </a:cubicBezTo>
                <a:cubicBezTo>
                  <a:pt x="121" y="6"/>
                  <a:pt x="121" y="6"/>
                  <a:pt x="121" y="6"/>
                </a:cubicBezTo>
                <a:cubicBezTo>
                  <a:pt x="118" y="5"/>
                  <a:pt x="118" y="5"/>
                  <a:pt x="118" y="5"/>
                </a:cubicBezTo>
                <a:cubicBezTo>
                  <a:pt x="116" y="3"/>
                  <a:pt x="116" y="3"/>
                  <a:pt x="116" y="3"/>
                </a:cubicBezTo>
                <a:cubicBezTo>
                  <a:pt x="113" y="2"/>
                  <a:pt x="113" y="2"/>
                  <a:pt x="113" y="2"/>
                </a:cubicBezTo>
                <a:cubicBezTo>
                  <a:pt x="111" y="1"/>
                  <a:pt x="111" y="1"/>
                  <a:pt x="111" y="1"/>
                </a:cubicBezTo>
                <a:cubicBezTo>
                  <a:pt x="108" y="1"/>
                  <a:pt x="108" y="1"/>
                  <a:pt x="108" y="1"/>
                </a:cubicBezTo>
                <a:cubicBezTo>
                  <a:pt x="105" y="0"/>
                  <a:pt x="105" y="0"/>
                  <a:pt x="105" y="0"/>
                </a:cubicBezTo>
                <a:cubicBezTo>
                  <a:pt x="102" y="1"/>
                  <a:pt x="102" y="1"/>
                  <a:pt x="102" y="1"/>
                </a:cubicBezTo>
                <a:cubicBezTo>
                  <a:pt x="99" y="2"/>
                  <a:pt x="99" y="2"/>
                  <a:pt x="99" y="2"/>
                </a:cubicBezTo>
                <a:cubicBezTo>
                  <a:pt x="97" y="3"/>
                  <a:pt x="97" y="3"/>
                  <a:pt x="97" y="3"/>
                </a:cubicBezTo>
                <a:cubicBezTo>
                  <a:pt x="95" y="4"/>
                  <a:pt x="95" y="4"/>
                  <a:pt x="95" y="4"/>
                </a:cubicBezTo>
                <a:cubicBezTo>
                  <a:pt x="93" y="6"/>
                  <a:pt x="93" y="6"/>
                  <a:pt x="93" y="6"/>
                </a:cubicBezTo>
                <a:cubicBezTo>
                  <a:pt x="91" y="7"/>
                  <a:pt x="91" y="7"/>
                  <a:pt x="91" y="7"/>
                </a:cubicBezTo>
                <a:cubicBezTo>
                  <a:pt x="89" y="10"/>
                  <a:pt x="89" y="10"/>
                  <a:pt x="89" y="10"/>
                </a:cubicBezTo>
                <a:cubicBezTo>
                  <a:pt x="87" y="12"/>
                  <a:pt x="87" y="12"/>
                  <a:pt x="87" y="12"/>
                </a:cubicBezTo>
                <a:cubicBezTo>
                  <a:pt x="85" y="15"/>
                  <a:pt x="85" y="15"/>
                  <a:pt x="85" y="15"/>
                </a:cubicBezTo>
                <a:cubicBezTo>
                  <a:pt x="84" y="18"/>
                  <a:pt x="84" y="18"/>
                  <a:pt x="84" y="18"/>
                </a:cubicBezTo>
                <a:cubicBezTo>
                  <a:pt x="82" y="22"/>
                  <a:pt x="82" y="22"/>
                  <a:pt x="82" y="22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8"/>
                  <a:pt x="81" y="28"/>
                  <a:pt x="81" y="28"/>
                </a:cubicBezTo>
                <a:cubicBezTo>
                  <a:pt x="81" y="33"/>
                  <a:pt x="81" y="33"/>
                  <a:pt x="81" y="33"/>
                </a:cubicBezTo>
                <a:cubicBezTo>
                  <a:pt x="80" y="38"/>
                  <a:pt x="80" y="38"/>
                  <a:pt x="80" y="38"/>
                </a:cubicBezTo>
                <a:cubicBezTo>
                  <a:pt x="78" y="45"/>
                  <a:pt x="78" y="45"/>
                  <a:pt x="78" y="45"/>
                </a:cubicBezTo>
                <a:cubicBezTo>
                  <a:pt x="75" y="51"/>
                  <a:pt x="75" y="51"/>
                  <a:pt x="75" y="51"/>
                </a:cubicBezTo>
                <a:cubicBezTo>
                  <a:pt x="70" y="58"/>
                  <a:pt x="70" y="58"/>
                  <a:pt x="70" y="58"/>
                </a:cubicBezTo>
                <a:cubicBezTo>
                  <a:pt x="62" y="64"/>
                  <a:pt x="62" y="64"/>
                  <a:pt x="62" y="64"/>
                </a:cubicBezTo>
                <a:cubicBezTo>
                  <a:pt x="58" y="67"/>
                  <a:pt x="58" y="67"/>
                  <a:pt x="58" y="67"/>
                </a:cubicBezTo>
                <a:cubicBezTo>
                  <a:pt x="55" y="71"/>
                  <a:pt x="55" y="71"/>
                  <a:pt x="55" y="71"/>
                </a:cubicBezTo>
                <a:cubicBezTo>
                  <a:pt x="54" y="74"/>
                  <a:pt x="54" y="74"/>
                  <a:pt x="54" y="74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81"/>
                  <a:pt x="53" y="81"/>
                  <a:pt x="53" y="81"/>
                </a:cubicBezTo>
                <a:cubicBezTo>
                  <a:pt x="54" y="85"/>
                  <a:pt x="54" y="85"/>
                  <a:pt x="54" y="85"/>
                </a:cubicBezTo>
                <a:cubicBezTo>
                  <a:pt x="55" y="88"/>
                  <a:pt x="55" y="88"/>
                  <a:pt x="55" y="88"/>
                </a:cubicBezTo>
                <a:cubicBezTo>
                  <a:pt x="57" y="92"/>
                  <a:pt x="57" y="92"/>
                  <a:pt x="57" y="92"/>
                </a:cubicBezTo>
                <a:cubicBezTo>
                  <a:pt x="59" y="95"/>
                  <a:pt x="59" y="95"/>
                  <a:pt x="59" y="95"/>
                </a:cubicBezTo>
                <a:cubicBezTo>
                  <a:pt x="61" y="98"/>
                  <a:pt x="61" y="98"/>
                  <a:pt x="61" y="98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9" y="106"/>
                  <a:pt x="69" y="106"/>
                  <a:pt x="69" y="106"/>
                </a:cubicBezTo>
                <a:cubicBezTo>
                  <a:pt x="70" y="107"/>
                  <a:pt x="70" y="107"/>
                  <a:pt x="70" y="107"/>
                </a:cubicBezTo>
                <a:cubicBezTo>
                  <a:pt x="70" y="107"/>
                  <a:pt x="70" y="107"/>
                  <a:pt x="70" y="107"/>
                </a:cubicBezTo>
                <a:cubicBezTo>
                  <a:pt x="70" y="107"/>
                  <a:pt x="70" y="107"/>
                  <a:pt x="70" y="107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69" y="106"/>
                  <a:pt x="69" y="106"/>
                  <a:pt x="69" y="106"/>
                </a:cubicBezTo>
                <a:cubicBezTo>
                  <a:pt x="67" y="106"/>
                  <a:pt x="67" y="106"/>
                  <a:pt x="67" y="106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63" y="105"/>
                  <a:pt x="63" y="105"/>
                  <a:pt x="63" y="105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58" y="103"/>
                  <a:pt x="58" y="103"/>
                  <a:pt x="58" y="103"/>
                </a:cubicBezTo>
                <a:cubicBezTo>
                  <a:pt x="55" y="103"/>
                  <a:pt x="55" y="103"/>
                  <a:pt x="55" y="103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6" y="102"/>
                  <a:pt x="46" y="102"/>
                  <a:pt x="46" y="102"/>
                </a:cubicBezTo>
                <a:cubicBezTo>
                  <a:pt x="42" y="101"/>
                  <a:pt x="42" y="101"/>
                  <a:pt x="42" y="101"/>
                </a:cubicBezTo>
                <a:cubicBezTo>
                  <a:pt x="39" y="102"/>
                  <a:pt x="39" y="102"/>
                  <a:pt x="39" y="102"/>
                </a:cubicBezTo>
                <a:cubicBezTo>
                  <a:pt x="35" y="102"/>
                  <a:pt x="35" y="102"/>
                  <a:pt x="35" y="102"/>
                </a:cubicBezTo>
                <a:cubicBezTo>
                  <a:pt x="32" y="103"/>
                  <a:pt x="32" y="103"/>
                  <a:pt x="32" y="103"/>
                </a:cubicBezTo>
                <a:cubicBezTo>
                  <a:pt x="27" y="104"/>
                  <a:pt x="27" y="104"/>
                  <a:pt x="27" y="104"/>
                </a:cubicBezTo>
                <a:cubicBezTo>
                  <a:pt x="22" y="107"/>
                  <a:pt x="22" y="107"/>
                  <a:pt x="22" y="107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9" y="119"/>
                  <a:pt x="9" y="119"/>
                  <a:pt x="9" y="119"/>
                </a:cubicBezTo>
                <a:cubicBezTo>
                  <a:pt x="5" y="125"/>
                  <a:pt x="5" y="125"/>
                  <a:pt x="5" y="125"/>
                </a:cubicBezTo>
                <a:cubicBezTo>
                  <a:pt x="3" y="133"/>
                  <a:pt x="3" y="133"/>
                  <a:pt x="3" y="133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3"/>
                  <a:pt x="0" y="143"/>
                  <a:pt x="0" y="143"/>
                </a:cubicBezTo>
                <a:cubicBezTo>
                  <a:pt x="1" y="145"/>
                  <a:pt x="1" y="145"/>
                  <a:pt x="1" y="145"/>
                </a:cubicBezTo>
                <a:cubicBezTo>
                  <a:pt x="1" y="147"/>
                  <a:pt x="1" y="147"/>
                  <a:pt x="1" y="147"/>
                </a:cubicBezTo>
                <a:cubicBezTo>
                  <a:pt x="2" y="150"/>
                  <a:pt x="2" y="150"/>
                  <a:pt x="2" y="150"/>
                </a:cubicBezTo>
                <a:cubicBezTo>
                  <a:pt x="3" y="154"/>
                  <a:pt x="3" y="154"/>
                  <a:pt x="3" y="154"/>
                </a:cubicBezTo>
                <a:cubicBezTo>
                  <a:pt x="4" y="157"/>
                  <a:pt x="4" y="157"/>
                  <a:pt x="4" y="157"/>
                </a:cubicBezTo>
                <a:cubicBezTo>
                  <a:pt x="6" y="161"/>
                  <a:pt x="6" y="161"/>
                  <a:pt x="6" y="161"/>
                </a:cubicBezTo>
                <a:cubicBezTo>
                  <a:pt x="8" y="165"/>
                  <a:pt x="8" y="165"/>
                  <a:pt x="8" y="165"/>
                </a:cubicBezTo>
                <a:cubicBezTo>
                  <a:pt x="11" y="169"/>
                  <a:pt x="11" y="169"/>
                  <a:pt x="11" y="169"/>
                </a:cubicBezTo>
                <a:cubicBezTo>
                  <a:pt x="14" y="173"/>
                  <a:pt x="14" y="173"/>
                  <a:pt x="14" y="173"/>
                </a:cubicBezTo>
                <a:cubicBezTo>
                  <a:pt x="18" y="176"/>
                  <a:pt x="18" y="176"/>
                  <a:pt x="18" y="176"/>
                </a:cubicBezTo>
                <a:cubicBezTo>
                  <a:pt x="22" y="179"/>
                  <a:pt x="22" y="179"/>
                  <a:pt x="22" y="179"/>
                </a:cubicBezTo>
                <a:cubicBezTo>
                  <a:pt x="27" y="181"/>
                  <a:pt x="27" y="181"/>
                  <a:pt x="27" y="181"/>
                </a:cubicBezTo>
                <a:cubicBezTo>
                  <a:pt x="33" y="183"/>
                  <a:pt x="33" y="183"/>
                  <a:pt x="33" y="183"/>
                </a:cubicBezTo>
                <a:cubicBezTo>
                  <a:pt x="39" y="184"/>
                  <a:pt x="39" y="184"/>
                  <a:pt x="39" y="184"/>
                </a:cubicBezTo>
                <a:cubicBezTo>
                  <a:pt x="46" y="185"/>
                  <a:pt x="46" y="185"/>
                  <a:pt x="46" y="185"/>
                </a:cubicBezTo>
                <a:cubicBezTo>
                  <a:pt x="54" y="184"/>
                  <a:pt x="54" y="184"/>
                  <a:pt x="54" y="184"/>
                </a:cubicBezTo>
                <a:cubicBezTo>
                  <a:pt x="61" y="183"/>
                  <a:pt x="61" y="183"/>
                  <a:pt x="61" y="183"/>
                </a:cubicBezTo>
                <a:cubicBezTo>
                  <a:pt x="69" y="182"/>
                  <a:pt x="69" y="182"/>
                  <a:pt x="69" y="182"/>
                </a:cubicBezTo>
                <a:cubicBezTo>
                  <a:pt x="76" y="181"/>
                  <a:pt x="76" y="181"/>
                  <a:pt x="76" y="181"/>
                </a:cubicBezTo>
                <a:cubicBezTo>
                  <a:pt x="83" y="180"/>
                  <a:pt x="83" y="180"/>
                  <a:pt x="83" y="180"/>
                </a:cubicBezTo>
                <a:cubicBezTo>
                  <a:pt x="89" y="178"/>
                  <a:pt x="89" y="178"/>
                  <a:pt x="89" y="178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1" y="175"/>
                  <a:pt x="101" y="175"/>
                  <a:pt x="101" y="175"/>
                </a:cubicBezTo>
                <a:cubicBezTo>
                  <a:pt x="107" y="173"/>
                  <a:pt x="107" y="173"/>
                  <a:pt x="107" y="173"/>
                </a:cubicBezTo>
                <a:cubicBezTo>
                  <a:pt x="112" y="172"/>
                  <a:pt x="112" y="172"/>
                  <a:pt x="112" y="172"/>
                </a:cubicBezTo>
                <a:cubicBezTo>
                  <a:pt x="116" y="170"/>
                  <a:pt x="116" y="170"/>
                  <a:pt x="116" y="170"/>
                </a:cubicBezTo>
                <a:cubicBezTo>
                  <a:pt x="119" y="169"/>
                  <a:pt x="119" y="169"/>
                  <a:pt x="119" y="169"/>
                </a:cubicBezTo>
                <a:cubicBezTo>
                  <a:pt x="122" y="168"/>
                  <a:pt x="122" y="168"/>
                  <a:pt x="122" y="168"/>
                </a:cubicBezTo>
                <a:cubicBezTo>
                  <a:pt x="124" y="167"/>
                  <a:pt x="124" y="167"/>
                  <a:pt x="124" y="167"/>
                </a:cubicBezTo>
                <a:cubicBezTo>
                  <a:pt x="126" y="167"/>
                  <a:pt x="126" y="167"/>
                  <a:pt x="126" y="167"/>
                </a:cubicBezTo>
                <a:cubicBezTo>
                  <a:pt x="126" y="166"/>
                  <a:pt x="126" y="166"/>
                  <a:pt x="126" y="166"/>
                </a:cubicBezTo>
                <a:close/>
                <a:moveTo>
                  <a:pt x="128" y="150"/>
                </a:moveTo>
                <a:cubicBezTo>
                  <a:pt x="128" y="150"/>
                  <a:pt x="128" y="150"/>
                  <a:pt x="128" y="150"/>
                </a:cubicBezTo>
                <a:cubicBezTo>
                  <a:pt x="119" y="144"/>
                  <a:pt x="113" y="142"/>
                  <a:pt x="107" y="139"/>
                </a:cubicBezTo>
                <a:cubicBezTo>
                  <a:pt x="97" y="134"/>
                  <a:pt x="90" y="130"/>
                  <a:pt x="80" y="130"/>
                </a:cubicBezTo>
                <a:cubicBezTo>
                  <a:pt x="80" y="130"/>
                  <a:pt x="80" y="130"/>
                  <a:pt x="80" y="130"/>
                </a:cubicBezTo>
                <a:cubicBezTo>
                  <a:pt x="80" y="130"/>
                  <a:pt x="80" y="130"/>
                  <a:pt x="80" y="130"/>
                </a:cubicBezTo>
                <a:cubicBezTo>
                  <a:pt x="79" y="130"/>
                  <a:pt x="78" y="130"/>
                  <a:pt x="76" y="131"/>
                </a:cubicBezTo>
                <a:cubicBezTo>
                  <a:pt x="75" y="131"/>
                  <a:pt x="75" y="131"/>
                  <a:pt x="74" y="131"/>
                </a:cubicBezTo>
                <a:cubicBezTo>
                  <a:pt x="73" y="131"/>
                  <a:pt x="73" y="131"/>
                  <a:pt x="72" y="131"/>
                </a:cubicBezTo>
                <a:cubicBezTo>
                  <a:pt x="67" y="130"/>
                  <a:pt x="61" y="126"/>
                  <a:pt x="61" y="121"/>
                </a:cubicBezTo>
                <a:cubicBezTo>
                  <a:pt x="58" y="124"/>
                  <a:pt x="61" y="128"/>
                  <a:pt x="65" y="130"/>
                </a:cubicBezTo>
                <a:cubicBezTo>
                  <a:pt x="67" y="131"/>
                  <a:pt x="70" y="131"/>
                  <a:pt x="73" y="131"/>
                </a:cubicBezTo>
                <a:cubicBezTo>
                  <a:pt x="66" y="134"/>
                  <a:pt x="62" y="139"/>
                  <a:pt x="62" y="145"/>
                </a:cubicBezTo>
                <a:cubicBezTo>
                  <a:pt x="61" y="149"/>
                  <a:pt x="64" y="155"/>
                  <a:pt x="68" y="158"/>
                </a:cubicBezTo>
                <a:cubicBezTo>
                  <a:pt x="71" y="159"/>
                  <a:pt x="74" y="160"/>
                  <a:pt x="77" y="160"/>
                </a:cubicBezTo>
                <a:cubicBezTo>
                  <a:pt x="83" y="159"/>
                  <a:pt x="88" y="149"/>
                  <a:pt x="83" y="142"/>
                </a:cubicBezTo>
                <a:cubicBezTo>
                  <a:pt x="82" y="141"/>
                  <a:pt x="77" y="138"/>
                  <a:pt x="73" y="139"/>
                </a:cubicBezTo>
                <a:cubicBezTo>
                  <a:pt x="71" y="140"/>
                  <a:pt x="68" y="142"/>
                  <a:pt x="68" y="146"/>
                </a:cubicBezTo>
                <a:cubicBezTo>
                  <a:pt x="69" y="148"/>
                  <a:pt x="71" y="151"/>
                  <a:pt x="74" y="150"/>
                </a:cubicBezTo>
                <a:cubicBezTo>
                  <a:pt x="80" y="148"/>
                  <a:pt x="75" y="142"/>
                  <a:pt x="77" y="142"/>
                </a:cubicBezTo>
                <a:cubicBezTo>
                  <a:pt x="80" y="142"/>
                  <a:pt x="84" y="146"/>
                  <a:pt x="84" y="150"/>
                </a:cubicBezTo>
                <a:cubicBezTo>
                  <a:pt x="84" y="154"/>
                  <a:pt x="79" y="162"/>
                  <a:pt x="71" y="158"/>
                </a:cubicBezTo>
                <a:cubicBezTo>
                  <a:pt x="65" y="155"/>
                  <a:pt x="62" y="150"/>
                  <a:pt x="62" y="144"/>
                </a:cubicBezTo>
                <a:cubicBezTo>
                  <a:pt x="62" y="140"/>
                  <a:pt x="65" y="137"/>
                  <a:pt x="67" y="136"/>
                </a:cubicBezTo>
                <a:cubicBezTo>
                  <a:pt x="73" y="130"/>
                  <a:pt x="85" y="132"/>
                  <a:pt x="94" y="135"/>
                </a:cubicBezTo>
                <a:cubicBezTo>
                  <a:pt x="112" y="143"/>
                  <a:pt x="110" y="142"/>
                  <a:pt x="128" y="150"/>
                </a:cubicBezTo>
                <a:cubicBezTo>
                  <a:pt x="128" y="150"/>
                  <a:pt x="128" y="150"/>
                  <a:pt x="128" y="150"/>
                </a:cubicBezTo>
                <a:close/>
                <a:moveTo>
                  <a:pt x="130" y="151"/>
                </a:moveTo>
                <a:cubicBezTo>
                  <a:pt x="130" y="151"/>
                  <a:pt x="130" y="151"/>
                  <a:pt x="130" y="151"/>
                </a:cubicBezTo>
                <a:cubicBezTo>
                  <a:pt x="125" y="152"/>
                  <a:pt x="123" y="152"/>
                  <a:pt x="112" y="155"/>
                </a:cubicBezTo>
                <a:cubicBezTo>
                  <a:pt x="110" y="156"/>
                  <a:pt x="107" y="157"/>
                  <a:pt x="105" y="157"/>
                </a:cubicBezTo>
                <a:cubicBezTo>
                  <a:pt x="101" y="158"/>
                  <a:pt x="96" y="157"/>
                  <a:pt x="94" y="155"/>
                </a:cubicBezTo>
                <a:cubicBezTo>
                  <a:pt x="93" y="154"/>
                  <a:pt x="92" y="152"/>
                  <a:pt x="92" y="150"/>
                </a:cubicBezTo>
                <a:cubicBezTo>
                  <a:pt x="92" y="146"/>
                  <a:pt x="94" y="144"/>
                  <a:pt x="98" y="143"/>
                </a:cubicBezTo>
                <a:cubicBezTo>
                  <a:pt x="103" y="141"/>
                  <a:pt x="105" y="146"/>
                  <a:pt x="104" y="148"/>
                </a:cubicBezTo>
                <a:cubicBezTo>
                  <a:pt x="104" y="150"/>
                  <a:pt x="102" y="152"/>
                  <a:pt x="100" y="152"/>
                </a:cubicBezTo>
                <a:cubicBezTo>
                  <a:pt x="99" y="152"/>
                  <a:pt x="102" y="149"/>
                  <a:pt x="99" y="147"/>
                </a:cubicBezTo>
                <a:cubicBezTo>
                  <a:pt x="98" y="147"/>
                  <a:pt x="96" y="148"/>
                  <a:pt x="96" y="149"/>
                </a:cubicBezTo>
                <a:cubicBezTo>
                  <a:pt x="95" y="151"/>
                  <a:pt x="97" y="153"/>
                  <a:pt x="98" y="153"/>
                </a:cubicBezTo>
                <a:cubicBezTo>
                  <a:pt x="100" y="154"/>
                  <a:pt x="103" y="153"/>
                  <a:pt x="103" y="152"/>
                </a:cubicBezTo>
                <a:cubicBezTo>
                  <a:pt x="106" y="149"/>
                  <a:pt x="104" y="142"/>
                  <a:pt x="101" y="142"/>
                </a:cubicBezTo>
                <a:cubicBezTo>
                  <a:pt x="96" y="141"/>
                  <a:pt x="92" y="144"/>
                  <a:pt x="91" y="149"/>
                </a:cubicBezTo>
                <a:cubicBezTo>
                  <a:pt x="91" y="153"/>
                  <a:pt x="94" y="157"/>
                  <a:pt x="99" y="158"/>
                </a:cubicBezTo>
                <a:cubicBezTo>
                  <a:pt x="99" y="158"/>
                  <a:pt x="100" y="158"/>
                  <a:pt x="101" y="158"/>
                </a:cubicBezTo>
                <a:cubicBezTo>
                  <a:pt x="93" y="160"/>
                  <a:pt x="85" y="162"/>
                  <a:pt x="67" y="166"/>
                </a:cubicBezTo>
                <a:cubicBezTo>
                  <a:pt x="50" y="170"/>
                  <a:pt x="29" y="171"/>
                  <a:pt x="21" y="159"/>
                </a:cubicBezTo>
                <a:cubicBezTo>
                  <a:pt x="18" y="155"/>
                  <a:pt x="15" y="149"/>
                  <a:pt x="15" y="144"/>
                </a:cubicBezTo>
                <a:cubicBezTo>
                  <a:pt x="17" y="132"/>
                  <a:pt x="23" y="124"/>
                  <a:pt x="35" y="121"/>
                </a:cubicBezTo>
                <a:cubicBezTo>
                  <a:pt x="50" y="116"/>
                  <a:pt x="56" y="132"/>
                  <a:pt x="55" y="138"/>
                </a:cubicBezTo>
                <a:cubicBezTo>
                  <a:pt x="54" y="145"/>
                  <a:pt x="45" y="151"/>
                  <a:pt x="39" y="150"/>
                </a:cubicBezTo>
                <a:cubicBezTo>
                  <a:pt x="37" y="150"/>
                  <a:pt x="47" y="141"/>
                  <a:pt x="36" y="136"/>
                </a:cubicBezTo>
                <a:cubicBezTo>
                  <a:pt x="33" y="134"/>
                  <a:pt x="28" y="137"/>
                  <a:pt x="27" y="141"/>
                </a:cubicBezTo>
                <a:cubicBezTo>
                  <a:pt x="24" y="148"/>
                  <a:pt x="30" y="152"/>
                  <a:pt x="33" y="154"/>
                </a:cubicBezTo>
                <a:cubicBezTo>
                  <a:pt x="39" y="157"/>
                  <a:pt x="48" y="154"/>
                  <a:pt x="51" y="151"/>
                </a:cubicBezTo>
                <a:cubicBezTo>
                  <a:pt x="61" y="142"/>
                  <a:pt x="56" y="122"/>
                  <a:pt x="45" y="120"/>
                </a:cubicBezTo>
                <a:cubicBezTo>
                  <a:pt x="41" y="119"/>
                  <a:pt x="34" y="119"/>
                  <a:pt x="30" y="121"/>
                </a:cubicBezTo>
                <a:cubicBezTo>
                  <a:pt x="22" y="125"/>
                  <a:pt x="15" y="134"/>
                  <a:pt x="15" y="141"/>
                </a:cubicBezTo>
                <a:cubicBezTo>
                  <a:pt x="13" y="153"/>
                  <a:pt x="22" y="166"/>
                  <a:pt x="36" y="170"/>
                </a:cubicBezTo>
                <a:cubicBezTo>
                  <a:pt x="56" y="175"/>
                  <a:pt x="71" y="170"/>
                  <a:pt x="90" y="164"/>
                </a:cubicBezTo>
                <a:cubicBezTo>
                  <a:pt x="102" y="161"/>
                  <a:pt x="113" y="158"/>
                  <a:pt x="130" y="151"/>
                </a:cubicBezTo>
                <a:cubicBezTo>
                  <a:pt x="130" y="151"/>
                  <a:pt x="130" y="151"/>
                  <a:pt x="130" y="151"/>
                </a:cubicBezTo>
                <a:close/>
                <a:moveTo>
                  <a:pt x="142" y="143"/>
                </a:moveTo>
                <a:cubicBezTo>
                  <a:pt x="142" y="143"/>
                  <a:pt x="142" y="143"/>
                  <a:pt x="142" y="143"/>
                </a:cubicBezTo>
                <a:cubicBezTo>
                  <a:pt x="142" y="143"/>
                  <a:pt x="142" y="143"/>
                  <a:pt x="142" y="143"/>
                </a:cubicBezTo>
                <a:cubicBezTo>
                  <a:pt x="140" y="142"/>
                  <a:pt x="138" y="141"/>
                  <a:pt x="136" y="140"/>
                </a:cubicBezTo>
                <a:cubicBezTo>
                  <a:pt x="135" y="139"/>
                  <a:pt x="134" y="139"/>
                  <a:pt x="133" y="138"/>
                </a:cubicBezTo>
                <a:cubicBezTo>
                  <a:pt x="130" y="137"/>
                  <a:pt x="128" y="136"/>
                  <a:pt x="127" y="135"/>
                </a:cubicBezTo>
                <a:cubicBezTo>
                  <a:pt x="121" y="132"/>
                  <a:pt x="115" y="128"/>
                  <a:pt x="112" y="127"/>
                </a:cubicBezTo>
                <a:cubicBezTo>
                  <a:pt x="105" y="123"/>
                  <a:pt x="99" y="120"/>
                  <a:pt x="94" y="112"/>
                </a:cubicBezTo>
                <a:cubicBezTo>
                  <a:pt x="91" y="106"/>
                  <a:pt x="93" y="100"/>
                  <a:pt x="97" y="97"/>
                </a:cubicBezTo>
                <a:cubicBezTo>
                  <a:pt x="99" y="95"/>
                  <a:pt x="104" y="97"/>
                  <a:pt x="108" y="96"/>
                </a:cubicBezTo>
                <a:cubicBezTo>
                  <a:pt x="109" y="95"/>
                  <a:pt x="112" y="98"/>
                  <a:pt x="113" y="100"/>
                </a:cubicBezTo>
                <a:cubicBezTo>
                  <a:pt x="115" y="104"/>
                  <a:pt x="111" y="111"/>
                  <a:pt x="104" y="111"/>
                </a:cubicBezTo>
                <a:cubicBezTo>
                  <a:pt x="103" y="111"/>
                  <a:pt x="99" y="109"/>
                  <a:pt x="98" y="106"/>
                </a:cubicBezTo>
                <a:cubicBezTo>
                  <a:pt x="98" y="105"/>
                  <a:pt x="98" y="102"/>
                  <a:pt x="101" y="101"/>
                </a:cubicBezTo>
                <a:cubicBezTo>
                  <a:pt x="102" y="100"/>
                  <a:pt x="105" y="100"/>
                  <a:pt x="105" y="102"/>
                </a:cubicBezTo>
                <a:cubicBezTo>
                  <a:pt x="106" y="107"/>
                  <a:pt x="101" y="106"/>
                  <a:pt x="101" y="107"/>
                </a:cubicBezTo>
                <a:cubicBezTo>
                  <a:pt x="103" y="109"/>
                  <a:pt x="108" y="110"/>
                  <a:pt x="110" y="108"/>
                </a:cubicBezTo>
                <a:cubicBezTo>
                  <a:pt x="111" y="108"/>
                  <a:pt x="111" y="106"/>
                  <a:pt x="111" y="105"/>
                </a:cubicBezTo>
                <a:cubicBezTo>
                  <a:pt x="113" y="103"/>
                  <a:pt x="113" y="99"/>
                  <a:pt x="109" y="97"/>
                </a:cubicBezTo>
                <a:cubicBezTo>
                  <a:pt x="105" y="94"/>
                  <a:pt x="100" y="95"/>
                  <a:pt x="96" y="98"/>
                </a:cubicBezTo>
                <a:cubicBezTo>
                  <a:pt x="94" y="99"/>
                  <a:pt x="94" y="102"/>
                  <a:pt x="93" y="104"/>
                </a:cubicBezTo>
                <a:cubicBezTo>
                  <a:pt x="92" y="110"/>
                  <a:pt x="99" y="116"/>
                  <a:pt x="105" y="120"/>
                </a:cubicBezTo>
                <a:cubicBezTo>
                  <a:pt x="111" y="125"/>
                  <a:pt x="118" y="128"/>
                  <a:pt x="124" y="132"/>
                </a:cubicBezTo>
                <a:cubicBezTo>
                  <a:pt x="126" y="133"/>
                  <a:pt x="126" y="133"/>
                  <a:pt x="126" y="133"/>
                </a:cubicBezTo>
                <a:cubicBezTo>
                  <a:pt x="130" y="136"/>
                  <a:pt x="135" y="139"/>
                  <a:pt x="140" y="141"/>
                </a:cubicBezTo>
                <a:cubicBezTo>
                  <a:pt x="140" y="141"/>
                  <a:pt x="140" y="141"/>
                  <a:pt x="140" y="141"/>
                </a:cubicBezTo>
                <a:cubicBezTo>
                  <a:pt x="140" y="141"/>
                  <a:pt x="140" y="141"/>
                  <a:pt x="140" y="141"/>
                </a:cubicBezTo>
                <a:cubicBezTo>
                  <a:pt x="141" y="142"/>
                  <a:pt x="141" y="142"/>
                  <a:pt x="142" y="143"/>
                </a:cubicBezTo>
                <a:cubicBezTo>
                  <a:pt x="142" y="142"/>
                  <a:pt x="142" y="142"/>
                  <a:pt x="142" y="142"/>
                </a:cubicBezTo>
                <a:cubicBezTo>
                  <a:pt x="142" y="142"/>
                  <a:pt x="142" y="142"/>
                  <a:pt x="142" y="142"/>
                </a:cubicBezTo>
                <a:cubicBezTo>
                  <a:pt x="137" y="134"/>
                  <a:pt x="133" y="125"/>
                  <a:pt x="129" y="117"/>
                </a:cubicBezTo>
                <a:cubicBezTo>
                  <a:pt x="126" y="113"/>
                  <a:pt x="122" y="108"/>
                  <a:pt x="118" y="109"/>
                </a:cubicBezTo>
                <a:cubicBezTo>
                  <a:pt x="117" y="109"/>
                  <a:pt x="115" y="109"/>
                  <a:pt x="114" y="110"/>
                </a:cubicBezTo>
                <a:cubicBezTo>
                  <a:pt x="112" y="113"/>
                  <a:pt x="111" y="116"/>
                  <a:pt x="113" y="119"/>
                </a:cubicBezTo>
                <a:cubicBezTo>
                  <a:pt x="115" y="123"/>
                  <a:pt x="119" y="121"/>
                  <a:pt x="120" y="120"/>
                </a:cubicBezTo>
                <a:cubicBezTo>
                  <a:pt x="122" y="118"/>
                  <a:pt x="121" y="115"/>
                  <a:pt x="120" y="114"/>
                </a:cubicBezTo>
                <a:cubicBezTo>
                  <a:pt x="119" y="114"/>
                  <a:pt x="119" y="117"/>
                  <a:pt x="116" y="116"/>
                </a:cubicBezTo>
                <a:cubicBezTo>
                  <a:pt x="115" y="116"/>
                  <a:pt x="115" y="114"/>
                  <a:pt x="116" y="113"/>
                </a:cubicBezTo>
                <a:cubicBezTo>
                  <a:pt x="116" y="111"/>
                  <a:pt x="118" y="112"/>
                  <a:pt x="119" y="112"/>
                </a:cubicBezTo>
                <a:cubicBezTo>
                  <a:pt x="121" y="113"/>
                  <a:pt x="122" y="115"/>
                  <a:pt x="122" y="116"/>
                </a:cubicBezTo>
                <a:cubicBezTo>
                  <a:pt x="122" y="120"/>
                  <a:pt x="117" y="123"/>
                  <a:pt x="114" y="121"/>
                </a:cubicBezTo>
                <a:cubicBezTo>
                  <a:pt x="113" y="120"/>
                  <a:pt x="112" y="119"/>
                  <a:pt x="112" y="118"/>
                </a:cubicBezTo>
                <a:cubicBezTo>
                  <a:pt x="111" y="115"/>
                  <a:pt x="112" y="112"/>
                  <a:pt x="113" y="111"/>
                </a:cubicBezTo>
                <a:cubicBezTo>
                  <a:pt x="116" y="108"/>
                  <a:pt x="120" y="107"/>
                  <a:pt x="123" y="110"/>
                </a:cubicBezTo>
                <a:cubicBezTo>
                  <a:pt x="128" y="113"/>
                  <a:pt x="130" y="117"/>
                  <a:pt x="133" y="122"/>
                </a:cubicBezTo>
                <a:cubicBezTo>
                  <a:pt x="133" y="124"/>
                  <a:pt x="135" y="128"/>
                  <a:pt x="138" y="132"/>
                </a:cubicBezTo>
                <a:cubicBezTo>
                  <a:pt x="130" y="114"/>
                  <a:pt x="130" y="112"/>
                  <a:pt x="119" y="87"/>
                </a:cubicBezTo>
                <a:cubicBezTo>
                  <a:pt x="112" y="73"/>
                  <a:pt x="100" y="58"/>
                  <a:pt x="86" y="58"/>
                </a:cubicBezTo>
                <a:cubicBezTo>
                  <a:pt x="82" y="59"/>
                  <a:pt x="76" y="60"/>
                  <a:pt x="72" y="63"/>
                </a:cubicBezTo>
                <a:cubicBezTo>
                  <a:pt x="64" y="71"/>
                  <a:pt x="63" y="80"/>
                  <a:pt x="67" y="90"/>
                </a:cubicBezTo>
                <a:cubicBezTo>
                  <a:pt x="72" y="104"/>
                  <a:pt x="87" y="99"/>
                  <a:pt x="91" y="95"/>
                </a:cubicBezTo>
                <a:cubicBezTo>
                  <a:pt x="95" y="90"/>
                  <a:pt x="95" y="80"/>
                  <a:pt x="91" y="77"/>
                </a:cubicBezTo>
                <a:cubicBezTo>
                  <a:pt x="89" y="75"/>
                  <a:pt x="88" y="87"/>
                  <a:pt x="79" y="83"/>
                </a:cubicBezTo>
                <a:cubicBezTo>
                  <a:pt x="75" y="82"/>
                  <a:pt x="75" y="76"/>
                  <a:pt x="77" y="73"/>
                </a:cubicBezTo>
                <a:cubicBezTo>
                  <a:pt x="80" y="67"/>
                  <a:pt x="86" y="68"/>
                  <a:pt x="90" y="70"/>
                </a:cubicBezTo>
                <a:cubicBezTo>
                  <a:pt x="96" y="72"/>
                  <a:pt x="98" y="81"/>
                  <a:pt x="98" y="84"/>
                </a:cubicBezTo>
                <a:cubicBezTo>
                  <a:pt x="97" y="97"/>
                  <a:pt x="80" y="105"/>
                  <a:pt x="72" y="98"/>
                </a:cubicBezTo>
                <a:cubicBezTo>
                  <a:pt x="69" y="96"/>
                  <a:pt x="65" y="91"/>
                  <a:pt x="64" y="87"/>
                </a:cubicBezTo>
                <a:cubicBezTo>
                  <a:pt x="62" y="78"/>
                  <a:pt x="65" y="69"/>
                  <a:pt x="70" y="64"/>
                </a:cubicBezTo>
                <a:cubicBezTo>
                  <a:pt x="75" y="59"/>
                  <a:pt x="83" y="56"/>
                  <a:pt x="92" y="58"/>
                </a:cubicBezTo>
                <a:cubicBezTo>
                  <a:pt x="90" y="57"/>
                  <a:pt x="88" y="55"/>
                  <a:pt x="87" y="54"/>
                </a:cubicBezTo>
                <a:cubicBezTo>
                  <a:pt x="85" y="50"/>
                  <a:pt x="84" y="45"/>
                  <a:pt x="87" y="44"/>
                </a:cubicBezTo>
                <a:cubicBezTo>
                  <a:pt x="85" y="49"/>
                  <a:pt x="88" y="55"/>
                  <a:pt x="93" y="58"/>
                </a:cubicBezTo>
                <a:cubicBezTo>
                  <a:pt x="96" y="59"/>
                  <a:pt x="100" y="61"/>
                  <a:pt x="103" y="63"/>
                </a:cubicBezTo>
                <a:cubicBezTo>
                  <a:pt x="119" y="74"/>
                  <a:pt x="123" y="88"/>
                  <a:pt x="130" y="105"/>
                </a:cubicBezTo>
                <a:cubicBezTo>
                  <a:pt x="134" y="115"/>
                  <a:pt x="138" y="127"/>
                  <a:pt x="142" y="143"/>
                </a:cubicBezTo>
                <a:cubicBezTo>
                  <a:pt x="142" y="143"/>
                  <a:pt x="142" y="143"/>
                  <a:pt x="142" y="143"/>
                </a:cubicBezTo>
                <a:cubicBezTo>
                  <a:pt x="142" y="143"/>
                  <a:pt x="142" y="143"/>
                  <a:pt x="142" y="143"/>
                </a:cubicBezTo>
                <a:close/>
                <a:moveTo>
                  <a:pt x="146" y="142"/>
                </a:moveTo>
                <a:cubicBezTo>
                  <a:pt x="146" y="142"/>
                  <a:pt x="146" y="142"/>
                  <a:pt x="146" y="142"/>
                </a:cubicBezTo>
                <a:cubicBezTo>
                  <a:pt x="146" y="140"/>
                  <a:pt x="145" y="138"/>
                  <a:pt x="145" y="136"/>
                </a:cubicBezTo>
                <a:cubicBezTo>
                  <a:pt x="139" y="109"/>
                  <a:pt x="132" y="94"/>
                  <a:pt x="123" y="78"/>
                </a:cubicBezTo>
                <a:cubicBezTo>
                  <a:pt x="119" y="71"/>
                  <a:pt x="112" y="65"/>
                  <a:pt x="110" y="57"/>
                </a:cubicBezTo>
                <a:cubicBezTo>
                  <a:pt x="109" y="51"/>
                  <a:pt x="112" y="46"/>
                  <a:pt x="117" y="44"/>
                </a:cubicBezTo>
                <a:cubicBezTo>
                  <a:pt x="119" y="43"/>
                  <a:pt x="123" y="43"/>
                  <a:pt x="126" y="46"/>
                </a:cubicBezTo>
                <a:cubicBezTo>
                  <a:pt x="128" y="47"/>
                  <a:pt x="129" y="49"/>
                  <a:pt x="130" y="50"/>
                </a:cubicBezTo>
                <a:cubicBezTo>
                  <a:pt x="131" y="55"/>
                  <a:pt x="125" y="60"/>
                  <a:pt x="120" y="58"/>
                </a:cubicBezTo>
                <a:cubicBezTo>
                  <a:pt x="118" y="58"/>
                  <a:pt x="115" y="56"/>
                  <a:pt x="115" y="53"/>
                </a:cubicBezTo>
                <a:cubicBezTo>
                  <a:pt x="115" y="51"/>
                  <a:pt x="116" y="48"/>
                  <a:pt x="119" y="48"/>
                </a:cubicBezTo>
                <a:cubicBezTo>
                  <a:pt x="120" y="48"/>
                  <a:pt x="122" y="49"/>
                  <a:pt x="122" y="51"/>
                </a:cubicBezTo>
                <a:cubicBezTo>
                  <a:pt x="122" y="55"/>
                  <a:pt x="118" y="53"/>
                  <a:pt x="118" y="54"/>
                </a:cubicBezTo>
                <a:cubicBezTo>
                  <a:pt x="119" y="57"/>
                  <a:pt x="123" y="58"/>
                  <a:pt x="125" y="57"/>
                </a:cubicBezTo>
                <a:cubicBezTo>
                  <a:pt x="127" y="57"/>
                  <a:pt x="132" y="52"/>
                  <a:pt x="127" y="47"/>
                </a:cubicBezTo>
                <a:cubicBezTo>
                  <a:pt x="124" y="44"/>
                  <a:pt x="120" y="43"/>
                  <a:pt x="116" y="45"/>
                </a:cubicBezTo>
                <a:cubicBezTo>
                  <a:pt x="114" y="45"/>
                  <a:pt x="112" y="48"/>
                  <a:pt x="111" y="49"/>
                </a:cubicBezTo>
                <a:cubicBezTo>
                  <a:pt x="109" y="55"/>
                  <a:pt x="113" y="62"/>
                  <a:pt x="117" y="67"/>
                </a:cubicBezTo>
                <a:cubicBezTo>
                  <a:pt x="129" y="79"/>
                  <a:pt x="139" y="101"/>
                  <a:pt x="143" y="126"/>
                </a:cubicBezTo>
                <a:cubicBezTo>
                  <a:pt x="139" y="99"/>
                  <a:pt x="135" y="60"/>
                  <a:pt x="131" y="41"/>
                </a:cubicBezTo>
                <a:cubicBezTo>
                  <a:pt x="128" y="29"/>
                  <a:pt x="123" y="16"/>
                  <a:pt x="112" y="14"/>
                </a:cubicBezTo>
                <a:cubicBezTo>
                  <a:pt x="109" y="13"/>
                  <a:pt x="105" y="13"/>
                  <a:pt x="101" y="15"/>
                </a:cubicBezTo>
                <a:cubicBezTo>
                  <a:pt x="94" y="19"/>
                  <a:pt x="91" y="26"/>
                  <a:pt x="92" y="34"/>
                </a:cubicBezTo>
                <a:cubicBezTo>
                  <a:pt x="94" y="45"/>
                  <a:pt x="106" y="44"/>
                  <a:pt x="109" y="41"/>
                </a:cubicBezTo>
                <a:cubicBezTo>
                  <a:pt x="113" y="39"/>
                  <a:pt x="115" y="31"/>
                  <a:pt x="113" y="28"/>
                </a:cubicBezTo>
                <a:cubicBezTo>
                  <a:pt x="111" y="26"/>
                  <a:pt x="109" y="35"/>
                  <a:pt x="103" y="30"/>
                </a:cubicBezTo>
                <a:cubicBezTo>
                  <a:pt x="100" y="29"/>
                  <a:pt x="101" y="25"/>
                  <a:pt x="103" y="23"/>
                </a:cubicBezTo>
                <a:cubicBezTo>
                  <a:pt x="106" y="19"/>
                  <a:pt x="111" y="21"/>
                  <a:pt x="113" y="23"/>
                </a:cubicBezTo>
                <a:cubicBezTo>
                  <a:pt x="117" y="26"/>
                  <a:pt x="117" y="33"/>
                  <a:pt x="117" y="35"/>
                </a:cubicBezTo>
                <a:cubicBezTo>
                  <a:pt x="114" y="44"/>
                  <a:pt x="100" y="47"/>
                  <a:pt x="95" y="40"/>
                </a:cubicBezTo>
                <a:cubicBezTo>
                  <a:pt x="93" y="38"/>
                  <a:pt x="91" y="34"/>
                  <a:pt x="91" y="31"/>
                </a:cubicBezTo>
                <a:cubicBezTo>
                  <a:pt x="92" y="24"/>
                  <a:pt x="95" y="18"/>
                  <a:pt x="99" y="15"/>
                </a:cubicBezTo>
                <a:cubicBezTo>
                  <a:pt x="107" y="11"/>
                  <a:pt x="117" y="13"/>
                  <a:pt x="124" y="20"/>
                </a:cubicBezTo>
                <a:cubicBezTo>
                  <a:pt x="133" y="31"/>
                  <a:pt x="134" y="42"/>
                  <a:pt x="136" y="56"/>
                </a:cubicBezTo>
                <a:cubicBezTo>
                  <a:pt x="137" y="64"/>
                  <a:pt x="146" y="130"/>
                  <a:pt x="146" y="142"/>
                </a:cubicBezTo>
                <a:cubicBezTo>
                  <a:pt x="146" y="142"/>
                  <a:pt x="146" y="142"/>
                  <a:pt x="146" y="142"/>
                </a:cubicBezTo>
                <a:close/>
                <a:moveTo>
                  <a:pt x="180" y="139"/>
                </a:moveTo>
                <a:cubicBezTo>
                  <a:pt x="180" y="139"/>
                  <a:pt x="180" y="139"/>
                  <a:pt x="180" y="139"/>
                </a:cubicBezTo>
                <a:cubicBezTo>
                  <a:pt x="180" y="138"/>
                  <a:pt x="179" y="138"/>
                  <a:pt x="178" y="138"/>
                </a:cubicBezTo>
                <a:cubicBezTo>
                  <a:pt x="177" y="138"/>
                  <a:pt x="176" y="139"/>
                  <a:pt x="176" y="140"/>
                </a:cubicBezTo>
                <a:cubicBezTo>
                  <a:pt x="175" y="140"/>
                  <a:pt x="174" y="141"/>
                  <a:pt x="173" y="141"/>
                </a:cubicBezTo>
                <a:cubicBezTo>
                  <a:pt x="173" y="140"/>
                  <a:pt x="173" y="140"/>
                  <a:pt x="173" y="140"/>
                </a:cubicBezTo>
                <a:cubicBezTo>
                  <a:pt x="173" y="140"/>
                  <a:pt x="173" y="140"/>
                  <a:pt x="173" y="140"/>
                </a:cubicBezTo>
                <a:cubicBezTo>
                  <a:pt x="172" y="139"/>
                  <a:pt x="172" y="139"/>
                  <a:pt x="172" y="139"/>
                </a:cubicBezTo>
                <a:cubicBezTo>
                  <a:pt x="172" y="139"/>
                  <a:pt x="172" y="139"/>
                  <a:pt x="172" y="139"/>
                </a:cubicBezTo>
                <a:cubicBezTo>
                  <a:pt x="171" y="138"/>
                  <a:pt x="171" y="138"/>
                  <a:pt x="171" y="138"/>
                </a:cubicBezTo>
                <a:cubicBezTo>
                  <a:pt x="171" y="138"/>
                  <a:pt x="171" y="138"/>
                  <a:pt x="171" y="138"/>
                </a:cubicBezTo>
                <a:cubicBezTo>
                  <a:pt x="170" y="137"/>
                  <a:pt x="170" y="137"/>
                  <a:pt x="170" y="137"/>
                </a:cubicBezTo>
                <a:cubicBezTo>
                  <a:pt x="170" y="137"/>
                  <a:pt x="170" y="137"/>
                  <a:pt x="170" y="137"/>
                </a:cubicBezTo>
                <a:cubicBezTo>
                  <a:pt x="170" y="136"/>
                  <a:pt x="170" y="136"/>
                  <a:pt x="170" y="136"/>
                </a:cubicBezTo>
                <a:cubicBezTo>
                  <a:pt x="170" y="136"/>
                  <a:pt x="171" y="135"/>
                  <a:pt x="171" y="134"/>
                </a:cubicBezTo>
                <a:cubicBezTo>
                  <a:pt x="171" y="134"/>
                  <a:pt x="171" y="134"/>
                  <a:pt x="171" y="134"/>
                </a:cubicBezTo>
                <a:cubicBezTo>
                  <a:pt x="173" y="134"/>
                  <a:pt x="174" y="132"/>
                  <a:pt x="173" y="131"/>
                </a:cubicBezTo>
                <a:cubicBezTo>
                  <a:pt x="173" y="131"/>
                  <a:pt x="173" y="131"/>
                  <a:pt x="173" y="131"/>
                </a:cubicBezTo>
                <a:cubicBezTo>
                  <a:pt x="173" y="131"/>
                  <a:pt x="173" y="131"/>
                  <a:pt x="173" y="131"/>
                </a:cubicBezTo>
                <a:cubicBezTo>
                  <a:pt x="177" y="119"/>
                  <a:pt x="185" y="98"/>
                  <a:pt x="186" y="93"/>
                </a:cubicBezTo>
                <a:cubicBezTo>
                  <a:pt x="190" y="82"/>
                  <a:pt x="194" y="73"/>
                  <a:pt x="191" y="61"/>
                </a:cubicBezTo>
                <a:cubicBezTo>
                  <a:pt x="187" y="47"/>
                  <a:pt x="172" y="43"/>
                  <a:pt x="165" y="50"/>
                </a:cubicBezTo>
                <a:cubicBezTo>
                  <a:pt x="157" y="56"/>
                  <a:pt x="158" y="65"/>
                  <a:pt x="162" y="70"/>
                </a:cubicBezTo>
                <a:cubicBezTo>
                  <a:pt x="166" y="74"/>
                  <a:pt x="174" y="75"/>
                  <a:pt x="180" y="69"/>
                </a:cubicBezTo>
                <a:cubicBezTo>
                  <a:pt x="181" y="68"/>
                  <a:pt x="184" y="63"/>
                  <a:pt x="182" y="59"/>
                </a:cubicBezTo>
                <a:cubicBezTo>
                  <a:pt x="181" y="57"/>
                  <a:pt x="178" y="54"/>
                  <a:pt x="174" y="55"/>
                </a:cubicBezTo>
                <a:cubicBezTo>
                  <a:pt x="172" y="56"/>
                  <a:pt x="170" y="59"/>
                  <a:pt x="171" y="61"/>
                </a:cubicBezTo>
                <a:cubicBezTo>
                  <a:pt x="174" y="67"/>
                  <a:pt x="179" y="61"/>
                  <a:pt x="179" y="63"/>
                </a:cubicBezTo>
                <a:cubicBezTo>
                  <a:pt x="180" y="66"/>
                  <a:pt x="176" y="71"/>
                  <a:pt x="172" y="72"/>
                </a:cubicBezTo>
                <a:cubicBezTo>
                  <a:pt x="168" y="72"/>
                  <a:pt x="159" y="68"/>
                  <a:pt x="162" y="59"/>
                </a:cubicBezTo>
                <a:cubicBezTo>
                  <a:pt x="164" y="53"/>
                  <a:pt x="168" y="50"/>
                  <a:pt x="175" y="49"/>
                </a:cubicBezTo>
                <a:cubicBezTo>
                  <a:pt x="179" y="49"/>
                  <a:pt x="184" y="53"/>
                  <a:pt x="187" y="56"/>
                </a:cubicBezTo>
                <a:cubicBezTo>
                  <a:pt x="192" y="63"/>
                  <a:pt x="190" y="73"/>
                  <a:pt x="188" y="79"/>
                </a:cubicBezTo>
                <a:cubicBezTo>
                  <a:pt x="183" y="97"/>
                  <a:pt x="177" y="113"/>
                  <a:pt x="172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69" y="130"/>
                  <a:pt x="168" y="132"/>
                  <a:pt x="170" y="134"/>
                </a:cubicBezTo>
                <a:cubicBezTo>
                  <a:pt x="170" y="134"/>
                  <a:pt x="170" y="134"/>
                  <a:pt x="170" y="134"/>
                </a:cubicBezTo>
                <a:cubicBezTo>
                  <a:pt x="170" y="134"/>
                  <a:pt x="170" y="134"/>
                  <a:pt x="170" y="134"/>
                </a:cubicBezTo>
                <a:cubicBezTo>
                  <a:pt x="170" y="134"/>
                  <a:pt x="170" y="134"/>
                  <a:pt x="170" y="134"/>
                </a:cubicBezTo>
                <a:cubicBezTo>
                  <a:pt x="170" y="135"/>
                  <a:pt x="170" y="135"/>
                  <a:pt x="170" y="135"/>
                </a:cubicBezTo>
                <a:cubicBezTo>
                  <a:pt x="169" y="135"/>
                  <a:pt x="169" y="135"/>
                  <a:pt x="169" y="135"/>
                </a:cubicBezTo>
                <a:cubicBezTo>
                  <a:pt x="169" y="136"/>
                  <a:pt x="169" y="136"/>
                  <a:pt x="169" y="136"/>
                </a:cubicBezTo>
                <a:cubicBezTo>
                  <a:pt x="169" y="137"/>
                  <a:pt x="169" y="137"/>
                  <a:pt x="169" y="137"/>
                </a:cubicBezTo>
                <a:cubicBezTo>
                  <a:pt x="166" y="136"/>
                  <a:pt x="166" y="136"/>
                  <a:pt x="166" y="136"/>
                </a:cubicBezTo>
                <a:cubicBezTo>
                  <a:pt x="161" y="136"/>
                  <a:pt x="158" y="140"/>
                  <a:pt x="158" y="145"/>
                </a:cubicBezTo>
                <a:cubicBezTo>
                  <a:pt x="158" y="146"/>
                  <a:pt x="158" y="146"/>
                  <a:pt x="158" y="146"/>
                </a:cubicBezTo>
                <a:cubicBezTo>
                  <a:pt x="159" y="147"/>
                  <a:pt x="159" y="147"/>
                  <a:pt x="159" y="147"/>
                </a:cubicBezTo>
                <a:cubicBezTo>
                  <a:pt x="156" y="149"/>
                  <a:pt x="156" y="149"/>
                  <a:pt x="156" y="149"/>
                </a:cubicBezTo>
                <a:cubicBezTo>
                  <a:pt x="152" y="150"/>
                  <a:pt x="152" y="150"/>
                  <a:pt x="152" y="150"/>
                </a:cubicBezTo>
                <a:cubicBezTo>
                  <a:pt x="149" y="153"/>
                  <a:pt x="149" y="153"/>
                  <a:pt x="149" y="153"/>
                </a:cubicBezTo>
                <a:cubicBezTo>
                  <a:pt x="144" y="156"/>
                  <a:pt x="144" y="156"/>
                  <a:pt x="144" y="156"/>
                </a:cubicBezTo>
                <a:cubicBezTo>
                  <a:pt x="140" y="159"/>
                  <a:pt x="140" y="159"/>
                  <a:pt x="140" y="159"/>
                </a:cubicBezTo>
                <a:cubicBezTo>
                  <a:pt x="135" y="162"/>
                  <a:pt x="135" y="162"/>
                  <a:pt x="135" y="162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26" y="171"/>
                  <a:pt x="126" y="171"/>
                  <a:pt x="126" y="171"/>
                </a:cubicBezTo>
                <a:cubicBezTo>
                  <a:pt x="119" y="177"/>
                  <a:pt x="119" y="177"/>
                  <a:pt x="119" y="177"/>
                </a:cubicBezTo>
                <a:cubicBezTo>
                  <a:pt x="113" y="183"/>
                  <a:pt x="113" y="183"/>
                  <a:pt x="113" y="183"/>
                </a:cubicBezTo>
                <a:cubicBezTo>
                  <a:pt x="108" y="189"/>
                  <a:pt x="108" y="189"/>
                  <a:pt x="108" y="189"/>
                </a:cubicBezTo>
                <a:cubicBezTo>
                  <a:pt x="104" y="194"/>
                  <a:pt x="104" y="194"/>
                  <a:pt x="104" y="194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99" y="202"/>
                  <a:pt x="99" y="202"/>
                  <a:pt x="99" y="202"/>
                </a:cubicBezTo>
                <a:cubicBezTo>
                  <a:pt x="98" y="205"/>
                  <a:pt x="98" y="205"/>
                  <a:pt x="98" y="205"/>
                </a:cubicBezTo>
                <a:cubicBezTo>
                  <a:pt x="98" y="206"/>
                  <a:pt x="98" y="206"/>
                  <a:pt x="98" y="206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103" y="206"/>
                  <a:pt x="103" y="206"/>
                  <a:pt x="103" y="206"/>
                </a:cubicBezTo>
                <a:cubicBezTo>
                  <a:pt x="106" y="205"/>
                  <a:pt x="106" y="205"/>
                  <a:pt x="106" y="205"/>
                </a:cubicBezTo>
                <a:cubicBezTo>
                  <a:pt x="111" y="202"/>
                  <a:pt x="111" y="202"/>
                  <a:pt x="111" y="202"/>
                </a:cubicBezTo>
                <a:cubicBezTo>
                  <a:pt x="117" y="198"/>
                  <a:pt x="117" y="198"/>
                  <a:pt x="117" y="198"/>
                </a:cubicBezTo>
                <a:cubicBezTo>
                  <a:pt x="123" y="194"/>
                  <a:pt x="123" y="194"/>
                  <a:pt x="123" y="194"/>
                </a:cubicBezTo>
                <a:cubicBezTo>
                  <a:pt x="129" y="188"/>
                  <a:pt x="129" y="188"/>
                  <a:pt x="129" y="188"/>
                </a:cubicBezTo>
                <a:cubicBezTo>
                  <a:pt x="136" y="182"/>
                  <a:pt x="136" y="182"/>
                  <a:pt x="136" y="182"/>
                </a:cubicBezTo>
                <a:cubicBezTo>
                  <a:pt x="141" y="178"/>
                  <a:pt x="141" y="178"/>
                  <a:pt x="141" y="178"/>
                </a:cubicBezTo>
                <a:cubicBezTo>
                  <a:pt x="146" y="173"/>
                  <a:pt x="146" y="173"/>
                  <a:pt x="146" y="173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4" y="165"/>
                  <a:pt x="154" y="165"/>
                  <a:pt x="154" y="165"/>
                </a:cubicBezTo>
                <a:cubicBezTo>
                  <a:pt x="157" y="161"/>
                  <a:pt x="157" y="161"/>
                  <a:pt x="157" y="161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62" y="154"/>
                  <a:pt x="162" y="154"/>
                  <a:pt x="162" y="154"/>
                </a:cubicBezTo>
                <a:cubicBezTo>
                  <a:pt x="163" y="151"/>
                  <a:pt x="163" y="151"/>
                  <a:pt x="163" y="151"/>
                </a:cubicBezTo>
                <a:cubicBezTo>
                  <a:pt x="169" y="153"/>
                  <a:pt x="175" y="149"/>
                  <a:pt x="174" y="142"/>
                </a:cubicBezTo>
                <a:cubicBezTo>
                  <a:pt x="175" y="142"/>
                  <a:pt x="176" y="142"/>
                  <a:pt x="177" y="141"/>
                </a:cubicBezTo>
                <a:cubicBezTo>
                  <a:pt x="177" y="142"/>
                  <a:pt x="177" y="142"/>
                  <a:pt x="177" y="142"/>
                </a:cubicBezTo>
                <a:cubicBezTo>
                  <a:pt x="177" y="142"/>
                  <a:pt x="177" y="142"/>
                  <a:pt x="177" y="142"/>
                </a:cubicBezTo>
                <a:cubicBezTo>
                  <a:pt x="178" y="144"/>
                  <a:pt x="181" y="142"/>
                  <a:pt x="181" y="140"/>
                </a:cubicBezTo>
                <a:cubicBezTo>
                  <a:pt x="195" y="136"/>
                  <a:pt x="209" y="131"/>
                  <a:pt x="224" y="128"/>
                </a:cubicBezTo>
                <a:cubicBezTo>
                  <a:pt x="234" y="125"/>
                  <a:pt x="245" y="126"/>
                  <a:pt x="251" y="133"/>
                </a:cubicBezTo>
                <a:cubicBezTo>
                  <a:pt x="256" y="141"/>
                  <a:pt x="253" y="150"/>
                  <a:pt x="244" y="153"/>
                </a:cubicBezTo>
                <a:cubicBezTo>
                  <a:pt x="235" y="156"/>
                  <a:pt x="232" y="148"/>
                  <a:pt x="233" y="145"/>
                </a:cubicBezTo>
                <a:cubicBezTo>
                  <a:pt x="233" y="144"/>
                  <a:pt x="234" y="136"/>
                  <a:pt x="240" y="137"/>
                </a:cubicBezTo>
                <a:cubicBezTo>
                  <a:pt x="242" y="137"/>
                  <a:pt x="236" y="142"/>
                  <a:pt x="242" y="145"/>
                </a:cubicBezTo>
                <a:cubicBezTo>
                  <a:pt x="244" y="146"/>
                  <a:pt x="247" y="144"/>
                  <a:pt x="248" y="142"/>
                </a:cubicBezTo>
                <a:cubicBezTo>
                  <a:pt x="249" y="138"/>
                  <a:pt x="246" y="136"/>
                  <a:pt x="244" y="135"/>
                </a:cubicBezTo>
                <a:cubicBezTo>
                  <a:pt x="240" y="133"/>
                  <a:pt x="235" y="135"/>
                  <a:pt x="234" y="136"/>
                </a:cubicBezTo>
                <a:cubicBezTo>
                  <a:pt x="228" y="142"/>
                  <a:pt x="231" y="153"/>
                  <a:pt x="238" y="155"/>
                </a:cubicBezTo>
                <a:cubicBezTo>
                  <a:pt x="244" y="157"/>
                  <a:pt x="250" y="156"/>
                  <a:pt x="253" y="152"/>
                </a:cubicBezTo>
                <a:cubicBezTo>
                  <a:pt x="256" y="148"/>
                  <a:pt x="257" y="140"/>
                  <a:pt x="255" y="135"/>
                </a:cubicBezTo>
                <a:cubicBezTo>
                  <a:pt x="253" y="130"/>
                  <a:pt x="248" y="127"/>
                  <a:pt x="243" y="125"/>
                </a:cubicBezTo>
                <a:cubicBezTo>
                  <a:pt x="231" y="122"/>
                  <a:pt x="222" y="125"/>
                  <a:pt x="210" y="129"/>
                </a:cubicBezTo>
                <a:cubicBezTo>
                  <a:pt x="206" y="131"/>
                  <a:pt x="192" y="135"/>
                  <a:pt x="180" y="139"/>
                </a:cubicBezTo>
                <a:cubicBezTo>
                  <a:pt x="180" y="139"/>
                  <a:pt x="180" y="139"/>
                  <a:pt x="180" y="139"/>
                </a:cubicBezTo>
                <a:close/>
                <a:moveTo>
                  <a:pt x="159" y="181"/>
                </a:moveTo>
                <a:cubicBezTo>
                  <a:pt x="159" y="181"/>
                  <a:pt x="159" y="181"/>
                  <a:pt x="159" y="181"/>
                </a:cubicBezTo>
                <a:cubicBezTo>
                  <a:pt x="165" y="199"/>
                  <a:pt x="164" y="197"/>
                  <a:pt x="170" y="216"/>
                </a:cubicBezTo>
                <a:cubicBezTo>
                  <a:pt x="173" y="225"/>
                  <a:pt x="174" y="237"/>
                  <a:pt x="168" y="243"/>
                </a:cubicBezTo>
                <a:cubicBezTo>
                  <a:pt x="166" y="245"/>
                  <a:pt x="162" y="247"/>
                  <a:pt x="159" y="247"/>
                </a:cubicBezTo>
                <a:cubicBezTo>
                  <a:pt x="152" y="246"/>
                  <a:pt x="148" y="243"/>
                  <a:pt x="145" y="237"/>
                </a:cubicBezTo>
                <a:cubicBezTo>
                  <a:pt x="142" y="228"/>
                  <a:pt x="151" y="224"/>
                  <a:pt x="154" y="224"/>
                </a:cubicBezTo>
                <a:cubicBezTo>
                  <a:pt x="158" y="224"/>
                  <a:pt x="163" y="229"/>
                  <a:pt x="162" y="233"/>
                </a:cubicBezTo>
                <a:cubicBezTo>
                  <a:pt x="162" y="234"/>
                  <a:pt x="157" y="229"/>
                  <a:pt x="154" y="235"/>
                </a:cubicBezTo>
                <a:cubicBezTo>
                  <a:pt x="153" y="237"/>
                  <a:pt x="155" y="240"/>
                  <a:pt x="157" y="240"/>
                </a:cubicBezTo>
                <a:cubicBezTo>
                  <a:pt x="161" y="241"/>
                  <a:pt x="164" y="238"/>
                  <a:pt x="164" y="236"/>
                </a:cubicBezTo>
                <a:cubicBezTo>
                  <a:pt x="166" y="232"/>
                  <a:pt x="164" y="227"/>
                  <a:pt x="162" y="226"/>
                </a:cubicBezTo>
                <a:cubicBezTo>
                  <a:pt x="156" y="220"/>
                  <a:pt x="145" y="224"/>
                  <a:pt x="144" y="231"/>
                </a:cubicBezTo>
                <a:cubicBezTo>
                  <a:pt x="144" y="233"/>
                  <a:pt x="144" y="237"/>
                  <a:pt x="146" y="239"/>
                </a:cubicBezTo>
                <a:cubicBezTo>
                  <a:pt x="148" y="244"/>
                  <a:pt x="154" y="247"/>
                  <a:pt x="158" y="247"/>
                </a:cubicBezTo>
                <a:cubicBezTo>
                  <a:pt x="164" y="247"/>
                  <a:pt x="170" y="243"/>
                  <a:pt x="172" y="237"/>
                </a:cubicBezTo>
                <a:cubicBezTo>
                  <a:pt x="172" y="240"/>
                  <a:pt x="173" y="243"/>
                  <a:pt x="173" y="245"/>
                </a:cubicBezTo>
                <a:cubicBezTo>
                  <a:pt x="175" y="249"/>
                  <a:pt x="179" y="252"/>
                  <a:pt x="182" y="250"/>
                </a:cubicBezTo>
                <a:cubicBezTo>
                  <a:pt x="177" y="249"/>
                  <a:pt x="173" y="243"/>
                  <a:pt x="173" y="238"/>
                </a:cubicBezTo>
                <a:cubicBezTo>
                  <a:pt x="173" y="237"/>
                  <a:pt x="173" y="237"/>
                  <a:pt x="173" y="236"/>
                </a:cubicBezTo>
                <a:cubicBezTo>
                  <a:pt x="173" y="235"/>
                  <a:pt x="173" y="235"/>
                  <a:pt x="173" y="234"/>
                </a:cubicBezTo>
                <a:cubicBezTo>
                  <a:pt x="174" y="232"/>
                  <a:pt x="174" y="231"/>
                  <a:pt x="174" y="230"/>
                </a:cubicBezTo>
                <a:cubicBezTo>
                  <a:pt x="174" y="230"/>
                  <a:pt x="174" y="230"/>
                  <a:pt x="174" y="230"/>
                </a:cubicBezTo>
                <a:cubicBezTo>
                  <a:pt x="174" y="230"/>
                  <a:pt x="174" y="230"/>
                  <a:pt x="174" y="230"/>
                </a:cubicBezTo>
                <a:cubicBezTo>
                  <a:pt x="175" y="220"/>
                  <a:pt x="172" y="212"/>
                  <a:pt x="168" y="203"/>
                </a:cubicBezTo>
                <a:cubicBezTo>
                  <a:pt x="165" y="197"/>
                  <a:pt x="163" y="190"/>
                  <a:pt x="159" y="181"/>
                </a:cubicBezTo>
                <a:cubicBezTo>
                  <a:pt x="159" y="181"/>
                  <a:pt x="159" y="181"/>
                  <a:pt x="159" y="181"/>
                </a:cubicBezTo>
                <a:close/>
                <a:moveTo>
                  <a:pt x="158" y="179"/>
                </a:moveTo>
                <a:cubicBezTo>
                  <a:pt x="158" y="179"/>
                  <a:pt x="158" y="179"/>
                  <a:pt x="158" y="179"/>
                </a:cubicBezTo>
                <a:cubicBezTo>
                  <a:pt x="149" y="195"/>
                  <a:pt x="146" y="206"/>
                  <a:pt x="141" y="217"/>
                </a:cubicBezTo>
                <a:cubicBezTo>
                  <a:pt x="134" y="236"/>
                  <a:pt x="127" y="250"/>
                  <a:pt x="131" y="271"/>
                </a:cubicBezTo>
                <a:cubicBezTo>
                  <a:pt x="134" y="285"/>
                  <a:pt x="145" y="294"/>
                  <a:pt x="158" y="294"/>
                </a:cubicBezTo>
                <a:cubicBezTo>
                  <a:pt x="165" y="294"/>
                  <a:pt x="174" y="288"/>
                  <a:pt x="179" y="280"/>
                </a:cubicBezTo>
                <a:cubicBezTo>
                  <a:pt x="182" y="276"/>
                  <a:pt x="182" y="270"/>
                  <a:pt x="182" y="266"/>
                </a:cubicBezTo>
                <a:cubicBezTo>
                  <a:pt x="180" y="254"/>
                  <a:pt x="161" y="248"/>
                  <a:pt x="150" y="257"/>
                </a:cubicBezTo>
                <a:cubicBezTo>
                  <a:pt x="148" y="259"/>
                  <a:pt x="143" y="268"/>
                  <a:pt x="146" y="275"/>
                </a:cubicBezTo>
                <a:cubicBezTo>
                  <a:pt x="148" y="278"/>
                  <a:pt x="152" y="284"/>
                  <a:pt x="159" y="282"/>
                </a:cubicBezTo>
                <a:cubicBezTo>
                  <a:pt x="163" y="281"/>
                  <a:pt x="167" y="276"/>
                  <a:pt x="165" y="273"/>
                </a:cubicBezTo>
                <a:cubicBezTo>
                  <a:pt x="160" y="262"/>
                  <a:pt x="151" y="271"/>
                  <a:pt x="151" y="269"/>
                </a:cubicBezTo>
                <a:cubicBezTo>
                  <a:pt x="150" y="263"/>
                  <a:pt x="157" y="254"/>
                  <a:pt x="164" y="254"/>
                </a:cubicBezTo>
                <a:cubicBezTo>
                  <a:pt x="170" y="254"/>
                  <a:pt x="186" y="261"/>
                  <a:pt x="180" y="276"/>
                </a:cubicBezTo>
                <a:cubicBezTo>
                  <a:pt x="176" y="287"/>
                  <a:pt x="167" y="293"/>
                  <a:pt x="155" y="293"/>
                </a:cubicBezTo>
                <a:cubicBezTo>
                  <a:pt x="150" y="293"/>
                  <a:pt x="144" y="290"/>
                  <a:pt x="141" y="286"/>
                </a:cubicBezTo>
                <a:cubicBezTo>
                  <a:pt x="130" y="277"/>
                  <a:pt x="132" y="256"/>
                  <a:pt x="137" y="240"/>
                </a:cubicBezTo>
                <a:cubicBezTo>
                  <a:pt x="143" y="222"/>
                  <a:pt x="145" y="215"/>
                  <a:pt x="148" y="207"/>
                </a:cubicBezTo>
                <a:cubicBezTo>
                  <a:pt x="148" y="208"/>
                  <a:pt x="148" y="208"/>
                  <a:pt x="148" y="209"/>
                </a:cubicBezTo>
                <a:cubicBezTo>
                  <a:pt x="149" y="213"/>
                  <a:pt x="152" y="217"/>
                  <a:pt x="156" y="217"/>
                </a:cubicBezTo>
                <a:cubicBezTo>
                  <a:pt x="158" y="217"/>
                  <a:pt x="161" y="215"/>
                  <a:pt x="163" y="213"/>
                </a:cubicBezTo>
                <a:cubicBezTo>
                  <a:pt x="164" y="212"/>
                  <a:pt x="164" y="210"/>
                  <a:pt x="164" y="208"/>
                </a:cubicBezTo>
                <a:cubicBezTo>
                  <a:pt x="164" y="205"/>
                  <a:pt x="158" y="202"/>
                  <a:pt x="154" y="205"/>
                </a:cubicBezTo>
                <a:cubicBezTo>
                  <a:pt x="153" y="206"/>
                  <a:pt x="152" y="208"/>
                  <a:pt x="153" y="211"/>
                </a:cubicBezTo>
                <a:cubicBezTo>
                  <a:pt x="153" y="212"/>
                  <a:pt x="154" y="213"/>
                  <a:pt x="156" y="213"/>
                </a:cubicBezTo>
                <a:cubicBezTo>
                  <a:pt x="158" y="213"/>
                  <a:pt x="159" y="211"/>
                  <a:pt x="159" y="210"/>
                </a:cubicBezTo>
                <a:cubicBezTo>
                  <a:pt x="157" y="207"/>
                  <a:pt x="154" y="210"/>
                  <a:pt x="154" y="209"/>
                </a:cubicBezTo>
                <a:cubicBezTo>
                  <a:pt x="154" y="207"/>
                  <a:pt x="156" y="204"/>
                  <a:pt x="159" y="204"/>
                </a:cubicBezTo>
                <a:cubicBezTo>
                  <a:pt x="160" y="204"/>
                  <a:pt x="165" y="207"/>
                  <a:pt x="163" y="211"/>
                </a:cubicBezTo>
                <a:cubicBezTo>
                  <a:pt x="162" y="215"/>
                  <a:pt x="159" y="216"/>
                  <a:pt x="155" y="216"/>
                </a:cubicBezTo>
                <a:cubicBezTo>
                  <a:pt x="154" y="216"/>
                  <a:pt x="152" y="215"/>
                  <a:pt x="151" y="214"/>
                </a:cubicBezTo>
                <a:cubicBezTo>
                  <a:pt x="148" y="212"/>
                  <a:pt x="148" y="207"/>
                  <a:pt x="149" y="203"/>
                </a:cubicBezTo>
                <a:cubicBezTo>
                  <a:pt x="150" y="201"/>
                  <a:pt x="151" y="198"/>
                  <a:pt x="152" y="196"/>
                </a:cubicBezTo>
                <a:cubicBezTo>
                  <a:pt x="154" y="190"/>
                  <a:pt x="154" y="189"/>
                  <a:pt x="158" y="181"/>
                </a:cubicBezTo>
                <a:cubicBezTo>
                  <a:pt x="157" y="182"/>
                  <a:pt x="157" y="183"/>
                  <a:pt x="156" y="184"/>
                </a:cubicBezTo>
                <a:cubicBezTo>
                  <a:pt x="158" y="179"/>
                  <a:pt x="158" y="179"/>
                  <a:pt x="158" y="179"/>
                </a:cubicBezTo>
                <a:close/>
                <a:moveTo>
                  <a:pt x="167" y="167"/>
                </a:moveTo>
                <a:cubicBezTo>
                  <a:pt x="167" y="167"/>
                  <a:pt x="167" y="167"/>
                  <a:pt x="167" y="167"/>
                </a:cubicBezTo>
                <a:cubicBezTo>
                  <a:pt x="167" y="169"/>
                  <a:pt x="168" y="171"/>
                  <a:pt x="169" y="174"/>
                </a:cubicBezTo>
                <a:cubicBezTo>
                  <a:pt x="170" y="175"/>
                  <a:pt x="170" y="176"/>
                  <a:pt x="171" y="177"/>
                </a:cubicBezTo>
                <a:cubicBezTo>
                  <a:pt x="171" y="179"/>
                  <a:pt x="172" y="181"/>
                  <a:pt x="173" y="183"/>
                </a:cubicBezTo>
                <a:cubicBezTo>
                  <a:pt x="176" y="190"/>
                  <a:pt x="179" y="196"/>
                  <a:pt x="180" y="198"/>
                </a:cubicBezTo>
                <a:cubicBezTo>
                  <a:pt x="184" y="206"/>
                  <a:pt x="186" y="213"/>
                  <a:pt x="194" y="217"/>
                </a:cubicBezTo>
                <a:cubicBezTo>
                  <a:pt x="203" y="223"/>
                  <a:pt x="215" y="217"/>
                  <a:pt x="212" y="206"/>
                </a:cubicBezTo>
                <a:cubicBezTo>
                  <a:pt x="209" y="195"/>
                  <a:pt x="196" y="198"/>
                  <a:pt x="195" y="207"/>
                </a:cubicBezTo>
                <a:cubicBezTo>
                  <a:pt x="195" y="209"/>
                  <a:pt x="197" y="213"/>
                  <a:pt x="200" y="214"/>
                </a:cubicBezTo>
                <a:cubicBezTo>
                  <a:pt x="201" y="214"/>
                  <a:pt x="204" y="215"/>
                  <a:pt x="206" y="212"/>
                </a:cubicBezTo>
                <a:cubicBezTo>
                  <a:pt x="206" y="211"/>
                  <a:pt x="206" y="208"/>
                  <a:pt x="205" y="207"/>
                </a:cubicBezTo>
                <a:cubicBezTo>
                  <a:pt x="200" y="206"/>
                  <a:pt x="200" y="211"/>
                  <a:pt x="199" y="211"/>
                </a:cubicBezTo>
                <a:cubicBezTo>
                  <a:pt x="197" y="209"/>
                  <a:pt x="197" y="204"/>
                  <a:pt x="199" y="202"/>
                </a:cubicBezTo>
                <a:cubicBezTo>
                  <a:pt x="200" y="200"/>
                  <a:pt x="207" y="198"/>
                  <a:pt x="210" y="204"/>
                </a:cubicBezTo>
                <a:cubicBezTo>
                  <a:pt x="213" y="211"/>
                  <a:pt x="208" y="220"/>
                  <a:pt x="200" y="218"/>
                </a:cubicBezTo>
                <a:cubicBezTo>
                  <a:pt x="194" y="217"/>
                  <a:pt x="188" y="210"/>
                  <a:pt x="186" y="206"/>
                </a:cubicBezTo>
                <a:cubicBezTo>
                  <a:pt x="182" y="200"/>
                  <a:pt x="179" y="193"/>
                  <a:pt x="176" y="186"/>
                </a:cubicBezTo>
                <a:cubicBezTo>
                  <a:pt x="175" y="184"/>
                  <a:pt x="175" y="184"/>
                  <a:pt x="175" y="184"/>
                </a:cubicBezTo>
                <a:cubicBezTo>
                  <a:pt x="173" y="180"/>
                  <a:pt x="170" y="175"/>
                  <a:pt x="168" y="170"/>
                </a:cubicBezTo>
                <a:cubicBezTo>
                  <a:pt x="168" y="170"/>
                  <a:pt x="168" y="170"/>
                  <a:pt x="168" y="170"/>
                </a:cubicBezTo>
                <a:cubicBezTo>
                  <a:pt x="168" y="170"/>
                  <a:pt x="168" y="170"/>
                  <a:pt x="168" y="170"/>
                </a:cubicBezTo>
                <a:cubicBezTo>
                  <a:pt x="168" y="169"/>
                  <a:pt x="167" y="168"/>
                  <a:pt x="167" y="167"/>
                </a:cubicBezTo>
                <a:cubicBezTo>
                  <a:pt x="168" y="168"/>
                  <a:pt x="168" y="168"/>
                  <a:pt x="168" y="168"/>
                </a:cubicBezTo>
                <a:cubicBezTo>
                  <a:pt x="168" y="168"/>
                  <a:pt x="167" y="168"/>
                  <a:pt x="167" y="168"/>
                </a:cubicBezTo>
                <a:cubicBezTo>
                  <a:pt x="175" y="173"/>
                  <a:pt x="184" y="178"/>
                  <a:pt x="192" y="183"/>
                </a:cubicBezTo>
                <a:cubicBezTo>
                  <a:pt x="196" y="186"/>
                  <a:pt x="200" y="190"/>
                  <a:pt x="199" y="194"/>
                </a:cubicBezTo>
                <a:cubicBezTo>
                  <a:pt x="199" y="195"/>
                  <a:pt x="198" y="197"/>
                  <a:pt x="197" y="198"/>
                </a:cubicBezTo>
                <a:cubicBezTo>
                  <a:pt x="194" y="200"/>
                  <a:pt x="191" y="200"/>
                  <a:pt x="188" y="199"/>
                </a:cubicBezTo>
                <a:cubicBezTo>
                  <a:pt x="184" y="196"/>
                  <a:pt x="187" y="192"/>
                  <a:pt x="188" y="191"/>
                </a:cubicBezTo>
                <a:cubicBezTo>
                  <a:pt x="190" y="190"/>
                  <a:pt x="193" y="190"/>
                  <a:pt x="194" y="192"/>
                </a:cubicBezTo>
                <a:cubicBezTo>
                  <a:pt x="194" y="192"/>
                  <a:pt x="190" y="192"/>
                  <a:pt x="191" y="195"/>
                </a:cubicBezTo>
                <a:cubicBezTo>
                  <a:pt x="191" y="196"/>
                  <a:pt x="193" y="197"/>
                  <a:pt x="194" y="196"/>
                </a:cubicBezTo>
                <a:cubicBezTo>
                  <a:pt x="196" y="195"/>
                  <a:pt x="196" y="193"/>
                  <a:pt x="196" y="192"/>
                </a:cubicBezTo>
                <a:cubicBezTo>
                  <a:pt x="195" y="190"/>
                  <a:pt x="193" y="189"/>
                  <a:pt x="192" y="189"/>
                </a:cubicBezTo>
                <a:cubicBezTo>
                  <a:pt x="188" y="189"/>
                  <a:pt x="185" y="194"/>
                  <a:pt x="186" y="197"/>
                </a:cubicBezTo>
                <a:cubicBezTo>
                  <a:pt x="188" y="201"/>
                  <a:pt x="193" y="202"/>
                  <a:pt x="197" y="199"/>
                </a:cubicBezTo>
                <a:cubicBezTo>
                  <a:pt x="200" y="197"/>
                  <a:pt x="202" y="193"/>
                  <a:pt x="199" y="189"/>
                </a:cubicBezTo>
                <a:cubicBezTo>
                  <a:pt x="196" y="184"/>
                  <a:pt x="192" y="181"/>
                  <a:pt x="187" y="179"/>
                </a:cubicBezTo>
                <a:cubicBezTo>
                  <a:pt x="185" y="178"/>
                  <a:pt x="181" y="175"/>
                  <a:pt x="177" y="173"/>
                </a:cubicBezTo>
                <a:cubicBezTo>
                  <a:pt x="195" y="182"/>
                  <a:pt x="197" y="182"/>
                  <a:pt x="220" y="195"/>
                </a:cubicBezTo>
                <a:cubicBezTo>
                  <a:pt x="234" y="203"/>
                  <a:pt x="248" y="216"/>
                  <a:pt x="247" y="230"/>
                </a:cubicBezTo>
                <a:cubicBezTo>
                  <a:pt x="246" y="234"/>
                  <a:pt x="244" y="240"/>
                  <a:pt x="241" y="243"/>
                </a:cubicBezTo>
                <a:cubicBezTo>
                  <a:pt x="232" y="251"/>
                  <a:pt x="223" y="251"/>
                  <a:pt x="213" y="247"/>
                </a:cubicBezTo>
                <a:cubicBezTo>
                  <a:pt x="191" y="236"/>
                  <a:pt x="217" y="208"/>
                  <a:pt x="229" y="224"/>
                </a:cubicBezTo>
                <a:cubicBezTo>
                  <a:pt x="230" y="226"/>
                  <a:pt x="218" y="225"/>
                  <a:pt x="221" y="235"/>
                </a:cubicBezTo>
                <a:cubicBezTo>
                  <a:pt x="222" y="239"/>
                  <a:pt x="228" y="240"/>
                  <a:pt x="231" y="238"/>
                </a:cubicBezTo>
                <a:cubicBezTo>
                  <a:pt x="237" y="235"/>
                  <a:pt x="237" y="229"/>
                  <a:pt x="235" y="225"/>
                </a:cubicBezTo>
                <a:cubicBezTo>
                  <a:pt x="233" y="219"/>
                  <a:pt x="225" y="216"/>
                  <a:pt x="222" y="216"/>
                </a:cubicBezTo>
                <a:cubicBezTo>
                  <a:pt x="209" y="216"/>
                  <a:pt x="198" y="231"/>
                  <a:pt x="204" y="242"/>
                </a:cubicBezTo>
                <a:cubicBezTo>
                  <a:pt x="210" y="252"/>
                  <a:pt x="223" y="255"/>
                  <a:pt x="234" y="251"/>
                </a:cubicBezTo>
                <a:cubicBezTo>
                  <a:pt x="243" y="247"/>
                  <a:pt x="249" y="238"/>
                  <a:pt x="247" y="225"/>
                </a:cubicBezTo>
                <a:cubicBezTo>
                  <a:pt x="248" y="226"/>
                  <a:pt x="250" y="228"/>
                  <a:pt x="251" y="229"/>
                </a:cubicBezTo>
                <a:cubicBezTo>
                  <a:pt x="254" y="232"/>
                  <a:pt x="259" y="233"/>
                  <a:pt x="261" y="230"/>
                </a:cubicBezTo>
                <a:cubicBezTo>
                  <a:pt x="256" y="232"/>
                  <a:pt x="251" y="227"/>
                  <a:pt x="248" y="222"/>
                </a:cubicBezTo>
                <a:cubicBezTo>
                  <a:pt x="245" y="203"/>
                  <a:pt x="219" y="190"/>
                  <a:pt x="203" y="182"/>
                </a:cubicBezTo>
                <a:cubicBezTo>
                  <a:pt x="194" y="177"/>
                  <a:pt x="182" y="173"/>
                  <a:pt x="167" y="167"/>
                </a:cubicBezTo>
                <a:cubicBezTo>
                  <a:pt x="167" y="167"/>
                  <a:pt x="167" y="167"/>
                  <a:pt x="167" y="167"/>
                </a:cubicBezTo>
                <a:close/>
                <a:moveTo>
                  <a:pt x="168" y="164"/>
                </a:moveTo>
                <a:cubicBezTo>
                  <a:pt x="168" y="164"/>
                  <a:pt x="168" y="164"/>
                  <a:pt x="168" y="164"/>
                </a:cubicBezTo>
                <a:cubicBezTo>
                  <a:pt x="170" y="164"/>
                  <a:pt x="171" y="165"/>
                  <a:pt x="173" y="165"/>
                </a:cubicBezTo>
                <a:cubicBezTo>
                  <a:pt x="201" y="174"/>
                  <a:pt x="215" y="182"/>
                  <a:pt x="230" y="192"/>
                </a:cubicBezTo>
                <a:cubicBezTo>
                  <a:pt x="237" y="196"/>
                  <a:pt x="242" y="204"/>
                  <a:pt x="250" y="206"/>
                </a:cubicBezTo>
                <a:cubicBezTo>
                  <a:pt x="256" y="208"/>
                  <a:pt x="261" y="205"/>
                  <a:pt x="264" y="201"/>
                </a:cubicBezTo>
                <a:cubicBezTo>
                  <a:pt x="265" y="199"/>
                  <a:pt x="265" y="194"/>
                  <a:pt x="263" y="191"/>
                </a:cubicBezTo>
                <a:cubicBezTo>
                  <a:pt x="262" y="189"/>
                  <a:pt x="260" y="188"/>
                  <a:pt x="258" y="187"/>
                </a:cubicBezTo>
                <a:cubicBezTo>
                  <a:pt x="254" y="186"/>
                  <a:pt x="248" y="191"/>
                  <a:pt x="249" y="197"/>
                </a:cubicBezTo>
                <a:cubicBezTo>
                  <a:pt x="250" y="198"/>
                  <a:pt x="252" y="201"/>
                  <a:pt x="255" y="201"/>
                </a:cubicBezTo>
                <a:cubicBezTo>
                  <a:pt x="256" y="202"/>
                  <a:pt x="259" y="201"/>
                  <a:pt x="260" y="198"/>
                </a:cubicBezTo>
                <a:cubicBezTo>
                  <a:pt x="260" y="197"/>
                  <a:pt x="259" y="195"/>
                  <a:pt x="257" y="195"/>
                </a:cubicBezTo>
                <a:cubicBezTo>
                  <a:pt x="253" y="194"/>
                  <a:pt x="254" y="199"/>
                  <a:pt x="253" y="199"/>
                </a:cubicBezTo>
                <a:cubicBezTo>
                  <a:pt x="251" y="198"/>
                  <a:pt x="250" y="194"/>
                  <a:pt x="251" y="191"/>
                </a:cubicBezTo>
                <a:cubicBezTo>
                  <a:pt x="252" y="189"/>
                  <a:pt x="257" y="185"/>
                  <a:pt x="261" y="190"/>
                </a:cubicBezTo>
                <a:cubicBezTo>
                  <a:pt x="264" y="193"/>
                  <a:pt x="265" y="198"/>
                  <a:pt x="263" y="202"/>
                </a:cubicBezTo>
                <a:cubicBezTo>
                  <a:pt x="262" y="204"/>
                  <a:pt x="260" y="205"/>
                  <a:pt x="258" y="206"/>
                </a:cubicBezTo>
                <a:cubicBezTo>
                  <a:pt x="252" y="208"/>
                  <a:pt x="245" y="203"/>
                  <a:pt x="241" y="198"/>
                </a:cubicBezTo>
                <a:cubicBezTo>
                  <a:pt x="229" y="186"/>
                  <a:pt x="208" y="174"/>
                  <a:pt x="184" y="168"/>
                </a:cubicBezTo>
                <a:cubicBezTo>
                  <a:pt x="210" y="174"/>
                  <a:pt x="249" y="182"/>
                  <a:pt x="268" y="187"/>
                </a:cubicBezTo>
                <a:cubicBezTo>
                  <a:pt x="279" y="190"/>
                  <a:pt x="292" y="197"/>
                  <a:pt x="293" y="208"/>
                </a:cubicBezTo>
                <a:cubicBezTo>
                  <a:pt x="294" y="211"/>
                  <a:pt x="294" y="215"/>
                  <a:pt x="291" y="218"/>
                </a:cubicBezTo>
                <a:cubicBezTo>
                  <a:pt x="287" y="225"/>
                  <a:pt x="280" y="227"/>
                  <a:pt x="272" y="226"/>
                </a:cubicBezTo>
                <a:cubicBezTo>
                  <a:pt x="261" y="223"/>
                  <a:pt x="263" y="212"/>
                  <a:pt x="265" y="208"/>
                </a:cubicBezTo>
                <a:cubicBezTo>
                  <a:pt x="268" y="204"/>
                  <a:pt x="276" y="204"/>
                  <a:pt x="279" y="206"/>
                </a:cubicBezTo>
                <a:cubicBezTo>
                  <a:pt x="281" y="207"/>
                  <a:pt x="272" y="209"/>
                  <a:pt x="276" y="216"/>
                </a:cubicBezTo>
                <a:cubicBezTo>
                  <a:pt x="277" y="218"/>
                  <a:pt x="282" y="218"/>
                  <a:pt x="284" y="216"/>
                </a:cubicBezTo>
                <a:cubicBezTo>
                  <a:pt x="287" y="213"/>
                  <a:pt x="286" y="208"/>
                  <a:pt x="284" y="206"/>
                </a:cubicBezTo>
                <a:cubicBezTo>
                  <a:pt x="282" y="202"/>
                  <a:pt x="275" y="201"/>
                  <a:pt x="273" y="202"/>
                </a:cubicBezTo>
                <a:cubicBezTo>
                  <a:pt x="263" y="204"/>
                  <a:pt x="259" y="217"/>
                  <a:pt x="265" y="223"/>
                </a:cubicBezTo>
                <a:cubicBezTo>
                  <a:pt x="267" y="225"/>
                  <a:pt x="271" y="227"/>
                  <a:pt x="275" y="227"/>
                </a:cubicBezTo>
                <a:cubicBezTo>
                  <a:pt x="281" y="227"/>
                  <a:pt x="288" y="224"/>
                  <a:pt x="291" y="220"/>
                </a:cubicBezTo>
                <a:cubicBezTo>
                  <a:pt x="296" y="213"/>
                  <a:pt x="295" y="203"/>
                  <a:pt x="288" y="196"/>
                </a:cubicBezTo>
                <a:cubicBezTo>
                  <a:pt x="278" y="185"/>
                  <a:pt x="267" y="184"/>
                  <a:pt x="253" y="181"/>
                </a:cubicBezTo>
                <a:cubicBezTo>
                  <a:pt x="245" y="179"/>
                  <a:pt x="180" y="165"/>
                  <a:pt x="168" y="164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36" name="组合 235"/>
          <p:cNvGrpSpPr/>
          <p:nvPr/>
        </p:nvGrpSpPr>
        <p:grpSpPr>
          <a:xfrm>
            <a:off x="5130913" y="2264695"/>
            <a:ext cx="684213" cy="582613"/>
            <a:chOff x="5180575" y="2048671"/>
            <a:chExt cx="684213" cy="582613"/>
          </a:xfrm>
        </p:grpSpPr>
        <p:sp>
          <p:nvSpPr>
            <p:cNvPr id="237" name="Freeform 33"/>
            <p:cNvSpPr>
              <a:spLocks/>
            </p:cNvSpPr>
            <p:nvPr/>
          </p:nvSpPr>
          <p:spPr bwMode="auto">
            <a:xfrm>
              <a:off x="5180575" y="2048671"/>
              <a:ext cx="684213" cy="582613"/>
            </a:xfrm>
            <a:custGeom>
              <a:avLst/>
              <a:gdLst>
                <a:gd name="T0" fmla="*/ 336 w 445"/>
                <a:gd name="T1" fmla="*/ 24 h 379"/>
                <a:gd name="T2" fmla="*/ 228 w 445"/>
                <a:gd name="T3" fmla="*/ 88 h 379"/>
                <a:gd name="T4" fmla="*/ 133 w 445"/>
                <a:gd name="T5" fmla="*/ 3 h 379"/>
                <a:gd name="T6" fmla="*/ 8 w 445"/>
                <a:gd name="T7" fmla="*/ 99 h 379"/>
                <a:gd name="T8" fmla="*/ 194 w 445"/>
                <a:gd name="T9" fmla="*/ 379 h 379"/>
                <a:gd name="T10" fmla="*/ 435 w 445"/>
                <a:gd name="T11" fmla="*/ 139 h 379"/>
                <a:gd name="T12" fmla="*/ 336 w 445"/>
                <a:gd name="T13" fmla="*/ 24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5" h="379">
                  <a:moveTo>
                    <a:pt x="336" y="24"/>
                  </a:moveTo>
                  <a:cubicBezTo>
                    <a:pt x="282" y="20"/>
                    <a:pt x="246" y="48"/>
                    <a:pt x="228" y="88"/>
                  </a:cubicBezTo>
                  <a:cubicBezTo>
                    <a:pt x="217" y="46"/>
                    <a:pt x="180" y="4"/>
                    <a:pt x="133" y="3"/>
                  </a:cubicBezTo>
                  <a:cubicBezTo>
                    <a:pt x="43" y="0"/>
                    <a:pt x="11" y="57"/>
                    <a:pt x="8" y="99"/>
                  </a:cubicBezTo>
                  <a:cubicBezTo>
                    <a:pt x="0" y="216"/>
                    <a:pt x="182" y="283"/>
                    <a:pt x="194" y="379"/>
                  </a:cubicBezTo>
                  <a:cubicBezTo>
                    <a:pt x="229" y="294"/>
                    <a:pt x="413" y="279"/>
                    <a:pt x="435" y="139"/>
                  </a:cubicBezTo>
                  <a:cubicBezTo>
                    <a:pt x="445" y="80"/>
                    <a:pt x="389" y="28"/>
                    <a:pt x="336" y="24"/>
                  </a:cubicBezTo>
                  <a:close/>
                </a:path>
              </a:pathLst>
            </a:custGeom>
            <a:solidFill>
              <a:srgbClr val="E60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8" name="Freeform 34"/>
            <p:cNvSpPr>
              <a:spLocks noEditPoints="1"/>
            </p:cNvSpPr>
            <p:nvPr/>
          </p:nvSpPr>
          <p:spPr bwMode="auto">
            <a:xfrm>
              <a:off x="5328212" y="2169321"/>
              <a:ext cx="366713" cy="277813"/>
            </a:xfrm>
            <a:custGeom>
              <a:avLst/>
              <a:gdLst>
                <a:gd name="T0" fmla="*/ 126 w 238"/>
                <a:gd name="T1" fmla="*/ 93 h 180"/>
                <a:gd name="T2" fmla="*/ 228 w 238"/>
                <a:gd name="T3" fmla="*/ 88 h 180"/>
                <a:gd name="T4" fmla="*/ 110 w 238"/>
                <a:gd name="T5" fmla="*/ 180 h 180"/>
                <a:gd name="T6" fmla="*/ 5 w 238"/>
                <a:gd name="T7" fmla="*/ 40 h 180"/>
                <a:gd name="T8" fmla="*/ 63 w 238"/>
                <a:gd name="T9" fmla="*/ 20 h 180"/>
                <a:gd name="T10" fmla="*/ 126 w 238"/>
                <a:gd name="T11" fmla="*/ 93 h 180"/>
                <a:gd name="T12" fmla="*/ 126 w 238"/>
                <a:gd name="T13" fmla="*/ 110 h 180"/>
                <a:gd name="T14" fmla="*/ 73 w 238"/>
                <a:gd name="T15" fmla="*/ 49 h 180"/>
                <a:gd name="T16" fmla="*/ 37 w 238"/>
                <a:gd name="T17" fmla="*/ 74 h 180"/>
                <a:gd name="T18" fmla="*/ 71 w 238"/>
                <a:gd name="T19" fmla="*/ 110 h 180"/>
                <a:gd name="T20" fmla="*/ 116 w 238"/>
                <a:gd name="T21" fmla="*/ 162 h 180"/>
                <a:gd name="T22" fmla="*/ 168 w 238"/>
                <a:gd name="T23" fmla="*/ 129 h 180"/>
                <a:gd name="T24" fmla="*/ 207 w 238"/>
                <a:gd name="T25" fmla="*/ 85 h 180"/>
                <a:gd name="T26" fmla="*/ 175 w 238"/>
                <a:gd name="T27" fmla="*/ 75 h 180"/>
                <a:gd name="T28" fmla="*/ 126 w 238"/>
                <a:gd name="T29" fmla="*/ 11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8" h="180">
                  <a:moveTo>
                    <a:pt x="126" y="93"/>
                  </a:moveTo>
                  <a:cubicBezTo>
                    <a:pt x="147" y="76"/>
                    <a:pt x="238" y="8"/>
                    <a:pt x="228" y="88"/>
                  </a:cubicBezTo>
                  <a:cubicBezTo>
                    <a:pt x="223" y="130"/>
                    <a:pt x="134" y="145"/>
                    <a:pt x="110" y="180"/>
                  </a:cubicBezTo>
                  <a:cubicBezTo>
                    <a:pt x="95" y="131"/>
                    <a:pt x="0" y="85"/>
                    <a:pt x="5" y="40"/>
                  </a:cubicBezTo>
                  <a:cubicBezTo>
                    <a:pt x="9" y="6"/>
                    <a:pt x="39" y="0"/>
                    <a:pt x="63" y="20"/>
                  </a:cubicBezTo>
                  <a:cubicBezTo>
                    <a:pt x="90" y="41"/>
                    <a:pt x="105" y="68"/>
                    <a:pt x="126" y="93"/>
                  </a:cubicBezTo>
                  <a:close/>
                  <a:moveTo>
                    <a:pt x="126" y="110"/>
                  </a:moveTo>
                  <a:cubicBezTo>
                    <a:pt x="117" y="89"/>
                    <a:pt x="90" y="64"/>
                    <a:pt x="73" y="49"/>
                  </a:cubicBezTo>
                  <a:cubicBezTo>
                    <a:pt x="54" y="31"/>
                    <a:pt x="26" y="48"/>
                    <a:pt x="37" y="74"/>
                  </a:cubicBezTo>
                  <a:cubicBezTo>
                    <a:pt x="43" y="87"/>
                    <a:pt x="60" y="100"/>
                    <a:pt x="71" y="110"/>
                  </a:cubicBezTo>
                  <a:cubicBezTo>
                    <a:pt x="87" y="124"/>
                    <a:pt x="106" y="142"/>
                    <a:pt x="116" y="162"/>
                  </a:cubicBezTo>
                  <a:cubicBezTo>
                    <a:pt x="131" y="144"/>
                    <a:pt x="147" y="138"/>
                    <a:pt x="168" y="129"/>
                  </a:cubicBezTo>
                  <a:cubicBezTo>
                    <a:pt x="180" y="123"/>
                    <a:pt x="215" y="102"/>
                    <a:pt x="207" y="85"/>
                  </a:cubicBezTo>
                  <a:cubicBezTo>
                    <a:pt x="200" y="70"/>
                    <a:pt x="190" y="71"/>
                    <a:pt x="175" y="75"/>
                  </a:cubicBezTo>
                  <a:cubicBezTo>
                    <a:pt x="164" y="78"/>
                    <a:pt x="132" y="100"/>
                    <a:pt x="126" y="110"/>
                  </a:cubicBezTo>
                  <a:close/>
                </a:path>
              </a:pathLst>
            </a:custGeom>
            <a:solidFill>
              <a:srgbClr val="F4B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9" name="Freeform 35"/>
            <p:cNvSpPr>
              <a:spLocks noEditPoints="1"/>
            </p:cNvSpPr>
            <p:nvPr/>
          </p:nvSpPr>
          <p:spPr bwMode="auto">
            <a:xfrm>
              <a:off x="5255187" y="2115346"/>
              <a:ext cx="496888" cy="420688"/>
            </a:xfrm>
            <a:custGeom>
              <a:avLst/>
              <a:gdLst>
                <a:gd name="T0" fmla="*/ 172 w 324"/>
                <a:gd name="T1" fmla="*/ 94 h 274"/>
                <a:gd name="T2" fmla="*/ 266 w 324"/>
                <a:gd name="T3" fmla="*/ 42 h 274"/>
                <a:gd name="T4" fmla="*/ 322 w 324"/>
                <a:gd name="T5" fmla="*/ 94 h 274"/>
                <a:gd name="T6" fmla="*/ 255 w 324"/>
                <a:gd name="T7" fmla="*/ 194 h 274"/>
                <a:gd name="T8" fmla="*/ 150 w 324"/>
                <a:gd name="T9" fmla="*/ 274 h 274"/>
                <a:gd name="T10" fmla="*/ 11 w 324"/>
                <a:gd name="T11" fmla="*/ 74 h 274"/>
                <a:gd name="T12" fmla="*/ 86 w 324"/>
                <a:gd name="T13" fmla="*/ 6 h 274"/>
                <a:gd name="T14" fmla="*/ 172 w 324"/>
                <a:gd name="T15" fmla="*/ 94 h 274"/>
                <a:gd name="T16" fmla="*/ 172 w 324"/>
                <a:gd name="T17" fmla="*/ 110 h 274"/>
                <a:gd name="T18" fmla="*/ 98 w 324"/>
                <a:gd name="T19" fmla="*/ 26 h 274"/>
                <a:gd name="T20" fmla="*/ 30 w 324"/>
                <a:gd name="T21" fmla="*/ 69 h 274"/>
                <a:gd name="T22" fmla="*/ 155 w 324"/>
                <a:gd name="T23" fmla="*/ 239 h 274"/>
                <a:gd name="T24" fmla="*/ 287 w 324"/>
                <a:gd name="T25" fmla="*/ 135 h 274"/>
                <a:gd name="T26" fmla="*/ 210 w 324"/>
                <a:gd name="T27" fmla="*/ 82 h 274"/>
                <a:gd name="T28" fmla="*/ 172 w 324"/>
                <a:gd name="T29" fmla="*/ 11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274">
                  <a:moveTo>
                    <a:pt x="172" y="94"/>
                  </a:moveTo>
                  <a:cubicBezTo>
                    <a:pt x="188" y="67"/>
                    <a:pt x="233" y="38"/>
                    <a:pt x="266" y="42"/>
                  </a:cubicBezTo>
                  <a:cubicBezTo>
                    <a:pt x="288" y="45"/>
                    <a:pt x="324" y="70"/>
                    <a:pt x="322" y="94"/>
                  </a:cubicBezTo>
                  <a:cubicBezTo>
                    <a:pt x="320" y="126"/>
                    <a:pt x="281" y="178"/>
                    <a:pt x="255" y="194"/>
                  </a:cubicBezTo>
                  <a:cubicBezTo>
                    <a:pt x="222" y="215"/>
                    <a:pt x="168" y="239"/>
                    <a:pt x="150" y="274"/>
                  </a:cubicBezTo>
                  <a:cubicBezTo>
                    <a:pt x="160" y="187"/>
                    <a:pt x="0" y="163"/>
                    <a:pt x="11" y="74"/>
                  </a:cubicBezTo>
                  <a:cubicBezTo>
                    <a:pt x="17" y="34"/>
                    <a:pt x="42" y="0"/>
                    <a:pt x="86" y="6"/>
                  </a:cubicBezTo>
                  <a:cubicBezTo>
                    <a:pt x="123" y="10"/>
                    <a:pt x="159" y="68"/>
                    <a:pt x="172" y="94"/>
                  </a:cubicBezTo>
                  <a:close/>
                  <a:moveTo>
                    <a:pt x="172" y="110"/>
                  </a:moveTo>
                  <a:cubicBezTo>
                    <a:pt x="159" y="86"/>
                    <a:pt x="124" y="39"/>
                    <a:pt x="98" y="26"/>
                  </a:cubicBezTo>
                  <a:cubicBezTo>
                    <a:pt x="64" y="9"/>
                    <a:pt x="34" y="36"/>
                    <a:pt x="30" y="69"/>
                  </a:cubicBezTo>
                  <a:cubicBezTo>
                    <a:pt x="21" y="138"/>
                    <a:pt x="140" y="175"/>
                    <a:pt x="155" y="239"/>
                  </a:cubicBezTo>
                  <a:cubicBezTo>
                    <a:pt x="185" y="195"/>
                    <a:pt x="257" y="188"/>
                    <a:pt x="287" y="135"/>
                  </a:cubicBezTo>
                  <a:cubicBezTo>
                    <a:pt x="322" y="75"/>
                    <a:pt x="254" y="45"/>
                    <a:pt x="210" y="82"/>
                  </a:cubicBezTo>
                  <a:cubicBezTo>
                    <a:pt x="202" y="88"/>
                    <a:pt x="179" y="108"/>
                    <a:pt x="172" y="110"/>
                  </a:cubicBezTo>
                  <a:close/>
                </a:path>
              </a:pathLst>
            </a:custGeom>
            <a:solidFill>
              <a:srgbClr val="F4B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0" name="Freeform 36"/>
            <p:cNvSpPr>
              <a:spLocks noEditPoints="1"/>
            </p:cNvSpPr>
            <p:nvPr/>
          </p:nvSpPr>
          <p:spPr bwMode="auto">
            <a:xfrm>
              <a:off x="5194862" y="2074071"/>
              <a:ext cx="647700" cy="536575"/>
            </a:xfrm>
            <a:custGeom>
              <a:avLst/>
              <a:gdLst>
                <a:gd name="T0" fmla="*/ 316 w 421"/>
                <a:gd name="T1" fmla="*/ 24 h 349"/>
                <a:gd name="T2" fmla="*/ 218 w 421"/>
                <a:gd name="T3" fmla="*/ 83 h 349"/>
                <a:gd name="T4" fmla="*/ 131 w 421"/>
                <a:gd name="T5" fmla="*/ 5 h 349"/>
                <a:gd name="T6" fmla="*/ 16 w 421"/>
                <a:gd name="T7" fmla="*/ 93 h 349"/>
                <a:gd name="T8" fmla="*/ 187 w 421"/>
                <a:gd name="T9" fmla="*/ 349 h 349"/>
                <a:gd name="T10" fmla="*/ 407 w 421"/>
                <a:gd name="T11" fmla="*/ 129 h 349"/>
                <a:gd name="T12" fmla="*/ 316 w 421"/>
                <a:gd name="T13" fmla="*/ 24 h 349"/>
                <a:gd name="T14" fmla="*/ 215 w 421"/>
                <a:gd name="T15" fmla="*/ 102 h 349"/>
                <a:gd name="T16" fmla="*/ 301 w 421"/>
                <a:gd name="T17" fmla="*/ 47 h 349"/>
                <a:gd name="T18" fmla="*/ 381 w 421"/>
                <a:gd name="T19" fmla="*/ 93 h 349"/>
                <a:gd name="T20" fmla="*/ 295 w 421"/>
                <a:gd name="T21" fmla="*/ 243 h 349"/>
                <a:gd name="T22" fmla="*/ 189 w 421"/>
                <a:gd name="T23" fmla="*/ 325 h 349"/>
                <a:gd name="T24" fmla="*/ 182 w 421"/>
                <a:gd name="T25" fmla="*/ 298 h 349"/>
                <a:gd name="T26" fmla="*/ 161 w 421"/>
                <a:gd name="T27" fmla="*/ 268 h 349"/>
                <a:gd name="T28" fmla="*/ 135 w 421"/>
                <a:gd name="T29" fmla="*/ 237 h 349"/>
                <a:gd name="T30" fmla="*/ 74 w 421"/>
                <a:gd name="T31" fmla="*/ 183 h 349"/>
                <a:gd name="T32" fmla="*/ 43 w 421"/>
                <a:gd name="T33" fmla="*/ 142 h 349"/>
                <a:gd name="T34" fmla="*/ 123 w 421"/>
                <a:gd name="T35" fmla="*/ 17 h 349"/>
                <a:gd name="T36" fmla="*/ 215 w 421"/>
                <a:gd name="T37" fmla="*/ 10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1" h="349">
                  <a:moveTo>
                    <a:pt x="316" y="24"/>
                  </a:moveTo>
                  <a:cubicBezTo>
                    <a:pt x="267" y="21"/>
                    <a:pt x="234" y="46"/>
                    <a:pt x="218" y="83"/>
                  </a:cubicBezTo>
                  <a:cubicBezTo>
                    <a:pt x="207" y="44"/>
                    <a:pt x="174" y="6"/>
                    <a:pt x="131" y="5"/>
                  </a:cubicBezTo>
                  <a:cubicBezTo>
                    <a:pt x="48" y="3"/>
                    <a:pt x="19" y="55"/>
                    <a:pt x="16" y="93"/>
                  </a:cubicBezTo>
                  <a:cubicBezTo>
                    <a:pt x="9" y="200"/>
                    <a:pt x="175" y="261"/>
                    <a:pt x="187" y="349"/>
                  </a:cubicBezTo>
                  <a:cubicBezTo>
                    <a:pt x="219" y="271"/>
                    <a:pt x="387" y="258"/>
                    <a:pt x="407" y="129"/>
                  </a:cubicBezTo>
                  <a:cubicBezTo>
                    <a:pt x="416" y="76"/>
                    <a:pt x="365" y="28"/>
                    <a:pt x="316" y="24"/>
                  </a:cubicBezTo>
                  <a:close/>
                  <a:moveTo>
                    <a:pt x="215" y="102"/>
                  </a:moveTo>
                  <a:cubicBezTo>
                    <a:pt x="246" y="76"/>
                    <a:pt x="259" y="54"/>
                    <a:pt x="301" y="47"/>
                  </a:cubicBezTo>
                  <a:cubicBezTo>
                    <a:pt x="334" y="41"/>
                    <a:pt x="364" y="73"/>
                    <a:pt x="381" y="93"/>
                  </a:cubicBezTo>
                  <a:cubicBezTo>
                    <a:pt x="421" y="140"/>
                    <a:pt x="330" y="220"/>
                    <a:pt x="295" y="243"/>
                  </a:cubicBezTo>
                  <a:cubicBezTo>
                    <a:pt x="266" y="262"/>
                    <a:pt x="200" y="291"/>
                    <a:pt x="189" y="325"/>
                  </a:cubicBezTo>
                  <a:cubicBezTo>
                    <a:pt x="186" y="316"/>
                    <a:pt x="187" y="308"/>
                    <a:pt x="182" y="298"/>
                  </a:cubicBezTo>
                  <a:cubicBezTo>
                    <a:pt x="182" y="300"/>
                    <a:pt x="164" y="273"/>
                    <a:pt x="161" y="268"/>
                  </a:cubicBezTo>
                  <a:cubicBezTo>
                    <a:pt x="155" y="258"/>
                    <a:pt x="144" y="244"/>
                    <a:pt x="135" y="237"/>
                  </a:cubicBezTo>
                  <a:cubicBezTo>
                    <a:pt x="113" y="220"/>
                    <a:pt x="94" y="203"/>
                    <a:pt x="74" y="183"/>
                  </a:cubicBezTo>
                  <a:cubicBezTo>
                    <a:pt x="61" y="171"/>
                    <a:pt x="55" y="154"/>
                    <a:pt x="43" y="142"/>
                  </a:cubicBezTo>
                  <a:cubicBezTo>
                    <a:pt x="0" y="101"/>
                    <a:pt x="64" y="0"/>
                    <a:pt x="123" y="17"/>
                  </a:cubicBezTo>
                  <a:cubicBezTo>
                    <a:pt x="180" y="35"/>
                    <a:pt x="186" y="56"/>
                    <a:pt x="215" y="102"/>
                  </a:cubicBezTo>
                  <a:close/>
                </a:path>
              </a:pathLst>
            </a:custGeom>
            <a:solidFill>
              <a:srgbClr val="F4B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Freeform 37"/>
            <p:cNvSpPr>
              <a:spLocks/>
            </p:cNvSpPr>
            <p:nvPr/>
          </p:nvSpPr>
          <p:spPr bwMode="auto">
            <a:xfrm>
              <a:off x="5396475" y="2266158"/>
              <a:ext cx="219075" cy="125413"/>
            </a:xfrm>
            <a:custGeom>
              <a:avLst/>
              <a:gdLst>
                <a:gd name="T0" fmla="*/ 83 w 143"/>
                <a:gd name="T1" fmla="*/ 56 h 81"/>
                <a:gd name="T2" fmla="*/ 133 w 143"/>
                <a:gd name="T3" fmla="*/ 42 h 81"/>
                <a:gd name="T4" fmla="*/ 104 w 143"/>
                <a:gd name="T5" fmla="*/ 61 h 81"/>
                <a:gd name="T6" fmla="*/ 74 w 143"/>
                <a:gd name="T7" fmla="*/ 81 h 81"/>
                <a:gd name="T8" fmla="*/ 61 w 143"/>
                <a:gd name="T9" fmla="*/ 63 h 81"/>
                <a:gd name="T10" fmla="*/ 24 w 143"/>
                <a:gd name="T11" fmla="*/ 7 h 81"/>
                <a:gd name="T12" fmla="*/ 82 w 143"/>
                <a:gd name="T13" fmla="*/ 59 h 81"/>
                <a:gd name="T14" fmla="*/ 83 w 143"/>
                <a:gd name="T15" fmla="*/ 5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3" h="81">
                  <a:moveTo>
                    <a:pt x="83" y="56"/>
                  </a:moveTo>
                  <a:cubicBezTo>
                    <a:pt x="89" y="45"/>
                    <a:pt x="143" y="17"/>
                    <a:pt x="133" y="42"/>
                  </a:cubicBezTo>
                  <a:cubicBezTo>
                    <a:pt x="130" y="50"/>
                    <a:pt x="112" y="58"/>
                    <a:pt x="104" y="61"/>
                  </a:cubicBezTo>
                  <a:cubicBezTo>
                    <a:pt x="93" y="66"/>
                    <a:pt x="81" y="72"/>
                    <a:pt x="74" y="81"/>
                  </a:cubicBezTo>
                  <a:cubicBezTo>
                    <a:pt x="69" y="79"/>
                    <a:pt x="66" y="67"/>
                    <a:pt x="61" y="63"/>
                  </a:cubicBezTo>
                  <a:cubicBezTo>
                    <a:pt x="53" y="56"/>
                    <a:pt x="0" y="16"/>
                    <a:pt x="24" y="7"/>
                  </a:cubicBezTo>
                  <a:cubicBezTo>
                    <a:pt x="43" y="0"/>
                    <a:pt x="70" y="49"/>
                    <a:pt x="82" y="59"/>
                  </a:cubicBezTo>
                  <a:lnTo>
                    <a:pt x="83" y="56"/>
                  </a:lnTo>
                  <a:close/>
                </a:path>
              </a:pathLst>
            </a:custGeom>
            <a:solidFill>
              <a:srgbClr val="F4B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42" name="Freeform 164"/>
          <p:cNvSpPr>
            <a:spLocks noEditPoints="1"/>
          </p:cNvSpPr>
          <p:nvPr/>
        </p:nvSpPr>
        <p:spPr bwMode="auto">
          <a:xfrm>
            <a:off x="6069125" y="2717132"/>
            <a:ext cx="409575" cy="382588"/>
          </a:xfrm>
          <a:custGeom>
            <a:avLst/>
            <a:gdLst>
              <a:gd name="T0" fmla="*/ 146 w 267"/>
              <a:gd name="T1" fmla="*/ 112 h 249"/>
              <a:gd name="T2" fmla="*/ 159 w 267"/>
              <a:gd name="T3" fmla="*/ 50 h 249"/>
              <a:gd name="T4" fmla="*/ 93 w 267"/>
              <a:gd name="T5" fmla="*/ 99 h 249"/>
              <a:gd name="T6" fmla="*/ 27 w 267"/>
              <a:gd name="T7" fmla="*/ 82 h 249"/>
              <a:gd name="T8" fmla="*/ 26 w 267"/>
              <a:gd name="T9" fmla="*/ 115 h 249"/>
              <a:gd name="T10" fmla="*/ 69 w 267"/>
              <a:gd name="T11" fmla="*/ 137 h 249"/>
              <a:gd name="T12" fmla="*/ 24 w 267"/>
              <a:gd name="T13" fmla="*/ 160 h 249"/>
              <a:gd name="T14" fmla="*/ 92 w 267"/>
              <a:gd name="T15" fmla="*/ 177 h 249"/>
              <a:gd name="T16" fmla="*/ 140 w 267"/>
              <a:gd name="T17" fmla="*/ 230 h 249"/>
              <a:gd name="T18" fmla="*/ 141 w 267"/>
              <a:gd name="T19" fmla="*/ 168 h 249"/>
              <a:gd name="T20" fmla="*/ 212 w 267"/>
              <a:gd name="T21" fmla="*/ 106 h 249"/>
              <a:gd name="T22" fmla="*/ 146 w 267"/>
              <a:gd name="T23" fmla="*/ 112 h 249"/>
              <a:gd name="T24" fmla="*/ 146 w 267"/>
              <a:gd name="T25" fmla="*/ 112 h 249"/>
              <a:gd name="T26" fmla="*/ 139 w 267"/>
              <a:gd name="T27" fmla="*/ 123 h 249"/>
              <a:gd name="T28" fmla="*/ 137 w 267"/>
              <a:gd name="T29" fmla="*/ 120 h 249"/>
              <a:gd name="T30" fmla="*/ 172 w 267"/>
              <a:gd name="T31" fmla="*/ 108 h 249"/>
              <a:gd name="T32" fmla="*/ 220 w 267"/>
              <a:gd name="T33" fmla="*/ 140 h 249"/>
              <a:gd name="T34" fmla="*/ 150 w 267"/>
              <a:gd name="T35" fmla="*/ 164 h 249"/>
              <a:gd name="T36" fmla="*/ 131 w 267"/>
              <a:gd name="T37" fmla="*/ 146 h 249"/>
              <a:gd name="T38" fmla="*/ 139 w 267"/>
              <a:gd name="T39" fmla="*/ 123 h 249"/>
              <a:gd name="T40" fmla="*/ 139 w 267"/>
              <a:gd name="T41" fmla="*/ 123 h 249"/>
              <a:gd name="T42" fmla="*/ 131 w 267"/>
              <a:gd name="T43" fmla="*/ 116 h 249"/>
              <a:gd name="T44" fmla="*/ 107 w 267"/>
              <a:gd name="T45" fmla="*/ 119 h 249"/>
              <a:gd name="T46" fmla="*/ 126 w 267"/>
              <a:gd name="T47" fmla="*/ 41 h 249"/>
              <a:gd name="T48" fmla="*/ 152 w 267"/>
              <a:gd name="T49" fmla="*/ 67 h 249"/>
              <a:gd name="T50" fmla="*/ 131 w 267"/>
              <a:gd name="T51" fmla="*/ 116 h 249"/>
              <a:gd name="T52" fmla="*/ 131 w 267"/>
              <a:gd name="T53" fmla="*/ 116 h 249"/>
              <a:gd name="T54" fmla="*/ 104 w 267"/>
              <a:gd name="T55" fmla="*/ 120 h 249"/>
              <a:gd name="T56" fmla="*/ 93 w 267"/>
              <a:gd name="T57" fmla="*/ 130 h 249"/>
              <a:gd name="T58" fmla="*/ 93 w 267"/>
              <a:gd name="T59" fmla="*/ 130 h 249"/>
              <a:gd name="T60" fmla="*/ 37 w 267"/>
              <a:gd name="T61" fmla="*/ 115 h 249"/>
              <a:gd name="T62" fmla="*/ 30 w 267"/>
              <a:gd name="T63" fmla="*/ 90 h 249"/>
              <a:gd name="T64" fmla="*/ 67 w 267"/>
              <a:gd name="T65" fmla="*/ 87 h 249"/>
              <a:gd name="T66" fmla="*/ 99 w 267"/>
              <a:gd name="T67" fmla="*/ 115 h 249"/>
              <a:gd name="T68" fmla="*/ 104 w 267"/>
              <a:gd name="T69" fmla="*/ 120 h 249"/>
              <a:gd name="T70" fmla="*/ 104 w 267"/>
              <a:gd name="T71" fmla="*/ 120 h 249"/>
              <a:gd name="T72" fmla="*/ 89 w 267"/>
              <a:gd name="T73" fmla="*/ 138 h 249"/>
              <a:gd name="T74" fmla="*/ 90 w 267"/>
              <a:gd name="T75" fmla="*/ 148 h 249"/>
              <a:gd name="T76" fmla="*/ 101 w 267"/>
              <a:gd name="T77" fmla="*/ 156 h 249"/>
              <a:gd name="T78" fmla="*/ 69 w 267"/>
              <a:gd name="T79" fmla="*/ 194 h 249"/>
              <a:gd name="T80" fmla="*/ 30 w 267"/>
              <a:gd name="T81" fmla="*/ 164 h 249"/>
              <a:gd name="T82" fmla="*/ 68 w 267"/>
              <a:gd name="T83" fmla="*/ 145 h 249"/>
              <a:gd name="T84" fmla="*/ 89 w 267"/>
              <a:gd name="T85" fmla="*/ 138 h 249"/>
              <a:gd name="T86" fmla="*/ 89 w 267"/>
              <a:gd name="T87" fmla="*/ 138 h 249"/>
              <a:gd name="T88" fmla="*/ 101 w 267"/>
              <a:gd name="T89" fmla="*/ 156 h 249"/>
              <a:gd name="T90" fmla="*/ 123 w 267"/>
              <a:gd name="T91" fmla="*/ 152 h 249"/>
              <a:gd name="T92" fmla="*/ 125 w 267"/>
              <a:gd name="T93" fmla="*/ 151 h 249"/>
              <a:gd name="T94" fmla="*/ 130 w 267"/>
              <a:gd name="T95" fmla="*/ 164 h 249"/>
              <a:gd name="T96" fmla="*/ 141 w 267"/>
              <a:gd name="T97" fmla="*/ 216 h 249"/>
              <a:gd name="T98" fmla="*/ 99 w 267"/>
              <a:gd name="T99" fmla="*/ 206 h 249"/>
              <a:gd name="T100" fmla="*/ 101 w 267"/>
              <a:gd name="T101" fmla="*/ 156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67" h="249">
                <a:moveTo>
                  <a:pt x="146" y="112"/>
                </a:moveTo>
                <a:cubicBezTo>
                  <a:pt x="152" y="100"/>
                  <a:pt x="167" y="66"/>
                  <a:pt x="159" y="50"/>
                </a:cubicBezTo>
                <a:cubicBezTo>
                  <a:pt x="136" y="0"/>
                  <a:pt x="87" y="62"/>
                  <a:pt x="93" y="99"/>
                </a:cubicBezTo>
                <a:cubicBezTo>
                  <a:pt x="89" y="95"/>
                  <a:pt x="51" y="56"/>
                  <a:pt x="27" y="82"/>
                </a:cubicBezTo>
                <a:cubicBezTo>
                  <a:pt x="19" y="91"/>
                  <a:pt x="18" y="104"/>
                  <a:pt x="26" y="115"/>
                </a:cubicBezTo>
                <a:cubicBezTo>
                  <a:pt x="36" y="128"/>
                  <a:pt x="60" y="137"/>
                  <a:pt x="69" y="137"/>
                </a:cubicBezTo>
                <a:cubicBezTo>
                  <a:pt x="60" y="141"/>
                  <a:pt x="36" y="143"/>
                  <a:pt x="24" y="160"/>
                </a:cubicBezTo>
                <a:cubicBezTo>
                  <a:pt x="0" y="192"/>
                  <a:pt x="53" y="243"/>
                  <a:pt x="92" y="177"/>
                </a:cubicBezTo>
                <a:cubicBezTo>
                  <a:pt x="87" y="221"/>
                  <a:pt x="108" y="249"/>
                  <a:pt x="140" y="230"/>
                </a:cubicBezTo>
                <a:cubicBezTo>
                  <a:pt x="156" y="221"/>
                  <a:pt x="157" y="186"/>
                  <a:pt x="141" y="168"/>
                </a:cubicBezTo>
                <a:cubicBezTo>
                  <a:pt x="196" y="202"/>
                  <a:pt x="267" y="143"/>
                  <a:pt x="212" y="106"/>
                </a:cubicBezTo>
                <a:cubicBezTo>
                  <a:pt x="194" y="94"/>
                  <a:pt x="165" y="100"/>
                  <a:pt x="146" y="112"/>
                </a:cubicBezTo>
                <a:cubicBezTo>
                  <a:pt x="146" y="112"/>
                  <a:pt x="146" y="112"/>
                  <a:pt x="146" y="112"/>
                </a:cubicBezTo>
                <a:close/>
                <a:moveTo>
                  <a:pt x="139" y="123"/>
                </a:moveTo>
                <a:cubicBezTo>
                  <a:pt x="138" y="122"/>
                  <a:pt x="137" y="121"/>
                  <a:pt x="137" y="120"/>
                </a:cubicBezTo>
                <a:cubicBezTo>
                  <a:pt x="144" y="118"/>
                  <a:pt x="156" y="111"/>
                  <a:pt x="172" y="108"/>
                </a:cubicBezTo>
                <a:cubicBezTo>
                  <a:pt x="187" y="105"/>
                  <a:pt x="218" y="103"/>
                  <a:pt x="220" y="140"/>
                </a:cubicBezTo>
                <a:cubicBezTo>
                  <a:pt x="221" y="160"/>
                  <a:pt x="192" y="182"/>
                  <a:pt x="150" y="164"/>
                </a:cubicBezTo>
                <a:cubicBezTo>
                  <a:pt x="142" y="160"/>
                  <a:pt x="135" y="154"/>
                  <a:pt x="131" y="146"/>
                </a:cubicBezTo>
                <a:cubicBezTo>
                  <a:pt x="139" y="139"/>
                  <a:pt x="142" y="130"/>
                  <a:pt x="139" y="123"/>
                </a:cubicBezTo>
                <a:cubicBezTo>
                  <a:pt x="139" y="123"/>
                  <a:pt x="139" y="123"/>
                  <a:pt x="139" y="123"/>
                </a:cubicBezTo>
                <a:close/>
                <a:moveTo>
                  <a:pt x="131" y="116"/>
                </a:moveTo>
                <a:cubicBezTo>
                  <a:pt x="124" y="114"/>
                  <a:pt x="115" y="115"/>
                  <a:pt x="107" y="119"/>
                </a:cubicBezTo>
                <a:cubicBezTo>
                  <a:pt x="95" y="91"/>
                  <a:pt x="99" y="56"/>
                  <a:pt x="126" y="41"/>
                </a:cubicBezTo>
                <a:cubicBezTo>
                  <a:pt x="143" y="33"/>
                  <a:pt x="154" y="48"/>
                  <a:pt x="152" y="67"/>
                </a:cubicBezTo>
                <a:cubicBezTo>
                  <a:pt x="151" y="85"/>
                  <a:pt x="138" y="108"/>
                  <a:pt x="131" y="116"/>
                </a:cubicBezTo>
                <a:cubicBezTo>
                  <a:pt x="131" y="116"/>
                  <a:pt x="131" y="116"/>
                  <a:pt x="131" y="116"/>
                </a:cubicBezTo>
                <a:close/>
                <a:moveTo>
                  <a:pt x="104" y="120"/>
                </a:moveTo>
                <a:cubicBezTo>
                  <a:pt x="100" y="123"/>
                  <a:pt x="96" y="127"/>
                  <a:pt x="93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77" y="133"/>
                  <a:pt x="55" y="128"/>
                  <a:pt x="37" y="115"/>
                </a:cubicBezTo>
                <a:cubicBezTo>
                  <a:pt x="27" y="108"/>
                  <a:pt x="28" y="96"/>
                  <a:pt x="30" y="90"/>
                </a:cubicBezTo>
                <a:cubicBezTo>
                  <a:pt x="35" y="80"/>
                  <a:pt x="51" y="79"/>
                  <a:pt x="67" y="87"/>
                </a:cubicBezTo>
                <a:cubicBezTo>
                  <a:pt x="80" y="93"/>
                  <a:pt x="91" y="102"/>
                  <a:pt x="99" y="115"/>
                </a:cubicBezTo>
                <a:cubicBezTo>
                  <a:pt x="101" y="117"/>
                  <a:pt x="102" y="119"/>
                  <a:pt x="104" y="120"/>
                </a:cubicBezTo>
                <a:cubicBezTo>
                  <a:pt x="104" y="120"/>
                  <a:pt x="104" y="120"/>
                  <a:pt x="104" y="120"/>
                </a:cubicBezTo>
                <a:close/>
                <a:moveTo>
                  <a:pt x="89" y="138"/>
                </a:moveTo>
                <a:cubicBezTo>
                  <a:pt x="88" y="142"/>
                  <a:pt x="88" y="145"/>
                  <a:pt x="90" y="148"/>
                </a:cubicBezTo>
                <a:cubicBezTo>
                  <a:pt x="92" y="152"/>
                  <a:pt x="96" y="155"/>
                  <a:pt x="101" y="156"/>
                </a:cubicBezTo>
                <a:cubicBezTo>
                  <a:pt x="93" y="167"/>
                  <a:pt x="85" y="181"/>
                  <a:pt x="69" y="194"/>
                </a:cubicBezTo>
                <a:cubicBezTo>
                  <a:pt x="41" y="217"/>
                  <a:pt x="13" y="185"/>
                  <a:pt x="30" y="164"/>
                </a:cubicBezTo>
                <a:cubicBezTo>
                  <a:pt x="40" y="153"/>
                  <a:pt x="55" y="149"/>
                  <a:pt x="68" y="145"/>
                </a:cubicBezTo>
                <a:cubicBezTo>
                  <a:pt x="76" y="143"/>
                  <a:pt x="84" y="140"/>
                  <a:pt x="89" y="138"/>
                </a:cubicBezTo>
                <a:cubicBezTo>
                  <a:pt x="89" y="138"/>
                  <a:pt x="89" y="138"/>
                  <a:pt x="89" y="138"/>
                </a:cubicBezTo>
                <a:close/>
                <a:moveTo>
                  <a:pt x="101" y="156"/>
                </a:moveTo>
                <a:cubicBezTo>
                  <a:pt x="108" y="157"/>
                  <a:pt x="115" y="156"/>
                  <a:pt x="123" y="152"/>
                </a:cubicBezTo>
                <a:cubicBezTo>
                  <a:pt x="123" y="151"/>
                  <a:pt x="124" y="151"/>
                  <a:pt x="125" y="151"/>
                </a:cubicBezTo>
                <a:cubicBezTo>
                  <a:pt x="126" y="154"/>
                  <a:pt x="127" y="159"/>
                  <a:pt x="130" y="164"/>
                </a:cubicBezTo>
                <a:cubicBezTo>
                  <a:pt x="139" y="181"/>
                  <a:pt x="149" y="191"/>
                  <a:pt x="141" y="216"/>
                </a:cubicBezTo>
                <a:cubicBezTo>
                  <a:pt x="137" y="229"/>
                  <a:pt x="105" y="236"/>
                  <a:pt x="99" y="206"/>
                </a:cubicBezTo>
                <a:cubicBezTo>
                  <a:pt x="95" y="186"/>
                  <a:pt x="95" y="174"/>
                  <a:pt x="101" y="156"/>
                </a:cubicBez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43" name="组合 242"/>
          <p:cNvGrpSpPr/>
          <p:nvPr/>
        </p:nvGrpSpPr>
        <p:grpSpPr>
          <a:xfrm>
            <a:off x="6285025" y="2496470"/>
            <a:ext cx="512763" cy="444500"/>
            <a:chOff x="6334687" y="2280446"/>
            <a:chExt cx="512763" cy="444500"/>
          </a:xfrm>
        </p:grpSpPr>
        <p:sp>
          <p:nvSpPr>
            <p:cNvPr id="244" name="Freeform 38"/>
            <p:cNvSpPr>
              <a:spLocks/>
            </p:cNvSpPr>
            <p:nvPr/>
          </p:nvSpPr>
          <p:spPr bwMode="auto">
            <a:xfrm>
              <a:off x="6334687" y="2280446"/>
              <a:ext cx="512763" cy="444500"/>
            </a:xfrm>
            <a:custGeom>
              <a:avLst/>
              <a:gdLst>
                <a:gd name="T0" fmla="*/ 244 w 333"/>
                <a:gd name="T1" fmla="*/ 3 h 289"/>
                <a:gd name="T2" fmla="*/ 169 w 333"/>
                <a:gd name="T3" fmla="*/ 64 h 289"/>
                <a:gd name="T4" fmla="*/ 87 w 333"/>
                <a:gd name="T5" fmla="*/ 9 h 289"/>
                <a:gd name="T6" fmla="*/ 2 w 333"/>
                <a:gd name="T7" fmla="*/ 96 h 289"/>
                <a:gd name="T8" fmla="*/ 175 w 333"/>
                <a:gd name="T9" fmla="*/ 289 h 289"/>
                <a:gd name="T10" fmla="*/ 332 w 333"/>
                <a:gd name="T11" fmla="*/ 80 h 289"/>
                <a:gd name="T12" fmla="*/ 244 w 333"/>
                <a:gd name="T13" fmla="*/ 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3" h="289">
                  <a:moveTo>
                    <a:pt x="244" y="3"/>
                  </a:moveTo>
                  <a:cubicBezTo>
                    <a:pt x="202" y="6"/>
                    <a:pt x="178" y="31"/>
                    <a:pt x="169" y="64"/>
                  </a:cubicBezTo>
                  <a:cubicBezTo>
                    <a:pt x="155" y="32"/>
                    <a:pt x="123" y="5"/>
                    <a:pt x="87" y="9"/>
                  </a:cubicBezTo>
                  <a:cubicBezTo>
                    <a:pt x="18" y="17"/>
                    <a:pt x="0" y="64"/>
                    <a:pt x="2" y="96"/>
                  </a:cubicBezTo>
                  <a:cubicBezTo>
                    <a:pt x="9" y="186"/>
                    <a:pt x="155" y="217"/>
                    <a:pt x="175" y="289"/>
                  </a:cubicBezTo>
                  <a:cubicBezTo>
                    <a:pt x="192" y="220"/>
                    <a:pt x="331" y="189"/>
                    <a:pt x="332" y="80"/>
                  </a:cubicBezTo>
                  <a:cubicBezTo>
                    <a:pt x="333" y="34"/>
                    <a:pt x="285" y="0"/>
                    <a:pt x="244" y="3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39"/>
            <p:cNvSpPr>
              <a:spLocks noEditPoints="1"/>
            </p:cNvSpPr>
            <p:nvPr/>
          </p:nvSpPr>
          <p:spPr bwMode="auto">
            <a:xfrm>
              <a:off x="6450575" y="2358233"/>
              <a:ext cx="269875" cy="223838"/>
            </a:xfrm>
            <a:custGeom>
              <a:avLst/>
              <a:gdLst>
                <a:gd name="T0" fmla="*/ 98 w 176"/>
                <a:gd name="T1" fmla="*/ 77 h 145"/>
                <a:gd name="T2" fmla="*/ 176 w 176"/>
                <a:gd name="T3" fmla="*/ 62 h 145"/>
                <a:gd name="T4" fmla="*/ 96 w 176"/>
                <a:gd name="T5" fmla="*/ 145 h 145"/>
                <a:gd name="T6" fmla="*/ 0 w 176"/>
                <a:gd name="T7" fmla="*/ 50 h 145"/>
                <a:gd name="T8" fmla="*/ 43 w 176"/>
                <a:gd name="T9" fmla="*/ 28 h 145"/>
                <a:gd name="T10" fmla="*/ 98 w 176"/>
                <a:gd name="T11" fmla="*/ 77 h 145"/>
                <a:gd name="T12" fmla="*/ 100 w 176"/>
                <a:gd name="T13" fmla="*/ 90 h 145"/>
                <a:gd name="T14" fmla="*/ 53 w 176"/>
                <a:gd name="T15" fmla="*/ 49 h 145"/>
                <a:gd name="T16" fmla="*/ 28 w 176"/>
                <a:gd name="T17" fmla="*/ 72 h 145"/>
                <a:gd name="T18" fmla="*/ 59 w 176"/>
                <a:gd name="T19" fmla="*/ 96 h 145"/>
                <a:gd name="T20" fmla="*/ 98 w 176"/>
                <a:gd name="T21" fmla="*/ 131 h 145"/>
                <a:gd name="T22" fmla="*/ 134 w 176"/>
                <a:gd name="T23" fmla="*/ 100 h 145"/>
                <a:gd name="T24" fmla="*/ 159 w 176"/>
                <a:gd name="T25" fmla="*/ 62 h 145"/>
                <a:gd name="T26" fmla="*/ 134 w 176"/>
                <a:gd name="T27" fmla="*/ 58 h 145"/>
                <a:gd name="T28" fmla="*/ 100 w 176"/>
                <a:gd name="T29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6" h="145">
                  <a:moveTo>
                    <a:pt x="98" y="77"/>
                  </a:moveTo>
                  <a:cubicBezTo>
                    <a:pt x="113" y="62"/>
                    <a:pt x="175" y="0"/>
                    <a:pt x="176" y="62"/>
                  </a:cubicBezTo>
                  <a:cubicBezTo>
                    <a:pt x="176" y="95"/>
                    <a:pt x="110" y="116"/>
                    <a:pt x="96" y="145"/>
                  </a:cubicBezTo>
                  <a:cubicBezTo>
                    <a:pt x="79" y="109"/>
                    <a:pt x="1" y="85"/>
                    <a:pt x="0" y="50"/>
                  </a:cubicBezTo>
                  <a:cubicBezTo>
                    <a:pt x="0" y="24"/>
                    <a:pt x="22" y="16"/>
                    <a:pt x="43" y="28"/>
                  </a:cubicBezTo>
                  <a:cubicBezTo>
                    <a:pt x="65" y="42"/>
                    <a:pt x="80" y="61"/>
                    <a:pt x="98" y="77"/>
                  </a:cubicBezTo>
                  <a:close/>
                  <a:moveTo>
                    <a:pt x="100" y="90"/>
                  </a:moveTo>
                  <a:cubicBezTo>
                    <a:pt x="91" y="75"/>
                    <a:pt x="68" y="59"/>
                    <a:pt x="53" y="49"/>
                  </a:cubicBezTo>
                  <a:cubicBezTo>
                    <a:pt x="36" y="38"/>
                    <a:pt x="17" y="54"/>
                    <a:pt x="28" y="72"/>
                  </a:cubicBezTo>
                  <a:cubicBezTo>
                    <a:pt x="34" y="82"/>
                    <a:pt x="49" y="89"/>
                    <a:pt x="59" y="96"/>
                  </a:cubicBezTo>
                  <a:cubicBezTo>
                    <a:pt x="72" y="105"/>
                    <a:pt x="89" y="117"/>
                    <a:pt x="98" y="131"/>
                  </a:cubicBezTo>
                  <a:cubicBezTo>
                    <a:pt x="108" y="115"/>
                    <a:pt x="119" y="109"/>
                    <a:pt x="134" y="100"/>
                  </a:cubicBezTo>
                  <a:cubicBezTo>
                    <a:pt x="143" y="94"/>
                    <a:pt x="167" y="74"/>
                    <a:pt x="159" y="62"/>
                  </a:cubicBezTo>
                  <a:cubicBezTo>
                    <a:pt x="152" y="52"/>
                    <a:pt x="144" y="53"/>
                    <a:pt x="134" y="58"/>
                  </a:cubicBezTo>
                  <a:cubicBezTo>
                    <a:pt x="125" y="62"/>
                    <a:pt x="103" y="82"/>
                    <a:pt x="100" y="90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6" name="Freeform 42"/>
            <p:cNvSpPr>
              <a:spLocks/>
            </p:cNvSpPr>
            <p:nvPr/>
          </p:nvSpPr>
          <p:spPr bwMode="auto">
            <a:xfrm>
              <a:off x="6502962" y="2448721"/>
              <a:ext cx="166688" cy="90488"/>
            </a:xfrm>
            <a:custGeom>
              <a:avLst/>
              <a:gdLst>
                <a:gd name="T0" fmla="*/ 68 w 109"/>
                <a:gd name="T1" fmla="*/ 39 h 59"/>
                <a:gd name="T2" fmla="*/ 105 w 109"/>
                <a:gd name="T3" fmla="*/ 23 h 59"/>
                <a:gd name="T4" fmla="*/ 85 w 109"/>
                <a:gd name="T5" fmla="*/ 41 h 59"/>
                <a:gd name="T6" fmla="*/ 64 w 109"/>
                <a:gd name="T7" fmla="*/ 59 h 59"/>
                <a:gd name="T8" fmla="*/ 52 w 109"/>
                <a:gd name="T9" fmla="*/ 47 h 59"/>
                <a:gd name="T10" fmla="*/ 18 w 109"/>
                <a:gd name="T11" fmla="*/ 8 h 59"/>
                <a:gd name="T12" fmla="*/ 67 w 109"/>
                <a:gd name="T13" fmla="*/ 41 h 59"/>
                <a:gd name="T14" fmla="*/ 68 w 109"/>
                <a:gd name="T15" fmla="*/ 3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59">
                  <a:moveTo>
                    <a:pt x="68" y="39"/>
                  </a:moveTo>
                  <a:cubicBezTo>
                    <a:pt x="71" y="30"/>
                    <a:pt x="109" y="3"/>
                    <a:pt x="105" y="23"/>
                  </a:cubicBezTo>
                  <a:cubicBezTo>
                    <a:pt x="103" y="29"/>
                    <a:pt x="90" y="37"/>
                    <a:pt x="85" y="41"/>
                  </a:cubicBezTo>
                  <a:cubicBezTo>
                    <a:pt x="77" y="46"/>
                    <a:pt x="69" y="51"/>
                    <a:pt x="64" y="59"/>
                  </a:cubicBezTo>
                  <a:cubicBezTo>
                    <a:pt x="60" y="58"/>
                    <a:pt x="56" y="49"/>
                    <a:pt x="52" y="47"/>
                  </a:cubicBezTo>
                  <a:cubicBezTo>
                    <a:pt x="45" y="42"/>
                    <a:pt x="0" y="18"/>
                    <a:pt x="18" y="8"/>
                  </a:cubicBezTo>
                  <a:cubicBezTo>
                    <a:pt x="31" y="0"/>
                    <a:pt x="57" y="35"/>
                    <a:pt x="67" y="41"/>
                  </a:cubicBezTo>
                  <a:lnTo>
                    <a:pt x="68" y="39"/>
                  </a:ln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40"/>
            <p:cNvSpPr>
              <a:spLocks noEditPoints="1"/>
            </p:cNvSpPr>
            <p:nvPr/>
          </p:nvSpPr>
          <p:spPr bwMode="auto">
            <a:xfrm>
              <a:off x="6401362" y="2347121"/>
              <a:ext cx="369888" cy="303213"/>
            </a:xfrm>
            <a:custGeom>
              <a:avLst/>
              <a:gdLst>
                <a:gd name="T0" fmla="*/ 125 w 241"/>
                <a:gd name="T1" fmla="*/ 59 h 198"/>
                <a:gd name="T2" fmla="*/ 191 w 241"/>
                <a:gd name="T3" fmla="*/ 9 h 198"/>
                <a:gd name="T4" fmla="*/ 239 w 241"/>
                <a:gd name="T5" fmla="*/ 43 h 198"/>
                <a:gd name="T6" fmla="*/ 200 w 241"/>
                <a:gd name="T7" fmla="*/ 126 h 198"/>
                <a:gd name="T8" fmla="*/ 128 w 241"/>
                <a:gd name="T9" fmla="*/ 198 h 198"/>
                <a:gd name="T10" fmla="*/ 0 w 241"/>
                <a:gd name="T11" fmla="*/ 61 h 198"/>
                <a:gd name="T12" fmla="*/ 50 w 241"/>
                <a:gd name="T13" fmla="*/ 1 h 198"/>
                <a:gd name="T14" fmla="*/ 125 w 241"/>
                <a:gd name="T15" fmla="*/ 59 h 198"/>
                <a:gd name="T16" fmla="*/ 127 w 241"/>
                <a:gd name="T17" fmla="*/ 71 h 198"/>
                <a:gd name="T18" fmla="*/ 61 w 241"/>
                <a:gd name="T19" fmla="*/ 15 h 198"/>
                <a:gd name="T20" fmla="*/ 14 w 241"/>
                <a:gd name="T21" fmla="*/ 55 h 198"/>
                <a:gd name="T22" fmla="*/ 128 w 241"/>
                <a:gd name="T23" fmla="*/ 171 h 198"/>
                <a:gd name="T24" fmla="*/ 217 w 241"/>
                <a:gd name="T25" fmla="*/ 77 h 198"/>
                <a:gd name="T26" fmla="*/ 153 w 241"/>
                <a:gd name="T27" fmla="*/ 45 h 198"/>
                <a:gd name="T28" fmla="*/ 127 w 241"/>
                <a:gd name="T29" fmla="*/ 7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1" h="198">
                  <a:moveTo>
                    <a:pt x="125" y="59"/>
                  </a:moveTo>
                  <a:cubicBezTo>
                    <a:pt x="134" y="36"/>
                    <a:pt x="166" y="10"/>
                    <a:pt x="191" y="9"/>
                  </a:cubicBezTo>
                  <a:cubicBezTo>
                    <a:pt x="208" y="9"/>
                    <a:pt x="238" y="24"/>
                    <a:pt x="239" y="43"/>
                  </a:cubicBezTo>
                  <a:cubicBezTo>
                    <a:pt x="241" y="67"/>
                    <a:pt x="217" y="111"/>
                    <a:pt x="200" y="126"/>
                  </a:cubicBezTo>
                  <a:cubicBezTo>
                    <a:pt x="177" y="145"/>
                    <a:pt x="138" y="170"/>
                    <a:pt x="128" y="198"/>
                  </a:cubicBezTo>
                  <a:cubicBezTo>
                    <a:pt x="126" y="131"/>
                    <a:pt x="2" y="130"/>
                    <a:pt x="0" y="61"/>
                  </a:cubicBezTo>
                  <a:cubicBezTo>
                    <a:pt x="0" y="29"/>
                    <a:pt x="15" y="2"/>
                    <a:pt x="50" y="1"/>
                  </a:cubicBezTo>
                  <a:cubicBezTo>
                    <a:pt x="78" y="0"/>
                    <a:pt x="112" y="40"/>
                    <a:pt x="125" y="59"/>
                  </a:cubicBezTo>
                  <a:close/>
                  <a:moveTo>
                    <a:pt x="127" y="71"/>
                  </a:moveTo>
                  <a:cubicBezTo>
                    <a:pt x="114" y="54"/>
                    <a:pt x="82" y="22"/>
                    <a:pt x="61" y="15"/>
                  </a:cubicBezTo>
                  <a:cubicBezTo>
                    <a:pt x="33" y="5"/>
                    <a:pt x="13" y="29"/>
                    <a:pt x="14" y="55"/>
                  </a:cubicBezTo>
                  <a:cubicBezTo>
                    <a:pt x="15" y="109"/>
                    <a:pt x="110" y="124"/>
                    <a:pt x="128" y="171"/>
                  </a:cubicBezTo>
                  <a:cubicBezTo>
                    <a:pt x="146" y="134"/>
                    <a:pt x="200" y="121"/>
                    <a:pt x="217" y="77"/>
                  </a:cubicBezTo>
                  <a:cubicBezTo>
                    <a:pt x="237" y="28"/>
                    <a:pt x="182" y="13"/>
                    <a:pt x="153" y="45"/>
                  </a:cubicBezTo>
                  <a:cubicBezTo>
                    <a:pt x="148" y="51"/>
                    <a:pt x="132" y="69"/>
                    <a:pt x="127" y="71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6715238" y="2213895"/>
            <a:ext cx="625475" cy="363538"/>
            <a:chOff x="6764900" y="1997871"/>
            <a:chExt cx="625475" cy="363538"/>
          </a:xfrm>
        </p:grpSpPr>
        <p:sp>
          <p:nvSpPr>
            <p:cNvPr id="249" name="Freeform 96"/>
            <p:cNvSpPr>
              <a:spLocks/>
            </p:cNvSpPr>
            <p:nvPr/>
          </p:nvSpPr>
          <p:spPr bwMode="auto">
            <a:xfrm>
              <a:off x="7236387" y="2077246"/>
              <a:ext cx="153988" cy="284163"/>
            </a:xfrm>
            <a:custGeom>
              <a:avLst/>
              <a:gdLst>
                <a:gd name="T0" fmla="*/ 36 w 100"/>
                <a:gd name="T1" fmla="*/ 5 h 185"/>
                <a:gd name="T2" fmla="*/ 20 w 100"/>
                <a:gd name="T3" fmla="*/ 74 h 185"/>
                <a:gd name="T4" fmla="*/ 10 w 100"/>
                <a:gd name="T5" fmla="*/ 122 h 185"/>
                <a:gd name="T6" fmla="*/ 3 w 100"/>
                <a:gd name="T7" fmla="*/ 159 h 185"/>
                <a:gd name="T8" fmla="*/ 12 w 100"/>
                <a:gd name="T9" fmla="*/ 172 h 185"/>
                <a:gd name="T10" fmla="*/ 71 w 100"/>
                <a:gd name="T11" fmla="*/ 185 h 185"/>
                <a:gd name="T12" fmla="*/ 78 w 100"/>
                <a:gd name="T13" fmla="*/ 149 h 185"/>
                <a:gd name="T14" fmla="*/ 51 w 100"/>
                <a:gd name="T15" fmla="*/ 144 h 185"/>
                <a:gd name="T16" fmla="*/ 23 w 100"/>
                <a:gd name="T17" fmla="*/ 133 h 185"/>
                <a:gd name="T18" fmla="*/ 29 w 100"/>
                <a:gd name="T19" fmla="*/ 115 h 185"/>
                <a:gd name="T20" fmla="*/ 32 w 100"/>
                <a:gd name="T21" fmla="*/ 98 h 185"/>
                <a:gd name="T22" fmla="*/ 55 w 100"/>
                <a:gd name="T23" fmla="*/ 99 h 185"/>
                <a:gd name="T24" fmla="*/ 80 w 100"/>
                <a:gd name="T25" fmla="*/ 103 h 185"/>
                <a:gd name="T26" fmla="*/ 82 w 100"/>
                <a:gd name="T27" fmla="*/ 89 h 185"/>
                <a:gd name="T28" fmla="*/ 58 w 100"/>
                <a:gd name="T29" fmla="*/ 83 h 185"/>
                <a:gd name="T30" fmla="*/ 36 w 100"/>
                <a:gd name="T31" fmla="*/ 74 h 185"/>
                <a:gd name="T32" fmla="*/ 42 w 100"/>
                <a:gd name="T33" fmla="*/ 55 h 185"/>
                <a:gd name="T34" fmla="*/ 46 w 100"/>
                <a:gd name="T35" fmla="*/ 34 h 185"/>
                <a:gd name="T36" fmla="*/ 93 w 100"/>
                <a:gd name="T37" fmla="*/ 43 h 185"/>
                <a:gd name="T38" fmla="*/ 100 w 100"/>
                <a:gd name="T39" fmla="*/ 14 h 185"/>
                <a:gd name="T40" fmla="*/ 65 w 100"/>
                <a:gd name="T41" fmla="*/ 7 h 185"/>
                <a:gd name="T42" fmla="*/ 49 w 100"/>
                <a:gd name="T43" fmla="*/ 5 h 185"/>
                <a:gd name="T44" fmla="*/ 36 w 100"/>
                <a:gd name="T45" fmla="*/ 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85">
                  <a:moveTo>
                    <a:pt x="36" y="5"/>
                  </a:moveTo>
                  <a:cubicBezTo>
                    <a:pt x="28" y="28"/>
                    <a:pt x="24" y="50"/>
                    <a:pt x="20" y="74"/>
                  </a:cubicBezTo>
                  <a:cubicBezTo>
                    <a:pt x="17" y="90"/>
                    <a:pt x="13" y="105"/>
                    <a:pt x="10" y="122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0" y="176"/>
                    <a:pt x="3" y="171"/>
                    <a:pt x="12" y="172"/>
                  </a:cubicBezTo>
                  <a:cubicBezTo>
                    <a:pt x="32" y="174"/>
                    <a:pt x="51" y="181"/>
                    <a:pt x="71" y="185"/>
                  </a:cubicBezTo>
                  <a:cubicBezTo>
                    <a:pt x="73" y="172"/>
                    <a:pt x="76" y="161"/>
                    <a:pt x="78" y="149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41" y="143"/>
                    <a:pt x="33" y="136"/>
                    <a:pt x="23" y="133"/>
                  </a:cubicBezTo>
                  <a:cubicBezTo>
                    <a:pt x="25" y="126"/>
                    <a:pt x="27" y="122"/>
                    <a:pt x="29" y="115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40" y="99"/>
                    <a:pt x="47" y="99"/>
                    <a:pt x="55" y="99"/>
                  </a:cubicBezTo>
                  <a:cubicBezTo>
                    <a:pt x="62" y="98"/>
                    <a:pt x="72" y="102"/>
                    <a:pt x="80" y="103"/>
                  </a:cubicBezTo>
                  <a:cubicBezTo>
                    <a:pt x="80" y="97"/>
                    <a:pt x="81" y="94"/>
                    <a:pt x="82" y="89"/>
                  </a:cubicBezTo>
                  <a:cubicBezTo>
                    <a:pt x="73" y="87"/>
                    <a:pt x="65" y="86"/>
                    <a:pt x="58" y="83"/>
                  </a:cubicBezTo>
                  <a:cubicBezTo>
                    <a:pt x="51" y="79"/>
                    <a:pt x="42" y="78"/>
                    <a:pt x="36" y="74"/>
                  </a:cubicBezTo>
                  <a:cubicBezTo>
                    <a:pt x="38" y="66"/>
                    <a:pt x="40" y="62"/>
                    <a:pt x="42" y="55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5" y="33"/>
                    <a:pt x="98" y="24"/>
                    <a:pt x="100" y="14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4" y="4"/>
                    <a:pt x="35" y="0"/>
                    <a:pt x="36" y="5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0" name="Freeform 97"/>
            <p:cNvSpPr>
              <a:spLocks/>
            </p:cNvSpPr>
            <p:nvPr/>
          </p:nvSpPr>
          <p:spPr bwMode="auto">
            <a:xfrm>
              <a:off x="6764900" y="1997871"/>
              <a:ext cx="146050" cy="282575"/>
            </a:xfrm>
            <a:custGeom>
              <a:avLst/>
              <a:gdLst>
                <a:gd name="T0" fmla="*/ 29 w 95"/>
                <a:gd name="T1" fmla="*/ 13 h 184"/>
                <a:gd name="T2" fmla="*/ 14 w 95"/>
                <a:gd name="T3" fmla="*/ 99 h 184"/>
                <a:gd name="T4" fmla="*/ 2 w 95"/>
                <a:gd name="T5" fmla="*/ 155 h 184"/>
                <a:gd name="T6" fmla="*/ 9 w 95"/>
                <a:gd name="T7" fmla="*/ 165 h 184"/>
                <a:gd name="T8" fmla="*/ 60 w 95"/>
                <a:gd name="T9" fmla="*/ 174 h 184"/>
                <a:gd name="T10" fmla="*/ 85 w 95"/>
                <a:gd name="T11" fmla="*/ 182 h 184"/>
                <a:gd name="T12" fmla="*/ 95 w 95"/>
                <a:gd name="T13" fmla="*/ 139 h 184"/>
                <a:gd name="T14" fmla="*/ 79 w 95"/>
                <a:gd name="T15" fmla="*/ 144 h 184"/>
                <a:gd name="T16" fmla="*/ 65 w 95"/>
                <a:gd name="T17" fmla="*/ 139 h 184"/>
                <a:gd name="T18" fmla="*/ 41 w 95"/>
                <a:gd name="T19" fmla="*/ 128 h 184"/>
                <a:gd name="T20" fmla="*/ 36 w 95"/>
                <a:gd name="T21" fmla="*/ 118 h 184"/>
                <a:gd name="T22" fmla="*/ 47 w 95"/>
                <a:gd name="T23" fmla="*/ 64 h 184"/>
                <a:gd name="T24" fmla="*/ 52 w 95"/>
                <a:gd name="T25" fmla="*/ 40 h 184"/>
                <a:gd name="T26" fmla="*/ 65 w 95"/>
                <a:gd name="T27" fmla="*/ 16 h 184"/>
                <a:gd name="T28" fmla="*/ 56 w 95"/>
                <a:gd name="T29" fmla="*/ 9 h 184"/>
                <a:gd name="T30" fmla="*/ 27 w 95"/>
                <a:gd name="T31" fmla="*/ 6 h 184"/>
                <a:gd name="T32" fmla="*/ 29 w 95"/>
                <a:gd name="T33" fmla="*/ 13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184">
                  <a:moveTo>
                    <a:pt x="29" y="13"/>
                  </a:moveTo>
                  <a:cubicBezTo>
                    <a:pt x="14" y="99"/>
                    <a:pt x="14" y="99"/>
                    <a:pt x="14" y="99"/>
                  </a:cubicBezTo>
                  <a:cubicBezTo>
                    <a:pt x="10" y="118"/>
                    <a:pt x="6" y="137"/>
                    <a:pt x="2" y="155"/>
                  </a:cubicBezTo>
                  <a:cubicBezTo>
                    <a:pt x="0" y="168"/>
                    <a:pt x="3" y="164"/>
                    <a:pt x="9" y="165"/>
                  </a:cubicBezTo>
                  <a:cubicBezTo>
                    <a:pt x="26" y="168"/>
                    <a:pt x="44" y="170"/>
                    <a:pt x="60" y="174"/>
                  </a:cubicBezTo>
                  <a:cubicBezTo>
                    <a:pt x="63" y="175"/>
                    <a:pt x="83" y="184"/>
                    <a:pt x="85" y="182"/>
                  </a:cubicBezTo>
                  <a:cubicBezTo>
                    <a:pt x="92" y="176"/>
                    <a:pt x="93" y="148"/>
                    <a:pt x="95" y="139"/>
                  </a:cubicBezTo>
                  <a:cubicBezTo>
                    <a:pt x="87" y="138"/>
                    <a:pt x="85" y="146"/>
                    <a:pt x="79" y="144"/>
                  </a:cubicBezTo>
                  <a:cubicBezTo>
                    <a:pt x="74" y="143"/>
                    <a:pt x="70" y="140"/>
                    <a:pt x="65" y="139"/>
                  </a:cubicBezTo>
                  <a:cubicBezTo>
                    <a:pt x="57" y="137"/>
                    <a:pt x="49" y="131"/>
                    <a:pt x="41" y="128"/>
                  </a:cubicBezTo>
                  <a:cubicBezTo>
                    <a:pt x="37" y="125"/>
                    <a:pt x="35" y="128"/>
                    <a:pt x="36" y="118"/>
                  </a:cubicBezTo>
                  <a:cubicBezTo>
                    <a:pt x="38" y="102"/>
                    <a:pt x="43" y="80"/>
                    <a:pt x="47" y="64"/>
                  </a:cubicBezTo>
                  <a:cubicBezTo>
                    <a:pt x="50" y="57"/>
                    <a:pt x="50" y="47"/>
                    <a:pt x="52" y="40"/>
                  </a:cubicBezTo>
                  <a:cubicBezTo>
                    <a:pt x="54" y="28"/>
                    <a:pt x="60" y="24"/>
                    <a:pt x="65" y="16"/>
                  </a:cubicBezTo>
                  <a:cubicBezTo>
                    <a:pt x="60" y="14"/>
                    <a:pt x="60" y="12"/>
                    <a:pt x="56" y="9"/>
                  </a:cubicBezTo>
                  <a:cubicBezTo>
                    <a:pt x="51" y="6"/>
                    <a:pt x="32" y="0"/>
                    <a:pt x="27" y="6"/>
                  </a:cubicBezTo>
                  <a:cubicBezTo>
                    <a:pt x="30" y="10"/>
                    <a:pt x="29" y="8"/>
                    <a:pt x="29" y="13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1" name="Freeform 98"/>
            <p:cNvSpPr>
              <a:spLocks noEditPoints="1"/>
            </p:cNvSpPr>
            <p:nvPr/>
          </p:nvSpPr>
          <p:spPr bwMode="auto">
            <a:xfrm>
              <a:off x="6917300" y="2029621"/>
              <a:ext cx="166688" cy="276225"/>
            </a:xfrm>
            <a:custGeom>
              <a:avLst/>
              <a:gdLst>
                <a:gd name="T0" fmla="*/ 103 w 108"/>
                <a:gd name="T1" fmla="*/ 44 h 179"/>
                <a:gd name="T2" fmla="*/ 60 w 108"/>
                <a:gd name="T3" fmla="*/ 1 h 179"/>
                <a:gd name="T4" fmla="*/ 41 w 108"/>
                <a:gd name="T5" fmla="*/ 1 h 179"/>
                <a:gd name="T6" fmla="*/ 28 w 108"/>
                <a:gd name="T7" fmla="*/ 8 h 179"/>
                <a:gd name="T8" fmla="*/ 9 w 108"/>
                <a:gd name="T9" fmla="*/ 46 h 179"/>
                <a:gd name="T10" fmla="*/ 0 w 108"/>
                <a:gd name="T11" fmla="*/ 98 h 179"/>
                <a:gd name="T12" fmla="*/ 2 w 108"/>
                <a:gd name="T13" fmla="*/ 118 h 179"/>
                <a:gd name="T14" fmla="*/ 33 w 108"/>
                <a:gd name="T15" fmla="*/ 170 h 179"/>
                <a:gd name="T16" fmla="*/ 88 w 108"/>
                <a:gd name="T17" fmla="*/ 137 h 179"/>
                <a:gd name="T18" fmla="*/ 103 w 108"/>
                <a:gd name="T19" fmla="*/ 104 h 179"/>
                <a:gd name="T20" fmla="*/ 108 w 108"/>
                <a:gd name="T21" fmla="*/ 71 h 179"/>
                <a:gd name="T22" fmla="*/ 103 w 108"/>
                <a:gd name="T23" fmla="*/ 44 h 179"/>
                <a:gd name="T24" fmla="*/ 87 w 108"/>
                <a:gd name="T25" fmla="*/ 51 h 179"/>
                <a:gd name="T26" fmla="*/ 89 w 108"/>
                <a:gd name="T27" fmla="*/ 59 h 179"/>
                <a:gd name="T28" fmla="*/ 90 w 108"/>
                <a:gd name="T29" fmla="*/ 71 h 179"/>
                <a:gd name="T30" fmla="*/ 83 w 108"/>
                <a:gd name="T31" fmla="*/ 115 h 179"/>
                <a:gd name="T32" fmla="*/ 74 w 108"/>
                <a:gd name="T33" fmla="*/ 135 h 179"/>
                <a:gd name="T34" fmla="*/ 62 w 108"/>
                <a:gd name="T35" fmla="*/ 145 h 179"/>
                <a:gd name="T36" fmla="*/ 36 w 108"/>
                <a:gd name="T37" fmla="*/ 145 h 179"/>
                <a:gd name="T38" fmla="*/ 23 w 108"/>
                <a:gd name="T39" fmla="*/ 124 h 179"/>
                <a:gd name="T40" fmla="*/ 18 w 108"/>
                <a:gd name="T41" fmla="*/ 94 h 179"/>
                <a:gd name="T42" fmla="*/ 21 w 108"/>
                <a:gd name="T43" fmla="*/ 68 h 179"/>
                <a:gd name="T44" fmla="*/ 39 w 108"/>
                <a:gd name="T45" fmla="*/ 37 h 179"/>
                <a:gd name="T46" fmla="*/ 64 w 108"/>
                <a:gd name="T47" fmla="*/ 32 h 179"/>
                <a:gd name="T48" fmla="*/ 65 w 108"/>
                <a:gd name="T49" fmla="*/ 33 h 179"/>
                <a:gd name="T50" fmla="*/ 81 w 108"/>
                <a:gd name="T51" fmla="*/ 44 h 179"/>
                <a:gd name="T52" fmla="*/ 87 w 108"/>
                <a:gd name="T53" fmla="*/ 5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8" h="179">
                  <a:moveTo>
                    <a:pt x="103" y="44"/>
                  </a:moveTo>
                  <a:cubicBezTo>
                    <a:pt x="100" y="18"/>
                    <a:pt x="76" y="4"/>
                    <a:pt x="60" y="1"/>
                  </a:cubicBezTo>
                  <a:cubicBezTo>
                    <a:pt x="53" y="0"/>
                    <a:pt x="47" y="1"/>
                    <a:pt x="41" y="1"/>
                  </a:cubicBezTo>
                  <a:cubicBezTo>
                    <a:pt x="37" y="5"/>
                    <a:pt x="32" y="7"/>
                    <a:pt x="28" y="8"/>
                  </a:cubicBezTo>
                  <a:cubicBezTo>
                    <a:pt x="18" y="21"/>
                    <a:pt x="13" y="28"/>
                    <a:pt x="9" y="46"/>
                  </a:cubicBezTo>
                  <a:cubicBezTo>
                    <a:pt x="5" y="64"/>
                    <a:pt x="3" y="80"/>
                    <a:pt x="0" y="98"/>
                  </a:cubicBezTo>
                  <a:cubicBezTo>
                    <a:pt x="2" y="104"/>
                    <a:pt x="2" y="111"/>
                    <a:pt x="2" y="118"/>
                  </a:cubicBezTo>
                  <a:cubicBezTo>
                    <a:pt x="10" y="140"/>
                    <a:pt x="16" y="162"/>
                    <a:pt x="33" y="170"/>
                  </a:cubicBezTo>
                  <a:cubicBezTo>
                    <a:pt x="52" y="179"/>
                    <a:pt x="74" y="157"/>
                    <a:pt x="88" y="137"/>
                  </a:cubicBezTo>
                  <a:cubicBezTo>
                    <a:pt x="93" y="130"/>
                    <a:pt x="100" y="113"/>
                    <a:pt x="103" y="104"/>
                  </a:cubicBezTo>
                  <a:cubicBezTo>
                    <a:pt x="108" y="92"/>
                    <a:pt x="107" y="83"/>
                    <a:pt x="108" y="71"/>
                  </a:cubicBezTo>
                  <a:cubicBezTo>
                    <a:pt x="105" y="64"/>
                    <a:pt x="104" y="49"/>
                    <a:pt x="103" y="44"/>
                  </a:cubicBezTo>
                  <a:close/>
                  <a:moveTo>
                    <a:pt x="87" y="51"/>
                  </a:moveTo>
                  <a:cubicBezTo>
                    <a:pt x="89" y="53"/>
                    <a:pt x="89" y="56"/>
                    <a:pt x="89" y="59"/>
                  </a:cubicBezTo>
                  <a:cubicBezTo>
                    <a:pt x="90" y="63"/>
                    <a:pt x="91" y="65"/>
                    <a:pt x="90" y="71"/>
                  </a:cubicBezTo>
                  <a:cubicBezTo>
                    <a:pt x="91" y="85"/>
                    <a:pt x="93" y="105"/>
                    <a:pt x="83" y="115"/>
                  </a:cubicBezTo>
                  <a:cubicBezTo>
                    <a:pt x="81" y="121"/>
                    <a:pt x="78" y="132"/>
                    <a:pt x="74" y="135"/>
                  </a:cubicBezTo>
                  <a:cubicBezTo>
                    <a:pt x="69" y="138"/>
                    <a:pt x="67" y="143"/>
                    <a:pt x="62" y="145"/>
                  </a:cubicBezTo>
                  <a:cubicBezTo>
                    <a:pt x="53" y="154"/>
                    <a:pt x="44" y="153"/>
                    <a:pt x="36" y="145"/>
                  </a:cubicBezTo>
                  <a:cubicBezTo>
                    <a:pt x="31" y="141"/>
                    <a:pt x="26" y="133"/>
                    <a:pt x="23" y="124"/>
                  </a:cubicBezTo>
                  <a:cubicBezTo>
                    <a:pt x="20" y="118"/>
                    <a:pt x="16" y="102"/>
                    <a:pt x="18" y="94"/>
                  </a:cubicBezTo>
                  <a:cubicBezTo>
                    <a:pt x="17" y="86"/>
                    <a:pt x="17" y="75"/>
                    <a:pt x="21" y="68"/>
                  </a:cubicBezTo>
                  <a:cubicBezTo>
                    <a:pt x="24" y="55"/>
                    <a:pt x="31" y="45"/>
                    <a:pt x="39" y="37"/>
                  </a:cubicBezTo>
                  <a:cubicBezTo>
                    <a:pt x="47" y="26"/>
                    <a:pt x="54" y="30"/>
                    <a:pt x="64" y="32"/>
                  </a:cubicBezTo>
                  <a:cubicBezTo>
                    <a:pt x="64" y="32"/>
                    <a:pt x="64" y="32"/>
                    <a:pt x="65" y="33"/>
                  </a:cubicBezTo>
                  <a:cubicBezTo>
                    <a:pt x="70" y="37"/>
                    <a:pt x="78" y="35"/>
                    <a:pt x="81" y="44"/>
                  </a:cubicBezTo>
                  <a:cubicBezTo>
                    <a:pt x="84" y="44"/>
                    <a:pt x="88" y="47"/>
                    <a:pt x="87" y="51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2" name="Freeform 99"/>
            <p:cNvSpPr>
              <a:spLocks/>
            </p:cNvSpPr>
            <p:nvPr/>
          </p:nvSpPr>
          <p:spPr bwMode="auto">
            <a:xfrm>
              <a:off x="7096687" y="2048671"/>
              <a:ext cx="160338" cy="280988"/>
            </a:xfrm>
            <a:custGeom>
              <a:avLst/>
              <a:gdLst>
                <a:gd name="T0" fmla="*/ 1 w 104"/>
                <a:gd name="T1" fmla="*/ 1 h 183"/>
                <a:gd name="T2" fmla="*/ 11 w 104"/>
                <a:gd name="T3" fmla="*/ 104 h 183"/>
                <a:gd name="T4" fmla="*/ 11 w 104"/>
                <a:gd name="T5" fmla="*/ 139 h 183"/>
                <a:gd name="T6" fmla="*/ 11 w 104"/>
                <a:gd name="T7" fmla="*/ 167 h 183"/>
                <a:gd name="T8" fmla="*/ 11 w 104"/>
                <a:gd name="T9" fmla="*/ 176 h 183"/>
                <a:gd name="T10" fmla="*/ 43 w 104"/>
                <a:gd name="T11" fmla="*/ 182 h 183"/>
                <a:gd name="T12" fmla="*/ 51 w 104"/>
                <a:gd name="T13" fmla="*/ 165 h 183"/>
                <a:gd name="T14" fmla="*/ 64 w 104"/>
                <a:gd name="T15" fmla="*/ 129 h 183"/>
                <a:gd name="T16" fmla="*/ 80 w 104"/>
                <a:gd name="T17" fmla="*/ 74 h 183"/>
                <a:gd name="T18" fmla="*/ 104 w 104"/>
                <a:gd name="T19" fmla="*/ 23 h 183"/>
                <a:gd name="T20" fmla="*/ 81 w 104"/>
                <a:gd name="T21" fmla="*/ 18 h 183"/>
                <a:gd name="T22" fmla="*/ 75 w 104"/>
                <a:gd name="T23" fmla="*/ 31 h 183"/>
                <a:gd name="T24" fmla="*/ 66 w 104"/>
                <a:gd name="T25" fmla="*/ 56 h 183"/>
                <a:gd name="T26" fmla="*/ 60 w 104"/>
                <a:gd name="T27" fmla="*/ 77 h 183"/>
                <a:gd name="T28" fmla="*/ 50 w 104"/>
                <a:gd name="T29" fmla="*/ 105 h 183"/>
                <a:gd name="T30" fmla="*/ 38 w 104"/>
                <a:gd name="T31" fmla="*/ 134 h 183"/>
                <a:gd name="T32" fmla="*/ 34 w 104"/>
                <a:gd name="T33" fmla="*/ 85 h 183"/>
                <a:gd name="T34" fmla="*/ 32 w 104"/>
                <a:gd name="T35" fmla="*/ 50 h 183"/>
                <a:gd name="T36" fmla="*/ 31 w 104"/>
                <a:gd name="T37" fmla="*/ 27 h 183"/>
                <a:gd name="T38" fmla="*/ 32 w 104"/>
                <a:gd name="T39" fmla="*/ 9 h 183"/>
                <a:gd name="T40" fmla="*/ 16 w 104"/>
                <a:gd name="T41" fmla="*/ 2 h 183"/>
                <a:gd name="T42" fmla="*/ 6 w 104"/>
                <a:gd name="T43" fmla="*/ 4 h 183"/>
                <a:gd name="T44" fmla="*/ 1 w 104"/>
                <a:gd name="T45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183">
                  <a:moveTo>
                    <a:pt x="1" y="1"/>
                  </a:moveTo>
                  <a:cubicBezTo>
                    <a:pt x="11" y="29"/>
                    <a:pt x="9" y="70"/>
                    <a:pt x="11" y="104"/>
                  </a:cubicBezTo>
                  <a:cubicBezTo>
                    <a:pt x="12" y="116"/>
                    <a:pt x="11" y="127"/>
                    <a:pt x="11" y="139"/>
                  </a:cubicBezTo>
                  <a:cubicBezTo>
                    <a:pt x="12" y="147"/>
                    <a:pt x="12" y="159"/>
                    <a:pt x="11" y="167"/>
                  </a:cubicBezTo>
                  <a:cubicBezTo>
                    <a:pt x="10" y="173"/>
                    <a:pt x="7" y="174"/>
                    <a:pt x="11" y="176"/>
                  </a:cubicBezTo>
                  <a:cubicBezTo>
                    <a:pt x="14" y="177"/>
                    <a:pt x="42" y="183"/>
                    <a:pt x="43" y="182"/>
                  </a:cubicBezTo>
                  <a:cubicBezTo>
                    <a:pt x="45" y="180"/>
                    <a:pt x="49" y="168"/>
                    <a:pt x="51" y="165"/>
                  </a:cubicBezTo>
                  <a:cubicBezTo>
                    <a:pt x="56" y="153"/>
                    <a:pt x="61" y="142"/>
                    <a:pt x="64" y="129"/>
                  </a:cubicBezTo>
                  <a:cubicBezTo>
                    <a:pt x="67" y="111"/>
                    <a:pt x="74" y="91"/>
                    <a:pt x="80" y="74"/>
                  </a:cubicBezTo>
                  <a:cubicBezTo>
                    <a:pt x="87" y="58"/>
                    <a:pt x="95" y="35"/>
                    <a:pt x="104" y="23"/>
                  </a:cubicBezTo>
                  <a:cubicBezTo>
                    <a:pt x="101" y="22"/>
                    <a:pt x="83" y="16"/>
                    <a:pt x="81" y="18"/>
                  </a:cubicBezTo>
                  <a:cubicBezTo>
                    <a:pt x="80" y="18"/>
                    <a:pt x="76" y="29"/>
                    <a:pt x="75" y="31"/>
                  </a:cubicBezTo>
                  <a:cubicBezTo>
                    <a:pt x="72" y="40"/>
                    <a:pt x="69" y="48"/>
                    <a:pt x="66" y="56"/>
                  </a:cubicBezTo>
                  <a:cubicBezTo>
                    <a:pt x="63" y="64"/>
                    <a:pt x="62" y="69"/>
                    <a:pt x="60" y="77"/>
                  </a:cubicBezTo>
                  <a:cubicBezTo>
                    <a:pt x="57" y="87"/>
                    <a:pt x="53" y="95"/>
                    <a:pt x="50" y="105"/>
                  </a:cubicBezTo>
                  <a:cubicBezTo>
                    <a:pt x="46" y="115"/>
                    <a:pt x="43" y="125"/>
                    <a:pt x="38" y="134"/>
                  </a:cubicBezTo>
                  <a:cubicBezTo>
                    <a:pt x="36" y="118"/>
                    <a:pt x="35" y="102"/>
                    <a:pt x="34" y="85"/>
                  </a:cubicBezTo>
                  <a:cubicBezTo>
                    <a:pt x="34" y="73"/>
                    <a:pt x="33" y="62"/>
                    <a:pt x="32" y="50"/>
                  </a:cubicBezTo>
                  <a:cubicBezTo>
                    <a:pt x="31" y="42"/>
                    <a:pt x="31" y="35"/>
                    <a:pt x="31" y="27"/>
                  </a:cubicBezTo>
                  <a:cubicBezTo>
                    <a:pt x="31" y="20"/>
                    <a:pt x="32" y="15"/>
                    <a:pt x="32" y="9"/>
                  </a:cubicBezTo>
                  <a:cubicBezTo>
                    <a:pt x="32" y="0"/>
                    <a:pt x="21" y="3"/>
                    <a:pt x="16" y="2"/>
                  </a:cubicBezTo>
                  <a:cubicBezTo>
                    <a:pt x="12" y="2"/>
                    <a:pt x="9" y="4"/>
                    <a:pt x="6" y="4"/>
                  </a:cubicBezTo>
                  <a:cubicBezTo>
                    <a:pt x="1" y="3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53" name="Freeform 104"/>
          <p:cNvSpPr>
            <a:spLocks/>
          </p:cNvSpPr>
          <p:nvPr/>
        </p:nvSpPr>
        <p:spPr bwMode="auto">
          <a:xfrm>
            <a:off x="6342175" y="1334420"/>
            <a:ext cx="590550" cy="606425"/>
          </a:xfrm>
          <a:custGeom>
            <a:avLst/>
            <a:gdLst>
              <a:gd name="T0" fmla="*/ 215 w 384"/>
              <a:gd name="T1" fmla="*/ 196 h 394"/>
              <a:gd name="T2" fmla="*/ 176 w 384"/>
              <a:gd name="T3" fmla="*/ 241 h 394"/>
              <a:gd name="T4" fmla="*/ 137 w 384"/>
              <a:gd name="T5" fmla="*/ 166 h 394"/>
              <a:gd name="T6" fmla="*/ 293 w 384"/>
              <a:gd name="T7" fmla="*/ 185 h 394"/>
              <a:gd name="T8" fmla="*/ 215 w 384"/>
              <a:gd name="T9" fmla="*/ 325 h 394"/>
              <a:gd name="T10" fmla="*/ 90 w 384"/>
              <a:gd name="T11" fmla="*/ 292 h 394"/>
              <a:gd name="T12" fmla="*/ 157 w 384"/>
              <a:gd name="T13" fmla="*/ 37 h 394"/>
              <a:gd name="T14" fmla="*/ 328 w 384"/>
              <a:gd name="T15" fmla="*/ 99 h 394"/>
              <a:gd name="T16" fmla="*/ 379 w 384"/>
              <a:gd name="T17" fmla="*/ 201 h 394"/>
              <a:gd name="T18" fmla="*/ 290 w 384"/>
              <a:gd name="T19" fmla="*/ 36 h 394"/>
              <a:gd name="T20" fmla="*/ 194 w 384"/>
              <a:gd name="T21" fmla="*/ 4 h 394"/>
              <a:gd name="T22" fmla="*/ 37 w 384"/>
              <a:gd name="T23" fmla="*/ 93 h 394"/>
              <a:gd name="T24" fmla="*/ 22 w 384"/>
              <a:gd name="T25" fmla="*/ 246 h 394"/>
              <a:gd name="T26" fmla="*/ 256 w 384"/>
              <a:gd name="T27" fmla="*/ 339 h 394"/>
              <a:gd name="T28" fmla="*/ 302 w 384"/>
              <a:gd name="T29" fmla="*/ 159 h 394"/>
              <a:gd name="T30" fmla="*/ 160 w 384"/>
              <a:gd name="T31" fmla="*/ 105 h 394"/>
              <a:gd name="T32" fmla="*/ 115 w 384"/>
              <a:gd name="T33" fmla="*/ 214 h 394"/>
              <a:gd name="T34" fmla="*/ 164 w 384"/>
              <a:gd name="T35" fmla="*/ 265 h 394"/>
              <a:gd name="T36" fmla="*/ 239 w 384"/>
              <a:gd name="T37" fmla="*/ 227 h 394"/>
              <a:gd name="T38" fmla="*/ 215 w 384"/>
              <a:gd name="T39" fmla="*/ 196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84" h="394">
                <a:moveTo>
                  <a:pt x="215" y="196"/>
                </a:moveTo>
                <a:cubicBezTo>
                  <a:pt x="223" y="226"/>
                  <a:pt x="198" y="245"/>
                  <a:pt x="176" y="241"/>
                </a:cubicBezTo>
                <a:cubicBezTo>
                  <a:pt x="149" y="237"/>
                  <a:pt x="117" y="208"/>
                  <a:pt x="137" y="166"/>
                </a:cubicBezTo>
                <a:cubicBezTo>
                  <a:pt x="173" y="89"/>
                  <a:pt x="265" y="124"/>
                  <a:pt x="293" y="185"/>
                </a:cubicBezTo>
                <a:cubicBezTo>
                  <a:pt x="310" y="219"/>
                  <a:pt x="299" y="297"/>
                  <a:pt x="215" y="325"/>
                </a:cubicBezTo>
                <a:cubicBezTo>
                  <a:pt x="181" y="336"/>
                  <a:pt x="130" y="329"/>
                  <a:pt x="90" y="292"/>
                </a:cubicBezTo>
                <a:cubicBezTo>
                  <a:pt x="7" y="218"/>
                  <a:pt x="47" y="66"/>
                  <a:pt x="157" y="37"/>
                </a:cubicBezTo>
                <a:cubicBezTo>
                  <a:pt x="233" y="17"/>
                  <a:pt x="299" y="67"/>
                  <a:pt x="328" y="99"/>
                </a:cubicBezTo>
                <a:cubicBezTo>
                  <a:pt x="349" y="121"/>
                  <a:pt x="368" y="163"/>
                  <a:pt x="379" y="201"/>
                </a:cubicBezTo>
                <a:cubicBezTo>
                  <a:pt x="384" y="133"/>
                  <a:pt x="356" y="74"/>
                  <a:pt x="290" y="36"/>
                </a:cubicBezTo>
                <a:cubicBezTo>
                  <a:pt x="262" y="20"/>
                  <a:pt x="229" y="8"/>
                  <a:pt x="194" y="4"/>
                </a:cubicBezTo>
                <a:cubicBezTo>
                  <a:pt x="151" y="0"/>
                  <a:pt x="85" y="16"/>
                  <a:pt x="37" y="93"/>
                </a:cubicBezTo>
                <a:cubicBezTo>
                  <a:pt x="9" y="139"/>
                  <a:pt x="0" y="197"/>
                  <a:pt x="22" y="246"/>
                </a:cubicBezTo>
                <a:cubicBezTo>
                  <a:pt x="60" y="330"/>
                  <a:pt x="174" y="394"/>
                  <a:pt x="256" y="339"/>
                </a:cubicBezTo>
                <a:cubicBezTo>
                  <a:pt x="310" y="303"/>
                  <a:pt x="337" y="221"/>
                  <a:pt x="302" y="159"/>
                </a:cubicBezTo>
                <a:cubicBezTo>
                  <a:pt x="274" y="108"/>
                  <a:pt x="211" y="77"/>
                  <a:pt x="160" y="105"/>
                </a:cubicBezTo>
                <a:cubicBezTo>
                  <a:pt x="126" y="123"/>
                  <a:pt x="103" y="167"/>
                  <a:pt x="115" y="214"/>
                </a:cubicBezTo>
                <a:cubicBezTo>
                  <a:pt x="119" y="227"/>
                  <a:pt x="135" y="254"/>
                  <a:pt x="164" y="265"/>
                </a:cubicBezTo>
                <a:cubicBezTo>
                  <a:pt x="218" y="286"/>
                  <a:pt x="239" y="252"/>
                  <a:pt x="239" y="227"/>
                </a:cubicBezTo>
                <a:cubicBezTo>
                  <a:pt x="239" y="208"/>
                  <a:pt x="225" y="198"/>
                  <a:pt x="215" y="196"/>
                </a:cubicBezTo>
                <a:close/>
              </a:path>
            </a:pathLst>
          </a:custGeom>
          <a:solidFill>
            <a:srgbClr val="FDD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54" name="组合 253"/>
          <p:cNvGrpSpPr/>
          <p:nvPr/>
        </p:nvGrpSpPr>
        <p:grpSpPr>
          <a:xfrm>
            <a:off x="6827950" y="1455070"/>
            <a:ext cx="695325" cy="784225"/>
            <a:chOff x="6877612" y="1239046"/>
            <a:chExt cx="695325" cy="784225"/>
          </a:xfrm>
        </p:grpSpPr>
        <p:sp>
          <p:nvSpPr>
            <p:cNvPr id="255" name="Freeform 28"/>
            <p:cNvSpPr>
              <a:spLocks/>
            </p:cNvSpPr>
            <p:nvPr/>
          </p:nvSpPr>
          <p:spPr bwMode="auto">
            <a:xfrm>
              <a:off x="6877612" y="1239046"/>
              <a:ext cx="695325" cy="784225"/>
            </a:xfrm>
            <a:custGeom>
              <a:avLst/>
              <a:gdLst>
                <a:gd name="T0" fmla="*/ 430 w 453"/>
                <a:gd name="T1" fmla="*/ 305 h 511"/>
                <a:gd name="T2" fmla="*/ 311 w 453"/>
                <a:gd name="T3" fmla="*/ 231 h 511"/>
                <a:gd name="T4" fmla="*/ 349 w 453"/>
                <a:gd name="T5" fmla="*/ 93 h 511"/>
                <a:gd name="T6" fmla="*/ 189 w 453"/>
                <a:gd name="T7" fmla="*/ 18 h 511"/>
                <a:gd name="T8" fmla="*/ 0 w 453"/>
                <a:gd name="T9" fmla="*/ 344 h 511"/>
                <a:gd name="T10" fmla="*/ 365 w 453"/>
                <a:gd name="T11" fmla="*/ 462 h 511"/>
                <a:gd name="T12" fmla="*/ 430 w 453"/>
                <a:gd name="T13" fmla="*/ 305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511">
                  <a:moveTo>
                    <a:pt x="430" y="305"/>
                  </a:moveTo>
                  <a:cubicBezTo>
                    <a:pt x="407" y="251"/>
                    <a:pt x="361" y="229"/>
                    <a:pt x="311" y="231"/>
                  </a:cubicBezTo>
                  <a:cubicBezTo>
                    <a:pt x="349" y="198"/>
                    <a:pt x="372" y="141"/>
                    <a:pt x="349" y="93"/>
                  </a:cubicBezTo>
                  <a:cubicBezTo>
                    <a:pt x="306" y="3"/>
                    <a:pt x="233" y="0"/>
                    <a:pt x="189" y="18"/>
                  </a:cubicBezTo>
                  <a:cubicBezTo>
                    <a:pt x="67" y="69"/>
                    <a:pt x="91" y="283"/>
                    <a:pt x="0" y="344"/>
                  </a:cubicBezTo>
                  <a:cubicBezTo>
                    <a:pt x="104" y="336"/>
                    <a:pt x="211" y="511"/>
                    <a:pt x="365" y="462"/>
                  </a:cubicBezTo>
                  <a:cubicBezTo>
                    <a:pt x="428" y="442"/>
                    <a:pt x="453" y="360"/>
                    <a:pt x="430" y="305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" name="Freeform 29"/>
            <p:cNvSpPr>
              <a:spLocks noEditPoints="1"/>
            </p:cNvSpPr>
            <p:nvPr/>
          </p:nvSpPr>
          <p:spPr bwMode="auto">
            <a:xfrm>
              <a:off x="7074462" y="1404146"/>
              <a:ext cx="365125" cy="422275"/>
            </a:xfrm>
            <a:custGeom>
              <a:avLst/>
              <a:gdLst>
                <a:gd name="T0" fmla="*/ 95 w 238"/>
                <a:gd name="T1" fmla="*/ 159 h 274"/>
                <a:gd name="T2" fmla="*/ 152 w 238"/>
                <a:gd name="T3" fmla="*/ 258 h 274"/>
                <a:gd name="T4" fmla="*/ 0 w 238"/>
                <a:gd name="T5" fmla="*/ 187 h 274"/>
                <a:gd name="T6" fmla="*/ 88 w 238"/>
                <a:gd name="T7" fmla="*/ 13 h 274"/>
                <a:gd name="T8" fmla="*/ 138 w 238"/>
                <a:gd name="T9" fmla="*/ 60 h 274"/>
                <a:gd name="T10" fmla="*/ 95 w 238"/>
                <a:gd name="T11" fmla="*/ 159 h 274"/>
                <a:gd name="T12" fmla="*/ 78 w 238"/>
                <a:gd name="T13" fmla="*/ 168 h 274"/>
                <a:gd name="T14" fmla="*/ 114 w 238"/>
                <a:gd name="T15" fmla="*/ 84 h 274"/>
                <a:gd name="T16" fmla="*/ 70 w 238"/>
                <a:gd name="T17" fmla="*/ 61 h 274"/>
                <a:gd name="T18" fmla="*/ 51 w 238"/>
                <a:gd name="T19" fmla="*/ 114 h 274"/>
                <a:gd name="T20" fmla="*/ 21 w 238"/>
                <a:gd name="T21" fmla="*/ 184 h 274"/>
                <a:gd name="T22" fmla="*/ 81 w 238"/>
                <a:gd name="T23" fmla="*/ 219 h 274"/>
                <a:gd name="T24" fmla="*/ 144 w 238"/>
                <a:gd name="T25" fmla="*/ 236 h 274"/>
                <a:gd name="T26" fmla="*/ 139 w 238"/>
                <a:gd name="T27" fmla="*/ 199 h 274"/>
                <a:gd name="T28" fmla="*/ 78 w 238"/>
                <a:gd name="T29" fmla="*/ 168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8" h="274">
                  <a:moveTo>
                    <a:pt x="95" y="159"/>
                  </a:moveTo>
                  <a:cubicBezTo>
                    <a:pt x="123" y="172"/>
                    <a:pt x="238" y="228"/>
                    <a:pt x="152" y="258"/>
                  </a:cubicBezTo>
                  <a:cubicBezTo>
                    <a:pt x="107" y="274"/>
                    <a:pt x="47" y="193"/>
                    <a:pt x="0" y="187"/>
                  </a:cubicBezTo>
                  <a:cubicBezTo>
                    <a:pt x="41" y="147"/>
                    <a:pt x="40" y="30"/>
                    <a:pt x="88" y="13"/>
                  </a:cubicBezTo>
                  <a:cubicBezTo>
                    <a:pt x="124" y="0"/>
                    <a:pt x="146" y="26"/>
                    <a:pt x="138" y="60"/>
                  </a:cubicBezTo>
                  <a:cubicBezTo>
                    <a:pt x="129" y="97"/>
                    <a:pt x="110" y="126"/>
                    <a:pt x="95" y="159"/>
                  </a:cubicBezTo>
                  <a:close/>
                  <a:moveTo>
                    <a:pt x="78" y="168"/>
                  </a:moveTo>
                  <a:cubicBezTo>
                    <a:pt x="94" y="149"/>
                    <a:pt x="107" y="109"/>
                    <a:pt x="114" y="84"/>
                  </a:cubicBezTo>
                  <a:cubicBezTo>
                    <a:pt x="122" y="56"/>
                    <a:pt x="90" y="37"/>
                    <a:pt x="70" y="61"/>
                  </a:cubicBezTo>
                  <a:cubicBezTo>
                    <a:pt x="59" y="73"/>
                    <a:pt x="56" y="98"/>
                    <a:pt x="51" y="114"/>
                  </a:cubicBezTo>
                  <a:cubicBezTo>
                    <a:pt x="45" y="136"/>
                    <a:pt x="36" y="165"/>
                    <a:pt x="21" y="184"/>
                  </a:cubicBezTo>
                  <a:cubicBezTo>
                    <a:pt x="47" y="190"/>
                    <a:pt x="60" y="203"/>
                    <a:pt x="81" y="219"/>
                  </a:cubicBezTo>
                  <a:cubicBezTo>
                    <a:pt x="93" y="228"/>
                    <a:pt x="131" y="253"/>
                    <a:pt x="144" y="236"/>
                  </a:cubicBezTo>
                  <a:cubicBezTo>
                    <a:pt x="155" y="221"/>
                    <a:pt x="150" y="211"/>
                    <a:pt x="139" y="199"/>
                  </a:cubicBezTo>
                  <a:cubicBezTo>
                    <a:pt x="129" y="189"/>
                    <a:pt x="92" y="168"/>
                    <a:pt x="78" y="168"/>
                  </a:cubicBezTo>
                  <a:close/>
                </a:path>
              </a:pathLst>
            </a:custGeom>
            <a:solidFill>
              <a:srgbClr val="FCD7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7" name="Freeform 30"/>
            <p:cNvSpPr>
              <a:spLocks noEditPoints="1"/>
            </p:cNvSpPr>
            <p:nvPr/>
          </p:nvSpPr>
          <p:spPr bwMode="auto">
            <a:xfrm>
              <a:off x="6977625" y="1335883"/>
              <a:ext cx="461963" cy="533400"/>
            </a:xfrm>
            <a:custGeom>
              <a:avLst/>
              <a:gdLst>
                <a:gd name="T0" fmla="*/ 193 w 301"/>
                <a:gd name="T1" fmla="*/ 185 h 347"/>
                <a:gd name="T2" fmla="*/ 292 w 301"/>
                <a:gd name="T3" fmla="*/ 252 h 347"/>
                <a:gd name="T4" fmla="*/ 268 w 301"/>
                <a:gd name="T5" fmla="*/ 334 h 347"/>
                <a:gd name="T6" fmla="*/ 134 w 301"/>
                <a:gd name="T7" fmla="*/ 318 h 347"/>
                <a:gd name="T8" fmla="*/ 0 w 301"/>
                <a:gd name="T9" fmla="*/ 253 h 347"/>
                <a:gd name="T10" fmla="*/ 132 w 301"/>
                <a:gd name="T11" fmla="*/ 15 h 347"/>
                <a:gd name="T12" fmla="*/ 238 w 301"/>
                <a:gd name="T13" fmla="*/ 55 h 347"/>
                <a:gd name="T14" fmla="*/ 193 w 301"/>
                <a:gd name="T15" fmla="*/ 185 h 347"/>
                <a:gd name="T16" fmla="*/ 176 w 301"/>
                <a:gd name="T17" fmla="*/ 193 h 347"/>
                <a:gd name="T18" fmla="*/ 224 w 301"/>
                <a:gd name="T19" fmla="*/ 77 h 347"/>
                <a:gd name="T20" fmla="*/ 146 w 301"/>
                <a:gd name="T21" fmla="*/ 31 h 347"/>
                <a:gd name="T22" fmla="*/ 38 w 301"/>
                <a:gd name="T23" fmla="*/ 241 h 347"/>
                <a:gd name="T24" fmla="*/ 210 w 301"/>
                <a:gd name="T25" fmla="*/ 320 h 347"/>
                <a:gd name="T26" fmla="*/ 224 w 301"/>
                <a:gd name="T27" fmla="*/ 216 h 347"/>
                <a:gd name="T28" fmla="*/ 176 w 301"/>
                <a:gd name="T29" fmla="*/ 19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1" h="347">
                  <a:moveTo>
                    <a:pt x="193" y="185"/>
                  </a:moveTo>
                  <a:cubicBezTo>
                    <a:pt x="228" y="187"/>
                    <a:pt x="280" y="218"/>
                    <a:pt x="292" y="252"/>
                  </a:cubicBezTo>
                  <a:cubicBezTo>
                    <a:pt x="301" y="275"/>
                    <a:pt x="293" y="323"/>
                    <a:pt x="268" y="334"/>
                  </a:cubicBezTo>
                  <a:cubicBezTo>
                    <a:pt x="235" y="347"/>
                    <a:pt x="163" y="335"/>
                    <a:pt x="134" y="318"/>
                  </a:cubicBezTo>
                  <a:cubicBezTo>
                    <a:pt x="96" y="296"/>
                    <a:pt x="44" y="254"/>
                    <a:pt x="0" y="253"/>
                  </a:cubicBezTo>
                  <a:cubicBezTo>
                    <a:pt x="93" y="220"/>
                    <a:pt x="37" y="49"/>
                    <a:pt x="132" y="15"/>
                  </a:cubicBezTo>
                  <a:cubicBezTo>
                    <a:pt x="175" y="0"/>
                    <a:pt x="222" y="8"/>
                    <a:pt x="238" y="55"/>
                  </a:cubicBezTo>
                  <a:cubicBezTo>
                    <a:pt x="252" y="93"/>
                    <a:pt x="213" y="159"/>
                    <a:pt x="193" y="185"/>
                  </a:cubicBezTo>
                  <a:close/>
                  <a:moveTo>
                    <a:pt x="176" y="193"/>
                  </a:moveTo>
                  <a:cubicBezTo>
                    <a:pt x="194" y="167"/>
                    <a:pt x="224" y="109"/>
                    <a:pt x="224" y="77"/>
                  </a:cubicBezTo>
                  <a:cubicBezTo>
                    <a:pt x="225" y="35"/>
                    <a:pt x="182" y="19"/>
                    <a:pt x="146" y="31"/>
                  </a:cubicBezTo>
                  <a:cubicBezTo>
                    <a:pt x="72" y="58"/>
                    <a:pt x="95" y="194"/>
                    <a:pt x="38" y="241"/>
                  </a:cubicBezTo>
                  <a:cubicBezTo>
                    <a:pt x="98" y="248"/>
                    <a:pt x="140" y="316"/>
                    <a:pt x="210" y="320"/>
                  </a:cubicBezTo>
                  <a:cubicBezTo>
                    <a:pt x="288" y="324"/>
                    <a:pt x="283" y="242"/>
                    <a:pt x="224" y="216"/>
                  </a:cubicBezTo>
                  <a:cubicBezTo>
                    <a:pt x="214" y="212"/>
                    <a:pt x="182" y="199"/>
                    <a:pt x="176" y="193"/>
                  </a:cubicBezTo>
                  <a:close/>
                </a:path>
              </a:pathLst>
            </a:custGeom>
            <a:solidFill>
              <a:srgbClr val="EF84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8" name="Freeform 31"/>
            <p:cNvSpPr>
              <a:spLocks noEditPoints="1"/>
            </p:cNvSpPr>
            <p:nvPr/>
          </p:nvSpPr>
          <p:spPr bwMode="auto">
            <a:xfrm>
              <a:off x="6898250" y="1275558"/>
              <a:ext cx="636588" cy="719138"/>
            </a:xfrm>
            <a:custGeom>
              <a:avLst/>
              <a:gdLst>
                <a:gd name="T0" fmla="*/ 393 w 414"/>
                <a:gd name="T1" fmla="*/ 280 h 468"/>
                <a:gd name="T2" fmla="*/ 284 w 414"/>
                <a:gd name="T3" fmla="*/ 212 h 468"/>
                <a:gd name="T4" fmla="*/ 320 w 414"/>
                <a:gd name="T5" fmla="*/ 86 h 468"/>
                <a:gd name="T6" fmla="*/ 172 w 414"/>
                <a:gd name="T7" fmla="*/ 17 h 468"/>
                <a:gd name="T8" fmla="*/ 0 w 414"/>
                <a:gd name="T9" fmla="*/ 315 h 468"/>
                <a:gd name="T10" fmla="*/ 333 w 414"/>
                <a:gd name="T11" fmla="*/ 423 h 468"/>
                <a:gd name="T12" fmla="*/ 393 w 414"/>
                <a:gd name="T13" fmla="*/ 280 h 468"/>
                <a:gd name="T14" fmla="*/ 264 w 414"/>
                <a:gd name="T15" fmla="*/ 218 h 468"/>
                <a:gd name="T16" fmla="*/ 363 w 414"/>
                <a:gd name="T17" fmla="*/ 276 h 468"/>
                <a:gd name="T18" fmla="*/ 357 w 414"/>
                <a:gd name="T19" fmla="*/ 378 h 468"/>
                <a:gd name="T20" fmla="*/ 162 w 414"/>
                <a:gd name="T21" fmla="*/ 369 h 468"/>
                <a:gd name="T22" fmla="*/ 26 w 414"/>
                <a:gd name="T23" fmla="*/ 305 h 468"/>
                <a:gd name="T24" fmla="*/ 49 w 414"/>
                <a:gd name="T25" fmla="*/ 285 h 468"/>
                <a:gd name="T26" fmla="*/ 70 w 414"/>
                <a:gd name="T27" fmla="*/ 249 h 468"/>
                <a:gd name="T28" fmla="*/ 87 w 414"/>
                <a:gd name="T29" fmla="*/ 207 h 468"/>
                <a:gd name="T30" fmla="*/ 111 w 414"/>
                <a:gd name="T31" fmla="*/ 120 h 468"/>
                <a:gd name="T32" fmla="*/ 136 w 414"/>
                <a:gd name="T33" fmla="*/ 68 h 468"/>
                <a:gd name="T34" fmla="*/ 303 w 414"/>
                <a:gd name="T35" fmla="*/ 85 h 468"/>
                <a:gd name="T36" fmla="*/ 264 w 414"/>
                <a:gd name="T37" fmla="*/ 21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4" h="468">
                  <a:moveTo>
                    <a:pt x="393" y="280"/>
                  </a:moveTo>
                  <a:cubicBezTo>
                    <a:pt x="372" y="229"/>
                    <a:pt x="330" y="209"/>
                    <a:pt x="284" y="212"/>
                  </a:cubicBezTo>
                  <a:cubicBezTo>
                    <a:pt x="319" y="182"/>
                    <a:pt x="340" y="129"/>
                    <a:pt x="320" y="86"/>
                  </a:cubicBezTo>
                  <a:cubicBezTo>
                    <a:pt x="280" y="3"/>
                    <a:pt x="213" y="0"/>
                    <a:pt x="172" y="17"/>
                  </a:cubicBezTo>
                  <a:cubicBezTo>
                    <a:pt x="61" y="63"/>
                    <a:pt x="83" y="260"/>
                    <a:pt x="0" y="315"/>
                  </a:cubicBezTo>
                  <a:cubicBezTo>
                    <a:pt x="95" y="308"/>
                    <a:pt x="193" y="468"/>
                    <a:pt x="333" y="423"/>
                  </a:cubicBezTo>
                  <a:cubicBezTo>
                    <a:pt x="392" y="405"/>
                    <a:pt x="414" y="330"/>
                    <a:pt x="393" y="280"/>
                  </a:cubicBezTo>
                  <a:close/>
                  <a:moveTo>
                    <a:pt x="264" y="218"/>
                  </a:moveTo>
                  <a:cubicBezTo>
                    <a:pt x="306" y="237"/>
                    <a:pt x="334" y="238"/>
                    <a:pt x="363" y="276"/>
                  </a:cubicBezTo>
                  <a:cubicBezTo>
                    <a:pt x="386" y="306"/>
                    <a:pt x="369" y="351"/>
                    <a:pt x="357" y="378"/>
                  </a:cubicBezTo>
                  <a:cubicBezTo>
                    <a:pt x="329" y="442"/>
                    <a:pt x="202" y="393"/>
                    <a:pt x="162" y="369"/>
                  </a:cubicBezTo>
                  <a:cubicBezTo>
                    <a:pt x="128" y="349"/>
                    <a:pt x="66" y="299"/>
                    <a:pt x="26" y="305"/>
                  </a:cubicBezTo>
                  <a:cubicBezTo>
                    <a:pt x="33" y="298"/>
                    <a:pt x="42" y="294"/>
                    <a:pt x="49" y="285"/>
                  </a:cubicBezTo>
                  <a:cubicBezTo>
                    <a:pt x="47" y="285"/>
                    <a:pt x="66" y="254"/>
                    <a:pt x="70" y="249"/>
                  </a:cubicBezTo>
                  <a:cubicBezTo>
                    <a:pt x="76" y="238"/>
                    <a:pt x="85" y="220"/>
                    <a:pt x="87" y="207"/>
                  </a:cubicBezTo>
                  <a:cubicBezTo>
                    <a:pt x="93" y="177"/>
                    <a:pt x="101" y="149"/>
                    <a:pt x="111" y="120"/>
                  </a:cubicBezTo>
                  <a:cubicBezTo>
                    <a:pt x="117" y="101"/>
                    <a:pt x="131" y="86"/>
                    <a:pt x="136" y="68"/>
                  </a:cubicBezTo>
                  <a:cubicBezTo>
                    <a:pt x="156" y="5"/>
                    <a:pt x="291" y="18"/>
                    <a:pt x="303" y="85"/>
                  </a:cubicBezTo>
                  <a:cubicBezTo>
                    <a:pt x="314" y="150"/>
                    <a:pt x="295" y="167"/>
                    <a:pt x="264" y="218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9" name="Freeform 32"/>
            <p:cNvSpPr>
              <a:spLocks/>
            </p:cNvSpPr>
            <p:nvPr/>
          </p:nvSpPr>
          <p:spPr bwMode="auto">
            <a:xfrm>
              <a:off x="7133200" y="1513683"/>
              <a:ext cx="153988" cy="223838"/>
            </a:xfrm>
            <a:custGeom>
              <a:avLst/>
              <a:gdLst>
                <a:gd name="T0" fmla="*/ 30 w 100"/>
                <a:gd name="T1" fmla="*/ 102 h 146"/>
                <a:gd name="T2" fmla="*/ 70 w 100"/>
                <a:gd name="T3" fmla="*/ 145 h 146"/>
                <a:gd name="T4" fmla="*/ 36 w 100"/>
                <a:gd name="T5" fmla="*/ 126 h 146"/>
                <a:gd name="T6" fmla="*/ 0 w 100"/>
                <a:gd name="T7" fmla="*/ 106 h 146"/>
                <a:gd name="T8" fmla="*/ 12 w 100"/>
                <a:gd name="T9" fmla="*/ 84 h 146"/>
                <a:gd name="T10" fmla="*/ 51 w 100"/>
                <a:gd name="T11" fmla="*/ 19 h 146"/>
                <a:gd name="T12" fmla="*/ 27 w 100"/>
                <a:gd name="T13" fmla="*/ 103 h 146"/>
                <a:gd name="T14" fmla="*/ 30 w 100"/>
                <a:gd name="T15" fmla="*/ 10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146">
                  <a:moveTo>
                    <a:pt x="30" y="102"/>
                  </a:moveTo>
                  <a:cubicBezTo>
                    <a:pt x="45" y="102"/>
                    <a:pt x="100" y="142"/>
                    <a:pt x="70" y="145"/>
                  </a:cubicBezTo>
                  <a:cubicBezTo>
                    <a:pt x="60" y="146"/>
                    <a:pt x="44" y="132"/>
                    <a:pt x="36" y="126"/>
                  </a:cubicBezTo>
                  <a:cubicBezTo>
                    <a:pt x="25" y="118"/>
                    <a:pt x="14" y="109"/>
                    <a:pt x="0" y="106"/>
                  </a:cubicBezTo>
                  <a:cubicBezTo>
                    <a:pt x="0" y="100"/>
                    <a:pt x="11" y="91"/>
                    <a:pt x="12" y="84"/>
                  </a:cubicBezTo>
                  <a:cubicBezTo>
                    <a:pt x="15" y="73"/>
                    <a:pt x="29" y="0"/>
                    <a:pt x="51" y="19"/>
                  </a:cubicBezTo>
                  <a:cubicBezTo>
                    <a:pt x="67" y="34"/>
                    <a:pt x="31" y="86"/>
                    <a:pt x="27" y="103"/>
                  </a:cubicBezTo>
                  <a:lnTo>
                    <a:pt x="30" y="102"/>
                  </a:ln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60" name="Freeform 158"/>
          <p:cNvSpPr>
            <a:spLocks/>
          </p:cNvSpPr>
          <p:nvPr/>
        </p:nvSpPr>
        <p:spPr bwMode="auto">
          <a:xfrm>
            <a:off x="3840275" y="2655220"/>
            <a:ext cx="590550" cy="604838"/>
          </a:xfrm>
          <a:custGeom>
            <a:avLst/>
            <a:gdLst>
              <a:gd name="T0" fmla="*/ 215 w 384"/>
              <a:gd name="T1" fmla="*/ 196 h 394"/>
              <a:gd name="T2" fmla="*/ 175 w 384"/>
              <a:gd name="T3" fmla="*/ 241 h 394"/>
              <a:gd name="T4" fmla="*/ 136 w 384"/>
              <a:gd name="T5" fmla="*/ 166 h 394"/>
              <a:gd name="T6" fmla="*/ 293 w 384"/>
              <a:gd name="T7" fmla="*/ 185 h 394"/>
              <a:gd name="T8" fmla="*/ 215 w 384"/>
              <a:gd name="T9" fmla="*/ 325 h 394"/>
              <a:gd name="T10" fmla="*/ 90 w 384"/>
              <a:gd name="T11" fmla="*/ 292 h 394"/>
              <a:gd name="T12" fmla="*/ 157 w 384"/>
              <a:gd name="T13" fmla="*/ 37 h 394"/>
              <a:gd name="T14" fmla="*/ 328 w 384"/>
              <a:gd name="T15" fmla="*/ 99 h 394"/>
              <a:gd name="T16" fmla="*/ 378 w 384"/>
              <a:gd name="T17" fmla="*/ 201 h 394"/>
              <a:gd name="T18" fmla="*/ 290 w 384"/>
              <a:gd name="T19" fmla="*/ 36 h 394"/>
              <a:gd name="T20" fmla="*/ 193 w 384"/>
              <a:gd name="T21" fmla="*/ 4 h 394"/>
              <a:gd name="T22" fmla="*/ 37 w 384"/>
              <a:gd name="T23" fmla="*/ 93 h 394"/>
              <a:gd name="T24" fmla="*/ 22 w 384"/>
              <a:gd name="T25" fmla="*/ 246 h 394"/>
              <a:gd name="T26" fmla="*/ 256 w 384"/>
              <a:gd name="T27" fmla="*/ 339 h 394"/>
              <a:gd name="T28" fmla="*/ 302 w 384"/>
              <a:gd name="T29" fmla="*/ 159 h 394"/>
              <a:gd name="T30" fmla="*/ 160 w 384"/>
              <a:gd name="T31" fmla="*/ 105 h 394"/>
              <a:gd name="T32" fmla="*/ 115 w 384"/>
              <a:gd name="T33" fmla="*/ 214 h 394"/>
              <a:gd name="T34" fmla="*/ 163 w 384"/>
              <a:gd name="T35" fmla="*/ 265 h 394"/>
              <a:gd name="T36" fmla="*/ 239 w 384"/>
              <a:gd name="T37" fmla="*/ 227 h 394"/>
              <a:gd name="T38" fmla="*/ 215 w 384"/>
              <a:gd name="T39" fmla="*/ 196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84" h="394">
                <a:moveTo>
                  <a:pt x="215" y="196"/>
                </a:moveTo>
                <a:cubicBezTo>
                  <a:pt x="223" y="226"/>
                  <a:pt x="198" y="245"/>
                  <a:pt x="175" y="241"/>
                </a:cubicBezTo>
                <a:cubicBezTo>
                  <a:pt x="149" y="237"/>
                  <a:pt x="117" y="207"/>
                  <a:pt x="136" y="166"/>
                </a:cubicBezTo>
                <a:cubicBezTo>
                  <a:pt x="173" y="89"/>
                  <a:pt x="264" y="124"/>
                  <a:pt x="293" y="185"/>
                </a:cubicBezTo>
                <a:cubicBezTo>
                  <a:pt x="309" y="219"/>
                  <a:pt x="298" y="297"/>
                  <a:pt x="215" y="325"/>
                </a:cubicBezTo>
                <a:cubicBezTo>
                  <a:pt x="181" y="336"/>
                  <a:pt x="130" y="329"/>
                  <a:pt x="90" y="292"/>
                </a:cubicBezTo>
                <a:cubicBezTo>
                  <a:pt x="7" y="218"/>
                  <a:pt x="46" y="66"/>
                  <a:pt x="157" y="37"/>
                </a:cubicBezTo>
                <a:cubicBezTo>
                  <a:pt x="233" y="17"/>
                  <a:pt x="299" y="67"/>
                  <a:pt x="328" y="99"/>
                </a:cubicBezTo>
                <a:cubicBezTo>
                  <a:pt x="349" y="121"/>
                  <a:pt x="368" y="163"/>
                  <a:pt x="378" y="201"/>
                </a:cubicBezTo>
                <a:cubicBezTo>
                  <a:pt x="384" y="132"/>
                  <a:pt x="356" y="74"/>
                  <a:pt x="290" y="36"/>
                </a:cubicBezTo>
                <a:cubicBezTo>
                  <a:pt x="262" y="20"/>
                  <a:pt x="229" y="8"/>
                  <a:pt x="193" y="4"/>
                </a:cubicBezTo>
                <a:cubicBezTo>
                  <a:pt x="151" y="0"/>
                  <a:pt x="84" y="16"/>
                  <a:pt x="37" y="93"/>
                </a:cubicBezTo>
                <a:cubicBezTo>
                  <a:pt x="8" y="139"/>
                  <a:pt x="0" y="197"/>
                  <a:pt x="22" y="246"/>
                </a:cubicBezTo>
                <a:cubicBezTo>
                  <a:pt x="60" y="330"/>
                  <a:pt x="173" y="394"/>
                  <a:pt x="256" y="339"/>
                </a:cubicBezTo>
                <a:cubicBezTo>
                  <a:pt x="309" y="303"/>
                  <a:pt x="337" y="221"/>
                  <a:pt x="302" y="159"/>
                </a:cubicBezTo>
                <a:cubicBezTo>
                  <a:pt x="273" y="108"/>
                  <a:pt x="211" y="77"/>
                  <a:pt x="160" y="105"/>
                </a:cubicBezTo>
                <a:cubicBezTo>
                  <a:pt x="126" y="123"/>
                  <a:pt x="102" y="167"/>
                  <a:pt x="115" y="214"/>
                </a:cubicBezTo>
                <a:cubicBezTo>
                  <a:pt x="118" y="227"/>
                  <a:pt x="135" y="254"/>
                  <a:pt x="163" y="265"/>
                </a:cubicBezTo>
                <a:cubicBezTo>
                  <a:pt x="218" y="286"/>
                  <a:pt x="239" y="252"/>
                  <a:pt x="239" y="227"/>
                </a:cubicBezTo>
                <a:cubicBezTo>
                  <a:pt x="238" y="208"/>
                  <a:pt x="225" y="198"/>
                  <a:pt x="215" y="196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61" name="Freeform 129"/>
          <p:cNvSpPr>
            <a:spLocks noEditPoints="1"/>
          </p:cNvSpPr>
          <p:nvPr/>
        </p:nvSpPr>
        <p:spPr bwMode="auto">
          <a:xfrm>
            <a:off x="3132250" y="1855120"/>
            <a:ext cx="893763" cy="935038"/>
          </a:xfrm>
          <a:custGeom>
            <a:avLst/>
            <a:gdLst>
              <a:gd name="T0" fmla="*/ 265 w 581"/>
              <a:gd name="T1" fmla="*/ 293 h 609"/>
              <a:gd name="T2" fmla="*/ 189 w 581"/>
              <a:gd name="T3" fmla="*/ 279 h 609"/>
              <a:gd name="T4" fmla="*/ 68 w 581"/>
              <a:gd name="T5" fmla="*/ 238 h 609"/>
              <a:gd name="T6" fmla="*/ 11 w 581"/>
              <a:gd name="T7" fmla="*/ 189 h 609"/>
              <a:gd name="T8" fmla="*/ 12 w 581"/>
              <a:gd name="T9" fmla="*/ 129 h 609"/>
              <a:gd name="T10" fmla="*/ 96 w 581"/>
              <a:gd name="T11" fmla="*/ 113 h 609"/>
              <a:gd name="T12" fmla="*/ 200 w 581"/>
              <a:gd name="T13" fmla="*/ 94 h 609"/>
              <a:gd name="T14" fmla="*/ 218 w 581"/>
              <a:gd name="T15" fmla="*/ 110 h 609"/>
              <a:gd name="T16" fmla="*/ 231 w 581"/>
              <a:gd name="T17" fmla="*/ 36 h 609"/>
              <a:gd name="T18" fmla="*/ 335 w 581"/>
              <a:gd name="T19" fmla="*/ 8 h 609"/>
              <a:gd name="T20" fmla="*/ 375 w 581"/>
              <a:gd name="T21" fmla="*/ 118 h 609"/>
              <a:gd name="T22" fmla="*/ 318 w 581"/>
              <a:gd name="T23" fmla="*/ 243 h 609"/>
              <a:gd name="T24" fmla="*/ 291 w 581"/>
              <a:gd name="T25" fmla="*/ 313 h 609"/>
              <a:gd name="T26" fmla="*/ 279 w 581"/>
              <a:gd name="T27" fmla="*/ 354 h 609"/>
              <a:gd name="T28" fmla="*/ 276 w 581"/>
              <a:gd name="T29" fmla="*/ 478 h 609"/>
              <a:gd name="T30" fmla="*/ 297 w 581"/>
              <a:gd name="T31" fmla="*/ 571 h 609"/>
              <a:gd name="T32" fmla="*/ 342 w 581"/>
              <a:gd name="T33" fmla="*/ 608 h 609"/>
              <a:gd name="T34" fmla="*/ 397 w 581"/>
              <a:gd name="T35" fmla="*/ 573 h 609"/>
              <a:gd name="T36" fmla="*/ 465 w 581"/>
              <a:gd name="T37" fmla="*/ 470 h 609"/>
              <a:gd name="T38" fmla="*/ 437 w 581"/>
              <a:gd name="T39" fmla="*/ 409 h 609"/>
              <a:gd name="T40" fmla="*/ 484 w 581"/>
              <a:gd name="T41" fmla="*/ 425 h 609"/>
              <a:gd name="T42" fmla="*/ 581 w 581"/>
              <a:gd name="T43" fmla="*/ 355 h 609"/>
              <a:gd name="T44" fmla="*/ 546 w 581"/>
              <a:gd name="T45" fmla="*/ 279 h 609"/>
              <a:gd name="T46" fmla="*/ 391 w 581"/>
              <a:gd name="T47" fmla="*/ 270 h 609"/>
              <a:gd name="T48" fmla="*/ 451 w 581"/>
              <a:gd name="T49" fmla="*/ 354 h 609"/>
              <a:gd name="T50" fmla="*/ 438 w 581"/>
              <a:gd name="T51" fmla="*/ 361 h 609"/>
              <a:gd name="T52" fmla="*/ 331 w 581"/>
              <a:gd name="T53" fmla="*/ 311 h 609"/>
              <a:gd name="T54" fmla="*/ 383 w 581"/>
              <a:gd name="T55" fmla="*/ 314 h 609"/>
              <a:gd name="T56" fmla="*/ 530 w 581"/>
              <a:gd name="T57" fmla="*/ 352 h 609"/>
              <a:gd name="T58" fmla="*/ 305 w 581"/>
              <a:gd name="T59" fmla="*/ 324 h 609"/>
              <a:gd name="T60" fmla="*/ 369 w 581"/>
              <a:gd name="T61" fmla="*/ 411 h 609"/>
              <a:gd name="T62" fmla="*/ 309 w 581"/>
              <a:gd name="T63" fmla="*/ 327 h 609"/>
              <a:gd name="T64" fmla="*/ 343 w 581"/>
              <a:gd name="T65" fmla="*/ 389 h 609"/>
              <a:gd name="T66" fmla="*/ 395 w 581"/>
              <a:gd name="T67" fmla="*/ 428 h 609"/>
              <a:gd name="T68" fmla="*/ 383 w 581"/>
              <a:gd name="T69" fmla="*/ 499 h 609"/>
              <a:gd name="T70" fmla="*/ 315 w 581"/>
              <a:gd name="T71" fmla="*/ 517 h 609"/>
              <a:gd name="T72" fmla="*/ 299 w 581"/>
              <a:gd name="T73" fmla="*/ 357 h 609"/>
              <a:gd name="T74" fmla="*/ 380 w 581"/>
              <a:gd name="T75" fmla="*/ 553 h 609"/>
              <a:gd name="T76" fmla="*/ 245 w 581"/>
              <a:gd name="T77" fmla="*/ 324 h 609"/>
              <a:gd name="T78" fmla="*/ 243 w 581"/>
              <a:gd name="T79" fmla="*/ 341 h 609"/>
              <a:gd name="T80" fmla="*/ 221 w 581"/>
              <a:gd name="T81" fmla="*/ 499 h 609"/>
              <a:gd name="T82" fmla="*/ 252 w 581"/>
              <a:gd name="T83" fmla="*/ 330 h 609"/>
              <a:gd name="T84" fmla="*/ 343 w 581"/>
              <a:gd name="T85" fmla="*/ 273 h 609"/>
              <a:gd name="T86" fmla="*/ 378 w 581"/>
              <a:gd name="T87" fmla="*/ 216 h 609"/>
              <a:gd name="T88" fmla="*/ 266 w 581"/>
              <a:gd name="T89" fmla="*/ 303 h 609"/>
              <a:gd name="T90" fmla="*/ 99 w 581"/>
              <a:gd name="T91" fmla="*/ 303 h 609"/>
              <a:gd name="T92" fmla="*/ 266 w 581"/>
              <a:gd name="T93" fmla="*/ 176 h 609"/>
              <a:gd name="T94" fmla="*/ 297 w 581"/>
              <a:gd name="T95" fmla="*/ 118 h 609"/>
              <a:gd name="T96" fmla="*/ 281 w 581"/>
              <a:gd name="T97" fmla="*/ 246 h 609"/>
              <a:gd name="T98" fmla="*/ 315 w 581"/>
              <a:gd name="T99" fmla="*/ 77 h 609"/>
              <a:gd name="T100" fmla="*/ 299 w 581"/>
              <a:gd name="T101" fmla="*/ 190 h 609"/>
              <a:gd name="T102" fmla="*/ 282 w 581"/>
              <a:gd name="T103" fmla="*/ 250 h 609"/>
              <a:gd name="T104" fmla="*/ 197 w 581"/>
              <a:gd name="T105" fmla="*/ 185 h 609"/>
              <a:gd name="T106" fmla="*/ 260 w 581"/>
              <a:gd name="T107" fmla="*/ 269 h 609"/>
              <a:gd name="T108" fmla="*/ 231 w 581"/>
              <a:gd name="T109" fmla="*/ 210 h 609"/>
              <a:gd name="T110" fmla="*/ 141 w 581"/>
              <a:gd name="T111" fmla="*/ 144 h 609"/>
              <a:gd name="T112" fmla="*/ 259 w 581"/>
              <a:gd name="T113" fmla="*/ 278 h 609"/>
              <a:gd name="T114" fmla="*/ 104 w 581"/>
              <a:gd name="T115" fmla="*/ 207 h 609"/>
              <a:gd name="T116" fmla="*/ 60 w 581"/>
              <a:gd name="T117" fmla="*/ 154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81" h="609">
                <a:moveTo>
                  <a:pt x="314" y="249"/>
                </a:moveTo>
                <a:cubicBezTo>
                  <a:pt x="308" y="252"/>
                  <a:pt x="308" y="252"/>
                  <a:pt x="308" y="252"/>
                </a:cubicBezTo>
                <a:cubicBezTo>
                  <a:pt x="300" y="257"/>
                  <a:pt x="300" y="257"/>
                  <a:pt x="300" y="257"/>
                </a:cubicBezTo>
                <a:cubicBezTo>
                  <a:pt x="293" y="263"/>
                  <a:pt x="293" y="263"/>
                  <a:pt x="293" y="263"/>
                </a:cubicBezTo>
                <a:cubicBezTo>
                  <a:pt x="285" y="270"/>
                  <a:pt x="285" y="270"/>
                  <a:pt x="285" y="270"/>
                </a:cubicBezTo>
                <a:cubicBezTo>
                  <a:pt x="278" y="276"/>
                  <a:pt x="278" y="276"/>
                  <a:pt x="278" y="276"/>
                </a:cubicBezTo>
                <a:cubicBezTo>
                  <a:pt x="273" y="283"/>
                  <a:pt x="273" y="283"/>
                  <a:pt x="273" y="283"/>
                </a:cubicBezTo>
                <a:cubicBezTo>
                  <a:pt x="269" y="288"/>
                  <a:pt x="269" y="288"/>
                  <a:pt x="269" y="288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5" y="293"/>
                  <a:pt x="265" y="293"/>
                  <a:pt x="265" y="293"/>
                </a:cubicBezTo>
                <a:cubicBezTo>
                  <a:pt x="262" y="293"/>
                  <a:pt x="262" y="293"/>
                  <a:pt x="262" y="293"/>
                </a:cubicBezTo>
                <a:cubicBezTo>
                  <a:pt x="258" y="292"/>
                  <a:pt x="258" y="292"/>
                  <a:pt x="258" y="292"/>
                </a:cubicBezTo>
                <a:cubicBezTo>
                  <a:pt x="253" y="292"/>
                  <a:pt x="253" y="292"/>
                  <a:pt x="253" y="292"/>
                </a:cubicBezTo>
                <a:cubicBezTo>
                  <a:pt x="251" y="292"/>
                  <a:pt x="251" y="292"/>
                  <a:pt x="251" y="292"/>
                </a:cubicBezTo>
                <a:cubicBezTo>
                  <a:pt x="248" y="291"/>
                  <a:pt x="248" y="291"/>
                  <a:pt x="248" y="291"/>
                </a:cubicBezTo>
                <a:cubicBezTo>
                  <a:pt x="241" y="290"/>
                  <a:pt x="241" y="290"/>
                  <a:pt x="241" y="290"/>
                </a:cubicBezTo>
                <a:cubicBezTo>
                  <a:pt x="234" y="289"/>
                  <a:pt x="234" y="289"/>
                  <a:pt x="234" y="289"/>
                </a:cubicBezTo>
                <a:cubicBezTo>
                  <a:pt x="226" y="287"/>
                  <a:pt x="226" y="287"/>
                  <a:pt x="226" y="287"/>
                </a:cubicBezTo>
                <a:cubicBezTo>
                  <a:pt x="217" y="285"/>
                  <a:pt x="217" y="285"/>
                  <a:pt x="217" y="285"/>
                </a:cubicBezTo>
                <a:cubicBezTo>
                  <a:pt x="209" y="284"/>
                  <a:pt x="209" y="284"/>
                  <a:pt x="209" y="284"/>
                </a:cubicBezTo>
                <a:cubicBezTo>
                  <a:pt x="199" y="281"/>
                  <a:pt x="199" y="281"/>
                  <a:pt x="199" y="281"/>
                </a:cubicBezTo>
                <a:cubicBezTo>
                  <a:pt x="189" y="279"/>
                  <a:pt x="189" y="279"/>
                  <a:pt x="189" y="279"/>
                </a:cubicBezTo>
                <a:cubicBezTo>
                  <a:pt x="179" y="276"/>
                  <a:pt x="179" y="276"/>
                  <a:pt x="179" y="276"/>
                </a:cubicBezTo>
                <a:cubicBezTo>
                  <a:pt x="169" y="274"/>
                  <a:pt x="169" y="274"/>
                  <a:pt x="169" y="274"/>
                </a:cubicBezTo>
                <a:cubicBezTo>
                  <a:pt x="159" y="271"/>
                  <a:pt x="159" y="271"/>
                  <a:pt x="159" y="271"/>
                </a:cubicBezTo>
                <a:cubicBezTo>
                  <a:pt x="148" y="268"/>
                  <a:pt x="148" y="268"/>
                  <a:pt x="148" y="268"/>
                </a:cubicBezTo>
                <a:cubicBezTo>
                  <a:pt x="137" y="264"/>
                  <a:pt x="137" y="264"/>
                  <a:pt x="137" y="264"/>
                </a:cubicBezTo>
                <a:cubicBezTo>
                  <a:pt x="127" y="261"/>
                  <a:pt x="127" y="261"/>
                  <a:pt x="127" y="261"/>
                </a:cubicBezTo>
                <a:cubicBezTo>
                  <a:pt x="116" y="257"/>
                  <a:pt x="116" y="257"/>
                  <a:pt x="116" y="257"/>
                </a:cubicBezTo>
                <a:cubicBezTo>
                  <a:pt x="106" y="254"/>
                  <a:pt x="106" y="254"/>
                  <a:pt x="106" y="254"/>
                </a:cubicBezTo>
                <a:cubicBezTo>
                  <a:pt x="96" y="250"/>
                  <a:pt x="96" y="250"/>
                  <a:pt x="96" y="250"/>
                </a:cubicBezTo>
                <a:cubicBezTo>
                  <a:pt x="86" y="246"/>
                  <a:pt x="86" y="246"/>
                  <a:pt x="86" y="246"/>
                </a:cubicBezTo>
                <a:cubicBezTo>
                  <a:pt x="77" y="242"/>
                  <a:pt x="77" y="242"/>
                  <a:pt x="77" y="242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59" y="233"/>
                  <a:pt x="59" y="233"/>
                  <a:pt x="59" y="233"/>
                </a:cubicBezTo>
                <a:cubicBezTo>
                  <a:pt x="51" y="229"/>
                  <a:pt x="51" y="229"/>
                  <a:pt x="51" y="229"/>
                </a:cubicBezTo>
                <a:cubicBezTo>
                  <a:pt x="44" y="225"/>
                  <a:pt x="44" y="225"/>
                  <a:pt x="44" y="225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32" y="216"/>
                  <a:pt x="32" y="216"/>
                  <a:pt x="32" y="216"/>
                </a:cubicBezTo>
                <a:cubicBezTo>
                  <a:pt x="27" y="211"/>
                  <a:pt x="27" y="211"/>
                  <a:pt x="27" y="211"/>
                </a:cubicBezTo>
                <a:cubicBezTo>
                  <a:pt x="23" y="206"/>
                  <a:pt x="23" y="206"/>
                  <a:pt x="23" y="206"/>
                </a:cubicBezTo>
                <a:cubicBezTo>
                  <a:pt x="21" y="204"/>
                  <a:pt x="21" y="204"/>
                  <a:pt x="21" y="204"/>
                </a:cubicBezTo>
                <a:cubicBezTo>
                  <a:pt x="19" y="201"/>
                  <a:pt x="19" y="201"/>
                  <a:pt x="19" y="201"/>
                </a:cubicBezTo>
                <a:cubicBezTo>
                  <a:pt x="17" y="197"/>
                  <a:pt x="17" y="197"/>
                  <a:pt x="17" y="197"/>
                </a:cubicBezTo>
                <a:cubicBezTo>
                  <a:pt x="14" y="193"/>
                  <a:pt x="14" y="193"/>
                  <a:pt x="14" y="193"/>
                </a:cubicBezTo>
                <a:cubicBezTo>
                  <a:pt x="11" y="189"/>
                  <a:pt x="11" y="189"/>
                  <a:pt x="11" y="189"/>
                </a:cubicBezTo>
                <a:cubicBezTo>
                  <a:pt x="9" y="184"/>
                  <a:pt x="9" y="184"/>
                  <a:pt x="9" y="184"/>
                </a:cubicBezTo>
                <a:cubicBezTo>
                  <a:pt x="6" y="179"/>
                  <a:pt x="6" y="179"/>
                  <a:pt x="6" y="179"/>
                </a:cubicBezTo>
                <a:cubicBezTo>
                  <a:pt x="4" y="174"/>
                  <a:pt x="4" y="174"/>
                  <a:pt x="4" y="174"/>
                </a:cubicBezTo>
                <a:cubicBezTo>
                  <a:pt x="2" y="169"/>
                  <a:pt x="2" y="169"/>
                  <a:pt x="2" y="169"/>
                </a:cubicBezTo>
                <a:cubicBezTo>
                  <a:pt x="1" y="164"/>
                  <a:pt x="1" y="164"/>
                  <a:pt x="1" y="164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53"/>
                  <a:pt x="0" y="153"/>
                  <a:pt x="0" y="153"/>
                </a:cubicBezTo>
                <a:cubicBezTo>
                  <a:pt x="1" y="147"/>
                  <a:pt x="1" y="147"/>
                  <a:pt x="1" y="147"/>
                </a:cubicBezTo>
                <a:cubicBezTo>
                  <a:pt x="3" y="142"/>
                  <a:pt x="3" y="142"/>
                  <a:pt x="3" y="142"/>
                </a:cubicBezTo>
                <a:cubicBezTo>
                  <a:pt x="5" y="137"/>
                  <a:pt x="5" y="137"/>
                  <a:pt x="5" y="137"/>
                </a:cubicBezTo>
                <a:cubicBezTo>
                  <a:pt x="9" y="132"/>
                  <a:pt x="9" y="132"/>
                  <a:pt x="9" y="132"/>
                </a:cubicBezTo>
                <a:cubicBezTo>
                  <a:pt x="12" y="129"/>
                  <a:pt x="12" y="129"/>
                  <a:pt x="12" y="129"/>
                </a:cubicBezTo>
                <a:cubicBezTo>
                  <a:pt x="15" y="126"/>
                  <a:pt x="15" y="126"/>
                  <a:pt x="15" y="126"/>
                </a:cubicBezTo>
                <a:cubicBezTo>
                  <a:pt x="20" y="123"/>
                  <a:pt x="20" y="123"/>
                  <a:pt x="20" y="123"/>
                </a:cubicBezTo>
                <a:cubicBezTo>
                  <a:pt x="25" y="120"/>
                  <a:pt x="25" y="120"/>
                  <a:pt x="25" y="120"/>
                </a:cubicBezTo>
                <a:cubicBezTo>
                  <a:pt x="30" y="117"/>
                  <a:pt x="30" y="117"/>
                  <a:pt x="30" y="117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43" y="113"/>
                  <a:pt x="43" y="113"/>
                  <a:pt x="43" y="113"/>
                </a:cubicBezTo>
                <a:cubicBezTo>
                  <a:pt x="51" y="111"/>
                  <a:pt x="51" y="111"/>
                  <a:pt x="51" y="111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83" y="114"/>
                  <a:pt x="83" y="114"/>
                  <a:pt x="83" y="114"/>
                </a:cubicBezTo>
                <a:cubicBezTo>
                  <a:pt x="96" y="113"/>
                  <a:pt x="96" y="113"/>
                  <a:pt x="96" y="113"/>
                </a:cubicBezTo>
                <a:cubicBezTo>
                  <a:pt x="110" y="109"/>
                  <a:pt x="110" y="109"/>
                  <a:pt x="110" y="109"/>
                </a:cubicBezTo>
                <a:cubicBezTo>
                  <a:pt x="124" y="101"/>
                  <a:pt x="124" y="101"/>
                  <a:pt x="124" y="101"/>
                </a:cubicBezTo>
                <a:cubicBezTo>
                  <a:pt x="140" y="89"/>
                  <a:pt x="140" y="89"/>
                  <a:pt x="140" y="89"/>
                </a:cubicBezTo>
                <a:cubicBezTo>
                  <a:pt x="147" y="82"/>
                  <a:pt x="147" y="82"/>
                  <a:pt x="147" y="82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62" y="76"/>
                  <a:pt x="162" y="76"/>
                  <a:pt x="162" y="76"/>
                </a:cubicBezTo>
                <a:cubicBezTo>
                  <a:pt x="169" y="76"/>
                  <a:pt x="169" y="76"/>
                  <a:pt x="169" y="76"/>
                </a:cubicBezTo>
                <a:cubicBezTo>
                  <a:pt x="176" y="78"/>
                  <a:pt x="176" y="78"/>
                  <a:pt x="176" y="78"/>
                </a:cubicBezTo>
                <a:cubicBezTo>
                  <a:pt x="183" y="81"/>
                  <a:pt x="183" y="81"/>
                  <a:pt x="183" y="81"/>
                </a:cubicBezTo>
                <a:cubicBezTo>
                  <a:pt x="189" y="85"/>
                  <a:pt x="189" y="85"/>
                  <a:pt x="189" y="85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0" y="94"/>
                  <a:pt x="200" y="94"/>
                  <a:pt x="200" y="94"/>
                </a:cubicBezTo>
                <a:cubicBezTo>
                  <a:pt x="205" y="100"/>
                  <a:pt x="205" y="100"/>
                  <a:pt x="205" y="100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213" y="110"/>
                  <a:pt x="213" y="110"/>
                  <a:pt x="213" y="110"/>
                </a:cubicBezTo>
                <a:cubicBezTo>
                  <a:pt x="216" y="114"/>
                  <a:pt x="216" y="114"/>
                  <a:pt x="216" y="114"/>
                </a:cubicBezTo>
                <a:cubicBezTo>
                  <a:pt x="218" y="118"/>
                  <a:pt x="218" y="118"/>
                  <a:pt x="218" y="118"/>
                </a:cubicBezTo>
                <a:cubicBezTo>
                  <a:pt x="219" y="120"/>
                  <a:pt x="219" y="120"/>
                  <a:pt x="219" y="120"/>
                </a:cubicBezTo>
                <a:cubicBezTo>
                  <a:pt x="220" y="121"/>
                  <a:pt x="220" y="121"/>
                  <a:pt x="220" y="121"/>
                </a:cubicBezTo>
                <a:cubicBezTo>
                  <a:pt x="220" y="120"/>
                  <a:pt x="220" y="120"/>
                  <a:pt x="220" y="120"/>
                </a:cubicBezTo>
                <a:cubicBezTo>
                  <a:pt x="220" y="119"/>
                  <a:pt x="220" y="119"/>
                  <a:pt x="220" y="119"/>
                </a:cubicBezTo>
                <a:cubicBezTo>
                  <a:pt x="219" y="117"/>
                  <a:pt x="219" y="117"/>
                  <a:pt x="219" y="117"/>
                </a:cubicBezTo>
                <a:cubicBezTo>
                  <a:pt x="219" y="114"/>
                  <a:pt x="219" y="114"/>
                  <a:pt x="219" y="114"/>
                </a:cubicBezTo>
                <a:cubicBezTo>
                  <a:pt x="218" y="110"/>
                  <a:pt x="218" y="110"/>
                  <a:pt x="218" y="110"/>
                </a:cubicBezTo>
                <a:cubicBezTo>
                  <a:pt x="218" y="106"/>
                  <a:pt x="218" y="106"/>
                  <a:pt x="218" y="106"/>
                </a:cubicBezTo>
                <a:cubicBezTo>
                  <a:pt x="217" y="101"/>
                  <a:pt x="217" y="101"/>
                  <a:pt x="217" y="101"/>
                </a:cubicBezTo>
                <a:cubicBezTo>
                  <a:pt x="217" y="96"/>
                  <a:pt x="217" y="96"/>
                  <a:pt x="217" y="96"/>
                </a:cubicBezTo>
                <a:cubicBezTo>
                  <a:pt x="217" y="90"/>
                  <a:pt x="217" y="90"/>
                  <a:pt x="217" y="90"/>
                </a:cubicBezTo>
                <a:cubicBezTo>
                  <a:pt x="217" y="84"/>
                  <a:pt x="217" y="84"/>
                  <a:pt x="217" y="84"/>
                </a:cubicBezTo>
                <a:cubicBezTo>
                  <a:pt x="217" y="78"/>
                  <a:pt x="217" y="78"/>
                  <a:pt x="217" y="78"/>
                </a:cubicBezTo>
                <a:cubicBezTo>
                  <a:pt x="218" y="71"/>
                  <a:pt x="218" y="71"/>
                  <a:pt x="218" y="71"/>
                </a:cubicBezTo>
                <a:cubicBezTo>
                  <a:pt x="219" y="65"/>
                  <a:pt x="219" y="65"/>
                  <a:pt x="219" y="65"/>
                </a:cubicBezTo>
                <a:cubicBezTo>
                  <a:pt x="221" y="58"/>
                  <a:pt x="221" y="58"/>
                  <a:pt x="221" y="58"/>
                </a:cubicBezTo>
                <a:cubicBezTo>
                  <a:pt x="223" y="52"/>
                  <a:pt x="223" y="52"/>
                  <a:pt x="223" y="52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31" y="36"/>
                  <a:pt x="231" y="36"/>
                  <a:pt x="231" y="36"/>
                </a:cubicBezTo>
                <a:cubicBezTo>
                  <a:pt x="237" y="27"/>
                  <a:pt x="237" y="27"/>
                  <a:pt x="237" y="27"/>
                </a:cubicBezTo>
                <a:cubicBezTo>
                  <a:pt x="245" y="19"/>
                  <a:pt x="245" y="19"/>
                  <a:pt x="245" y="19"/>
                </a:cubicBezTo>
                <a:cubicBezTo>
                  <a:pt x="254" y="12"/>
                  <a:pt x="254" y="12"/>
                  <a:pt x="254" y="12"/>
                </a:cubicBezTo>
                <a:cubicBezTo>
                  <a:pt x="266" y="7"/>
                  <a:pt x="266" y="7"/>
                  <a:pt x="266" y="7"/>
                </a:cubicBezTo>
                <a:cubicBezTo>
                  <a:pt x="279" y="3"/>
                  <a:pt x="279" y="3"/>
                  <a:pt x="279" y="3"/>
                </a:cubicBezTo>
                <a:cubicBezTo>
                  <a:pt x="295" y="0"/>
                  <a:pt x="295" y="0"/>
                  <a:pt x="295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16" y="0"/>
                  <a:pt x="316" y="0"/>
                  <a:pt x="316" y="0"/>
                </a:cubicBezTo>
                <a:cubicBezTo>
                  <a:pt x="319" y="1"/>
                  <a:pt x="319" y="1"/>
                  <a:pt x="319" y="1"/>
                </a:cubicBezTo>
                <a:cubicBezTo>
                  <a:pt x="323" y="3"/>
                  <a:pt x="323" y="3"/>
                  <a:pt x="323" y="3"/>
                </a:cubicBezTo>
                <a:cubicBezTo>
                  <a:pt x="329" y="5"/>
                  <a:pt x="329" y="5"/>
                  <a:pt x="329" y="5"/>
                </a:cubicBezTo>
                <a:cubicBezTo>
                  <a:pt x="335" y="8"/>
                  <a:pt x="335" y="8"/>
                  <a:pt x="335" y="8"/>
                </a:cubicBezTo>
                <a:cubicBezTo>
                  <a:pt x="341" y="13"/>
                  <a:pt x="341" y="13"/>
                  <a:pt x="341" y="13"/>
                </a:cubicBezTo>
                <a:cubicBezTo>
                  <a:pt x="348" y="17"/>
                  <a:pt x="348" y="17"/>
                  <a:pt x="348" y="17"/>
                </a:cubicBezTo>
                <a:cubicBezTo>
                  <a:pt x="355" y="23"/>
                  <a:pt x="355" y="23"/>
                  <a:pt x="355" y="23"/>
                </a:cubicBezTo>
                <a:cubicBezTo>
                  <a:pt x="361" y="29"/>
                  <a:pt x="361" y="29"/>
                  <a:pt x="361" y="29"/>
                </a:cubicBezTo>
                <a:cubicBezTo>
                  <a:pt x="367" y="37"/>
                  <a:pt x="367" y="37"/>
                  <a:pt x="367" y="37"/>
                </a:cubicBezTo>
                <a:cubicBezTo>
                  <a:pt x="372" y="46"/>
                  <a:pt x="372" y="46"/>
                  <a:pt x="372" y="46"/>
                </a:cubicBezTo>
                <a:cubicBezTo>
                  <a:pt x="377" y="55"/>
                  <a:pt x="377" y="55"/>
                  <a:pt x="377" y="55"/>
                </a:cubicBezTo>
                <a:cubicBezTo>
                  <a:pt x="380" y="65"/>
                  <a:pt x="380" y="65"/>
                  <a:pt x="380" y="65"/>
                </a:cubicBezTo>
                <a:cubicBezTo>
                  <a:pt x="381" y="77"/>
                  <a:pt x="381" y="77"/>
                  <a:pt x="381" y="77"/>
                </a:cubicBezTo>
                <a:cubicBezTo>
                  <a:pt x="381" y="90"/>
                  <a:pt x="381" y="90"/>
                  <a:pt x="381" y="90"/>
                </a:cubicBezTo>
                <a:cubicBezTo>
                  <a:pt x="378" y="103"/>
                  <a:pt x="378" y="103"/>
                  <a:pt x="378" y="103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71" y="131"/>
                  <a:pt x="371" y="131"/>
                  <a:pt x="371" y="131"/>
                </a:cubicBezTo>
                <a:cubicBezTo>
                  <a:pt x="366" y="145"/>
                  <a:pt x="366" y="145"/>
                  <a:pt x="366" y="145"/>
                </a:cubicBezTo>
                <a:cubicBezTo>
                  <a:pt x="361" y="158"/>
                  <a:pt x="361" y="158"/>
                  <a:pt x="361" y="158"/>
                </a:cubicBezTo>
                <a:cubicBezTo>
                  <a:pt x="356" y="171"/>
                  <a:pt x="356" y="171"/>
                  <a:pt x="356" y="171"/>
                </a:cubicBezTo>
                <a:cubicBezTo>
                  <a:pt x="350" y="183"/>
                  <a:pt x="350" y="183"/>
                  <a:pt x="350" y="183"/>
                </a:cubicBezTo>
                <a:cubicBezTo>
                  <a:pt x="345" y="194"/>
                  <a:pt x="345" y="194"/>
                  <a:pt x="345" y="194"/>
                </a:cubicBezTo>
                <a:cubicBezTo>
                  <a:pt x="340" y="205"/>
                  <a:pt x="340" y="205"/>
                  <a:pt x="340" y="205"/>
                </a:cubicBezTo>
                <a:cubicBezTo>
                  <a:pt x="334" y="215"/>
                  <a:pt x="334" y="215"/>
                  <a:pt x="334" y="215"/>
                </a:cubicBezTo>
                <a:cubicBezTo>
                  <a:pt x="330" y="223"/>
                  <a:pt x="330" y="223"/>
                  <a:pt x="330" y="223"/>
                </a:cubicBezTo>
                <a:cubicBezTo>
                  <a:pt x="325" y="231"/>
                  <a:pt x="325" y="231"/>
                  <a:pt x="325" y="231"/>
                </a:cubicBezTo>
                <a:cubicBezTo>
                  <a:pt x="321" y="237"/>
                  <a:pt x="321" y="237"/>
                  <a:pt x="321" y="237"/>
                </a:cubicBezTo>
                <a:cubicBezTo>
                  <a:pt x="318" y="243"/>
                  <a:pt x="318" y="243"/>
                  <a:pt x="318" y="243"/>
                </a:cubicBezTo>
                <a:cubicBezTo>
                  <a:pt x="316" y="246"/>
                  <a:pt x="316" y="246"/>
                  <a:pt x="316" y="246"/>
                </a:cubicBezTo>
                <a:cubicBezTo>
                  <a:pt x="314" y="249"/>
                  <a:pt x="314" y="249"/>
                  <a:pt x="314" y="249"/>
                </a:cubicBezTo>
                <a:cubicBezTo>
                  <a:pt x="314" y="249"/>
                  <a:pt x="314" y="249"/>
                  <a:pt x="314" y="249"/>
                </a:cubicBezTo>
                <a:close/>
                <a:moveTo>
                  <a:pt x="341" y="282"/>
                </a:moveTo>
                <a:cubicBezTo>
                  <a:pt x="341" y="282"/>
                  <a:pt x="341" y="282"/>
                  <a:pt x="341" y="282"/>
                </a:cubicBezTo>
                <a:cubicBezTo>
                  <a:pt x="336" y="287"/>
                  <a:pt x="336" y="287"/>
                  <a:pt x="336" y="287"/>
                </a:cubicBezTo>
                <a:cubicBezTo>
                  <a:pt x="329" y="292"/>
                  <a:pt x="329" y="292"/>
                  <a:pt x="329" y="292"/>
                </a:cubicBezTo>
                <a:cubicBezTo>
                  <a:pt x="322" y="298"/>
                  <a:pt x="322" y="298"/>
                  <a:pt x="322" y="298"/>
                </a:cubicBezTo>
                <a:cubicBezTo>
                  <a:pt x="313" y="303"/>
                  <a:pt x="313" y="303"/>
                  <a:pt x="313" y="303"/>
                </a:cubicBezTo>
                <a:cubicBezTo>
                  <a:pt x="305" y="307"/>
                  <a:pt x="305" y="307"/>
                  <a:pt x="305" y="307"/>
                </a:cubicBezTo>
                <a:cubicBezTo>
                  <a:pt x="297" y="311"/>
                  <a:pt x="297" y="311"/>
                  <a:pt x="297" y="311"/>
                </a:cubicBezTo>
                <a:cubicBezTo>
                  <a:pt x="291" y="313"/>
                  <a:pt x="291" y="313"/>
                  <a:pt x="291" y="313"/>
                </a:cubicBezTo>
                <a:cubicBezTo>
                  <a:pt x="286" y="313"/>
                  <a:pt x="286" y="313"/>
                  <a:pt x="286" y="313"/>
                </a:cubicBezTo>
                <a:cubicBezTo>
                  <a:pt x="286" y="314"/>
                  <a:pt x="286" y="314"/>
                  <a:pt x="286" y="314"/>
                </a:cubicBezTo>
                <a:cubicBezTo>
                  <a:pt x="286" y="314"/>
                  <a:pt x="286" y="314"/>
                  <a:pt x="286" y="314"/>
                </a:cubicBezTo>
                <a:cubicBezTo>
                  <a:pt x="285" y="316"/>
                  <a:pt x="285" y="316"/>
                  <a:pt x="285" y="316"/>
                </a:cubicBezTo>
                <a:cubicBezTo>
                  <a:pt x="284" y="318"/>
                  <a:pt x="284" y="318"/>
                  <a:pt x="284" y="318"/>
                </a:cubicBezTo>
                <a:cubicBezTo>
                  <a:pt x="283" y="322"/>
                  <a:pt x="283" y="322"/>
                  <a:pt x="283" y="322"/>
                </a:cubicBezTo>
                <a:cubicBezTo>
                  <a:pt x="282" y="327"/>
                  <a:pt x="282" y="327"/>
                  <a:pt x="282" y="327"/>
                </a:cubicBezTo>
                <a:cubicBezTo>
                  <a:pt x="282" y="329"/>
                  <a:pt x="282" y="329"/>
                  <a:pt x="282" y="329"/>
                </a:cubicBezTo>
                <a:cubicBezTo>
                  <a:pt x="282" y="332"/>
                  <a:pt x="282" y="332"/>
                  <a:pt x="282" y="332"/>
                </a:cubicBezTo>
                <a:cubicBezTo>
                  <a:pt x="281" y="339"/>
                  <a:pt x="281" y="339"/>
                  <a:pt x="281" y="339"/>
                </a:cubicBezTo>
                <a:cubicBezTo>
                  <a:pt x="280" y="346"/>
                  <a:pt x="280" y="346"/>
                  <a:pt x="280" y="346"/>
                </a:cubicBezTo>
                <a:cubicBezTo>
                  <a:pt x="279" y="354"/>
                  <a:pt x="279" y="354"/>
                  <a:pt x="279" y="354"/>
                </a:cubicBezTo>
                <a:cubicBezTo>
                  <a:pt x="278" y="363"/>
                  <a:pt x="278" y="363"/>
                  <a:pt x="278" y="363"/>
                </a:cubicBezTo>
                <a:cubicBezTo>
                  <a:pt x="277" y="372"/>
                  <a:pt x="277" y="372"/>
                  <a:pt x="277" y="372"/>
                </a:cubicBezTo>
                <a:cubicBezTo>
                  <a:pt x="277" y="381"/>
                  <a:pt x="277" y="381"/>
                  <a:pt x="277" y="381"/>
                </a:cubicBezTo>
                <a:cubicBezTo>
                  <a:pt x="276" y="391"/>
                  <a:pt x="276" y="391"/>
                  <a:pt x="276" y="391"/>
                </a:cubicBezTo>
                <a:cubicBezTo>
                  <a:pt x="276" y="402"/>
                  <a:pt x="276" y="402"/>
                  <a:pt x="276" y="402"/>
                </a:cubicBezTo>
                <a:cubicBezTo>
                  <a:pt x="275" y="412"/>
                  <a:pt x="275" y="412"/>
                  <a:pt x="275" y="412"/>
                </a:cubicBezTo>
                <a:cubicBezTo>
                  <a:pt x="275" y="423"/>
                  <a:pt x="275" y="423"/>
                  <a:pt x="275" y="423"/>
                </a:cubicBezTo>
                <a:cubicBezTo>
                  <a:pt x="275" y="434"/>
                  <a:pt x="275" y="434"/>
                  <a:pt x="275" y="434"/>
                </a:cubicBezTo>
                <a:cubicBezTo>
                  <a:pt x="275" y="445"/>
                  <a:pt x="275" y="445"/>
                  <a:pt x="275" y="445"/>
                </a:cubicBezTo>
                <a:cubicBezTo>
                  <a:pt x="275" y="456"/>
                  <a:pt x="275" y="456"/>
                  <a:pt x="275" y="456"/>
                </a:cubicBezTo>
                <a:cubicBezTo>
                  <a:pt x="276" y="467"/>
                  <a:pt x="276" y="467"/>
                  <a:pt x="276" y="467"/>
                </a:cubicBezTo>
                <a:cubicBezTo>
                  <a:pt x="276" y="478"/>
                  <a:pt x="276" y="478"/>
                  <a:pt x="276" y="478"/>
                </a:cubicBezTo>
                <a:cubicBezTo>
                  <a:pt x="277" y="489"/>
                  <a:pt x="277" y="489"/>
                  <a:pt x="277" y="489"/>
                </a:cubicBezTo>
                <a:cubicBezTo>
                  <a:pt x="278" y="499"/>
                  <a:pt x="278" y="499"/>
                  <a:pt x="278" y="499"/>
                </a:cubicBezTo>
                <a:cubicBezTo>
                  <a:pt x="279" y="509"/>
                  <a:pt x="279" y="509"/>
                  <a:pt x="279" y="509"/>
                </a:cubicBezTo>
                <a:cubicBezTo>
                  <a:pt x="280" y="519"/>
                  <a:pt x="280" y="519"/>
                  <a:pt x="280" y="519"/>
                </a:cubicBezTo>
                <a:cubicBezTo>
                  <a:pt x="282" y="528"/>
                  <a:pt x="282" y="528"/>
                  <a:pt x="282" y="528"/>
                </a:cubicBezTo>
                <a:cubicBezTo>
                  <a:pt x="284" y="537"/>
                  <a:pt x="284" y="537"/>
                  <a:pt x="284" y="537"/>
                </a:cubicBezTo>
                <a:cubicBezTo>
                  <a:pt x="283" y="533"/>
                  <a:pt x="283" y="533"/>
                  <a:pt x="283" y="533"/>
                </a:cubicBezTo>
                <a:cubicBezTo>
                  <a:pt x="286" y="545"/>
                  <a:pt x="286" y="545"/>
                  <a:pt x="286" y="545"/>
                </a:cubicBezTo>
                <a:cubicBezTo>
                  <a:pt x="288" y="553"/>
                  <a:pt x="288" y="553"/>
                  <a:pt x="288" y="553"/>
                </a:cubicBezTo>
                <a:cubicBezTo>
                  <a:pt x="291" y="559"/>
                  <a:pt x="291" y="559"/>
                  <a:pt x="291" y="559"/>
                </a:cubicBezTo>
                <a:cubicBezTo>
                  <a:pt x="294" y="565"/>
                  <a:pt x="294" y="565"/>
                  <a:pt x="294" y="565"/>
                </a:cubicBezTo>
                <a:cubicBezTo>
                  <a:pt x="297" y="571"/>
                  <a:pt x="297" y="571"/>
                  <a:pt x="297" y="571"/>
                </a:cubicBezTo>
                <a:cubicBezTo>
                  <a:pt x="299" y="573"/>
                  <a:pt x="299" y="573"/>
                  <a:pt x="299" y="573"/>
                </a:cubicBezTo>
                <a:cubicBezTo>
                  <a:pt x="302" y="576"/>
                  <a:pt x="302" y="576"/>
                  <a:pt x="302" y="576"/>
                </a:cubicBezTo>
                <a:cubicBezTo>
                  <a:pt x="304" y="580"/>
                  <a:pt x="304" y="580"/>
                  <a:pt x="304" y="580"/>
                </a:cubicBezTo>
                <a:cubicBezTo>
                  <a:pt x="307" y="583"/>
                  <a:pt x="307" y="583"/>
                  <a:pt x="307" y="583"/>
                </a:cubicBezTo>
                <a:cubicBezTo>
                  <a:pt x="310" y="587"/>
                  <a:pt x="310" y="587"/>
                  <a:pt x="310" y="587"/>
                </a:cubicBezTo>
                <a:cubicBezTo>
                  <a:pt x="315" y="591"/>
                  <a:pt x="315" y="591"/>
                  <a:pt x="315" y="591"/>
                </a:cubicBezTo>
                <a:cubicBezTo>
                  <a:pt x="318" y="595"/>
                  <a:pt x="318" y="595"/>
                  <a:pt x="318" y="595"/>
                </a:cubicBezTo>
                <a:cubicBezTo>
                  <a:pt x="323" y="598"/>
                  <a:pt x="323" y="598"/>
                  <a:pt x="323" y="598"/>
                </a:cubicBezTo>
                <a:cubicBezTo>
                  <a:pt x="327" y="601"/>
                  <a:pt x="327" y="601"/>
                  <a:pt x="327" y="601"/>
                </a:cubicBezTo>
                <a:cubicBezTo>
                  <a:pt x="332" y="604"/>
                  <a:pt x="332" y="604"/>
                  <a:pt x="332" y="604"/>
                </a:cubicBezTo>
                <a:cubicBezTo>
                  <a:pt x="337" y="607"/>
                  <a:pt x="337" y="607"/>
                  <a:pt x="337" y="607"/>
                </a:cubicBezTo>
                <a:cubicBezTo>
                  <a:pt x="342" y="608"/>
                  <a:pt x="342" y="608"/>
                  <a:pt x="342" y="608"/>
                </a:cubicBezTo>
                <a:cubicBezTo>
                  <a:pt x="348" y="609"/>
                  <a:pt x="348" y="609"/>
                  <a:pt x="348" y="609"/>
                </a:cubicBezTo>
                <a:cubicBezTo>
                  <a:pt x="353" y="609"/>
                  <a:pt x="353" y="609"/>
                  <a:pt x="353" y="609"/>
                </a:cubicBezTo>
                <a:cubicBezTo>
                  <a:pt x="359" y="608"/>
                  <a:pt x="359" y="608"/>
                  <a:pt x="359" y="608"/>
                </a:cubicBezTo>
                <a:cubicBezTo>
                  <a:pt x="364" y="606"/>
                  <a:pt x="364" y="606"/>
                  <a:pt x="364" y="606"/>
                </a:cubicBezTo>
                <a:cubicBezTo>
                  <a:pt x="368" y="604"/>
                  <a:pt x="368" y="604"/>
                  <a:pt x="368" y="604"/>
                </a:cubicBezTo>
                <a:cubicBezTo>
                  <a:pt x="372" y="602"/>
                  <a:pt x="372" y="602"/>
                  <a:pt x="372" y="602"/>
                </a:cubicBezTo>
                <a:cubicBezTo>
                  <a:pt x="377" y="599"/>
                  <a:pt x="377" y="599"/>
                  <a:pt x="377" y="599"/>
                </a:cubicBezTo>
                <a:cubicBezTo>
                  <a:pt x="381" y="595"/>
                  <a:pt x="381" y="595"/>
                  <a:pt x="381" y="595"/>
                </a:cubicBezTo>
                <a:cubicBezTo>
                  <a:pt x="385" y="590"/>
                  <a:pt x="385" y="590"/>
                  <a:pt x="385" y="590"/>
                </a:cubicBezTo>
                <a:cubicBezTo>
                  <a:pt x="389" y="585"/>
                  <a:pt x="389" y="585"/>
                  <a:pt x="389" y="585"/>
                </a:cubicBezTo>
                <a:cubicBezTo>
                  <a:pt x="393" y="579"/>
                  <a:pt x="393" y="579"/>
                  <a:pt x="393" y="579"/>
                </a:cubicBezTo>
                <a:cubicBezTo>
                  <a:pt x="397" y="573"/>
                  <a:pt x="397" y="573"/>
                  <a:pt x="397" y="573"/>
                </a:cubicBezTo>
                <a:cubicBezTo>
                  <a:pt x="399" y="568"/>
                  <a:pt x="399" y="568"/>
                  <a:pt x="399" y="568"/>
                </a:cubicBezTo>
                <a:cubicBezTo>
                  <a:pt x="400" y="560"/>
                  <a:pt x="400" y="560"/>
                  <a:pt x="400" y="560"/>
                </a:cubicBezTo>
                <a:cubicBezTo>
                  <a:pt x="401" y="551"/>
                  <a:pt x="401" y="551"/>
                  <a:pt x="401" y="551"/>
                </a:cubicBezTo>
                <a:cubicBezTo>
                  <a:pt x="404" y="540"/>
                  <a:pt x="404" y="540"/>
                  <a:pt x="404" y="540"/>
                </a:cubicBezTo>
                <a:cubicBezTo>
                  <a:pt x="409" y="529"/>
                  <a:pt x="409" y="529"/>
                  <a:pt x="409" y="529"/>
                </a:cubicBezTo>
                <a:cubicBezTo>
                  <a:pt x="416" y="517"/>
                  <a:pt x="416" y="517"/>
                  <a:pt x="416" y="517"/>
                </a:cubicBezTo>
                <a:cubicBezTo>
                  <a:pt x="428" y="505"/>
                  <a:pt x="428" y="505"/>
                  <a:pt x="428" y="505"/>
                </a:cubicBezTo>
                <a:cubicBezTo>
                  <a:pt x="444" y="494"/>
                  <a:pt x="444" y="494"/>
                  <a:pt x="444" y="494"/>
                </a:cubicBezTo>
                <a:cubicBezTo>
                  <a:pt x="453" y="489"/>
                  <a:pt x="453" y="489"/>
                  <a:pt x="453" y="489"/>
                </a:cubicBezTo>
                <a:cubicBezTo>
                  <a:pt x="459" y="483"/>
                  <a:pt x="459" y="483"/>
                  <a:pt x="459" y="483"/>
                </a:cubicBezTo>
                <a:cubicBezTo>
                  <a:pt x="463" y="477"/>
                  <a:pt x="463" y="477"/>
                  <a:pt x="463" y="477"/>
                </a:cubicBezTo>
                <a:cubicBezTo>
                  <a:pt x="465" y="470"/>
                  <a:pt x="465" y="470"/>
                  <a:pt x="465" y="470"/>
                </a:cubicBezTo>
                <a:cubicBezTo>
                  <a:pt x="466" y="463"/>
                  <a:pt x="466" y="463"/>
                  <a:pt x="466" y="463"/>
                </a:cubicBezTo>
                <a:cubicBezTo>
                  <a:pt x="465" y="456"/>
                  <a:pt x="465" y="456"/>
                  <a:pt x="465" y="456"/>
                </a:cubicBezTo>
                <a:cubicBezTo>
                  <a:pt x="463" y="449"/>
                  <a:pt x="463" y="449"/>
                  <a:pt x="463" y="449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57" y="435"/>
                  <a:pt x="457" y="435"/>
                  <a:pt x="457" y="435"/>
                </a:cubicBezTo>
                <a:cubicBezTo>
                  <a:pt x="453" y="429"/>
                  <a:pt x="453" y="429"/>
                  <a:pt x="453" y="429"/>
                </a:cubicBezTo>
                <a:cubicBezTo>
                  <a:pt x="449" y="423"/>
                  <a:pt x="449" y="423"/>
                  <a:pt x="449" y="423"/>
                </a:cubicBezTo>
                <a:cubicBezTo>
                  <a:pt x="446" y="418"/>
                  <a:pt x="446" y="418"/>
                  <a:pt x="446" y="418"/>
                </a:cubicBezTo>
                <a:cubicBezTo>
                  <a:pt x="442" y="414"/>
                  <a:pt x="442" y="414"/>
                  <a:pt x="442" y="414"/>
                </a:cubicBezTo>
                <a:cubicBezTo>
                  <a:pt x="440" y="411"/>
                  <a:pt x="440" y="411"/>
                  <a:pt x="440" y="411"/>
                </a:cubicBezTo>
                <a:cubicBezTo>
                  <a:pt x="438" y="409"/>
                  <a:pt x="438" y="409"/>
                  <a:pt x="438" y="409"/>
                </a:cubicBezTo>
                <a:cubicBezTo>
                  <a:pt x="437" y="409"/>
                  <a:pt x="437" y="409"/>
                  <a:pt x="437" y="409"/>
                </a:cubicBezTo>
                <a:cubicBezTo>
                  <a:pt x="438" y="409"/>
                  <a:pt x="438" y="409"/>
                  <a:pt x="438" y="409"/>
                </a:cubicBezTo>
                <a:cubicBezTo>
                  <a:pt x="439" y="410"/>
                  <a:pt x="439" y="410"/>
                  <a:pt x="439" y="410"/>
                </a:cubicBezTo>
                <a:cubicBezTo>
                  <a:pt x="441" y="410"/>
                  <a:pt x="441" y="410"/>
                  <a:pt x="441" y="410"/>
                </a:cubicBezTo>
                <a:cubicBezTo>
                  <a:pt x="443" y="412"/>
                  <a:pt x="443" y="412"/>
                  <a:pt x="443" y="412"/>
                </a:cubicBezTo>
                <a:cubicBezTo>
                  <a:pt x="447" y="413"/>
                  <a:pt x="447" y="413"/>
                  <a:pt x="447" y="413"/>
                </a:cubicBezTo>
                <a:cubicBezTo>
                  <a:pt x="451" y="415"/>
                  <a:pt x="451" y="415"/>
                  <a:pt x="451" y="415"/>
                </a:cubicBezTo>
                <a:cubicBezTo>
                  <a:pt x="455" y="417"/>
                  <a:pt x="455" y="417"/>
                  <a:pt x="455" y="417"/>
                </a:cubicBezTo>
                <a:cubicBezTo>
                  <a:pt x="460" y="419"/>
                  <a:pt x="460" y="419"/>
                  <a:pt x="460" y="419"/>
                </a:cubicBezTo>
                <a:cubicBezTo>
                  <a:pt x="466" y="420"/>
                  <a:pt x="466" y="420"/>
                  <a:pt x="466" y="420"/>
                </a:cubicBezTo>
                <a:cubicBezTo>
                  <a:pt x="472" y="422"/>
                  <a:pt x="472" y="422"/>
                  <a:pt x="472" y="422"/>
                </a:cubicBezTo>
                <a:cubicBezTo>
                  <a:pt x="478" y="424"/>
                  <a:pt x="478" y="424"/>
                  <a:pt x="478" y="424"/>
                </a:cubicBezTo>
                <a:cubicBezTo>
                  <a:pt x="484" y="425"/>
                  <a:pt x="484" y="425"/>
                  <a:pt x="484" y="425"/>
                </a:cubicBezTo>
                <a:cubicBezTo>
                  <a:pt x="491" y="426"/>
                  <a:pt x="491" y="426"/>
                  <a:pt x="491" y="426"/>
                </a:cubicBezTo>
                <a:cubicBezTo>
                  <a:pt x="498" y="426"/>
                  <a:pt x="498" y="426"/>
                  <a:pt x="498" y="426"/>
                </a:cubicBezTo>
                <a:cubicBezTo>
                  <a:pt x="505" y="426"/>
                  <a:pt x="505" y="426"/>
                  <a:pt x="505" y="426"/>
                </a:cubicBezTo>
                <a:cubicBezTo>
                  <a:pt x="512" y="425"/>
                  <a:pt x="512" y="425"/>
                  <a:pt x="512" y="425"/>
                </a:cubicBezTo>
                <a:cubicBezTo>
                  <a:pt x="522" y="423"/>
                  <a:pt x="522" y="423"/>
                  <a:pt x="522" y="423"/>
                </a:cubicBezTo>
                <a:cubicBezTo>
                  <a:pt x="532" y="420"/>
                  <a:pt x="532" y="420"/>
                  <a:pt x="532" y="420"/>
                </a:cubicBezTo>
                <a:cubicBezTo>
                  <a:pt x="542" y="415"/>
                  <a:pt x="542" y="415"/>
                  <a:pt x="542" y="415"/>
                </a:cubicBezTo>
                <a:cubicBezTo>
                  <a:pt x="551" y="408"/>
                  <a:pt x="551" y="408"/>
                  <a:pt x="551" y="408"/>
                </a:cubicBezTo>
                <a:cubicBezTo>
                  <a:pt x="560" y="398"/>
                  <a:pt x="560" y="398"/>
                  <a:pt x="560" y="398"/>
                </a:cubicBezTo>
                <a:cubicBezTo>
                  <a:pt x="568" y="387"/>
                  <a:pt x="568" y="387"/>
                  <a:pt x="568" y="387"/>
                </a:cubicBezTo>
                <a:cubicBezTo>
                  <a:pt x="575" y="372"/>
                  <a:pt x="575" y="372"/>
                  <a:pt x="575" y="372"/>
                </a:cubicBezTo>
                <a:cubicBezTo>
                  <a:pt x="581" y="355"/>
                  <a:pt x="581" y="355"/>
                  <a:pt x="581" y="355"/>
                </a:cubicBezTo>
                <a:cubicBezTo>
                  <a:pt x="581" y="353"/>
                  <a:pt x="581" y="353"/>
                  <a:pt x="581" y="353"/>
                </a:cubicBezTo>
                <a:cubicBezTo>
                  <a:pt x="581" y="350"/>
                  <a:pt x="581" y="350"/>
                  <a:pt x="581" y="350"/>
                </a:cubicBezTo>
                <a:cubicBezTo>
                  <a:pt x="581" y="345"/>
                  <a:pt x="581" y="345"/>
                  <a:pt x="581" y="345"/>
                </a:cubicBezTo>
                <a:cubicBezTo>
                  <a:pt x="580" y="339"/>
                  <a:pt x="580" y="339"/>
                  <a:pt x="580" y="339"/>
                </a:cubicBezTo>
                <a:cubicBezTo>
                  <a:pt x="579" y="332"/>
                  <a:pt x="579" y="332"/>
                  <a:pt x="579" y="332"/>
                </a:cubicBezTo>
                <a:cubicBezTo>
                  <a:pt x="577" y="325"/>
                  <a:pt x="577" y="325"/>
                  <a:pt x="577" y="325"/>
                </a:cubicBezTo>
                <a:cubicBezTo>
                  <a:pt x="574" y="317"/>
                  <a:pt x="574" y="317"/>
                  <a:pt x="574" y="317"/>
                </a:cubicBezTo>
                <a:cubicBezTo>
                  <a:pt x="571" y="309"/>
                  <a:pt x="571" y="309"/>
                  <a:pt x="571" y="309"/>
                </a:cubicBezTo>
                <a:cubicBezTo>
                  <a:pt x="566" y="301"/>
                  <a:pt x="566" y="301"/>
                  <a:pt x="566" y="301"/>
                </a:cubicBezTo>
                <a:cubicBezTo>
                  <a:pt x="561" y="293"/>
                  <a:pt x="561" y="293"/>
                  <a:pt x="561" y="293"/>
                </a:cubicBezTo>
                <a:cubicBezTo>
                  <a:pt x="554" y="286"/>
                  <a:pt x="554" y="286"/>
                  <a:pt x="554" y="286"/>
                </a:cubicBezTo>
                <a:cubicBezTo>
                  <a:pt x="546" y="279"/>
                  <a:pt x="546" y="279"/>
                  <a:pt x="546" y="279"/>
                </a:cubicBezTo>
                <a:cubicBezTo>
                  <a:pt x="537" y="273"/>
                  <a:pt x="537" y="273"/>
                  <a:pt x="537" y="273"/>
                </a:cubicBezTo>
                <a:cubicBezTo>
                  <a:pt x="526" y="268"/>
                  <a:pt x="526" y="268"/>
                  <a:pt x="526" y="268"/>
                </a:cubicBezTo>
                <a:cubicBezTo>
                  <a:pt x="514" y="265"/>
                  <a:pt x="514" y="265"/>
                  <a:pt x="514" y="265"/>
                </a:cubicBezTo>
                <a:cubicBezTo>
                  <a:pt x="500" y="263"/>
                  <a:pt x="500" y="263"/>
                  <a:pt x="500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71" y="262"/>
                  <a:pt x="471" y="262"/>
                  <a:pt x="471" y="262"/>
                </a:cubicBezTo>
                <a:cubicBezTo>
                  <a:pt x="456" y="263"/>
                  <a:pt x="456" y="263"/>
                  <a:pt x="456" y="263"/>
                </a:cubicBezTo>
                <a:cubicBezTo>
                  <a:pt x="442" y="264"/>
                  <a:pt x="442" y="264"/>
                  <a:pt x="442" y="264"/>
                </a:cubicBezTo>
                <a:cubicBezTo>
                  <a:pt x="428" y="265"/>
                  <a:pt x="428" y="265"/>
                  <a:pt x="428" y="265"/>
                </a:cubicBezTo>
                <a:cubicBezTo>
                  <a:pt x="415" y="266"/>
                  <a:pt x="415" y="266"/>
                  <a:pt x="415" y="266"/>
                </a:cubicBezTo>
                <a:cubicBezTo>
                  <a:pt x="403" y="268"/>
                  <a:pt x="403" y="268"/>
                  <a:pt x="403" y="268"/>
                </a:cubicBezTo>
                <a:cubicBezTo>
                  <a:pt x="391" y="270"/>
                  <a:pt x="391" y="270"/>
                  <a:pt x="391" y="270"/>
                </a:cubicBezTo>
                <a:cubicBezTo>
                  <a:pt x="380" y="272"/>
                  <a:pt x="380" y="272"/>
                  <a:pt x="380" y="272"/>
                </a:cubicBezTo>
                <a:cubicBezTo>
                  <a:pt x="371" y="274"/>
                  <a:pt x="371" y="274"/>
                  <a:pt x="371" y="274"/>
                </a:cubicBezTo>
                <a:cubicBezTo>
                  <a:pt x="362" y="276"/>
                  <a:pt x="362" y="276"/>
                  <a:pt x="362" y="276"/>
                </a:cubicBezTo>
                <a:cubicBezTo>
                  <a:pt x="355" y="278"/>
                  <a:pt x="355" y="278"/>
                  <a:pt x="355" y="278"/>
                </a:cubicBezTo>
                <a:cubicBezTo>
                  <a:pt x="349" y="280"/>
                  <a:pt x="349" y="280"/>
                  <a:pt x="349" y="280"/>
                </a:cubicBezTo>
                <a:cubicBezTo>
                  <a:pt x="345" y="280"/>
                  <a:pt x="345" y="280"/>
                  <a:pt x="345" y="280"/>
                </a:cubicBezTo>
                <a:cubicBezTo>
                  <a:pt x="342" y="281"/>
                  <a:pt x="342" y="281"/>
                  <a:pt x="342" y="281"/>
                </a:cubicBezTo>
                <a:cubicBezTo>
                  <a:pt x="341" y="282"/>
                  <a:pt x="341" y="282"/>
                  <a:pt x="341" y="282"/>
                </a:cubicBezTo>
                <a:close/>
                <a:moveTo>
                  <a:pt x="334" y="314"/>
                </a:moveTo>
                <a:cubicBezTo>
                  <a:pt x="334" y="314"/>
                  <a:pt x="334" y="314"/>
                  <a:pt x="334" y="314"/>
                </a:cubicBezTo>
                <a:cubicBezTo>
                  <a:pt x="368" y="333"/>
                  <a:pt x="364" y="331"/>
                  <a:pt x="398" y="349"/>
                </a:cubicBezTo>
                <a:cubicBezTo>
                  <a:pt x="415" y="358"/>
                  <a:pt x="438" y="364"/>
                  <a:pt x="451" y="354"/>
                </a:cubicBezTo>
                <a:cubicBezTo>
                  <a:pt x="455" y="351"/>
                  <a:pt x="460" y="345"/>
                  <a:pt x="461" y="339"/>
                </a:cubicBezTo>
                <a:cubicBezTo>
                  <a:pt x="463" y="326"/>
                  <a:pt x="458" y="316"/>
                  <a:pt x="447" y="309"/>
                </a:cubicBezTo>
                <a:cubicBezTo>
                  <a:pt x="431" y="299"/>
                  <a:pt x="420" y="315"/>
                  <a:pt x="419" y="322"/>
                </a:cubicBezTo>
                <a:cubicBezTo>
                  <a:pt x="418" y="329"/>
                  <a:pt x="426" y="339"/>
                  <a:pt x="433" y="339"/>
                </a:cubicBezTo>
                <a:cubicBezTo>
                  <a:pt x="436" y="340"/>
                  <a:pt x="428" y="328"/>
                  <a:pt x="440" y="325"/>
                </a:cubicBezTo>
                <a:cubicBezTo>
                  <a:pt x="445" y="323"/>
                  <a:pt x="449" y="329"/>
                  <a:pt x="449" y="333"/>
                </a:cubicBezTo>
                <a:cubicBezTo>
                  <a:pt x="450" y="341"/>
                  <a:pt x="443" y="344"/>
                  <a:pt x="439" y="345"/>
                </a:cubicBezTo>
                <a:cubicBezTo>
                  <a:pt x="431" y="347"/>
                  <a:pt x="422" y="341"/>
                  <a:pt x="420" y="337"/>
                </a:cubicBezTo>
                <a:cubicBezTo>
                  <a:pt x="412" y="324"/>
                  <a:pt x="423" y="304"/>
                  <a:pt x="436" y="305"/>
                </a:cubicBezTo>
                <a:cubicBezTo>
                  <a:pt x="441" y="305"/>
                  <a:pt x="448" y="307"/>
                  <a:pt x="452" y="310"/>
                </a:cubicBezTo>
                <a:cubicBezTo>
                  <a:pt x="460" y="318"/>
                  <a:pt x="464" y="329"/>
                  <a:pt x="463" y="337"/>
                </a:cubicBezTo>
                <a:cubicBezTo>
                  <a:pt x="461" y="348"/>
                  <a:pt x="451" y="358"/>
                  <a:pt x="438" y="361"/>
                </a:cubicBezTo>
                <a:cubicBezTo>
                  <a:pt x="444" y="362"/>
                  <a:pt x="448" y="363"/>
                  <a:pt x="452" y="366"/>
                </a:cubicBezTo>
                <a:cubicBezTo>
                  <a:pt x="460" y="370"/>
                  <a:pt x="465" y="379"/>
                  <a:pt x="459" y="385"/>
                </a:cubicBezTo>
                <a:cubicBezTo>
                  <a:pt x="460" y="373"/>
                  <a:pt x="450" y="365"/>
                  <a:pt x="439" y="362"/>
                </a:cubicBezTo>
                <a:cubicBezTo>
                  <a:pt x="438" y="362"/>
                  <a:pt x="437" y="361"/>
                  <a:pt x="436" y="361"/>
                </a:cubicBezTo>
                <a:cubicBezTo>
                  <a:pt x="434" y="361"/>
                  <a:pt x="433" y="362"/>
                  <a:pt x="431" y="362"/>
                </a:cubicBezTo>
                <a:cubicBezTo>
                  <a:pt x="428" y="362"/>
                  <a:pt x="426" y="362"/>
                  <a:pt x="423" y="361"/>
                </a:cubicBezTo>
                <a:cubicBezTo>
                  <a:pt x="423" y="361"/>
                  <a:pt x="423" y="361"/>
                  <a:pt x="423" y="361"/>
                </a:cubicBezTo>
                <a:cubicBezTo>
                  <a:pt x="423" y="361"/>
                  <a:pt x="423" y="361"/>
                  <a:pt x="423" y="361"/>
                </a:cubicBezTo>
                <a:cubicBezTo>
                  <a:pt x="404" y="360"/>
                  <a:pt x="390" y="350"/>
                  <a:pt x="373" y="340"/>
                </a:cubicBezTo>
                <a:cubicBezTo>
                  <a:pt x="362" y="333"/>
                  <a:pt x="350" y="326"/>
                  <a:pt x="334" y="314"/>
                </a:cubicBezTo>
                <a:cubicBezTo>
                  <a:pt x="334" y="314"/>
                  <a:pt x="334" y="314"/>
                  <a:pt x="334" y="314"/>
                </a:cubicBezTo>
                <a:close/>
                <a:moveTo>
                  <a:pt x="331" y="311"/>
                </a:moveTo>
                <a:cubicBezTo>
                  <a:pt x="331" y="311"/>
                  <a:pt x="331" y="311"/>
                  <a:pt x="331" y="311"/>
                </a:cubicBezTo>
                <a:cubicBezTo>
                  <a:pt x="341" y="310"/>
                  <a:pt x="345" y="310"/>
                  <a:pt x="366" y="306"/>
                </a:cubicBezTo>
                <a:cubicBezTo>
                  <a:pt x="371" y="305"/>
                  <a:pt x="376" y="305"/>
                  <a:pt x="380" y="304"/>
                </a:cubicBezTo>
                <a:cubicBezTo>
                  <a:pt x="389" y="304"/>
                  <a:pt x="397" y="305"/>
                  <a:pt x="401" y="311"/>
                </a:cubicBezTo>
                <a:cubicBezTo>
                  <a:pt x="403" y="313"/>
                  <a:pt x="405" y="317"/>
                  <a:pt x="404" y="320"/>
                </a:cubicBezTo>
                <a:cubicBezTo>
                  <a:pt x="403" y="328"/>
                  <a:pt x="398" y="332"/>
                  <a:pt x="391" y="334"/>
                </a:cubicBezTo>
                <a:cubicBezTo>
                  <a:pt x="382" y="336"/>
                  <a:pt x="379" y="326"/>
                  <a:pt x="380" y="322"/>
                </a:cubicBezTo>
                <a:cubicBezTo>
                  <a:pt x="380" y="318"/>
                  <a:pt x="386" y="315"/>
                  <a:pt x="390" y="315"/>
                </a:cubicBezTo>
                <a:cubicBezTo>
                  <a:pt x="391" y="316"/>
                  <a:pt x="385" y="321"/>
                  <a:pt x="391" y="324"/>
                </a:cubicBezTo>
                <a:cubicBezTo>
                  <a:pt x="393" y="326"/>
                  <a:pt x="396" y="324"/>
                  <a:pt x="397" y="322"/>
                </a:cubicBezTo>
                <a:cubicBezTo>
                  <a:pt x="399" y="318"/>
                  <a:pt x="396" y="315"/>
                  <a:pt x="394" y="313"/>
                </a:cubicBezTo>
                <a:cubicBezTo>
                  <a:pt x="390" y="311"/>
                  <a:pt x="384" y="313"/>
                  <a:pt x="383" y="314"/>
                </a:cubicBezTo>
                <a:cubicBezTo>
                  <a:pt x="376" y="320"/>
                  <a:pt x="378" y="333"/>
                  <a:pt x="385" y="335"/>
                </a:cubicBezTo>
                <a:cubicBezTo>
                  <a:pt x="395" y="338"/>
                  <a:pt x="404" y="333"/>
                  <a:pt x="406" y="323"/>
                </a:cubicBezTo>
                <a:cubicBezTo>
                  <a:pt x="407" y="315"/>
                  <a:pt x="401" y="307"/>
                  <a:pt x="393" y="304"/>
                </a:cubicBezTo>
                <a:cubicBezTo>
                  <a:pt x="391" y="303"/>
                  <a:pt x="390" y="303"/>
                  <a:pt x="389" y="303"/>
                </a:cubicBezTo>
                <a:cubicBezTo>
                  <a:pt x="405" y="301"/>
                  <a:pt x="420" y="299"/>
                  <a:pt x="456" y="294"/>
                </a:cubicBezTo>
                <a:cubicBezTo>
                  <a:pt x="490" y="290"/>
                  <a:pt x="530" y="294"/>
                  <a:pt x="545" y="319"/>
                </a:cubicBezTo>
                <a:cubicBezTo>
                  <a:pt x="549" y="326"/>
                  <a:pt x="555" y="338"/>
                  <a:pt x="552" y="349"/>
                </a:cubicBezTo>
                <a:cubicBezTo>
                  <a:pt x="547" y="372"/>
                  <a:pt x="532" y="385"/>
                  <a:pt x="510" y="390"/>
                </a:cubicBezTo>
                <a:cubicBezTo>
                  <a:pt x="479" y="396"/>
                  <a:pt x="471" y="363"/>
                  <a:pt x="474" y="352"/>
                </a:cubicBezTo>
                <a:cubicBezTo>
                  <a:pt x="477" y="339"/>
                  <a:pt x="496" y="328"/>
                  <a:pt x="507" y="331"/>
                </a:cubicBezTo>
                <a:cubicBezTo>
                  <a:pt x="512" y="333"/>
                  <a:pt x="491" y="347"/>
                  <a:pt x="509" y="360"/>
                </a:cubicBezTo>
                <a:cubicBezTo>
                  <a:pt x="516" y="364"/>
                  <a:pt x="526" y="359"/>
                  <a:pt x="530" y="352"/>
                </a:cubicBezTo>
                <a:cubicBezTo>
                  <a:pt x="536" y="340"/>
                  <a:pt x="526" y="329"/>
                  <a:pt x="520" y="325"/>
                </a:cubicBezTo>
                <a:cubicBezTo>
                  <a:pt x="508" y="317"/>
                  <a:pt x="490" y="323"/>
                  <a:pt x="485" y="327"/>
                </a:cubicBezTo>
                <a:cubicBezTo>
                  <a:pt x="463" y="343"/>
                  <a:pt x="469" y="382"/>
                  <a:pt x="490" y="390"/>
                </a:cubicBezTo>
                <a:cubicBezTo>
                  <a:pt x="498" y="392"/>
                  <a:pt x="510" y="393"/>
                  <a:pt x="519" y="390"/>
                </a:cubicBezTo>
                <a:cubicBezTo>
                  <a:pt x="536" y="383"/>
                  <a:pt x="550" y="367"/>
                  <a:pt x="553" y="354"/>
                </a:cubicBezTo>
                <a:cubicBezTo>
                  <a:pt x="559" y="330"/>
                  <a:pt x="544" y="305"/>
                  <a:pt x="518" y="294"/>
                </a:cubicBezTo>
                <a:cubicBezTo>
                  <a:pt x="480" y="279"/>
                  <a:pt x="450" y="286"/>
                  <a:pt x="410" y="294"/>
                </a:cubicBezTo>
                <a:cubicBezTo>
                  <a:pt x="388" y="298"/>
                  <a:pt x="364" y="301"/>
                  <a:pt x="331" y="311"/>
                </a:cubicBezTo>
                <a:cubicBezTo>
                  <a:pt x="331" y="311"/>
                  <a:pt x="331" y="311"/>
                  <a:pt x="331" y="311"/>
                </a:cubicBezTo>
                <a:close/>
                <a:moveTo>
                  <a:pt x="305" y="324"/>
                </a:moveTo>
                <a:cubicBezTo>
                  <a:pt x="305" y="324"/>
                  <a:pt x="305" y="324"/>
                  <a:pt x="305" y="324"/>
                </a:cubicBezTo>
                <a:cubicBezTo>
                  <a:pt x="305" y="324"/>
                  <a:pt x="305" y="324"/>
                  <a:pt x="305" y="324"/>
                </a:cubicBezTo>
                <a:cubicBezTo>
                  <a:pt x="308" y="326"/>
                  <a:pt x="312" y="328"/>
                  <a:pt x="317" y="331"/>
                </a:cubicBezTo>
                <a:cubicBezTo>
                  <a:pt x="319" y="333"/>
                  <a:pt x="321" y="334"/>
                  <a:pt x="323" y="335"/>
                </a:cubicBezTo>
                <a:cubicBezTo>
                  <a:pt x="327" y="338"/>
                  <a:pt x="330" y="340"/>
                  <a:pt x="333" y="343"/>
                </a:cubicBezTo>
                <a:cubicBezTo>
                  <a:pt x="345" y="350"/>
                  <a:pt x="356" y="358"/>
                  <a:pt x="360" y="361"/>
                </a:cubicBezTo>
                <a:cubicBezTo>
                  <a:pt x="374" y="371"/>
                  <a:pt x="385" y="378"/>
                  <a:pt x="392" y="395"/>
                </a:cubicBezTo>
                <a:cubicBezTo>
                  <a:pt x="396" y="406"/>
                  <a:pt x="392" y="418"/>
                  <a:pt x="383" y="423"/>
                </a:cubicBezTo>
                <a:cubicBezTo>
                  <a:pt x="379" y="426"/>
                  <a:pt x="370" y="422"/>
                  <a:pt x="362" y="423"/>
                </a:cubicBezTo>
                <a:cubicBezTo>
                  <a:pt x="359" y="424"/>
                  <a:pt x="355" y="418"/>
                  <a:pt x="354" y="414"/>
                </a:cubicBezTo>
                <a:cubicBezTo>
                  <a:pt x="350" y="405"/>
                  <a:pt x="360" y="392"/>
                  <a:pt x="372" y="394"/>
                </a:cubicBezTo>
                <a:cubicBezTo>
                  <a:pt x="374" y="394"/>
                  <a:pt x="382" y="398"/>
                  <a:pt x="383" y="404"/>
                </a:cubicBezTo>
                <a:cubicBezTo>
                  <a:pt x="383" y="408"/>
                  <a:pt x="383" y="413"/>
                  <a:pt x="377" y="415"/>
                </a:cubicBezTo>
                <a:cubicBezTo>
                  <a:pt x="374" y="416"/>
                  <a:pt x="369" y="415"/>
                  <a:pt x="369" y="411"/>
                </a:cubicBezTo>
                <a:cubicBezTo>
                  <a:pt x="367" y="402"/>
                  <a:pt x="378" y="404"/>
                  <a:pt x="377" y="402"/>
                </a:cubicBezTo>
                <a:cubicBezTo>
                  <a:pt x="375" y="398"/>
                  <a:pt x="366" y="395"/>
                  <a:pt x="361" y="398"/>
                </a:cubicBezTo>
                <a:cubicBezTo>
                  <a:pt x="359" y="399"/>
                  <a:pt x="359" y="402"/>
                  <a:pt x="357" y="404"/>
                </a:cubicBezTo>
                <a:cubicBezTo>
                  <a:pt x="354" y="409"/>
                  <a:pt x="352" y="415"/>
                  <a:pt x="360" y="420"/>
                </a:cubicBezTo>
                <a:cubicBezTo>
                  <a:pt x="368" y="426"/>
                  <a:pt x="376" y="427"/>
                  <a:pt x="385" y="421"/>
                </a:cubicBezTo>
                <a:cubicBezTo>
                  <a:pt x="389" y="419"/>
                  <a:pt x="391" y="414"/>
                  <a:pt x="392" y="410"/>
                </a:cubicBezTo>
                <a:cubicBezTo>
                  <a:pt x="395" y="398"/>
                  <a:pt x="385" y="385"/>
                  <a:pt x="373" y="375"/>
                </a:cubicBezTo>
                <a:cubicBezTo>
                  <a:pt x="361" y="366"/>
                  <a:pt x="350" y="357"/>
                  <a:pt x="338" y="348"/>
                </a:cubicBezTo>
                <a:cubicBezTo>
                  <a:pt x="335" y="347"/>
                  <a:pt x="335" y="347"/>
                  <a:pt x="335" y="347"/>
                </a:cubicBezTo>
                <a:cubicBezTo>
                  <a:pt x="327" y="340"/>
                  <a:pt x="318" y="334"/>
                  <a:pt x="309" y="328"/>
                </a:cubicBezTo>
                <a:cubicBezTo>
                  <a:pt x="309" y="327"/>
                  <a:pt x="309" y="327"/>
                  <a:pt x="309" y="327"/>
                </a:cubicBezTo>
                <a:cubicBezTo>
                  <a:pt x="309" y="327"/>
                  <a:pt x="309" y="327"/>
                  <a:pt x="309" y="327"/>
                </a:cubicBezTo>
                <a:cubicBezTo>
                  <a:pt x="308" y="326"/>
                  <a:pt x="307" y="325"/>
                  <a:pt x="305" y="324"/>
                </a:cubicBezTo>
                <a:cubicBezTo>
                  <a:pt x="306" y="327"/>
                  <a:pt x="306" y="327"/>
                  <a:pt x="306" y="327"/>
                </a:cubicBezTo>
                <a:cubicBezTo>
                  <a:pt x="306" y="326"/>
                  <a:pt x="306" y="325"/>
                  <a:pt x="306" y="325"/>
                </a:cubicBezTo>
                <a:cubicBezTo>
                  <a:pt x="313" y="343"/>
                  <a:pt x="319" y="360"/>
                  <a:pt x="326" y="378"/>
                </a:cubicBezTo>
                <a:cubicBezTo>
                  <a:pt x="330" y="386"/>
                  <a:pt x="336" y="396"/>
                  <a:pt x="345" y="396"/>
                </a:cubicBezTo>
                <a:cubicBezTo>
                  <a:pt x="347" y="396"/>
                  <a:pt x="351" y="395"/>
                  <a:pt x="353" y="393"/>
                </a:cubicBezTo>
                <a:cubicBezTo>
                  <a:pt x="358" y="389"/>
                  <a:pt x="359" y="383"/>
                  <a:pt x="357" y="377"/>
                </a:cubicBezTo>
                <a:cubicBezTo>
                  <a:pt x="354" y="369"/>
                  <a:pt x="345" y="371"/>
                  <a:pt x="343" y="374"/>
                </a:cubicBezTo>
                <a:cubicBezTo>
                  <a:pt x="340" y="376"/>
                  <a:pt x="340" y="382"/>
                  <a:pt x="342" y="385"/>
                </a:cubicBezTo>
                <a:cubicBezTo>
                  <a:pt x="343" y="386"/>
                  <a:pt x="344" y="378"/>
                  <a:pt x="350" y="381"/>
                </a:cubicBezTo>
                <a:cubicBezTo>
                  <a:pt x="352" y="382"/>
                  <a:pt x="352" y="385"/>
                  <a:pt x="351" y="387"/>
                </a:cubicBezTo>
                <a:cubicBezTo>
                  <a:pt x="349" y="391"/>
                  <a:pt x="345" y="390"/>
                  <a:pt x="343" y="389"/>
                </a:cubicBezTo>
                <a:cubicBezTo>
                  <a:pt x="339" y="387"/>
                  <a:pt x="338" y="382"/>
                  <a:pt x="338" y="380"/>
                </a:cubicBezTo>
                <a:cubicBezTo>
                  <a:pt x="339" y="372"/>
                  <a:pt x="350" y="368"/>
                  <a:pt x="355" y="372"/>
                </a:cubicBezTo>
                <a:cubicBezTo>
                  <a:pt x="356" y="374"/>
                  <a:pt x="358" y="377"/>
                  <a:pt x="359" y="379"/>
                </a:cubicBezTo>
                <a:cubicBezTo>
                  <a:pt x="360" y="384"/>
                  <a:pt x="358" y="390"/>
                  <a:pt x="355" y="393"/>
                </a:cubicBezTo>
                <a:cubicBezTo>
                  <a:pt x="350" y="398"/>
                  <a:pt x="341" y="398"/>
                  <a:pt x="335" y="393"/>
                </a:cubicBezTo>
                <a:cubicBezTo>
                  <a:pt x="325" y="386"/>
                  <a:pt x="323" y="377"/>
                  <a:pt x="319" y="366"/>
                </a:cubicBezTo>
                <a:cubicBezTo>
                  <a:pt x="318" y="363"/>
                  <a:pt x="315" y="354"/>
                  <a:pt x="312" y="345"/>
                </a:cubicBezTo>
                <a:cubicBezTo>
                  <a:pt x="323" y="383"/>
                  <a:pt x="322" y="387"/>
                  <a:pt x="339" y="437"/>
                </a:cubicBezTo>
                <a:cubicBezTo>
                  <a:pt x="350" y="467"/>
                  <a:pt x="370" y="499"/>
                  <a:pt x="397" y="500"/>
                </a:cubicBezTo>
                <a:cubicBezTo>
                  <a:pt x="405" y="501"/>
                  <a:pt x="417" y="500"/>
                  <a:pt x="425" y="494"/>
                </a:cubicBezTo>
                <a:cubicBezTo>
                  <a:pt x="442" y="480"/>
                  <a:pt x="447" y="462"/>
                  <a:pt x="441" y="442"/>
                </a:cubicBezTo>
                <a:cubicBezTo>
                  <a:pt x="433" y="414"/>
                  <a:pt x="403" y="421"/>
                  <a:pt x="395" y="428"/>
                </a:cubicBezTo>
                <a:cubicBezTo>
                  <a:pt x="385" y="436"/>
                  <a:pt x="384" y="456"/>
                  <a:pt x="391" y="464"/>
                </a:cubicBezTo>
                <a:cubicBezTo>
                  <a:pt x="395" y="467"/>
                  <a:pt x="398" y="444"/>
                  <a:pt x="416" y="454"/>
                </a:cubicBezTo>
                <a:cubicBezTo>
                  <a:pt x="423" y="457"/>
                  <a:pt x="423" y="468"/>
                  <a:pt x="418" y="474"/>
                </a:cubicBezTo>
                <a:cubicBezTo>
                  <a:pt x="410" y="484"/>
                  <a:pt x="398" y="481"/>
                  <a:pt x="392" y="477"/>
                </a:cubicBezTo>
                <a:cubicBezTo>
                  <a:pt x="380" y="471"/>
                  <a:pt x="377" y="453"/>
                  <a:pt x="378" y="448"/>
                </a:cubicBezTo>
                <a:cubicBezTo>
                  <a:pt x="383" y="422"/>
                  <a:pt x="418" y="411"/>
                  <a:pt x="433" y="426"/>
                </a:cubicBezTo>
                <a:cubicBezTo>
                  <a:pt x="438" y="431"/>
                  <a:pt x="444" y="441"/>
                  <a:pt x="445" y="449"/>
                </a:cubicBezTo>
                <a:cubicBezTo>
                  <a:pt x="447" y="466"/>
                  <a:pt x="439" y="484"/>
                  <a:pt x="430" y="492"/>
                </a:cubicBezTo>
                <a:cubicBezTo>
                  <a:pt x="418" y="502"/>
                  <a:pt x="401" y="505"/>
                  <a:pt x="386" y="500"/>
                </a:cubicBezTo>
                <a:cubicBezTo>
                  <a:pt x="389" y="503"/>
                  <a:pt x="391" y="506"/>
                  <a:pt x="393" y="509"/>
                </a:cubicBezTo>
                <a:cubicBezTo>
                  <a:pt x="398" y="516"/>
                  <a:pt x="398" y="526"/>
                  <a:pt x="391" y="528"/>
                </a:cubicBezTo>
                <a:cubicBezTo>
                  <a:pt x="397" y="519"/>
                  <a:pt x="391" y="507"/>
                  <a:pt x="383" y="499"/>
                </a:cubicBezTo>
                <a:cubicBezTo>
                  <a:pt x="377" y="497"/>
                  <a:pt x="371" y="493"/>
                  <a:pt x="365" y="489"/>
                </a:cubicBezTo>
                <a:cubicBezTo>
                  <a:pt x="336" y="464"/>
                  <a:pt x="330" y="435"/>
                  <a:pt x="320" y="400"/>
                </a:cubicBezTo>
                <a:cubicBezTo>
                  <a:pt x="314" y="380"/>
                  <a:pt x="311" y="356"/>
                  <a:pt x="305" y="324"/>
                </a:cubicBezTo>
                <a:cubicBezTo>
                  <a:pt x="305" y="324"/>
                  <a:pt x="305" y="324"/>
                  <a:pt x="305" y="324"/>
                </a:cubicBezTo>
                <a:cubicBezTo>
                  <a:pt x="305" y="324"/>
                  <a:pt x="305" y="324"/>
                  <a:pt x="305" y="324"/>
                </a:cubicBezTo>
                <a:close/>
                <a:moveTo>
                  <a:pt x="298" y="325"/>
                </a:moveTo>
                <a:cubicBezTo>
                  <a:pt x="298" y="325"/>
                  <a:pt x="298" y="325"/>
                  <a:pt x="298" y="325"/>
                </a:cubicBezTo>
                <a:cubicBezTo>
                  <a:pt x="298" y="329"/>
                  <a:pt x="298" y="332"/>
                  <a:pt x="298" y="336"/>
                </a:cubicBezTo>
                <a:cubicBezTo>
                  <a:pt x="305" y="391"/>
                  <a:pt x="315" y="422"/>
                  <a:pt x="329" y="454"/>
                </a:cubicBezTo>
                <a:cubicBezTo>
                  <a:pt x="335" y="469"/>
                  <a:pt x="347" y="482"/>
                  <a:pt x="349" y="499"/>
                </a:cubicBezTo>
                <a:cubicBezTo>
                  <a:pt x="350" y="510"/>
                  <a:pt x="344" y="520"/>
                  <a:pt x="334" y="522"/>
                </a:cubicBezTo>
                <a:cubicBezTo>
                  <a:pt x="329" y="523"/>
                  <a:pt x="321" y="522"/>
                  <a:pt x="315" y="517"/>
                </a:cubicBezTo>
                <a:cubicBezTo>
                  <a:pt x="313" y="514"/>
                  <a:pt x="311" y="510"/>
                  <a:pt x="310" y="507"/>
                </a:cubicBezTo>
                <a:cubicBezTo>
                  <a:pt x="309" y="498"/>
                  <a:pt x="321" y="488"/>
                  <a:pt x="331" y="493"/>
                </a:cubicBezTo>
                <a:cubicBezTo>
                  <a:pt x="334" y="494"/>
                  <a:pt x="339" y="500"/>
                  <a:pt x="338" y="505"/>
                </a:cubicBezTo>
                <a:cubicBezTo>
                  <a:pt x="338" y="508"/>
                  <a:pt x="336" y="513"/>
                  <a:pt x="331" y="513"/>
                </a:cubicBezTo>
                <a:cubicBezTo>
                  <a:pt x="328" y="514"/>
                  <a:pt x="324" y="511"/>
                  <a:pt x="324" y="508"/>
                </a:cubicBezTo>
                <a:cubicBezTo>
                  <a:pt x="325" y="499"/>
                  <a:pt x="334" y="504"/>
                  <a:pt x="334" y="502"/>
                </a:cubicBezTo>
                <a:cubicBezTo>
                  <a:pt x="333" y="497"/>
                  <a:pt x="326" y="493"/>
                  <a:pt x="320" y="494"/>
                </a:cubicBezTo>
                <a:cubicBezTo>
                  <a:pt x="316" y="495"/>
                  <a:pt x="306" y="504"/>
                  <a:pt x="314" y="514"/>
                </a:cubicBezTo>
                <a:cubicBezTo>
                  <a:pt x="319" y="521"/>
                  <a:pt x="327" y="523"/>
                  <a:pt x="336" y="521"/>
                </a:cubicBezTo>
                <a:cubicBezTo>
                  <a:pt x="340" y="520"/>
                  <a:pt x="343" y="516"/>
                  <a:pt x="345" y="513"/>
                </a:cubicBezTo>
                <a:cubicBezTo>
                  <a:pt x="351" y="503"/>
                  <a:pt x="345" y="488"/>
                  <a:pt x="337" y="477"/>
                </a:cubicBezTo>
                <a:cubicBezTo>
                  <a:pt x="318" y="451"/>
                  <a:pt x="303" y="405"/>
                  <a:pt x="299" y="357"/>
                </a:cubicBezTo>
                <a:cubicBezTo>
                  <a:pt x="301" y="409"/>
                  <a:pt x="302" y="488"/>
                  <a:pt x="306" y="525"/>
                </a:cubicBezTo>
                <a:cubicBezTo>
                  <a:pt x="308" y="548"/>
                  <a:pt x="317" y="575"/>
                  <a:pt x="336" y="581"/>
                </a:cubicBezTo>
                <a:cubicBezTo>
                  <a:pt x="342" y="583"/>
                  <a:pt x="351" y="585"/>
                  <a:pt x="358" y="582"/>
                </a:cubicBezTo>
                <a:cubicBezTo>
                  <a:pt x="372" y="575"/>
                  <a:pt x="379" y="563"/>
                  <a:pt x="379" y="547"/>
                </a:cubicBezTo>
                <a:cubicBezTo>
                  <a:pt x="378" y="525"/>
                  <a:pt x="355" y="525"/>
                  <a:pt x="348" y="528"/>
                </a:cubicBezTo>
                <a:cubicBezTo>
                  <a:pt x="339" y="532"/>
                  <a:pt x="335" y="547"/>
                  <a:pt x="339" y="554"/>
                </a:cubicBezTo>
                <a:cubicBezTo>
                  <a:pt x="341" y="557"/>
                  <a:pt x="347" y="541"/>
                  <a:pt x="359" y="551"/>
                </a:cubicBezTo>
                <a:cubicBezTo>
                  <a:pt x="363" y="555"/>
                  <a:pt x="361" y="563"/>
                  <a:pt x="356" y="566"/>
                </a:cubicBezTo>
                <a:cubicBezTo>
                  <a:pt x="349" y="572"/>
                  <a:pt x="340" y="567"/>
                  <a:pt x="337" y="564"/>
                </a:cubicBezTo>
                <a:cubicBezTo>
                  <a:pt x="329" y="557"/>
                  <a:pt x="330" y="544"/>
                  <a:pt x="332" y="540"/>
                </a:cubicBezTo>
                <a:cubicBezTo>
                  <a:pt x="340" y="522"/>
                  <a:pt x="368" y="520"/>
                  <a:pt x="376" y="534"/>
                </a:cubicBezTo>
                <a:cubicBezTo>
                  <a:pt x="379" y="538"/>
                  <a:pt x="381" y="547"/>
                  <a:pt x="380" y="553"/>
                </a:cubicBezTo>
                <a:cubicBezTo>
                  <a:pt x="379" y="566"/>
                  <a:pt x="370" y="577"/>
                  <a:pt x="361" y="581"/>
                </a:cubicBezTo>
                <a:cubicBezTo>
                  <a:pt x="346" y="589"/>
                  <a:pt x="326" y="583"/>
                  <a:pt x="315" y="567"/>
                </a:cubicBezTo>
                <a:cubicBezTo>
                  <a:pt x="299" y="544"/>
                  <a:pt x="299" y="522"/>
                  <a:pt x="299" y="495"/>
                </a:cubicBezTo>
                <a:cubicBezTo>
                  <a:pt x="298" y="479"/>
                  <a:pt x="296" y="349"/>
                  <a:pt x="298" y="325"/>
                </a:cubicBezTo>
                <a:cubicBezTo>
                  <a:pt x="298" y="325"/>
                  <a:pt x="298" y="325"/>
                  <a:pt x="298" y="325"/>
                </a:cubicBezTo>
                <a:close/>
                <a:moveTo>
                  <a:pt x="230" y="323"/>
                </a:moveTo>
                <a:cubicBezTo>
                  <a:pt x="230" y="323"/>
                  <a:pt x="230" y="323"/>
                  <a:pt x="230" y="323"/>
                </a:cubicBezTo>
                <a:cubicBezTo>
                  <a:pt x="231" y="325"/>
                  <a:pt x="233" y="326"/>
                  <a:pt x="235" y="325"/>
                </a:cubicBezTo>
                <a:cubicBezTo>
                  <a:pt x="236" y="325"/>
                  <a:pt x="238" y="324"/>
                  <a:pt x="238" y="322"/>
                </a:cubicBezTo>
                <a:cubicBezTo>
                  <a:pt x="240" y="322"/>
                  <a:pt x="242" y="321"/>
                  <a:pt x="245" y="321"/>
                </a:cubicBezTo>
                <a:cubicBezTo>
                  <a:pt x="245" y="323"/>
                  <a:pt x="245" y="323"/>
                  <a:pt x="245" y="323"/>
                </a:cubicBezTo>
                <a:cubicBezTo>
                  <a:pt x="245" y="324"/>
                  <a:pt x="245" y="324"/>
                  <a:pt x="245" y="324"/>
                </a:cubicBezTo>
                <a:cubicBezTo>
                  <a:pt x="246" y="325"/>
                  <a:pt x="246" y="325"/>
                  <a:pt x="246" y="325"/>
                </a:cubicBezTo>
                <a:cubicBezTo>
                  <a:pt x="246" y="326"/>
                  <a:pt x="246" y="326"/>
                  <a:pt x="246" y="326"/>
                </a:cubicBezTo>
                <a:cubicBezTo>
                  <a:pt x="247" y="327"/>
                  <a:pt x="247" y="327"/>
                  <a:pt x="247" y="327"/>
                </a:cubicBezTo>
                <a:cubicBezTo>
                  <a:pt x="248" y="328"/>
                  <a:pt x="248" y="328"/>
                  <a:pt x="248" y="328"/>
                </a:cubicBezTo>
                <a:cubicBezTo>
                  <a:pt x="249" y="329"/>
                  <a:pt x="249" y="329"/>
                  <a:pt x="249" y="329"/>
                </a:cubicBezTo>
                <a:cubicBezTo>
                  <a:pt x="250" y="330"/>
                  <a:pt x="250" y="330"/>
                  <a:pt x="250" y="330"/>
                </a:cubicBezTo>
                <a:cubicBezTo>
                  <a:pt x="250" y="331"/>
                  <a:pt x="250" y="331"/>
                  <a:pt x="250" y="331"/>
                </a:cubicBezTo>
                <a:cubicBezTo>
                  <a:pt x="249" y="332"/>
                  <a:pt x="248" y="333"/>
                  <a:pt x="247" y="335"/>
                </a:cubicBezTo>
                <a:cubicBezTo>
                  <a:pt x="247" y="334"/>
                  <a:pt x="247" y="334"/>
                  <a:pt x="247" y="334"/>
                </a:cubicBezTo>
                <a:cubicBezTo>
                  <a:pt x="243" y="335"/>
                  <a:pt x="242" y="338"/>
                  <a:pt x="243" y="341"/>
                </a:cubicBezTo>
                <a:cubicBezTo>
                  <a:pt x="243" y="341"/>
                  <a:pt x="243" y="341"/>
                  <a:pt x="243" y="341"/>
                </a:cubicBezTo>
                <a:cubicBezTo>
                  <a:pt x="243" y="341"/>
                  <a:pt x="243" y="341"/>
                  <a:pt x="243" y="341"/>
                </a:cubicBezTo>
                <a:cubicBezTo>
                  <a:pt x="231" y="363"/>
                  <a:pt x="213" y="402"/>
                  <a:pt x="208" y="412"/>
                </a:cubicBezTo>
                <a:cubicBezTo>
                  <a:pt x="198" y="433"/>
                  <a:pt x="190" y="449"/>
                  <a:pt x="193" y="473"/>
                </a:cubicBezTo>
                <a:cubicBezTo>
                  <a:pt x="197" y="502"/>
                  <a:pt x="225" y="512"/>
                  <a:pt x="242" y="501"/>
                </a:cubicBezTo>
                <a:cubicBezTo>
                  <a:pt x="257" y="491"/>
                  <a:pt x="259" y="473"/>
                  <a:pt x="251" y="462"/>
                </a:cubicBezTo>
                <a:cubicBezTo>
                  <a:pt x="244" y="452"/>
                  <a:pt x="229" y="449"/>
                  <a:pt x="216" y="459"/>
                </a:cubicBezTo>
                <a:cubicBezTo>
                  <a:pt x="213" y="461"/>
                  <a:pt x="208" y="471"/>
                  <a:pt x="211" y="479"/>
                </a:cubicBezTo>
                <a:cubicBezTo>
                  <a:pt x="212" y="483"/>
                  <a:pt x="217" y="490"/>
                  <a:pt x="224" y="488"/>
                </a:cubicBezTo>
                <a:cubicBezTo>
                  <a:pt x="229" y="487"/>
                  <a:pt x="234" y="482"/>
                  <a:pt x="232" y="478"/>
                </a:cubicBezTo>
                <a:cubicBezTo>
                  <a:pt x="227" y="465"/>
                  <a:pt x="216" y="475"/>
                  <a:pt x="216" y="472"/>
                </a:cubicBezTo>
                <a:cubicBezTo>
                  <a:pt x="215" y="465"/>
                  <a:pt x="225" y="456"/>
                  <a:pt x="233" y="456"/>
                </a:cubicBezTo>
                <a:cubicBezTo>
                  <a:pt x="239" y="456"/>
                  <a:pt x="257" y="466"/>
                  <a:pt x="249" y="483"/>
                </a:cubicBezTo>
                <a:cubicBezTo>
                  <a:pt x="243" y="495"/>
                  <a:pt x="234" y="500"/>
                  <a:pt x="221" y="499"/>
                </a:cubicBezTo>
                <a:cubicBezTo>
                  <a:pt x="213" y="498"/>
                  <a:pt x="204" y="489"/>
                  <a:pt x="200" y="484"/>
                </a:cubicBezTo>
                <a:cubicBezTo>
                  <a:pt x="192" y="469"/>
                  <a:pt x="197" y="450"/>
                  <a:pt x="202" y="438"/>
                </a:cubicBezTo>
                <a:cubicBezTo>
                  <a:pt x="215" y="405"/>
                  <a:pt x="230" y="374"/>
                  <a:pt x="244" y="342"/>
                </a:cubicBezTo>
                <a:cubicBezTo>
                  <a:pt x="246" y="343"/>
                  <a:pt x="246" y="343"/>
                  <a:pt x="246" y="343"/>
                </a:cubicBezTo>
                <a:cubicBezTo>
                  <a:pt x="250" y="344"/>
                  <a:pt x="252" y="340"/>
                  <a:pt x="250" y="336"/>
                </a:cubicBezTo>
                <a:cubicBezTo>
                  <a:pt x="250" y="336"/>
                  <a:pt x="250" y="336"/>
                  <a:pt x="250" y="336"/>
                </a:cubicBezTo>
                <a:cubicBezTo>
                  <a:pt x="250" y="336"/>
                  <a:pt x="250" y="336"/>
                  <a:pt x="250" y="336"/>
                </a:cubicBezTo>
                <a:cubicBezTo>
                  <a:pt x="249" y="335"/>
                  <a:pt x="249" y="335"/>
                  <a:pt x="249" y="335"/>
                </a:cubicBezTo>
                <a:cubicBezTo>
                  <a:pt x="250" y="334"/>
                  <a:pt x="250" y="334"/>
                  <a:pt x="250" y="334"/>
                </a:cubicBezTo>
                <a:cubicBezTo>
                  <a:pt x="251" y="333"/>
                  <a:pt x="251" y="333"/>
                  <a:pt x="251" y="333"/>
                </a:cubicBezTo>
                <a:cubicBezTo>
                  <a:pt x="252" y="332"/>
                  <a:pt x="252" y="332"/>
                  <a:pt x="252" y="332"/>
                </a:cubicBezTo>
                <a:cubicBezTo>
                  <a:pt x="252" y="330"/>
                  <a:pt x="252" y="330"/>
                  <a:pt x="252" y="330"/>
                </a:cubicBezTo>
                <a:cubicBezTo>
                  <a:pt x="256" y="332"/>
                  <a:pt x="256" y="332"/>
                  <a:pt x="256" y="332"/>
                </a:cubicBezTo>
                <a:cubicBezTo>
                  <a:pt x="266" y="332"/>
                  <a:pt x="274" y="327"/>
                  <a:pt x="275" y="317"/>
                </a:cubicBezTo>
                <a:cubicBezTo>
                  <a:pt x="274" y="314"/>
                  <a:pt x="274" y="314"/>
                  <a:pt x="274" y="314"/>
                </a:cubicBezTo>
                <a:cubicBezTo>
                  <a:pt x="274" y="312"/>
                  <a:pt x="274" y="312"/>
                  <a:pt x="274" y="312"/>
                </a:cubicBezTo>
                <a:cubicBezTo>
                  <a:pt x="280" y="310"/>
                  <a:pt x="280" y="310"/>
                  <a:pt x="280" y="310"/>
                </a:cubicBezTo>
                <a:cubicBezTo>
                  <a:pt x="287" y="307"/>
                  <a:pt x="287" y="307"/>
                  <a:pt x="287" y="307"/>
                </a:cubicBezTo>
                <a:cubicBezTo>
                  <a:pt x="295" y="303"/>
                  <a:pt x="295" y="303"/>
                  <a:pt x="295" y="303"/>
                </a:cubicBezTo>
                <a:cubicBezTo>
                  <a:pt x="304" y="299"/>
                  <a:pt x="304" y="299"/>
                  <a:pt x="304" y="299"/>
                </a:cubicBezTo>
                <a:cubicBezTo>
                  <a:pt x="313" y="293"/>
                  <a:pt x="313" y="293"/>
                  <a:pt x="313" y="293"/>
                </a:cubicBezTo>
                <a:cubicBezTo>
                  <a:pt x="323" y="287"/>
                  <a:pt x="323" y="287"/>
                  <a:pt x="323" y="287"/>
                </a:cubicBezTo>
                <a:cubicBezTo>
                  <a:pt x="333" y="280"/>
                  <a:pt x="333" y="280"/>
                  <a:pt x="333" y="280"/>
                </a:cubicBezTo>
                <a:cubicBezTo>
                  <a:pt x="343" y="273"/>
                  <a:pt x="343" y="273"/>
                  <a:pt x="343" y="273"/>
                </a:cubicBezTo>
                <a:cubicBezTo>
                  <a:pt x="357" y="263"/>
                  <a:pt x="357" y="263"/>
                  <a:pt x="357" y="263"/>
                </a:cubicBezTo>
                <a:cubicBezTo>
                  <a:pt x="370" y="252"/>
                  <a:pt x="370" y="252"/>
                  <a:pt x="370" y="252"/>
                </a:cubicBezTo>
                <a:cubicBezTo>
                  <a:pt x="381" y="242"/>
                  <a:pt x="381" y="242"/>
                  <a:pt x="381" y="242"/>
                </a:cubicBezTo>
                <a:cubicBezTo>
                  <a:pt x="390" y="233"/>
                  <a:pt x="390" y="233"/>
                  <a:pt x="390" y="233"/>
                </a:cubicBezTo>
                <a:cubicBezTo>
                  <a:pt x="398" y="225"/>
                  <a:pt x="398" y="225"/>
                  <a:pt x="398" y="225"/>
                </a:cubicBezTo>
                <a:cubicBezTo>
                  <a:pt x="402" y="218"/>
                  <a:pt x="402" y="218"/>
                  <a:pt x="402" y="218"/>
                </a:cubicBezTo>
                <a:cubicBezTo>
                  <a:pt x="405" y="213"/>
                  <a:pt x="405" y="213"/>
                  <a:pt x="405" y="213"/>
                </a:cubicBezTo>
                <a:cubicBezTo>
                  <a:pt x="404" y="209"/>
                  <a:pt x="404" y="209"/>
                  <a:pt x="404" y="209"/>
                </a:cubicBezTo>
                <a:cubicBezTo>
                  <a:pt x="401" y="208"/>
                  <a:pt x="401" y="208"/>
                  <a:pt x="401" y="208"/>
                </a:cubicBezTo>
                <a:cubicBezTo>
                  <a:pt x="395" y="209"/>
                  <a:pt x="395" y="209"/>
                  <a:pt x="395" y="209"/>
                </a:cubicBezTo>
                <a:cubicBezTo>
                  <a:pt x="388" y="211"/>
                  <a:pt x="388" y="211"/>
                  <a:pt x="388" y="211"/>
                </a:cubicBezTo>
                <a:cubicBezTo>
                  <a:pt x="378" y="216"/>
                  <a:pt x="378" y="216"/>
                  <a:pt x="378" y="216"/>
                </a:cubicBezTo>
                <a:cubicBezTo>
                  <a:pt x="366" y="222"/>
                  <a:pt x="366" y="222"/>
                  <a:pt x="366" y="222"/>
                </a:cubicBezTo>
                <a:cubicBezTo>
                  <a:pt x="353" y="229"/>
                  <a:pt x="353" y="229"/>
                  <a:pt x="353" y="229"/>
                </a:cubicBezTo>
                <a:cubicBezTo>
                  <a:pt x="339" y="238"/>
                  <a:pt x="339" y="238"/>
                  <a:pt x="339" y="238"/>
                </a:cubicBezTo>
                <a:cubicBezTo>
                  <a:pt x="325" y="248"/>
                  <a:pt x="325" y="248"/>
                  <a:pt x="325" y="248"/>
                </a:cubicBezTo>
                <a:cubicBezTo>
                  <a:pt x="314" y="256"/>
                  <a:pt x="314" y="256"/>
                  <a:pt x="314" y="256"/>
                </a:cubicBezTo>
                <a:cubicBezTo>
                  <a:pt x="305" y="264"/>
                  <a:pt x="305" y="264"/>
                  <a:pt x="305" y="264"/>
                </a:cubicBezTo>
                <a:cubicBezTo>
                  <a:pt x="296" y="271"/>
                  <a:pt x="296" y="271"/>
                  <a:pt x="296" y="271"/>
                </a:cubicBezTo>
                <a:cubicBezTo>
                  <a:pt x="288" y="279"/>
                  <a:pt x="288" y="279"/>
                  <a:pt x="288" y="279"/>
                </a:cubicBezTo>
                <a:cubicBezTo>
                  <a:pt x="280" y="286"/>
                  <a:pt x="280" y="286"/>
                  <a:pt x="280" y="286"/>
                </a:cubicBezTo>
                <a:cubicBezTo>
                  <a:pt x="274" y="292"/>
                  <a:pt x="274" y="292"/>
                  <a:pt x="274" y="292"/>
                </a:cubicBezTo>
                <a:cubicBezTo>
                  <a:pt x="269" y="298"/>
                  <a:pt x="269" y="298"/>
                  <a:pt x="269" y="298"/>
                </a:cubicBezTo>
                <a:cubicBezTo>
                  <a:pt x="266" y="303"/>
                  <a:pt x="266" y="303"/>
                  <a:pt x="266" y="303"/>
                </a:cubicBezTo>
                <a:cubicBezTo>
                  <a:pt x="254" y="299"/>
                  <a:pt x="243" y="305"/>
                  <a:pt x="244" y="318"/>
                </a:cubicBezTo>
                <a:cubicBezTo>
                  <a:pt x="242" y="319"/>
                  <a:pt x="240" y="319"/>
                  <a:pt x="238" y="319"/>
                </a:cubicBezTo>
                <a:cubicBezTo>
                  <a:pt x="238" y="319"/>
                  <a:pt x="238" y="319"/>
                  <a:pt x="238" y="319"/>
                </a:cubicBezTo>
                <a:cubicBezTo>
                  <a:pt x="237" y="319"/>
                  <a:pt x="237" y="319"/>
                  <a:pt x="237" y="319"/>
                </a:cubicBezTo>
                <a:cubicBezTo>
                  <a:pt x="235" y="315"/>
                  <a:pt x="230" y="317"/>
                  <a:pt x="230" y="321"/>
                </a:cubicBezTo>
                <a:cubicBezTo>
                  <a:pt x="201" y="326"/>
                  <a:pt x="172" y="332"/>
                  <a:pt x="142" y="336"/>
                </a:cubicBezTo>
                <a:cubicBezTo>
                  <a:pt x="123" y="339"/>
                  <a:pt x="101" y="335"/>
                  <a:pt x="92" y="320"/>
                </a:cubicBezTo>
                <a:cubicBezTo>
                  <a:pt x="83" y="305"/>
                  <a:pt x="91" y="286"/>
                  <a:pt x="108" y="283"/>
                </a:cubicBezTo>
                <a:cubicBezTo>
                  <a:pt x="127" y="279"/>
                  <a:pt x="131" y="295"/>
                  <a:pt x="129" y="302"/>
                </a:cubicBezTo>
                <a:cubicBezTo>
                  <a:pt x="129" y="304"/>
                  <a:pt x="125" y="318"/>
                  <a:pt x="112" y="315"/>
                </a:cubicBezTo>
                <a:cubicBezTo>
                  <a:pt x="109" y="315"/>
                  <a:pt x="122" y="305"/>
                  <a:pt x="111" y="298"/>
                </a:cubicBezTo>
                <a:cubicBezTo>
                  <a:pt x="107" y="296"/>
                  <a:pt x="101" y="299"/>
                  <a:pt x="99" y="303"/>
                </a:cubicBezTo>
                <a:cubicBezTo>
                  <a:pt x="95" y="310"/>
                  <a:pt x="101" y="316"/>
                  <a:pt x="104" y="319"/>
                </a:cubicBezTo>
                <a:cubicBezTo>
                  <a:pt x="112" y="323"/>
                  <a:pt x="122" y="320"/>
                  <a:pt x="125" y="318"/>
                </a:cubicBezTo>
                <a:cubicBezTo>
                  <a:pt x="138" y="308"/>
                  <a:pt x="134" y="286"/>
                  <a:pt x="122" y="280"/>
                </a:cubicBezTo>
                <a:cubicBezTo>
                  <a:pt x="109" y="275"/>
                  <a:pt x="99" y="276"/>
                  <a:pt x="92" y="283"/>
                </a:cubicBezTo>
                <a:cubicBezTo>
                  <a:pt x="84" y="291"/>
                  <a:pt x="80" y="306"/>
                  <a:pt x="84" y="316"/>
                </a:cubicBezTo>
                <a:cubicBezTo>
                  <a:pt x="87" y="325"/>
                  <a:pt x="95" y="333"/>
                  <a:pt x="106" y="337"/>
                </a:cubicBezTo>
                <a:cubicBezTo>
                  <a:pt x="128" y="346"/>
                  <a:pt x="146" y="341"/>
                  <a:pt x="169" y="336"/>
                </a:cubicBezTo>
                <a:cubicBezTo>
                  <a:pt x="178" y="335"/>
                  <a:pt x="207" y="329"/>
                  <a:pt x="230" y="323"/>
                </a:cubicBezTo>
                <a:cubicBezTo>
                  <a:pt x="230" y="323"/>
                  <a:pt x="230" y="323"/>
                  <a:pt x="230" y="323"/>
                </a:cubicBezTo>
                <a:close/>
                <a:moveTo>
                  <a:pt x="281" y="246"/>
                </a:moveTo>
                <a:cubicBezTo>
                  <a:pt x="281" y="246"/>
                  <a:pt x="281" y="246"/>
                  <a:pt x="281" y="246"/>
                </a:cubicBezTo>
                <a:cubicBezTo>
                  <a:pt x="272" y="209"/>
                  <a:pt x="274" y="213"/>
                  <a:pt x="266" y="176"/>
                </a:cubicBezTo>
                <a:cubicBezTo>
                  <a:pt x="262" y="157"/>
                  <a:pt x="263" y="133"/>
                  <a:pt x="276" y="124"/>
                </a:cubicBezTo>
                <a:cubicBezTo>
                  <a:pt x="281" y="121"/>
                  <a:pt x="287" y="117"/>
                  <a:pt x="293" y="118"/>
                </a:cubicBezTo>
                <a:cubicBezTo>
                  <a:pt x="307" y="120"/>
                  <a:pt x="315" y="128"/>
                  <a:pt x="319" y="141"/>
                </a:cubicBezTo>
                <a:cubicBezTo>
                  <a:pt x="324" y="158"/>
                  <a:pt x="305" y="164"/>
                  <a:pt x="298" y="163"/>
                </a:cubicBezTo>
                <a:cubicBezTo>
                  <a:pt x="291" y="162"/>
                  <a:pt x="284" y="152"/>
                  <a:pt x="285" y="145"/>
                </a:cubicBezTo>
                <a:cubicBezTo>
                  <a:pt x="286" y="142"/>
                  <a:pt x="295" y="154"/>
                  <a:pt x="302" y="142"/>
                </a:cubicBezTo>
                <a:cubicBezTo>
                  <a:pt x="304" y="139"/>
                  <a:pt x="300" y="133"/>
                  <a:pt x="296" y="131"/>
                </a:cubicBezTo>
                <a:cubicBezTo>
                  <a:pt x="289" y="128"/>
                  <a:pt x="283" y="134"/>
                  <a:pt x="281" y="138"/>
                </a:cubicBezTo>
                <a:cubicBezTo>
                  <a:pt x="277" y="145"/>
                  <a:pt x="281" y="155"/>
                  <a:pt x="283" y="158"/>
                </a:cubicBezTo>
                <a:cubicBezTo>
                  <a:pt x="294" y="170"/>
                  <a:pt x="316" y="165"/>
                  <a:pt x="320" y="152"/>
                </a:cubicBezTo>
                <a:cubicBezTo>
                  <a:pt x="321" y="148"/>
                  <a:pt x="321" y="141"/>
                  <a:pt x="319" y="136"/>
                </a:cubicBezTo>
                <a:cubicBezTo>
                  <a:pt x="314" y="126"/>
                  <a:pt x="304" y="119"/>
                  <a:pt x="297" y="118"/>
                </a:cubicBezTo>
                <a:cubicBezTo>
                  <a:pt x="285" y="116"/>
                  <a:pt x="273" y="122"/>
                  <a:pt x="266" y="134"/>
                </a:cubicBezTo>
                <a:cubicBezTo>
                  <a:pt x="267" y="128"/>
                  <a:pt x="267" y="123"/>
                  <a:pt x="266" y="119"/>
                </a:cubicBezTo>
                <a:cubicBezTo>
                  <a:pt x="263" y="110"/>
                  <a:pt x="257" y="103"/>
                  <a:pt x="250" y="107"/>
                </a:cubicBezTo>
                <a:cubicBezTo>
                  <a:pt x="261" y="109"/>
                  <a:pt x="266" y="122"/>
                  <a:pt x="265" y="133"/>
                </a:cubicBezTo>
                <a:cubicBezTo>
                  <a:pt x="265" y="134"/>
                  <a:pt x="265" y="135"/>
                  <a:pt x="265" y="136"/>
                </a:cubicBezTo>
                <a:cubicBezTo>
                  <a:pt x="264" y="137"/>
                  <a:pt x="264" y="139"/>
                  <a:pt x="263" y="140"/>
                </a:cubicBezTo>
                <a:cubicBezTo>
                  <a:pt x="262" y="143"/>
                  <a:pt x="262" y="145"/>
                  <a:pt x="261" y="148"/>
                </a:cubicBezTo>
                <a:cubicBezTo>
                  <a:pt x="261" y="148"/>
                  <a:pt x="261" y="148"/>
                  <a:pt x="261" y="148"/>
                </a:cubicBezTo>
                <a:cubicBezTo>
                  <a:pt x="261" y="148"/>
                  <a:pt x="261" y="148"/>
                  <a:pt x="261" y="148"/>
                </a:cubicBezTo>
                <a:cubicBezTo>
                  <a:pt x="257" y="167"/>
                  <a:pt x="262" y="182"/>
                  <a:pt x="268" y="202"/>
                </a:cubicBezTo>
                <a:cubicBezTo>
                  <a:pt x="271" y="214"/>
                  <a:pt x="274" y="228"/>
                  <a:pt x="281" y="246"/>
                </a:cubicBezTo>
                <a:cubicBezTo>
                  <a:pt x="281" y="246"/>
                  <a:pt x="281" y="246"/>
                  <a:pt x="281" y="246"/>
                </a:cubicBezTo>
                <a:close/>
                <a:moveTo>
                  <a:pt x="282" y="250"/>
                </a:moveTo>
                <a:cubicBezTo>
                  <a:pt x="282" y="250"/>
                  <a:pt x="282" y="250"/>
                  <a:pt x="282" y="250"/>
                </a:cubicBezTo>
                <a:cubicBezTo>
                  <a:pt x="302" y="222"/>
                  <a:pt x="312" y="200"/>
                  <a:pt x="323" y="180"/>
                </a:cubicBezTo>
                <a:cubicBezTo>
                  <a:pt x="341" y="145"/>
                  <a:pt x="357" y="118"/>
                  <a:pt x="354" y="77"/>
                </a:cubicBezTo>
                <a:cubicBezTo>
                  <a:pt x="351" y="49"/>
                  <a:pt x="331" y="28"/>
                  <a:pt x="306" y="26"/>
                </a:cubicBezTo>
                <a:cubicBezTo>
                  <a:pt x="293" y="25"/>
                  <a:pt x="274" y="34"/>
                  <a:pt x="262" y="48"/>
                </a:cubicBezTo>
                <a:cubicBezTo>
                  <a:pt x="256" y="56"/>
                  <a:pt x="253" y="68"/>
                  <a:pt x="254" y="76"/>
                </a:cubicBezTo>
                <a:cubicBezTo>
                  <a:pt x="255" y="99"/>
                  <a:pt x="290" y="116"/>
                  <a:pt x="313" y="99"/>
                </a:cubicBezTo>
                <a:cubicBezTo>
                  <a:pt x="318" y="96"/>
                  <a:pt x="329" y="80"/>
                  <a:pt x="324" y="66"/>
                </a:cubicBezTo>
                <a:cubicBezTo>
                  <a:pt x="322" y="59"/>
                  <a:pt x="315" y="47"/>
                  <a:pt x="302" y="49"/>
                </a:cubicBezTo>
                <a:cubicBezTo>
                  <a:pt x="294" y="51"/>
                  <a:pt x="286" y="59"/>
                  <a:pt x="288" y="66"/>
                </a:cubicBezTo>
                <a:cubicBezTo>
                  <a:pt x="295" y="88"/>
                  <a:pt x="315" y="72"/>
                  <a:pt x="315" y="77"/>
                </a:cubicBezTo>
                <a:cubicBezTo>
                  <a:pt x="315" y="89"/>
                  <a:pt x="299" y="104"/>
                  <a:pt x="285" y="103"/>
                </a:cubicBezTo>
                <a:cubicBezTo>
                  <a:pt x="274" y="102"/>
                  <a:pt x="245" y="85"/>
                  <a:pt x="260" y="57"/>
                </a:cubicBezTo>
                <a:cubicBezTo>
                  <a:pt x="270" y="37"/>
                  <a:pt x="288" y="27"/>
                  <a:pt x="311" y="29"/>
                </a:cubicBezTo>
                <a:cubicBezTo>
                  <a:pt x="322" y="30"/>
                  <a:pt x="332" y="38"/>
                  <a:pt x="338" y="45"/>
                </a:cubicBezTo>
                <a:cubicBezTo>
                  <a:pt x="358" y="66"/>
                  <a:pt x="349" y="106"/>
                  <a:pt x="335" y="136"/>
                </a:cubicBezTo>
                <a:cubicBezTo>
                  <a:pt x="320" y="170"/>
                  <a:pt x="315" y="183"/>
                  <a:pt x="308" y="198"/>
                </a:cubicBezTo>
                <a:cubicBezTo>
                  <a:pt x="308" y="196"/>
                  <a:pt x="308" y="195"/>
                  <a:pt x="308" y="194"/>
                </a:cubicBezTo>
                <a:cubicBezTo>
                  <a:pt x="307" y="185"/>
                  <a:pt x="301" y="178"/>
                  <a:pt x="294" y="177"/>
                </a:cubicBezTo>
                <a:cubicBezTo>
                  <a:pt x="289" y="177"/>
                  <a:pt x="283" y="179"/>
                  <a:pt x="279" y="184"/>
                </a:cubicBezTo>
                <a:cubicBezTo>
                  <a:pt x="278" y="186"/>
                  <a:pt x="277" y="190"/>
                  <a:pt x="277" y="192"/>
                </a:cubicBezTo>
                <a:cubicBezTo>
                  <a:pt x="277" y="199"/>
                  <a:pt x="287" y="205"/>
                  <a:pt x="295" y="200"/>
                </a:cubicBezTo>
                <a:cubicBezTo>
                  <a:pt x="296" y="199"/>
                  <a:pt x="300" y="194"/>
                  <a:pt x="299" y="190"/>
                </a:cubicBezTo>
                <a:cubicBezTo>
                  <a:pt x="298" y="188"/>
                  <a:pt x="296" y="184"/>
                  <a:pt x="292" y="184"/>
                </a:cubicBezTo>
                <a:cubicBezTo>
                  <a:pt x="289" y="185"/>
                  <a:pt x="287" y="187"/>
                  <a:pt x="287" y="189"/>
                </a:cubicBezTo>
                <a:cubicBezTo>
                  <a:pt x="289" y="196"/>
                  <a:pt x="296" y="192"/>
                  <a:pt x="296" y="193"/>
                </a:cubicBezTo>
                <a:cubicBezTo>
                  <a:pt x="295" y="197"/>
                  <a:pt x="290" y="201"/>
                  <a:pt x="286" y="201"/>
                </a:cubicBezTo>
                <a:cubicBezTo>
                  <a:pt x="282" y="200"/>
                  <a:pt x="274" y="195"/>
                  <a:pt x="279" y="186"/>
                </a:cubicBezTo>
                <a:cubicBezTo>
                  <a:pt x="282" y="180"/>
                  <a:pt x="288" y="177"/>
                  <a:pt x="295" y="178"/>
                </a:cubicBezTo>
                <a:cubicBezTo>
                  <a:pt x="298" y="178"/>
                  <a:pt x="301" y="181"/>
                  <a:pt x="303" y="183"/>
                </a:cubicBezTo>
                <a:cubicBezTo>
                  <a:pt x="308" y="189"/>
                  <a:pt x="307" y="198"/>
                  <a:pt x="304" y="206"/>
                </a:cubicBezTo>
                <a:cubicBezTo>
                  <a:pt x="302" y="210"/>
                  <a:pt x="300" y="214"/>
                  <a:pt x="298" y="219"/>
                </a:cubicBezTo>
                <a:cubicBezTo>
                  <a:pt x="292" y="230"/>
                  <a:pt x="291" y="231"/>
                  <a:pt x="283" y="246"/>
                </a:cubicBezTo>
                <a:cubicBezTo>
                  <a:pt x="284" y="245"/>
                  <a:pt x="286" y="243"/>
                  <a:pt x="287" y="241"/>
                </a:cubicBezTo>
                <a:cubicBezTo>
                  <a:pt x="282" y="250"/>
                  <a:pt x="282" y="250"/>
                  <a:pt x="282" y="250"/>
                </a:cubicBezTo>
                <a:close/>
                <a:moveTo>
                  <a:pt x="262" y="271"/>
                </a:moveTo>
                <a:cubicBezTo>
                  <a:pt x="262" y="271"/>
                  <a:pt x="262" y="271"/>
                  <a:pt x="262" y="271"/>
                </a:cubicBezTo>
                <a:cubicBezTo>
                  <a:pt x="262" y="268"/>
                  <a:pt x="260" y="263"/>
                  <a:pt x="259" y="258"/>
                </a:cubicBezTo>
                <a:cubicBezTo>
                  <a:pt x="258" y="256"/>
                  <a:pt x="258" y="253"/>
                  <a:pt x="257" y="251"/>
                </a:cubicBezTo>
                <a:cubicBezTo>
                  <a:pt x="256" y="247"/>
                  <a:pt x="255" y="243"/>
                  <a:pt x="253" y="239"/>
                </a:cubicBezTo>
                <a:cubicBezTo>
                  <a:pt x="249" y="226"/>
                  <a:pt x="244" y="213"/>
                  <a:pt x="243" y="208"/>
                </a:cubicBezTo>
                <a:cubicBezTo>
                  <a:pt x="237" y="192"/>
                  <a:pt x="234" y="179"/>
                  <a:pt x="220" y="168"/>
                </a:cubicBezTo>
                <a:cubicBezTo>
                  <a:pt x="203" y="154"/>
                  <a:pt x="179" y="165"/>
                  <a:pt x="182" y="187"/>
                </a:cubicBezTo>
                <a:cubicBezTo>
                  <a:pt x="185" y="209"/>
                  <a:pt x="213" y="206"/>
                  <a:pt x="215" y="187"/>
                </a:cubicBezTo>
                <a:cubicBezTo>
                  <a:pt x="215" y="184"/>
                  <a:pt x="214" y="177"/>
                  <a:pt x="208" y="174"/>
                </a:cubicBezTo>
                <a:cubicBezTo>
                  <a:pt x="205" y="172"/>
                  <a:pt x="199" y="171"/>
                  <a:pt x="196" y="176"/>
                </a:cubicBezTo>
                <a:cubicBezTo>
                  <a:pt x="194" y="179"/>
                  <a:pt x="194" y="184"/>
                  <a:pt x="197" y="185"/>
                </a:cubicBezTo>
                <a:cubicBezTo>
                  <a:pt x="206" y="189"/>
                  <a:pt x="207" y="178"/>
                  <a:pt x="209" y="180"/>
                </a:cubicBezTo>
                <a:cubicBezTo>
                  <a:pt x="212" y="183"/>
                  <a:pt x="212" y="193"/>
                  <a:pt x="208" y="197"/>
                </a:cubicBezTo>
                <a:cubicBezTo>
                  <a:pt x="204" y="200"/>
                  <a:pt x="190" y="204"/>
                  <a:pt x="186" y="191"/>
                </a:cubicBezTo>
                <a:cubicBezTo>
                  <a:pt x="181" y="177"/>
                  <a:pt x="193" y="159"/>
                  <a:pt x="209" y="165"/>
                </a:cubicBezTo>
                <a:cubicBezTo>
                  <a:pt x="220" y="169"/>
                  <a:pt x="230" y="183"/>
                  <a:pt x="233" y="191"/>
                </a:cubicBezTo>
                <a:cubicBezTo>
                  <a:pt x="239" y="205"/>
                  <a:pt x="244" y="219"/>
                  <a:pt x="249" y="233"/>
                </a:cubicBezTo>
                <a:cubicBezTo>
                  <a:pt x="250" y="236"/>
                  <a:pt x="250" y="236"/>
                  <a:pt x="250" y="236"/>
                </a:cubicBezTo>
                <a:cubicBezTo>
                  <a:pt x="253" y="246"/>
                  <a:pt x="257" y="256"/>
                  <a:pt x="260" y="266"/>
                </a:cubicBezTo>
                <a:cubicBezTo>
                  <a:pt x="261" y="266"/>
                  <a:pt x="261" y="266"/>
                  <a:pt x="261" y="266"/>
                </a:cubicBezTo>
                <a:cubicBezTo>
                  <a:pt x="261" y="266"/>
                  <a:pt x="261" y="266"/>
                  <a:pt x="261" y="266"/>
                </a:cubicBezTo>
                <a:cubicBezTo>
                  <a:pt x="261" y="268"/>
                  <a:pt x="262" y="269"/>
                  <a:pt x="262" y="271"/>
                </a:cubicBezTo>
                <a:cubicBezTo>
                  <a:pt x="260" y="269"/>
                  <a:pt x="260" y="269"/>
                  <a:pt x="260" y="269"/>
                </a:cubicBezTo>
                <a:cubicBezTo>
                  <a:pt x="261" y="270"/>
                  <a:pt x="261" y="270"/>
                  <a:pt x="262" y="270"/>
                </a:cubicBezTo>
                <a:cubicBezTo>
                  <a:pt x="247" y="259"/>
                  <a:pt x="232" y="248"/>
                  <a:pt x="217" y="236"/>
                </a:cubicBezTo>
                <a:cubicBezTo>
                  <a:pt x="210" y="229"/>
                  <a:pt x="203" y="220"/>
                  <a:pt x="205" y="212"/>
                </a:cubicBezTo>
                <a:cubicBezTo>
                  <a:pt x="206" y="210"/>
                  <a:pt x="207" y="207"/>
                  <a:pt x="210" y="205"/>
                </a:cubicBezTo>
                <a:cubicBezTo>
                  <a:pt x="216" y="202"/>
                  <a:pt x="222" y="202"/>
                  <a:pt x="227" y="206"/>
                </a:cubicBezTo>
                <a:cubicBezTo>
                  <a:pt x="234" y="211"/>
                  <a:pt x="229" y="219"/>
                  <a:pt x="226" y="221"/>
                </a:cubicBezTo>
                <a:cubicBezTo>
                  <a:pt x="223" y="223"/>
                  <a:pt x="217" y="221"/>
                  <a:pt x="215" y="218"/>
                </a:cubicBezTo>
                <a:cubicBezTo>
                  <a:pt x="214" y="217"/>
                  <a:pt x="222" y="218"/>
                  <a:pt x="221" y="212"/>
                </a:cubicBezTo>
                <a:cubicBezTo>
                  <a:pt x="220" y="210"/>
                  <a:pt x="217" y="208"/>
                  <a:pt x="215" y="209"/>
                </a:cubicBezTo>
                <a:cubicBezTo>
                  <a:pt x="211" y="210"/>
                  <a:pt x="211" y="214"/>
                  <a:pt x="211" y="216"/>
                </a:cubicBezTo>
                <a:cubicBezTo>
                  <a:pt x="212" y="220"/>
                  <a:pt x="217" y="223"/>
                  <a:pt x="218" y="223"/>
                </a:cubicBezTo>
                <a:cubicBezTo>
                  <a:pt x="226" y="225"/>
                  <a:pt x="233" y="216"/>
                  <a:pt x="231" y="210"/>
                </a:cubicBezTo>
                <a:cubicBezTo>
                  <a:pt x="227" y="201"/>
                  <a:pt x="218" y="198"/>
                  <a:pt x="210" y="203"/>
                </a:cubicBezTo>
                <a:cubicBezTo>
                  <a:pt x="204" y="206"/>
                  <a:pt x="200" y="213"/>
                  <a:pt x="203" y="222"/>
                </a:cubicBezTo>
                <a:cubicBezTo>
                  <a:pt x="208" y="233"/>
                  <a:pt x="217" y="239"/>
                  <a:pt x="226" y="245"/>
                </a:cubicBezTo>
                <a:cubicBezTo>
                  <a:pt x="229" y="247"/>
                  <a:pt x="236" y="253"/>
                  <a:pt x="244" y="258"/>
                </a:cubicBezTo>
                <a:cubicBezTo>
                  <a:pt x="211" y="236"/>
                  <a:pt x="206" y="237"/>
                  <a:pt x="164" y="205"/>
                </a:cubicBezTo>
                <a:cubicBezTo>
                  <a:pt x="139" y="187"/>
                  <a:pt x="114" y="158"/>
                  <a:pt x="120" y="132"/>
                </a:cubicBezTo>
                <a:cubicBezTo>
                  <a:pt x="122" y="124"/>
                  <a:pt x="126" y="113"/>
                  <a:pt x="134" y="107"/>
                </a:cubicBezTo>
                <a:cubicBezTo>
                  <a:pt x="152" y="95"/>
                  <a:pt x="171" y="96"/>
                  <a:pt x="189" y="107"/>
                </a:cubicBezTo>
                <a:cubicBezTo>
                  <a:pt x="230" y="133"/>
                  <a:pt x="172" y="182"/>
                  <a:pt x="154" y="148"/>
                </a:cubicBezTo>
                <a:cubicBezTo>
                  <a:pt x="151" y="144"/>
                  <a:pt x="175" y="148"/>
                  <a:pt x="170" y="127"/>
                </a:cubicBezTo>
                <a:cubicBezTo>
                  <a:pt x="169" y="120"/>
                  <a:pt x="158" y="117"/>
                  <a:pt x="151" y="120"/>
                </a:cubicBezTo>
                <a:cubicBezTo>
                  <a:pt x="140" y="124"/>
                  <a:pt x="139" y="137"/>
                  <a:pt x="141" y="144"/>
                </a:cubicBezTo>
                <a:cubicBezTo>
                  <a:pt x="143" y="157"/>
                  <a:pt x="159" y="165"/>
                  <a:pt x="165" y="165"/>
                </a:cubicBezTo>
                <a:cubicBezTo>
                  <a:pt x="191" y="168"/>
                  <a:pt x="216" y="141"/>
                  <a:pt x="205" y="118"/>
                </a:cubicBezTo>
                <a:cubicBezTo>
                  <a:pt x="195" y="97"/>
                  <a:pt x="172" y="89"/>
                  <a:pt x="150" y="95"/>
                </a:cubicBezTo>
                <a:cubicBezTo>
                  <a:pt x="131" y="99"/>
                  <a:pt x="117" y="117"/>
                  <a:pt x="117" y="143"/>
                </a:cubicBezTo>
                <a:cubicBezTo>
                  <a:pt x="116" y="139"/>
                  <a:pt x="113" y="136"/>
                  <a:pt x="111" y="133"/>
                </a:cubicBezTo>
                <a:cubicBezTo>
                  <a:pt x="105" y="127"/>
                  <a:pt x="96" y="123"/>
                  <a:pt x="91" y="130"/>
                </a:cubicBezTo>
                <a:cubicBezTo>
                  <a:pt x="102" y="127"/>
                  <a:pt x="111" y="137"/>
                  <a:pt x="116" y="147"/>
                </a:cubicBezTo>
                <a:cubicBezTo>
                  <a:pt x="118" y="186"/>
                  <a:pt x="165" y="216"/>
                  <a:pt x="194" y="235"/>
                </a:cubicBezTo>
                <a:cubicBezTo>
                  <a:pt x="212" y="246"/>
                  <a:pt x="234" y="257"/>
                  <a:pt x="262" y="271"/>
                </a:cubicBezTo>
                <a:cubicBezTo>
                  <a:pt x="262" y="271"/>
                  <a:pt x="262" y="271"/>
                  <a:pt x="262" y="271"/>
                </a:cubicBezTo>
                <a:close/>
                <a:moveTo>
                  <a:pt x="259" y="278"/>
                </a:moveTo>
                <a:cubicBezTo>
                  <a:pt x="259" y="278"/>
                  <a:pt x="259" y="278"/>
                  <a:pt x="259" y="278"/>
                </a:cubicBezTo>
                <a:cubicBezTo>
                  <a:pt x="256" y="277"/>
                  <a:pt x="253" y="275"/>
                  <a:pt x="249" y="274"/>
                </a:cubicBezTo>
                <a:cubicBezTo>
                  <a:pt x="198" y="251"/>
                  <a:pt x="171" y="233"/>
                  <a:pt x="144" y="210"/>
                </a:cubicBezTo>
                <a:cubicBezTo>
                  <a:pt x="132" y="200"/>
                  <a:pt x="123" y="184"/>
                  <a:pt x="107" y="178"/>
                </a:cubicBezTo>
                <a:cubicBezTo>
                  <a:pt x="97" y="174"/>
                  <a:pt x="86" y="177"/>
                  <a:pt x="81" y="185"/>
                </a:cubicBezTo>
                <a:cubicBezTo>
                  <a:pt x="78" y="190"/>
                  <a:pt x="77" y="198"/>
                  <a:pt x="80" y="205"/>
                </a:cubicBezTo>
                <a:cubicBezTo>
                  <a:pt x="82" y="208"/>
                  <a:pt x="86" y="212"/>
                  <a:pt x="88" y="213"/>
                </a:cubicBezTo>
                <a:cubicBezTo>
                  <a:pt x="97" y="217"/>
                  <a:pt x="109" y="207"/>
                  <a:pt x="108" y="197"/>
                </a:cubicBezTo>
                <a:cubicBezTo>
                  <a:pt x="107" y="194"/>
                  <a:pt x="104" y="187"/>
                  <a:pt x="98" y="186"/>
                </a:cubicBezTo>
                <a:cubicBezTo>
                  <a:pt x="95" y="186"/>
                  <a:pt x="90" y="186"/>
                  <a:pt x="88" y="191"/>
                </a:cubicBezTo>
                <a:cubicBezTo>
                  <a:pt x="87" y="194"/>
                  <a:pt x="88" y="199"/>
                  <a:pt x="91" y="199"/>
                </a:cubicBezTo>
                <a:cubicBezTo>
                  <a:pt x="100" y="201"/>
                  <a:pt x="98" y="191"/>
                  <a:pt x="100" y="192"/>
                </a:cubicBezTo>
                <a:cubicBezTo>
                  <a:pt x="104" y="194"/>
                  <a:pt x="107" y="202"/>
                  <a:pt x="104" y="207"/>
                </a:cubicBezTo>
                <a:cubicBezTo>
                  <a:pt x="101" y="211"/>
                  <a:pt x="90" y="218"/>
                  <a:pt x="83" y="207"/>
                </a:cubicBezTo>
                <a:cubicBezTo>
                  <a:pt x="78" y="200"/>
                  <a:pt x="77" y="192"/>
                  <a:pt x="82" y="184"/>
                </a:cubicBezTo>
                <a:cubicBezTo>
                  <a:pt x="85" y="180"/>
                  <a:pt x="90" y="179"/>
                  <a:pt x="93" y="178"/>
                </a:cubicBezTo>
                <a:cubicBezTo>
                  <a:pt x="104" y="175"/>
                  <a:pt x="117" y="185"/>
                  <a:pt x="125" y="196"/>
                </a:cubicBezTo>
                <a:cubicBezTo>
                  <a:pt x="145" y="221"/>
                  <a:pt x="184" y="249"/>
                  <a:pt x="230" y="267"/>
                </a:cubicBezTo>
                <a:cubicBezTo>
                  <a:pt x="179" y="250"/>
                  <a:pt x="104" y="226"/>
                  <a:pt x="69" y="211"/>
                </a:cubicBezTo>
                <a:cubicBezTo>
                  <a:pt x="48" y="202"/>
                  <a:pt x="24" y="186"/>
                  <a:pt x="24" y="166"/>
                </a:cubicBezTo>
                <a:cubicBezTo>
                  <a:pt x="24" y="160"/>
                  <a:pt x="25" y="151"/>
                  <a:pt x="30" y="146"/>
                </a:cubicBezTo>
                <a:cubicBezTo>
                  <a:pt x="41" y="134"/>
                  <a:pt x="55" y="130"/>
                  <a:pt x="70" y="135"/>
                </a:cubicBezTo>
                <a:cubicBezTo>
                  <a:pt x="91" y="142"/>
                  <a:pt x="84" y="165"/>
                  <a:pt x="79" y="171"/>
                </a:cubicBezTo>
                <a:cubicBezTo>
                  <a:pt x="72" y="177"/>
                  <a:pt x="57" y="178"/>
                  <a:pt x="52" y="172"/>
                </a:cubicBezTo>
                <a:cubicBezTo>
                  <a:pt x="49" y="169"/>
                  <a:pt x="67" y="168"/>
                  <a:pt x="60" y="154"/>
                </a:cubicBezTo>
                <a:cubicBezTo>
                  <a:pt x="58" y="149"/>
                  <a:pt x="49" y="148"/>
                  <a:pt x="45" y="152"/>
                </a:cubicBezTo>
                <a:cubicBezTo>
                  <a:pt x="37" y="157"/>
                  <a:pt x="39" y="166"/>
                  <a:pt x="41" y="171"/>
                </a:cubicBezTo>
                <a:cubicBezTo>
                  <a:pt x="46" y="180"/>
                  <a:pt x="59" y="183"/>
                  <a:pt x="63" y="182"/>
                </a:cubicBezTo>
                <a:cubicBezTo>
                  <a:pt x="82" y="180"/>
                  <a:pt x="92" y="154"/>
                  <a:pt x="82" y="142"/>
                </a:cubicBezTo>
                <a:cubicBezTo>
                  <a:pt x="78" y="138"/>
                  <a:pt x="71" y="133"/>
                  <a:pt x="65" y="132"/>
                </a:cubicBezTo>
                <a:cubicBezTo>
                  <a:pt x="52" y="130"/>
                  <a:pt x="38" y="135"/>
                  <a:pt x="32" y="142"/>
                </a:cubicBezTo>
                <a:cubicBezTo>
                  <a:pt x="20" y="154"/>
                  <a:pt x="20" y="175"/>
                  <a:pt x="32" y="190"/>
                </a:cubicBezTo>
                <a:cubicBezTo>
                  <a:pt x="50" y="213"/>
                  <a:pt x="71" y="218"/>
                  <a:pt x="97" y="227"/>
                </a:cubicBezTo>
                <a:cubicBezTo>
                  <a:pt x="112" y="232"/>
                  <a:pt x="236" y="273"/>
                  <a:pt x="259" y="278"/>
                </a:cubicBezTo>
                <a:close/>
              </a:path>
            </a:pathLst>
          </a:custGeom>
          <a:solidFill>
            <a:srgbClr val="C94E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62" name="Freeform 166"/>
          <p:cNvSpPr>
            <a:spLocks noEditPoints="1"/>
          </p:cNvSpPr>
          <p:nvPr/>
        </p:nvSpPr>
        <p:spPr bwMode="auto">
          <a:xfrm>
            <a:off x="2951275" y="2513932"/>
            <a:ext cx="449263" cy="427038"/>
          </a:xfrm>
          <a:custGeom>
            <a:avLst/>
            <a:gdLst>
              <a:gd name="T0" fmla="*/ 188 w 292"/>
              <a:gd name="T1" fmla="*/ 138 h 278"/>
              <a:gd name="T2" fmla="*/ 257 w 292"/>
              <a:gd name="T3" fmla="*/ 112 h 278"/>
              <a:gd name="T4" fmla="*/ 167 w 292"/>
              <a:gd name="T5" fmla="*/ 78 h 278"/>
              <a:gd name="T6" fmla="*/ 142 w 292"/>
              <a:gd name="T7" fmla="*/ 2 h 278"/>
              <a:gd name="T8" fmla="*/ 109 w 292"/>
              <a:gd name="T9" fmla="*/ 22 h 278"/>
              <a:gd name="T10" fmla="*/ 114 w 292"/>
              <a:gd name="T11" fmla="*/ 79 h 278"/>
              <a:gd name="T12" fmla="*/ 63 w 292"/>
              <a:gd name="T13" fmla="*/ 48 h 278"/>
              <a:gd name="T14" fmla="*/ 90 w 292"/>
              <a:gd name="T15" fmla="*/ 126 h 278"/>
              <a:gd name="T16" fmla="*/ 68 w 292"/>
              <a:gd name="T17" fmla="*/ 208 h 278"/>
              <a:gd name="T18" fmla="*/ 130 w 292"/>
              <a:gd name="T19" fmla="*/ 170 h 278"/>
              <a:gd name="T20" fmla="*/ 236 w 292"/>
              <a:gd name="T21" fmla="*/ 200 h 278"/>
              <a:gd name="T22" fmla="*/ 188 w 292"/>
              <a:gd name="T23" fmla="*/ 138 h 278"/>
              <a:gd name="T24" fmla="*/ 188 w 292"/>
              <a:gd name="T25" fmla="*/ 138 h 278"/>
              <a:gd name="T26" fmla="*/ 173 w 292"/>
              <a:gd name="T27" fmla="*/ 138 h 278"/>
              <a:gd name="T28" fmla="*/ 174 w 292"/>
              <a:gd name="T29" fmla="*/ 134 h 278"/>
              <a:gd name="T30" fmla="*/ 209 w 292"/>
              <a:gd name="T31" fmla="*/ 162 h 278"/>
              <a:gd name="T32" fmla="*/ 207 w 292"/>
              <a:gd name="T33" fmla="*/ 229 h 278"/>
              <a:gd name="T34" fmla="*/ 140 w 292"/>
              <a:gd name="T35" fmla="*/ 176 h 278"/>
              <a:gd name="T36" fmla="*/ 145 w 292"/>
              <a:gd name="T37" fmla="*/ 145 h 278"/>
              <a:gd name="T38" fmla="*/ 173 w 292"/>
              <a:gd name="T39" fmla="*/ 138 h 278"/>
              <a:gd name="T40" fmla="*/ 173 w 292"/>
              <a:gd name="T41" fmla="*/ 138 h 278"/>
              <a:gd name="T42" fmla="*/ 174 w 292"/>
              <a:gd name="T43" fmla="*/ 126 h 278"/>
              <a:gd name="T44" fmla="*/ 156 w 292"/>
              <a:gd name="T45" fmla="*/ 104 h 278"/>
              <a:gd name="T46" fmla="*/ 245 w 292"/>
              <a:gd name="T47" fmla="*/ 74 h 278"/>
              <a:gd name="T48" fmla="*/ 237 w 292"/>
              <a:gd name="T49" fmla="*/ 116 h 278"/>
              <a:gd name="T50" fmla="*/ 174 w 292"/>
              <a:gd name="T51" fmla="*/ 126 h 278"/>
              <a:gd name="T52" fmla="*/ 174 w 292"/>
              <a:gd name="T53" fmla="*/ 126 h 278"/>
              <a:gd name="T54" fmla="*/ 153 w 292"/>
              <a:gd name="T55" fmla="*/ 103 h 278"/>
              <a:gd name="T56" fmla="*/ 136 w 292"/>
              <a:gd name="T57" fmla="*/ 98 h 278"/>
              <a:gd name="T58" fmla="*/ 136 w 292"/>
              <a:gd name="T59" fmla="*/ 98 h 278"/>
              <a:gd name="T60" fmla="*/ 116 w 292"/>
              <a:gd name="T61" fmla="*/ 33 h 278"/>
              <a:gd name="T62" fmla="*/ 136 w 292"/>
              <a:gd name="T63" fmla="*/ 10 h 278"/>
              <a:gd name="T64" fmla="*/ 163 w 292"/>
              <a:gd name="T65" fmla="*/ 44 h 278"/>
              <a:gd name="T66" fmla="*/ 155 w 292"/>
              <a:gd name="T67" fmla="*/ 94 h 278"/>
              <a:gd name="T68" fmla="*/ 153 w 292"/>
              <a:gd name="T69" fmla="*/ 103 h 278"/>
              <a:gd name="T70" fmla="*/ 153 w 292"/>
              <a:gd name="T71" fmla="*/ 103 h 278"/>
              <a:gd name="T72" fmla="*/ 126 w 292"/>
              <a:gd name="T73" fmla="*/ 99 h 278"/>
              <a:gd name="T74" fmla="*/ 116 w 292"/>
              <a:gd name="T75" fmla="*/ 106 h 278"/>
              <a:gd name="T76" fmla="*/ 116 w 292"/>
              <a:gd name="T77" fmla="*/ 121 h 278"/>
              <a:gd name="T78" fmla="*/ 58 w 292"/>
              <a:gd name="T79" fmla="*/ 115 h 278"/>
              <a:gd name="T80" fmla="*/ 63 w 292"/>
              <a:gd name="T81" fmla="*/ 58 h 278"/>
              <a:gd name="T82" fmla="*/ 106 w 292"/>
              <a:gd name="T83" fmla="*/ 83 h 278"/>
              <a:gd name="T84" fmla="*/ 126 w 292"/>
              <a:gd name="T85" fmla="*/ 99 h 278"/>
              <a:gd name="T86" fmla="*/ 126 w 292"/>
              <a:gd name="T87" fmla="*/ 99 h 278"/>
              <a:gd name="T88" fmla="*/ 116 w 292"/>
              <a:gd name="T89" fmla="*/ 122 h 278"/>
              <a:gd name="T90" fmla="*/ 134 w 292"/>
              <a:gd name="T91" fmla="*/ 141 h 278"/>
              <a:gd name="T92" fmla="*/ 136 w 292"/>
              <a:gd name="T93" fmla="*/ 142 h 278"/>
              <a:gd name="T94" fmla="*/ 126 w 292"/>
              <a:gd name="T95" fmla="*/ 156 h 278"/>
              <a:gd name="T96" fmla="*/ 82 w 292"/>
              <a:gd name="T97" fmla="*/ 199 h 278"/>
              <a:gd name="T98" fmla="*/ 65 w 292"/>
              <a:gd name="T99" fmla="*/ 152 h 278"/>
              <a:gd name="T100" fmla="*/ 116 w 292"/>
              <a:gd name="T101" fmla="*/ 122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2" h="278">
                <a:moveTo>
                  <a:pt x="188" y="138"/>
                </a:moveTo>
                <a:cubicBezTo>
                  <a:pt x="204" y="136"/>
                  <a:pt x="246" y="130"/>
                  <a:pt x="257" y="112"/>
                </a:cubicBezTo>
                <a:cubicBezTo>
                  <a:pt x="292" y="57"/>
                  <a:pt x="200" y="48"/>
                  <a:pt x="167" y="78"/>
                </a:cubicBezTo>
                <a:cubicBezTo>
                  <a:pt x="168" y="71"/>
                  <a:pt x="183" y="9"/>
                  <a:pt x="142" y="2"/>
                </a:cubicBezTo>
                <a:cubicBezTo>
                  <a:pt x="127" y="0"/>
                  <a:pt x="114" y="7"/>
                  <a:pt x="109" y="22"/>
                </a:cubicBezTo>
                <a:cubicBezTo>
                  <a:pt x="102" y="40"/>
                  <a:pt x="109" y="70"/>
                  <a:pt x="114" y="79"/>
                </a:cubicBezTo>
                <a:cubicBezTo>
                  <a:pt x="104" y="72"/>
                  <a:pt x="87" y="49"/>
                  <a:pt x="63" y="48"/>
                </a:cubicBezTo>
                <a:cubicBezTo>
                  <a:pt x="16" y="46"/>
                  <a:pt x="0" y="130"/>
                  <a:pt x="90" y="126"/>
                </a:cubicBezTo>
                <a:cubicBezTo>
                  <a:pt x="43" y="150"/>
                  <a:pt x="28" y="188"/>
                  <a:pt x="68" y="208"/>
                </a:cubicBezTo>
                <a:cubicBezTo>
                  <a:pt x="87" y="218"/>
                  <a:pt x="122" y="197"/>
                  <a:pt x="130" y="170"/>
                </a:cubicBezTo>
                <a:cubicBezTo>
                  <a:pt x="131" y="245"/>
                  <a:pt x="234" y="278"/>
                  <a:pt x="236" y="200"/>
                </a:cubicBezTo>
                <a:cubicBezTo>
                  <a:pt x="236" y="174"/>
                  <a:pt x="212" y="149"/>
                  <a:pt x="188" y="138"/>
                </a:cubicBezTo>
                <a:cubicBezTo>
                  <a:pt x="188" y="138"/>
                  <a:pt x="188" y="138"/>
                  <a:pt x="188" y="138"/>
                </a:cubicBezTo>
                <a:close/>
                <a:moveTo>
                  <a:pt x="173" y="138"/>
                </a:moveTo>
                <a:cubicBezTo>
                  <a:pt x="174" y="137"/>
                  <a:pt x="174" y="135"/>
                  <a:pt x="174" y="134"/>
                </a:cubicBezTo>
                <a:cubicBezTo>
                  <a:pt x="181" y="140"/>
                  <a:pt x="196" y="148"/>
                  <a:pt x="209" y="162"/>
                </a:cubicBezTo>
                <a:cubicBezTo>
                  <a:pt x="221" y="174"/>
                  <a:pt x="242" y="203"/>
                  <a:pt x="207" y="229"/>
                </a:cubicBezTo>
                <a:cubicBezTo>
                  <a:pt x="188" y="243"/>
                  <a:pt x="148" y="229"/>
                  <a:pt x="140" y="176"/>
                </a:cubicBezTo>
                <a:cubicBezTo>
                  <a:pt x="138" y="165"/>
                  <a:pt x="140" y="154"/>
                  <a:pt x="145" y="145"/>
                </a:cubicBezTo>
                <a:cubicBezTo>
                  <a:pt x="157" y="149"/>
                  <a:pt x="168" y="146"/>
                  <a:pt x="173" y="138"/>
                </a:cubicBezTo>
                <a:cubicBezTo>
                  <a:pt x="173" y="138"/>
                  <a:pt x="173" y="138"/>
                  <a:pt x="173" y="138"/>
                </a:cubicBezTo>
                <a:close/>
                <a:moveTo>
                  <a:pt x="174" y="126"/>
                </a:moveTo>
                <a:cubicBezTo>
                  <a:pt x="172" y="118"/>
                  <a:pt x="166" y="110"/>
                  <a:pt x="156" y="104"/>
                </a:cubicBezTo>
                <a:cubicBezTo>
                  <a:pt x="176" y="74"/>
                  <a:pt x="214" y="56"/>
                  <a:pt x="245" y="74"/>
                </a:cubicBezTo>
                <a:cubicBezTo>
                  <a:pt x="264" y="85"/>
                  <a:pt x="256" y="105"/>
                  <a:pt x="237" y="116"/>
                </a:cubicBezTo>
                <a:cubicBezTo>
                  <a:pt x="218" y="126"/>
                  <a:pt x="187" y="128"/>
                  <a:pt x="174" y="126"/>
                </a:cubicBezTo>
                <a:cubicBezTo>
                  <a:pt x="174" y="126"/>
                  <a:pt x="174" y="126"/>
                  <a:pt x="174" y="126"/>
                </a:cubicBezTo>
                <a:close/>
                <a:moveTo>
                  <a:pt x="153" y="103"/>
                </a:moveTo>
                <a:cubicBezTo>
                  <a:pt x="147" y="100"/>
                  <a:pt x="142" y="98"/>
                  <a:pt x="136" y="98"/>
                </a:cubicBezTo>
                <a:cubicBezTo>
                  <a:pt x="136" y="98"/>
                  <a:pt x="136" y="98"/>
                  <a:pt x="136" y="98"/>
                </a:cubicBezTo>
                <a:cubicBezTo>
                  <a:pt x="123" y="84"/>
                  <a:pt x="114" y="60"/>
                  <a:pt x="116" y="33"/>
                </a:cubicBezTo>
                <a:cubicBezTo>
                  <a:pt x="116" y="18"/>
                  <a:pt x="129" y="11"/>
                  <a:pt x="136" y="10"/>
                </a:cubicBezTo>
                <a:cubicBezTo>
                  <a:pt x="149" y="8"/>
                  <a:pt x="160" y="24"/>
                  <a:pt x="163" y="44"/>
                </a:cubicBezTo>
                <a:cubicBezTo>
                  <a:pt x="165" y="61"/>
                  <a:pt x="163" y="77"/>
                  <a:pt x="155" y="94"/>
                </a:cubicBezTo>
                <a:cubicBezTo>
                  <a:pt x="154" y="97"/>
                  <a:pt x="154" y="100"/>
                  <a:pt x="153" y="103"/>
                </a:cubicBezTo>
                <a:cubicBezTo>
                  <a:pt x="153" y="103"/>
                  <a:pt x="153" y="103"/>
                  <a:pt x="153" y="103"/>
                </a:cubicBezTo>
                <a:close/>
                <a:moveTo>
                  <a:pt x="126" y="99"/>
                </a:moveTo>
                <a:cubicBezTo>
                  <a:pt x="122" y="100"/>
                  <a:pt x="118" y="103"/>
                  <a:pt x="116" y="106"/>
                </a:cubicBezTo>
                <a:cubicBezTo>
                  <a:pt x="114" y="111"/>
                  <a:pt x="114" y="116"/>
                  <a:pt x="116" y="121"/>
                </a:cubicBezTo>
                <a:cubicBezTo>
                  <a:pt x="100" y="121"/>
                  <a:pt x="82" y="122"/>
                  <a:pt x="58" y="115"/>
                </a:cubicBezTo>
                <a:cubicBezTo>
                  <a:pt x="18" y="102"/>
                  <a:pt x="31" y="54"/>
                  <a:pt x="63" y="58"/>
                </a:cubicBezTo>
                <a:cubicBezTo>
                  <a:pt x="80" y="60"/>
                  <a:pt x="93" y="72"/>
                  <a:pt x="106" y="83"/>
                </a:cubicBezTo>
                <a:cubicBezTo>
                  <a:pt x="113" y="89"/>
                  <a:pt x="120" y="95"/>
                  <a:pt x="126" y="99"/>
                </a:cubicBezTo>
                <a:cubicBezTo>
                  <a:pt x="126" y="99"/>
                  <a:pt x="126" y="99"/>
                  <a:pt x="126" y="99"/>
                </a:cubicBezTo>
                <a:close/>
                <a:moveTo>
                  <a:pt x="116" y="122"/>
                </a:moveTo>
                <a:cubicBezTo>
                  <a:pt x="119" y="129"/>
                  <a:pt x="126" y="136"/>
                  <a:pt x="134" y="141"/>
                </a:cubicBezTo>
                <a:cubicBezTo>
                  <a:pt x="135" y="141"/>
                  <a:pt x="135" y="142"/>
                  <a:pt x="136" y="142"/>
                </a:cubicBezTo>
                <a:cubicBezTo>
                  <a:pt x="133" y="145"/>
                  <a:pt x="130" y="150"/>
                  <a:pt x="126" y="156"/>
                </a:cubicBezTo>
                <a:cubicBezTo>
                  <a:pt x="116" y="175"/>
                  <a:pt x="112" y="191"/>
                  <a:pt x="82" y="199"/>
                </a:cubicBezTo>
                <a:cubicBezTo>
                  <a:pt x="66" y="204"/>
                  <a:pt x="40" y="176"/>
                  <a:pt x="65" y="152"/>
                </a:cubicBezTo>
                <a:cubicBezTo>
                  <a:pt x="82" y="135"/>
                  <a:pt x="94" y="128"/>
                  <a:pt x="116" y="122"/>
                </a:cubicBezTo>
                <a:close/>
              </a:path>
            </a:pathLst>
          </a:custGeom>
          <a:solidFill>
            <a:srgbClr val="E4007F"/>
          </a:solidFill>
          <a:ln w="1" cap="flat">
            <a:solidFill>
              <a:srgbClr val="E4007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63" name="组合 262"/>
          <p:cNvGrpSpPr/>
          <p:nvPr/>
        </p:nvGrpSpPr>
        <p:grpSpPr>
          <a:xfrm>
            <a:off x="2559162" y="1809082"/>
            <a:ext cx="484188" cy="673100"/>
            <a:chOff x="2608824" y="1593058"/>
            <a:chExt cx="484188" cy="673100"/>
          </a:xfrm>
        </p:grpSpPr>
        <p:sp>
          <p:nvSpPr>
            <p:cNvPr id="264" name="Freeform 109"/>
            <p:cNvSpPr>
              <a:spLocks/>
            </p:cNvSpPr>
            <p:nvPr/>
          </p:nvSpPr>
          <p:spPr bwMode="auto">
            <a:xfrm>
              <a:off x="2937437" y="1875633"/>
              <a:ext cx="50800" cy="390525"/>
            </a:xfrm>
            <a:custGeom>
              <a:avLst/>
              <a:gdLst>
                <a:gd name="T0" fmla="*/ 31 w 33"/>
                <a:gd name="T1" fmla="*/ 255 h 255"/>
                <a:gd name="T2" fmla="*/ 31 w 33"/>
                <a:gd name="T3" fmla="*/ 242 h 255"/>
                <a:gd name="T4" fmla="*/ 32 w 33"/>
                <a:gd name="T5" fmla="*/ 0 h 255"/>
                <a:gd name="T6" fmla="*/ 0 w 33"/>
                <a:gd name="T7" fmla="*/ 0 h 255"/>
                <a:gd name="T8" fmla="*/ 0 w 33"/>
                <a:gd name="T9" fmla="*/ 255 h 255"/>
                <a:gd name="T10" fmla="*/ 31 w 33"/>
                <a:gd name="T11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55">
                  <a:moveTo>
                    <a:pt x="31" y="255"/>
                  </a:moveTo>
                  <a:cubicBezTo>
                    <a:pt x="31" y="251"/>
                    <a:pt x="31" y="247"/>
                    <a:pt x="31" y="242"/>
                  </a:cubicBezTo>
                  <a:cubicBezTo>
                    <a:pt x="32" y="171"/>
                    <a:pt x="33" y="79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5"/>
                    <a:pt x="0" y="255"/>
                    <a:pt x="0" y="255"/>
                  </a:cubicBezTo>
                  <a:lnTo>
                    <a:pt x="31" y="255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5" name="Freeform 110"/>
            <p:cNvSpPr>
              <a:spLocks/>
            </p:cNvSpPr>
            <p:nvPr/>
          </p:nvSpPr>
          <p:spPr bwMode="auto">
            <a:xfrm>
              <a:off x="2977124" y="1875633"/>
              <a:ext cx="65088" cy="390525"/>
            </a:xfrm>
            <a:custGeom>
              <a:avLst/>
              <a:gdLst>
                <a:gd name="T0" fmla="*/ 40 w 42"/>
                <a:gd name="T1" fmla="*/ 255 h 255"/>
                <a:gd name="T2" fmla="*/ 40 w 42"/>
                <a:gd name="T3" fmla="*/ 237 h 255"/>
                <a:gd name="T4" fmla="*/ 41 w 42"/>
                <a:gd name="T5" fmla="*/ 0 h 255"/>
                <a:gd name="T6" fmla="*/ 1 w 42"/>
                <a:gd name="T7" fmla="*/ 0 h 255"/>
                <a:gd name="T8" fmla="*/ 0 w 42"/>
                <a:gd name="T9" fmla="*/ 129 h 255"/>
                <a:gd name="T10" fmla="*/ 0 w 42"/>
                <a:gd name="T11" fmla="*/ 237 h 255"/>
                <a:gd name="T12" fmla="*/ 0 w 42"/>
                <a:gd name="T13" fmla="*/ 255 h 255"/>
                <a:gd name="T14" fmla="*/ 40 w 42"/>
                <a:gd name="T15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55">
                  <a:moveTo>
                    <a:pt x="40" y="255"/>
                  </a:moveTo>
                  <a:cubicBezTo>
                    <a:pt x="40" y="249"/>
                    <a:pt x="40" y="243"/>
                    <a:pt x="40" y="237"/>
                  </a:cubicBezTo>
                  <a:cubicBezTo>
                    <a:pt x="40" y="167"/>
                    <a:pt x="42" y="78"/>
                    <a:pt x="4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3"/>
                    <a:pt x="0" y="86"/>
                    <a:pt x="0" y="129"/>
                  </a:cubicBezTo>
                  <a:cubicBezTo>
                    <a:pt x="0" y="165"/>
                    <a:pt x="1" y="203"/>
                    <a:pt x="0" y="237"/>
                  </a:cubicBezTo>
                  <a:cubicBezTo>
                    <a:pt x="0" y="243"/>
                    <a:pt x="0" y="249"/>
                    <a:pt x="0" y="255"/>
                  </a:cubicBezTo>
                  <a:lnTo>
                    <a:pt x="40" y="255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6" name="Freeform 111"/>
            <p:cNvSpPr>
              <a:spLocks/>
            </p:cNvSpPr>
            <p:nvPr/>
          </p:nvSpPr>
          <p:spPr bwMode="auto">
            <a:xfrm>
              <a:off x="3032687" y="1875633"/>
              <a:ext cx="60325" cy="390525"/>
            </a:xfrm>
            <a:custGeom>
              <a:avLst/>
              <a:gdLst>
                <a:gd name="T0" fmla="*/ 39 w 39"/>
                <a:gd name="T1" fmla="*/ 255 h 255"/>
                <a:gd name="T2" fmla="*/ 37 w 39"/>
                <a:gd name="T3" fmla="*/ 0 h 255"/>
                <a:gd name="T4" fmla="*/ 1 w 39"/>
                <a:gd name="T5" fmla="*/ 0 h 255"/>
                <a:gd name="T6" fmla="*/ 0 w 39"/>
                <a:gd name="T7" fmla="*/ 255 h 255"/>
                <a:gd name="T8" fmla="*/ 39 w 39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55">
                  <a:moveTo>
                    <a:pt x="39" y="255"/>
                  </a:moveTo>
                  <a:cubicBezTo>
                    <a:pt x="39" y="184"/>
                    <a:pt x="38" y="71"/>
                    <a:pt x="3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26"/>
                    <a:pt x="0" y="206"/>
                    <a:pt x="0" y="255"/>
                  </a:cubicBezTo>
                  <a:lnTo>
                    <a:pt x="39" y="255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7" name="Freeform 112"/>
            <p:cNvSpPr>
              <a:spLocks/>
            </p:cNvSpPr>
            <p:nvPr/>
          </p:nvSpPr>
          <p:spPr bwMode="auto">
            <a:xfrm>
              <a:off x="2837424" y="1875633"/>
              <a:ext cx="60325" cy="390525"/>
            </a:xfrm>
            <a:custGeom>
              <a:avLst/>
              <a:gdLst>
                <a:gd name="T0" fmla="*/ 39 w 39"/>
                <a:gd name="T1" fmla="*/ 255 h 255"/>
                <a:gd name="T2" fmla="*/ 37 w 39"/>
                <a:gd name="T3" fmla="*/ 0 h 255"/>
                <a:gd name="T4" fmla="*/ 1 w 39"/>
                <a:gd name="T5" fmla="*/ 0 h 255"/>
                <a:gd name="T6" fmla="*/ 0 w 39"/>
                <a:gd name="T7" fmla="*/ 255 h 255"/>
                <a:gd name="T8" fmla="*/ 39 w 39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55">
                  <a:moveTo>
                    <a:pt x="39" y="255"/>
                  </a:moveTo>
                  <a:cubicBezTo>
                    <a:pt x="39" y="196"/>
                    <a:pt x="38" y="78"/>
                    <a:pt x="3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37"/>
                    <a:pt x="0" y="213"/>
                    <a:pt x="0" y="255"/>
                  </a:cubicBezTo>
                  <a:lnTo>
                    <a:pt x="39" y="255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8" name="Freeform 113"/>
            <p:cNvSpPr>
              <a:spLocks/>
            </p:cNvSpPr>
            <p:nvPr/>
          </p:nvSpPr>
          <p:spPr bwMode="auto">
            <a:xfrm>
              <a:off x="2608824" y="1875633"/>
              <a:ext cx="30163" cy="390525"/>
            </a:xfrm>
            <a:custGeom>
              <a:avLst/>
              <a:gdLst>
                <a:gd name="T0" fmla="*/ 17 w 19"/>
                <a:gd name="T1" fmla="*/ 255 h 255"/>
                <a:gd name="T2" fmla="*/ 17 w 19"/>
                <a:gd name="T3" fmla="*/ 229 h 255"/>
                <a:gd name="T4" fmla="*/ 18 w 19"/>
                <a:gd name="T5" fmla="*/ 0 h 255"/>
                <a:gd name="T6" fmla="*/ 0 w 19"/>
                <a:gd name="T7" fmla="*/ 0 h 255"/>
                <a:gd name="T8" fmla="*/ 0 w 19"/>
                <a:gd name="T9" fmla="*/ 255 h 255"/>
                <a:gd name="T10" fmla="*/ 17 w 19"/>
                <a:gd name="T11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55">
                  <a:moveTo>
                    <a:pt x="17" y="255"/>
                  </a:moveTo>
                  <a:cubicBezTo>
                    <a:pt x="17" y="247"/>
                    <a:pt x="17" y="238"/>
                    <a:pt x="17" y="229"/>
                  </a:cubicBezTo>
                  <a:cubicBezTo>
                    <a:pt x="18" y="162"/>
                    <a:pt x="19" y="75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5"/>
                    <a:pt x="0" y="255"/>
                    <a:pt x="0" y="255"/>
                  </a:cubicBezTo>
                  <a:lnTo>
                    <a:pt x="17" y="255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9" name="Freeform 114"/>
            <p:cNvSpPr>
              <a:spLocks/>
            </p:cNvSpPr>
            <p:nvPr/>
          </p:nvSpPr>
          <p:spPr bwMode="auto">
            <a:xfrm>
              <a:off x="2680262" y="1875633"/>
              <a:ext cx="61913" cy="390525"/>
            </a:xfrm>
            <a:custGeom>
              <a:avLst/>
              <a:gdLst>
                <a:gd name="T0" fmla="*/ 39 w 41"/>
                <a:gd name="T1" fmla="*/ 255 h 255"/>
                <a:gd name="T2" fmla="*/ 40 w 41"/>
                <a:gd name="T3" fmla="*/ 219 h 255"/>
                <a:gd name="T4" fmla="*/ 41 w 41"/>
                <a:gd name="T5" fmla="*/ 0 h 255"/>
                <a:gd name="T6" fmla="*/ 1 w 41"/>
                <a:gd name="T7" fmla="*/ 0 h 255"/>
                <a:gd name="T8" fmla="*/ 0 w 41"/>
                <a:gd name="T9" fmla="*/ 116 h 255"/>
                <a:gd name="T10" fmla="*/ 0 w 41"/>
                <a:gd name="T11" fmla="*/ 219 h 255"/>
                <a:gd name="T12" fmla="*/ 1 w 41"/>
                <a:gd name="T13" fmla="*/ 255 h 255"/>
                <a:gd name="T14" fmla="*/ 39 w 41"/>
                <a:gd name="T15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55">
                  <a:moveTo>
                    <a:pt x="39" y="255"/>
                  </a:moveTo>
                  <a:cubicBezTo>
                    <a:pt x="40" y="243"/>
                    <a:pt x="40" y="230"/>
                    <a:pt x="40" y="219"/>
                  </a:cubicBezTo>
                  <a:cubicBezTo>
                    <a:pt x="40" y="155"/>
                    <a:pt x="41" y="72"/>
                    <a:pt x="4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39"/>
                    <a:pt x="0" y="78"/>
                    <a:pt x="0" y="116"/>
                  </a:cubicBezTo>
                  <a:cubicBezTo>
                    <a:pt x="0" y="151"/>
                    <a:pt x="1" y="187"/>
                    <a:pt x="0" y="219"/>
                  </a:cubicBezTo>
                  <a:cubicBezTo>
                    <a:pt x="0" y="232"/>
                    <a:pt x="1" y="244"/>
                    <a:pt x="1" y="255"/>
                  </a:cubicBezTo>
                  <a:lnTo>
                    <a:pt x="39" y="255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0" name="Freeform 115"/>
            <p:cNvSpPr>
              <a:spLocks/>
            </p:cNvSpPr>
            <p:nvPr/>
          </p:nvSpPr>
          <p:spPr bwMode="auto">
            <a:xfrm>
              <a:off x="2781862" y="1875633"/>
              <a:ext cx="61913" cy="390525"/>
            </a:xfrm>
            <a:custGeom>
              <a:avLst/>
              <a:gdLst>
                <a:gd name="T0" fmla="*/ 39 w 41"/>
                <a:gd name="T1" fmla="*/ 255 h 255"/>
                <a:gd name="T2" fmla="*/ 39 w 41"/>
                <a:gd name="T3" fmla="*/ 215 h 255"/>
                <a:gd name="T4" fmla="*/ 40 w 41"/>
                <a:gd name="T5" fmla="*/ 0 h 255"/>
                <a:gd name="T6" fmla="*/ 0 w 41"/>
                <a:gd name="T7" fmla="*/ 0 h 255"/>
                <a:gd name="T8" fmla="*/ 0 w 41"/>
                <a:gd name="T9" fmla="*/ 113 h 255"/>
                <a:gd name="T10" fmla="*/ 0 w 41"/>
                <a:gd name="T11" fmla="*/ 215 h 255"/>
                <a:gd name="T12" fmla="*/ 1 w 41"/>
                <a:gd name="T13" fmla="*/ 255 h 255"/>
                <a:gd name="T14" fmla="*/ 39 w 41"/>
                <a:gd name="T15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55">
                  <a:moveTo>
                    <a:pt x="39" y="255"/>
                  </a:moveTo>
                  <a:cubicBezTo>
                    <a:pt x="39" y="243"/>
                    <a:pt x="39" y="228"/>
                    <a:pt x="39" y="215"/>
                  </a:cubicBezTo>
                  <a:cubicBezTo>
                    <a:pt x="40" y="152"/>
                    <a:pt x="41" y="71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7"/>
                    <a:pt x="0" y="76"/>
                    <a:pt x="0" y="113"/>
                  </a:cubicBezTo>
                  <a:cubicBezTo>
                    <a:pt x="0" y="147"/>
                    <a:pt x="1" y="183"/>
                    <a:pt x="0" y="215"/>
                  </a:cubicBezTo>
                  <a:cubicBezTo>
                    <a:pt x="0" y="230"/>
                    <a:pt x="0" y="243"/>
                    <a:pt x="1" y="255"/>
                  </a:cubicBezTo>
                  <a:lnTo>
                    <a:pt x="39" y="255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1" name="Freeform 116"/>
            <p:cNvSpPr>
              <a:spLocks/>
            </p:cNvSpPr>
            <p:nvPr/>
          </p:nvSpPr>
          <p:spPr bwMode="auto">
            <a:xfrm>
              <a:off x="2888224" y="1875633"/>
              <a:ext cx="50800" cy="390525"/>
            </a:xfrm>
            <a:custGeom>
              <a:avLst/>
              <a:gdLst>
                <a:gd name="T0" fmla="*/ 33 w 33"/>
                <a:gd name="T1" fmla="*/ 255 h 255"/>
                <a:gd name="T2" fmla="*/ 32 w 33"/>
                <a:gd name="T3" fmla="*/ 0 h 255"/>
                <a:gd name="T4" fmla="*/ 1 w 33"/>
                <a:gd name="T5" fmla="*/ 0 h 255"/>
                <a:gd name="T6" fmla="*/ 0 w 33"/>
                <a:gd name="T7" fmla="*/ 112 h 255"/>
                <a:gd name="T8" fmla="*/ 0 w 33"/>
                <a:gd name="T9" fmla="*/ 215 h 255"/>
                <a:gd name="T10" fmla="*/ 1 w 33"/>
                <a:gd name="T11" fmla="*/ 255 h 255"/>
                <a:gd name="T12" fmla="*/ 33 w 33"/>
                <a:gd name="T1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55">
                  <a:moveTo>
                    <a:pt x="33" y="255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37"/>
                    <a:pt x="0" y="75"/>
                    <a:pt x="0" y="112"/>
                  </a:cubicBezTo>
                  <a:cubicBezTo>
                    <a:pt x="0" y="147"/>
                    <a:pt x="1" y="183"/>
                    <a:pt x="0" y="215"/>
                  </a:cubicBezTo>
                  <a:cubicBezTo>
                    <a:pt x="0" y="229"/>
                    <a:pt x="1" y="242"/>
                    <a:pt x="1" y="255"/>
                  </a:cubicBezTo>
                  <a:lnTo>
                    <a:pt x="33" y="255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2" name="Freeform 117"/>
            <p:cNvSpPr>
              <a:spLocks/>
            </p:cNvSpPr>
            <p:nvPr/>
          </p:nvSpPr>
          <p:spPr bwMode="auto">
            <a:xfrm>
              <a:off x="2629462" y="1875633"/>
              <a:ext cx="61913" cy="390525"/>
            </a:xfrm>
            <a:custGeom>
              <a:avLst/>
              <a:gdLst>
                <a:gd name="T0" fmla="*/ 39 w 40"/>
                <a:gd name="T1" fmla="*/ 255 h 255"/>
                <a:gd name="T2" fmla="*/ 38 w 40"/>
                <a:gd name="T3" fmla="*/ 0 h 255"/>
                <a:gd name="T4" fmla="*/ 1 w 40"/>
                <a:gd name="T5" fmla="*/ 0 h 255"/>
                <a:gd name="T6" fmla="*/ 0 w 40"/>
                <a:gd name="T7" fmla="*/ 255 h 255"/>
                <a:gd name="T8" fmla="*/ 39 w 40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55">
                  <a:moveTo>
                    <a:pt x="39" y="255"/>
                  </a:moveTo>
                  <a:cubicBezTo>
                    <a:pt x="40" y="197"/>
                    <a:pt x="38" y="79"/>
                    <a:pt x="3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38"/>
                    <a:pt x="0" y="214"/>
                    <a:pt x="0" y="255"/>
                  </a:cubicBezTo>
                  <a:lnTo>
                    <a:pt x="39" y="255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3" name="Freeform 118"/>
            <p:cNvSpPr>
              <a:spLocks/>
            </p:cNvSpPr>
            <p:nvPr/>
          </p:nvSpPr>
          <p:spPr bwMode="auto">
            <a:xfrm>
              <a:off x="2735824" y="1875633"/>
              <a:ext cx="58738" cy="390525"/>
            </a:xfrm>
            <a:custGeom>
              <a:avLst/>
              <a:gdLst>
                <a:gd name="T0" fmla="*/ 39 w 39"/>
                <a:gd name="T1" fmla="*/ 255 h 255"/>
                <a:gd name="T2" fmla="*/ 37 w 39"/>
                <a:gd name="T3" fmla="*/ 0 h 255"/>
                <a:gd name="T4" fmla="*/ 1 w 39"/>
                <a:gd name="T5" fmla="*/ 0 h 255"/>
                <a:gd name="T6" fmla="*/ 0 w 39"/>
                <a:gd name="T7" fmla="*/ 255 h 255"/>
                <a:gd name="T8" fmla="*/ 39 w 39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55">
                  <a:moveTo>
                    <a:pt x="39" y="255"/>
                  </a:moveTo>
                  <a:cubicBezTo>
                    <a:pt x="39" y="197"/>
                    <a:pt x="38" y="79"/>
                    <a:pt x="3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38"/>
                    <a:pt x="0" y="214"/>
                    <a:pt x="0" y="255"/>
                  </a:cubicBezTo>
                  <a:lnTo>
                    <a:pt x="39" y="255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4" name="Freeform 119"/>
            <p:cNvSpPr>
              <a:spLocks/>
            </p:cNvSpPr>
            <p:nvPr/>
          </p:nvSpPr>
          <p:spPr bwMode="auto">
            <a:xfrm>
              <a:off x="2872349" y="1710533"/>
              <a:ext cx="219075" cy="161925"/>
            </a:xfrm>
            <a:custGeom>
              <a:avLst/>
              <a:gdLst>
                <a:gd name="T0" fmla="*/ 1 w 143"/>
                <a:gd name="T1" fmla="*/ 105 h 105"/>
                <a:gd name="T2" fmla="*/ 143 w 143"/>
                <a:gd name="T3" fmla="*/ 32 h 105"/>
                <a:gd name="T4" fmla="*/ 86 w 143"/>
                <a:gd name="T5" fmla="*/ 22 h 105"/>
                <a:gd name="T6" fmla="*/ 100 w 143"/>
                <a:gd name="T7" fmla="*/ 0 h 105"/>
                <a:gd name="T8" fmla="*/ 32 w 143"/>
                <a:gd name="T9" fmla="*/ 62 h 105"/>
                <a:gd name="T10" fmla="*/ 16 w 143"/>
                <a:gd name="T11" fmla="*/ 77 h 105"/>
                <a:gd name="T12" fmla="*/ 1 w 143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105">
                  <a:moveTo>
                    <a:pt x="1" y="105"/>
                  </a:moveTo>
                  <a:cubicBezTo>
                    <a:pt x="18" y="69"/>
                    <a:pt x="79" y="33"/>
                    <a:pt x="143" y="32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77" y="10"/>
                    <a:pt x="57" y="37"/>
                    <a:pt x="32" y="62"/>
                  </a:cubicBezTo>
                  <a:cubicBezTo>
                    <a:pt x="26" y="68"/>
                    <a:pt x="21" y="71"/>
                    <a:pt x="16" y="77"/>
                  </a:cubicBezTo>
                  <a:cubicBezTo>
                    <a:pt x="6" y="89"/>
                    <a:pt x="0" y="100"/>
                    <a:pt x="1" y="105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5" name="Freeform 120"/>
            <p:cNvSpPr>
              <a:spLocks/>
            </p:cNvSpPr>
            <p:nvPr/>
          </p:nvSpPr>
          <p:spPr bwMode="auto">
            <a:xfrm>
              <a:off x="2610412" y="1593058"/>
              <a:ext cx="265113" cy="279400"/>
            </a:xfrm>
            <a:custGeom>
              <a:avLst/>
              <a:gdLst>
                <a:gd name="T0" fmla="*/ 172 w 172"/>
                <a:gd name="T1" fmla="*/ 181 h 181"/>
                <a:gd name="T2" fmla="*/ 0 w 172"/>
                <a:gd name="T3" fmla="*/ 67 h 181"/>
                <a:gd name="T4" fmla="*/ 67 w 172"/>
                <a:gd name="T5" fmla="*/ 52 h 181"/>
                <a:gd name="T6" fmla="*/ 85 w 172"/>
                <a:gd name="T7" fmla="*/ 0 h 181"/>
                <a:gd name="T8" fmla="*/ 172 w 172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81">
                  <a:moveTo>
                    <a:pt x="172" y="181"/>
                  </a:moveTo>
                  <a:cubicBezTo>
                    <a:pt x="118" y="123"/>
                    <a:pt x="80" y="81"/>
                    <a:pt x="0" y="67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66" y="78"/>
                    <a:pt x="151" y="104"/>
                    <a:pt x="172" y="181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6" name="Freeform 121"/>
            <p:cNvSpPr>
              <a:spLocks/>
            </p:cNvSpPr>
            <p:nvPr/>
          </p:nvSpPr>
          <p:spPr bwMode="auto">
            <a:xfrm>
              <a:off x="2700899" y="1756571"/>
              <a:ext cx="173038" cy="114300"/>
            </a:xfrm>
            <a:custGeom>
              <a:avLst/>
              <a:gdLst>
                <a:gd name="T0" fmla="*/ 112 w 112"/>
                <a:gd name="T1" fmla="*/ 74 h 74"/>
                <a:gd name="T2" fmla="*/ 60 w 112"/>
                <a:gd name="T3" fmla="*/ 36 h 74"/>
                <a:gd name="T4" fmla="*/ 40 w 112"/>
                <a:gd name="T5" fmla="*/ 41 h 74"/>
                <a:gd name="T6" fmla="*/ 48 w 112"/>
                <a:gd name="T7" fmla="*/ 50 h 74"/>
                <a:gd name="T8" fmla="*/ 106 w 112"/>
                <a:gd name="T9" fmla="*/ 68 h 74"/>
                <a:gd name="T10" fmla="*/ 8 w 112"/>
                <a:gd name="T11" fmla="*/ 36 h 74"/>
                <a:gd name="T12" fmla="*/ 37 w 112"/>
                <a:gd name="T13" fmla="*/ 69 h 74"/>
                <a:gd name="T14" fmla="*/ 112 w 112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74">
                  <a:moveTo>
                    <a:pt x="112" y="74"/>
                  </a:moveTo>
                  <a:cubicBezTo>
                    <a:pt x="100" y="60"/>
                    <a:pt x="79" y="39"/>
                    <a:pt x="60" y="36"/>
                  </a:cubicBezTo>
                  <a:cubicBezTo>
                    <a:pt x="52" y="34"/>
                    <a:pt x="41" y="36"/>
                    <a:pt x="40" y="41"/>
                  </a:cubicBezTo>
                  <a:cubicBezTo>
                    <a:pt x="40" y="45"/>
                    <a:pt x="42" y="49"/>
                    <a:pt x="48" y="50"/>
                  </a:cubicBezTo>
                  <a:cubicBezTo>
                    <a:pt x="61" y="53"/>
                    <a:pt x="84" y="53"/>
                    <a:pt x="106" y="68"/>
                  </a:cubicBezTo>
                  <a:cubicBezTo>
                    <a:pt x="86" y="40"/>
                    <a:pt x="23" y="0"/>
                    <a:pt x="8" y="36"/>
                  </a:cubicBezTo>
                  <a:cubicBezTo>
                    <a:pt x="0" y="57"/>
                    <a:pt x="15" y="70"/>
                    <a:pt x="37" y="69"/>
                  </a:cubicBezTo>
                  <a:cubicBezTo>
                    <a:pt x="69" y="69"/>
                    <a:pt x="71" y="56"/>
                    <a:pt x="112" y="74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7" name="Freeform 122"/>
            <p:cNvSpPr>
              <a:spLocks/>
            </p:cNvSpPr>
            <p:nvPr/>
          </p:nvSpPr>
          <p:spPr bwMode="auto">
            <a:xfrm>
              <a:off x="2875524" y="1756571"/>
              <a:ext cx="171450" cy="114300"/>
            </a:xfrm>
            <a:custGeom>
              <a:avLst/>
              <a:gdLst>
                <a:gd name="T0" fmla="*/ 0 w 112"/>
                <a:gd name="T1" fmla="*/ 74 h 74"/>
                <a:gd name="T2" fmla="*/ 51 w 112"/>
                <a:gd name="T3" fmla="*/ 35 h 74"/>
                <a:gd name="T4" fmla="*/ 71 w 112"/>
                <a:gd name="T5" fmla="*/ 41 h 74"/>
                <a:gd name="T6" fmla="*/ 63 w 112"/>
                <a:gd name="T7" fmla="*/ 50 h 74"/>
                <a:gd name="T8" fmla="*/ 5 w 112"/>
                <a:gd name="T9" fmla="*/ 68 h 74"/>
                <a:gd name="T10" fmla="*/ 103 w 112"/>
                <a:gd name="T11" fmla="*/ 36 h 74"/>
                <a:gd name="T12" fmla="*/ 74 w 112"/>
                <a:gd name="T13" fmla="*/ 69 h 74"/>
                <a:gd name="T14" fmla="*/ 0 w 112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74">
                  <a:moveTo>
                    <a:pt x="0" y="74"/>
                  </a:moveTo>
                  <a:cubicBezTo>
                    <a:pt x="12" y="60"/>
                    <a:pt x="32" y="39"/>
                    <a:pt x="51" y="35"/>
                  </a:cubicBezTo>
                  <a:cubicBezTo>
                    <a:pt x="59" y="34"/>
                    <a:pt x="70" y="36"/>
                    <a:pt x="71" y="41"/>
                  </a:cubicBezTo>
                  <a:cubicBezTo>
                    <a:pt x="72" y="44"/>
                    <a:pt x="70" y="48"/>
                    <a:pt x="63" y="50"/>
                  </a:cubicBezTo>
                  <a:cubicBezTo>
                    <a:pt x="50" y="53"/>
                    <a:pt x="27" y="52"/>
                    <a:pt x="5" y="68"/>
                  </a:cubicBezTo>
                  <a:cubicBezTo>
                    <a:pt x="25" y="39"/>
                    <a:pt x="88" y="0"/>
                    <a:pt x="103" y="36"/>
                  </a:cubicBezTo>
                  <a:cubicBezTo>
                    <a:pt x="112" y="56"/>
                    <a:pt x="97" y="69"/>
                    <a:pt x="74" y="69"/>
                  </a:cubicBezTo>
                  <a:cubicBezTo>
                    <a:pt x="42" y="69"/>
                    <a:pt x="40" y="55"/>
                    <a:pt x="0" y="74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8" name="Freeform 123"/>
            <p:cNvSpPr>
              <a:spLocks/>
            </p:cNvSpPr>
            <p:nvPr/>
          </p:nvSpPr>
          <p:spPr bwMode="auto">
            <a:xfrm>
              <a:off x="2859649" y="1731171"/>
              <a:ext cx="82550" cy="141288"/>
            </a:xfrm>
            <a:custGeom>
              <a:avLst/>
              <a:gdLst>
                <a:gd name="T0" fmla="*/ 9 w 54"/>
                <a:gd name="T1" fmla="*/ 92 h 92"/>
                <a:gd name="T2" fmla="*/ 10 w 54"/>
                <a:gd name="T3" fmla="*/ 41 h 92"/>
                <a:gd name="T4" fmla="*/ 23 w 54"/>
                <a:gd name="T5" fmla="*/ 31 h 92"/>
                <a:gd name="T6" fmla="*/ 25 w 54"/>
                <a:gd name="T7" fmla="*/ 40 h 92"/>
                <a:gd name="T8" fmla="*/ 8 w 54"/>
                <a:gd name="T9" fmla="*/ 86 h 92"/>
                <a:gd name="T10" fmla="*/ 36 w 54"/>
                <a:gd name="T11" fmla="*/ 8 h 92"/>
                <a:gd name="T12" fmla="*/ 43 w 54"/>
                <a:gd name="T13" fmla="*/ 43 h 92"/>
                <a:gd name="T14" fmla="*/ 9 w 54"/>
                <a:gd name="T1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92">
                  <a:moveTo>
                    <a:pt x="9" y="92"/>
                  </a:moveTo>
                  <a:cubicBezTo>
                    <a:pt x="6" y="78"/>
                    <a:pt x="3" y="54"/>
                    <a:pt x="10" y="41"/>
                  </a:cubicBezTo>
                  <a:cubicBezTo>
                    <a:pt x="13" y="35"/>
                    <a:pt x="20" y="29"/>
                    <a:pt x="23" y="31"/>
                  </a:cubicBezTo>
                  <a:cubicBezTo>
                    <a:pt x="26" y="32"/>
                    <a:pt x="27" y="36"/>
                    <a:pt x="25" y="40"/>
                  </a:cubicBezTo>
                  <a:cubicBezTo>
                    <a:pt x="20" y="50"/>
                    <a:pt x="9" y="64"/>
                    <a:pt x="8" y="86"/>
                  </a:cubicBezTo>
                  <a:cubicBezTo>
                    <a:pt x="0" y="59"/>
                    <a:pt x="6" y="0"/>
                    <a:pt x="36" y="8"/>
                  </a:cubicBezTo>
                  <a:cubicBezTo>
                    <a:pt x="53" y="13"/>
                    <a:pt x="54" y="29"/>
                    <a:pt x="43" y="43"/>
                  </a:cubicBezTo>
                  <a:cubicBezTo>
                    <a:pt x="27" y="63"/>
                    <a:pt x="17" y="58"/>
                    <a:pt x="9" y="92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79" name="组合 278"/>
          <p:cNvGrpSpPr/>
          <p:nvPr/>
        </p:nvGrpSpPr>
        <p:grpSpPr>
          <a:xfrm>
            <a:off x="1079612" y="1770982"/>
            <a:ext cx="1009650" cy="974725"/>
            <a:chOff x="1129274" y="1554958"/>
            <a:chExt cx="1009650" cy="974725"/>
          </a:xfrm>
        </p:grpSpPr>
        <p:sp>
          <p:nvSpPr>
            <p:cNvPr id="280" name="Freeform 8"/>
            <p:cNvSpPr>
              <a:spLocks/>
            </p:cNvSpPr>
            <p:nvPr/>
          </p:nvSpPr>
          <p:spPr bwMode="auto">
            <a:xfrm>
              <a:off x="1129274" y="1554958"/>
              <a:ext cx="1009650" cy="974725"/>
            </a:xfrm>
            <a:custGeom>
              <a:avLst/>
              <a:gdLst>
                <a:gd name="T0" fmla="*/ 288 w 657"/>
                <a:gd name="T1" fmla="*/ 75 h 634"/>
                <a:gd name="T2" fmla="*/ 269 w 657"/>
                <a:gd name="T3" fmla="*/ 257 h 634"/>
                <a:gd name="T4" fmla="*/ 83 w 657"/>
                <a:gd name="T5" fmla="*/ 291 h 634"/>
                <a:gd name="T6" fmla="*/ 86 w 657"/>
                <a:gd name="T7" fmla="*/ 521 h 634"/>
                <a:gd name="T8" fmla="*/ 580 w 657"/>
                <a:gd name="T9" fmla="*/ 554 h 634"/>
                <a:gd name="T10" fmla="*/ 512 w 657"/>
                <a:gd name="T11" fmla="*/ 62 h 634"/>
                <a:gd name="T12" fmla="*/ 288 w 657"/>
                <a:gd name="T13" fmla="*/ 75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7" h="634">
                  <a:moveTo>
                    <a:pt x="288" y="75"/>
                  </a:moveTo>
                  <a:cubicBezTo>
                    <a:pt x="236" y="134"/>
                    <a:pt x="236" y="200"/>
                    <a:pt x="269" y="257"/>
                  </a:cubicBezTo>
                  <a:cubicBezTo>
                    <a:pt x="208" y="232"/>
                    <a:pt x="126" y="237"/>
                    <a:pt x="83" y="291"/>
                  </a:cubicBezTo>
                  <a:cubicBezTo>
                    <a:pt x="0" y="392"/>
                    <a:pt x="39" y="480"/>
                    <a:pt x="86" y="521"/>
                  </a:cubicBezTo>
                  <a:cubicBezTo>
                    <a:pt x="215" y="634"/>
                    <a:pt x="456" y="483"/>
                    <a:pt x="580" y="554"/>
                  </a:cubicBezTo>
                  <a:cubicBezTo>
                    <a:pt x="511" y="438"/>
                    <a:pt x="657" y="213"/>
                    <a:pt x="512" y="62"/>
                  </a:cubicBezTo>
                  <a:cubicBezTo>
                    <a:pt x="451" y="0"/>
                    <a:pt x="340" y="17"/>
                    <a:pt x="288" y="75"/>
                  </a:cubicBezTo>
                  <a:close/>
                </a:path>
              </a:pathLst>
            </a:custGeom>
            <a:solidFill>
              <a:srgbClr val="E733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1" name="Freeform 9"/>
            <p:cNvSpPr>
              <a:spLocks noEditPoints="1"/>
            </p:cNvSpPr>
            <p:nvPr/>
          </p:nvSpPr>
          <p:spPr bwMode="auto">
            <a:xfrm>
              <a:off x="1368987" y="1759746"/>
              <a:ext cx="514350" cy="528638"/>
            </a:xfrm>
            <a:custGeom>
              <a:avLst/>
              <a:gdLst>
                <a:gd name="T0" fmla="*/ 205 w 335"/>
                <a:gd name="T1" fmla="*/ 206 h 344"/>
                <a:gd name="T2" fmla="*/ 290 w 335"/>
                <a:gd name="T3" fmla="*/ 83 h 344"/>
                <a:gd name="T4" fmla="*/ 293 w 335"/>
                <a:gd name="T5" fmla="*/ 301 h 344"/>
                <a:gd name="T6" fmla="*/ 35 w 335"/>
                <a:gd name="T7" fmla="*/ 297 h 344"/>
                <a:gd name="T8" fmla="*/ 64 w 335"/>
                <a:gd name="T9" fmla="*/ 212 h 344"/>
                <a:gd name="T10" fmla="*/ 205 w 335"/>
                <a:gd name="T11" fmla="*/ 206 h 344"/>
                <a:gd name="T12" fmla="*/ 225 w 335"/>
                <a:gd name="T13" fmla="*/ 220 h 344"/>
                <a:gd name="T14" fmla="*/ 106 w 335"/>
                <a:gd name="T15" fmla="*/ 227 h 344"/>
                <a:gd name="T16" fmla="*/ 104 w 335"/>
                <a:gd name="T17" fmla="*/ 291 h 344"/>
                <a:gd name="T18" fmla="*/ 176 w 335"/>
                <a:gd name="T19" fmla="*/ 283 h 344"/>
                <a:gd name="T20" fmla="*/ 277 w 335"/>
                <a:gd name="T21" fmla="*/ 278 h 344"/>
                <a:gd name="T22" fmla="*/ 284 w 335"/>
                <a:gd name="T23" fmla="*/ 188 h 344"/>
                <a:gd name="T24" fmla="*/ 268 w 335"/>
                <a:gd name="T25" fmla="*/ 105 h 344"/>
                <a:gd name="T26" fmla="*/ 228 w 335"/>
                <a:gd name="T27" fmla="*/ 132 h 344"/>
                <a:gd name="T28" fmla="*/ 225 w 335"/>
                <a:gd name="T29" fmla="*/ 22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5" h="344">
                  <a:moveTo>
                    <a:pt x="205" y="206"/>
                  </a:moveTo>
                  <a:cubicBezTo>
                    <a:pt x="205" y="166"/>
                    <a:pt x="205" y="0"/>
                    <a:pt x="290" y="83"/>
                  </a:cubicBezTo>
                  <a:cubicBezTo>
                    <a:pt x="335" y="127"/>
                    <a:pt x="273" y="242"/>
                    <a:pt x="293" y="301"/>
                  </a:cubicBezTo>
                  <a:cubicBezTo>
                    <a:pt x="222" y="275"/>
                    <a:pt x="84" y="344"/>
                    <a:pt x="35" y="297"/>
                  </a:cubicBezTo>
                  <a:cubicBezTo>
                    <a:pt x="0" y="263"/>
                    <a:pt x="19" y="223"/>
                    <a:pt x="64" y="212"/>
                  </a:cubicBezTo>
                  <a:cubicBezTo>
                    <a:pt x="112" y="201"/>
                    <a:pt x="158" y="207"/>
                    <a:pt x="205" y="206"/>
                  </a:cubicBezTo>
                  <a:close/>
                  <a:moveTo>
                    <a:pt x="225" y="220"/>
                  </a:moveTo>
                  <a:cubicBezTo>
                    <a:pt x="193" y="213"/>
                    <a:pt x="139" y="221"/>
                    <a:pt x="106" y="227"/>
                  </a:cubicBezTo>
                  <a:cubicBezTo>
                    <a:pt x="68" y="234"/>
                    <a:pt x="63" y="281"/>
                    <a:pt x="104" y="291"/>
                  </a:cubicBezTo>
                  <a:cubicBezTo>
                    <a:pt x="124" y="296"/>
                    <a:pt x="155" y="287"/>
                    <a:pt x="176" y="283"/>
                  </a:cubicBezTo>
                  <a:cubicBezTo>
                    <a:pt x="207" y="278"/>
                    <a:pt x="245" y="272"/>
                    <a:pt x="277" y="278"/>
                  </a:cubicBezTo>
                  <a:cubicBezTo>
                    <a:pt x="269" y="244"/>
                    <a:pt x="277" y="221"/>
                    <a:pt x="284" y="188"/>
                  </a:cubicBezTo>
                  <a:cubicBezTo>
                    <a:pt x="289" y="169"/>
                    <a:pt x="295" y="110"/>
                    <a:pt x="268" y="105"/>
                  </a:cubicBezTo>
                  <a:cubicBezTo>
                    <a:pt x="244" y="100"/>
                    <a:pt x="236" y="112"/>
                    <a:pt x="228" y="132"/>
                  </a:cubicBezTo>
                  <a:cubicBezTo>
                    <a:pt x="221" y="149"/>
                    <a:pt x="218" y="204"/>
                    <a:pt x="225" y="220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2" name="Freeform 10"/>
            <p:cNvSpPr>
              <a:spLocks noEditPoints="1"/>
            </p:cNvSpPr>
            <p:nvPr/>
          </p:nvSpPr>
          <p:spPr bwMode="auto">
            <a:xfrm>
              <a:off x="1272149" y="1729583"/>
              <a:ext cx="647700" cy="700088"/>
            </a:xfrm>
            <a:custGeom>
              <a:avLst/>
              <a:gdLst>
                <a:gd name="T0" fmla="*/ 226 w 421"/>
                <a:gd name="T1" fmla="*/ 196 h 456"/>
                <a:gd name="T2" fmla="*/ 248 w 421"/>
                <a:gd name="T3" fmla="*/ 42 h 456"/>
                <a:gd name="T4" fmla="*/ 359 w 421"/>
                <a:gd name="T5" fmla="*/ 24 h 456"/>
                <a:gd name="T6" fmla="*/ 417 w 421"/>
                <a:gd name="T7" fmla="*/ 189 h 456"/>
                <a:gd name="T8" fmla="*/ 417 w 421"/>
                <a:gd name="T9" fmla="*/ 382 h 456"/>
                <a:gd name="T10" fmla="*/ 59 w 421"/>
                <a:gd name="T11" fmla="*/ 364 h 456"/>
                <a:gd name="T12" fmla="*/ 45 w 421"/>
                <a:gd name="T13" fmla="*/ 217 h 456"/>
                <a:gd name="T14" fmla="*/ 226 w 421"/>
                <a:gd name="T15" fmla="*/ 196 h 456"/>
                <a:gd name="T16" fmla="*/ 244 w 421"/>
                <a:gd name="T17" fmla="*/ 211 h 456"/>
                <a:gd name="T18" fmla="*/ 79 w 421"/>
                <a:gd name="T19" fmla="*/ 221 h 456"/>
                <a:gd name="T20" fmla="*/ 70 w 421"/>
                <a:gd name="T21" fmla="*/ 338 h 456"/>
                <a:gd name="T22" fmla="*/ 381 w 421"/>
                <a:gd name="T23" fmla="*/ 345 h 456"/>
                <a:gd name="T24" fmla="*/ 376 w 421"/>
                <a:gd name="T25" fmla="*/ 99 h 456"/>
                <a:gd name="T26" fmla="*/ 245 w 421"/>
                <a:gd name="T27" fmla="*/ 141 h 456"/>
                <a:gd name="T28" fmla="*/ 244 w 421"/>
                <a:gd name="T29" fmla="*/ 211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1" h="456">
                  <a:moveTo>
                    <a:pt x="226" y="196"/>
                  </a:moveTo>
                  <a:cubicBezTo>
                    <a:pt x="207" y="154"/>
                    <a:pt x="215" y="76"/>
                    <a:pt x="248" y="42"/>
                  </a:cubicBezTo>
                  <a:cubicBezTo>
                    <a:pt x="271" y="19"/>
                    <a:pt x="332" y="0"/>
                    <a:pt x="359" y="24"/>
                  </a:cubicBezTo>
                  <a:cubicBezTo>
                    <a:pt x="394" y="54"/>
                    <a:pt x="421" y="145"/>
                    <a:pt x="417" y="189"/>
                  </a:cubicBezTo>
                  <a:cubicBezTo>
                    <a:pt x="412" y="246"/>
                    <a:pt x="392" y="330"/>
                    <a:pt x="417" y="382"/>
                  </a:cubicBezTo>
                  <a:cubicBezTo>
                    <a:pt x="324" y="292"/>
                    <a:pt x="154" y="456"/>
                    <a:pt x="59" y="364"/>
                  </a:cubicBezTo>
                  <a:cubicBezTo>
                    <a:pt x="16" y="322"/>
                    <a:pt x="0" y="263"/>
                    <a:pt x="45" y="217"/>
                  </a:cubicBezTo>
                  <a:cubicBezTo>
                    <a:pt x="83" y="179"/>
                    <a:pt x="183" y="188"/>
                    <a:pt x="226" y="196"/>
                  </a:cubicBezTo>
                  <a:close/>
                  <a:moveTo>
                    <a:pt x="244" y="211"/>
                  </a:moveTo>
                  <a:cubicBezTo>
                    <a:pt x="204" y="205"/>
                    <a:pt x="118" y="203"/>
                    <a:pt x="79" y="221"/>
                  </a:cubicBezTo>
                  <a:cubicBezTo>
                    <a:pt x="29" y="245"/>
                    <a:pt x="35" y="304"/>
                    <a:pt x="70" y="338"/>
                  </a:cubicBezTo>
                  <a:cubicBezTo>
                    <a:pt x="144" y="410"/>
                    <a:pt x="293" y="305"/>
                    <a:pt x="381" y="345"/>
                  </a:cubicBezTo>
                  <a:cubicBezTo>
                    <a:pt x="355" y="271"/>
                    <a:pt x="411" y="182"/>
                    <a:pt x="376" y="99"/>
                  </a:cubicBezTo>
                  <a:cubicBezTo>
                    <a:pt x="336" y="6"/>
                    <a:pt x="241" y="58"/>
                    <a:pt x="245" y="141"/>
                  </a:cubicBezTo>
                  <a:cubicBezTo>
                    <a:pt x="246" y="156"/>
                    <a:pt x="248" y="200"/>
                    <a:pt x="244" y="211"/>
                  </a:cubicBezTo>
                  <a:close/>
                </a:path>
              </a:pathLst>
            </a:custGeom>
            <a:solidFill>
              <a:srgbClr val="F5B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3" name="Freeform 11"/>
            <p:cNvSpPr>
              <a:spLocks noEditPoints="1"/>
            </p:cNvSpPr>
            <p:nvPr/>
          </p:nvSpPr>
          <p:spPr bwMode="auto">
            <a:xfrm>
              <a:off x="1184837" y="1607346"/>
              <a:ext cx="922338" cy="890588"/>
            </a:xfrm>
            <a:custGeom>
              <a:avLst/>
              <a:gdLst>
                <a:gd name="T0" fmla="*/ 263 w 600"/>
                <a:gd name="T1" fmla="*/ 69 h 580"/>
                <a:gd name="T2" fmla="*/ 245 w 600"/>
                <a:gd name="T3" fmla="*/ 235 h 580"/>
                <a:gd name="T4" fmla="*/ 75 w 600"/>
                <a:gd name="T5" fmla="*/ 266 h 580"/>
                <a:gd name="T6" fmla="*/ 78 w 600"/>
                <a:gd name="T7" fmla="*/ 477 h 580"/>
                <a:gd name="T8" fmla="*/ 530 w 600"/>
                <a:gd name="T9" fmla="*/ 507 h 580"/>
                <a:gd name="T10" fmla="*/ 467 w 600"/>
                <a:gd name="T11" fmla="*/ 57 h 580"/>
                <a:gd name="T12" fmla="*/ 263 w 600"/>
                <a:gd name="T13" fmla="*/ 69 h 580"/>
                <a:gd name="T14" fmla="*/ 264 w 600"/>
                <a:gd name="T15" fmla="*/ 255 h 580"/>
                <a:gd name="T16" fmla="*/ 276 w 600"/>
                <a:gd name="T17" fmla="*/ 106 h 580"/>
                <a:gd name="T18" fmla="*/ 401 w 600"/>
                <a:gd name="T19" fmla="*/ 55 h 580"/>
                <a:gd name="T20" fmla="*/ 502 w 600"/>
                <a:gd name="T21" fmla="*/ 288 h 580"/>
                <a:gd name="T22" fmla="*/ 504 w 600"/>
                <a:gd name="T23" fmla="*/ 482 h 580"/>
                <a:gd name="T24" fmla="*/ 467 w 600"/>
                <a:gd name="T25" fmla="*/ 467 h 580"/>
                <a:gd name="T26" fmla="*/ 412 w 600"/>
                <a:gd name="T27" fmla="*/ 464 h 580"/>
                <a:gd name="T28" fmla="*/ 352 w 600"/>
                <a:gd name="T29" fmla="*/ 467 h 580"/>
                <a:gd name="T30" fmla="*/ 236 w 600"/>
                <a:gd name="T31" fmla="*/ 490 h 580"/>
                <a:gd name="T32" fmla="*/ 159 w 600"/>
                <a:gd name="T33" fmla="*/ 489 h 580"/>
                <a:gd name="T34" fmla="*/ 84 w 600"/>
                <a:gd name="T35" fmla="*/ 285 h 580"/>
                <a:gd name="T36" fmla="*/ 264 w 600"/>
                <a:gd name="T37" fmla="*/ 25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0" h="580">
                  <a:moveTo>
                    <a:pt x="263" y="69"/>
                  </a:moveTo>
                  <a:cubicBezTo>
                    <a:pt x="215" y="122"/>
                    <a:pt x="216" y="183"/>
                    <a:pt x="245" y="235"/>
                  </a:cubicBezTo>
                  <a:cubicBezTo>
                    <a:pt x="190" y="212"/>
                    <a:pt x="115" y="217"/>
                    <a:pt x="75" y="266"/>
                  </a:cubicBezTo>
                  <a:cubicBezTo>
                    <a:pt x="0" y="359"/>
                    <a:pt x="35" y="439"/>
                    <a:pt x="78" y="477"/>
                  </a:cubicBezTo>
                  <a:cubicBezTo>
                    <a:pt x="196" y="580"/>
                    <a:pt x="417" y="442"/>
                    <a:pt x="530" y="507"/>
                  </a:cubicBezTo>
                  <a:cubicBezTo>
                    <a:pt x="467" y="401"/>
                    <a:pt x="600" y="195"/>
                    <a:pt x="467" y="57"/>
                  </a:cubicBezTo>
                  <a:cubicBezTo>
                    <a:pt x="412" y="0"/>
                    <a:pt x="311" y="16"/>
                    <a:pt x="263" y="69"/>
                  </a:cubicBezTo>
                  <a:close/>
                  <a:moveTo>
                    <a:pt x="264" y="255"/>
                  </a:moveTo>
                  <a:cubicBezTo>
                    <a:pt x="262" y="196"/>
                    <a:pt x="247" y="162"/>
                    <a:pt x="276" y="106"/>
                  </a:cubicBezTo>
                  <a:cubicBezTo>
                    <a:pt x="299" y="63"/>
                    <a:pt x="362" y="57"/>
                    <a:pt x="401" y="55"/>
                  </a:cubicBezTo>
                  <a:cubicBezTo>
                    <a:pt x="493" y="52"/>
                    <a:pt x="506" y="227"/>
                    <a:pt x="502" y="288"/>
                  </a:cubicBezTo>
                  <a:cubicBezTo>
                    <a:pt x="498" y="339"/>
                    <a:pt x="474" y="440"/>
                    <a:pt x="504" y="482"/>
                  </a:cubicBezTo>
                  <a:cubicBezTo>
                    <a:pt x="490" y="478"/>
                    <a:pt x="482" y="470"/>
                    <a:pt x="467" y="467"/>
                  </a:cubicBezTo>
                  <a:cubicBezTo>
                    <a:pt x="468" y="470"/>
                    <a:pt x="420" y="465"/>
                    <a:pt x="412" y="464"/>
                  </a:cubicBezTo>
                  <a:cubicBezTo>
                    <a:pt x="396" y="463"/>
                    <a:pt x="369" y="463"/>
                    <a:pt x="352" y="467"/>
                  </a:cubicBezTo>
                  <a:cubicBezTo>
                    <a:pt x="313" y="478"/>
                    <a:pt x="276" y="484"/>
                    <a:pt x="236" y="490"/>
                  </a:cubicBezTo>
                  <a:cubicBezTo>
                    <a:pt x="209" y="493"/>
                    <a:pt x="184" y="486"/>
                    <a:pt x="159" y="489"/>
                  </a:cubicBezTo>
                  <a:cubicBezTo>
                    <a:pt x="73" y="502"/>
                    <a:pt x="11" y="338"/>
                    <a:pt x="84" y="285"/>
                  </a:cubicBezTo>
                  <a:cubicBezTo>
                    <a:pt x="155" y="235"/>
                    <a:pt x="185" y="248"/>
                    <a:pt x="264" y="255"/>
                  </a:cubicBezTo>
                  <a:close/>
                </a:path>
              </a:pathLst>
            </a:custGeom>
            <a:solidFill>
              <a:srgbClr val="FFF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4" name="Freeform 12"/>
            <p:cNvSpPr>
              <a:spLocks/>
            </p:cNvSpPr>
            <p:nvPr/>
          </p:nvSpPr>
          <p:spPr bwMode="auto">
            <a:xfrm>
              <a:off x="1546787" y="1948658"/>
              <a:ext cx="239713" cy="254000"/>
            </a:xfrm>
            <a:custGeom>
              <a:avLst/>
              <a:gdLst>
                <a:gd name="T0" fmla="*/ 121 w 156"/>
                <a:gd name="T1" fmla="*/ 105 h 165"/>
                <a:gd name="T2" fmla="*/ 148 w 156"/>
                <a:gd name="T3" fmla="*/ 34 h 165"/>
                <a:gd name="T4" fmla="*/ 146 w 156"/>
                <a:gd name="T5" fmla="*/ 84 h 165"/>
                <a:gd name="T6" fmla="*/ 142 w 156"/>
                <a:gd name="T7" fmla="*/ 138 h 165"/>
                <a:gd name="T8" fmla="*/ 109 w 156"/>
                <a:gd name="T9" fmla="*/ 136 h 165"/>
                <a:gd name="T10" fmla="*/ 11 w 156"/>
                <a:gd name="T11" fmla="*/ 128 h 165"/>
                <a:gd name="T12" fmla="*/ 123 w 156"/>
                <a:gd name="T13" fmla="*/ 108 h 165"/>
                <a:gd name="T14" fmla="*/ 121 w 156"/>
                <a:gd name="T15" fmla="*/ 10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65">
                  <a:moveTo>
                    <a:pt x="121" y="105"/>
                  </a:moveTo>
                  <a:cubicBezTo>
                    <a:pt x="112" y="88"/>
                    <a:pt x="128" y="0"/>
                    <a:pt x="148" y="34"/>
                  </a:cubicBezTo>
                  <a:cubicBezTo>
                    <a:pt x="156" y="45"/>
                    <a:pt x="149" y="72"/>
                    <a:pt x="146" y="84"/>
                  </a:cubicBezTo>
                  <a:cubicBezTo>
                    <a:pt x="142" y="102"/>
                    <a:pt x="138" y="120"/>
                    <a:pt x="142" y="138"/>
                  </a:cubicBezTo>
                  <a:cubicBezTo>
                    <a:pt x="135" y="141"/>
                    <a:pt x="118" y="134"/>
                    <a:pt x="109" y="136"/>
                  </a:cubicBezTo>
                  <a:cubicBezTo>
                    <a:pt x="94" y="139"/>
                    <a:pt x="0" y="165"/>
                    <a:pt x="11" y="128"/>
                  </a:cubicBezTo>
                  <a:cubicBezTo>
                    <a:pt x="19" y="101"/>
                    <a:pt x="101" y="113"/>
                    <a:pt x="123" y="108"/>
                  </a:cubicBezTo>
                  <a:lnTo>
                    <a:pt x="121" y="105"/>
                  </a:ln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85" name="Freeform 171"/>
          <p:cNvSpPr>
            <a:spLocks noEditPoints="1"/>
          </p:cNvSpPr>
          <p:nvPr/>
        </p:nvSpPr>
        <p:spPr bwMode="auto">
          <a:xfrm>
            <a:off x="3832337" y="1804320"/>
            <a:ext cx="404813" cy="342900"/>
          </a:xfrm>
          <a:custGeom>
            <a:avLst/>
            <a:gdLst>
              <a:gd name="T0" fmla="*/ 140 w 264"/>
              <a:gd name="T1" fmla="*/ 78 h 224"/>
              <a:gd name="T2" fmla="*/ 194 w 264"/>
              <a:gd name="T3" fmla="*/ 5 h 224"/>
              <a:gd name="T4" fmla="*/ 255 w 264"/>
              <a:gd name="T5" fmla="*/ 26 h 224"/>
              <a:gd name="T6" fmla="*/ 239 w 264"/>
              <a:gd name="T7" fmla="*/ 126 h 224"/>
              <a:gd name="T8" fmla="*/ 186 w 264"/>
              <a:gd name="T9" fmla="*/ 224 h 224"/>
              <a:gd name="T10" fmla="*/ 10 w 264"/>
              <a:gd name="T11" fmla="*/ 119 h 224"/>
              <a:gd name="T12" fmla="*/ 43 w 264"/>
              <a:gd name="T13" fmla="*/ 40 h 224"/>
              <a:gd name="T14" fmla="*/ 140 w 264"/>
              <a:gd name="T15" fmla="*/ 78 h 224"/>
              <a:gd name="T16" fmla="*/ 146 w 264"/>
              <a:gd name="T17" fmla="*/ 91 h 224"/>
              <a:gd name="T18" fmla="*/ 59 w 264"/>
              <a:gd name="T19" fmla="*/ 51 h 224"/>
              <a:gd name="T20" fmla="*/ 23 w 264"/>
              <a:gd name="T21" fmla="*/ 108 h 224"/>
              <a:gd name="T22" fmla="*/ 178 w 264"/>
              <a:gd name="T23" fmla="*/ 196 h 224"/>
              <a:gd name="T24" fmla="*/ 243 w 264"/>
              <a:gd name="T25" fmla="*/ 69 h 224"/>
              <a:gd name="T26" fmla="*/ 165 w 264"/>
              <a:gd name="T27" fmla="*/ 55 h 224"/>
              <a:gd name="T28" fmla="*/ 146 w 264"/>
              <a:gd name="T29" fmla="*/ 9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64" h="224">
                <a:moveTo>
                  <a:pt x="140" y="78"/>
                </a:moveTo>
                <a:cubicBezTo>
                  <a:pt x="142" y="51"/>
                  <a:pt x="167" y="14"/>
                  <a:pt x="194" y="5"/>
                </a:cubicBezTo>
                <a:cubicBezTo>
                  <a:pt x="212" y="0"/>
                  <a:pt x="248" y="7"/>
                  <a:pt x="255" y="26"/>
                </a:cubicBezTo>
                <a:cubicBezTo>
                  <a:pt x="264" y="51"/>
                  <a:pt x="253" y="105"/>
                  <a:pt x="239" y="126"/>
                </a:cubicBezTo>
                <a:cubicBezTo>
                  <a:pt x="221" y="154"/>
                  <a:pt x="188" y="191"/>
                  <a:pt x="186" y="224"/>
                </a:cubicBezTo>
                <a:cubicBezTo>
                  <a:pt x="164" y="154"/>
                  <a:pt x="33" y="191"/>
                  <a:pt x="10" y="119"/>
                </a:cubicBezTo>
                <a:cubicBezTo>
                  <a:pt x="0" y="86"/>
                  <a:pt x="7" y="51"/>
                  <a:pt x="43" y="40"/>
                </a:cubicBezTo>
                <a:cubicBezTo>
                  <a:pt x="73" y="31"/>
                  <a:pt x="121" y="62"/>
                  <a:pt x="140" y="78"/>
                </a:cubicBezTo>
                <a:close/>
                <a:moveTo>
                  <a:pt x="146" y="91"/>
                </a:moveTo>
                <a:cubicBezTo>
                  <a:pt x="127" y="76"/>
                  <a:pt x="84" y="52"/>
                  <a:pt x="59" y="51"/>
                </a:cubicBezTo>
                <a:cubicBezTo>
                  <a:pt x="27" y="50"/>
                  <a:pt x="14" y="81"/>
                  <a:pt x="23" y="108"/>
                </a:cubicBezTo>
                <a:cubicBezTo>
                  <a:pt x="40" y="165"/>
                  <a:pt x="144" y="152"/>
                  <a:pt x="178" y="196"/>
                </a:cubicBezTo>
                <a:cubicBezTo>
                  <a:pt x="185" y="151"/>
                  <a:pt x="238" y="121"/>
                  <a:pt x="243" y="69"/>
                </a:cubicBezTo>
                <a:cubicBezTo>
                  <a:pt x="248" y="11"/>
                  <a:pt x="186" y="12"/>
                  <a:pt x="165" y="55"/>
                </a:cubicBezTo>
                <a:cubicBezTo>
                  <a:pt x="161" y="63"/>
                  <a:pt x="151" y="86"/>
                  <a:pt x="146" y="91"/>
                </a:cubicBezTo>
                <a:close/>
              </a:path>
            </a:pathLst>
          </a:custGeom>
          <a:solidFill>
            <a:srgbClr val="FDD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6" name="Freeform 165"/>
          <p:cNvSpPr>
            <a:spLocks noEditPoints="1"/>
          </p:cNvSpPr>
          <p:nvPr/>
        </p:nvSpPr>
        <p:spPr bwMode="auto">
          <a:xfrm>
            <a:off x="4386375" y="1307432"/>
            <a:ext cx="409575" cy="382588"/>
          </a:xfrm>
          <a:custGeom>
            <a:avLst/>
            <a:gdLst>
              <a:gd name="T0" fmla="*/ 146 w 267"/>
              <a:gd name="T1" fmla="*/ 111 h 249"/>
              <a:gd name="T2" fmla="*/ 159 w 267"/>
              <a:gd name="T3" fmla="*/ 50 h 249"/>
              <a:gd name="T4" fmla="*/ 93 w 267"/>
              <a:gd name="T5" fmla="*/ 98 h 249"/>
              <a:gd name="T6" fmla="*/ 27 w 267"/>
              <a:gd name="T7" fmla="*/ 82 h 249"/>
              <a:gd name="T8" fmla="*/ 26 w 267"/>
              <a:gd name="T9" fmla="*/ 115 h 249"/>
              <a:gd name="T10" fmla="*/ 69 w 267"/>
              <a:gd name="T11" fmla="*/ 137 h 249"/>
              <a:gd name="T12" fmla="*/ 24 w 267"/>
              <a:gd name="T13" fmla="*/ 159 h 249"/>
              <a:gd name="T14" fmla="*/ 91 w 267"/>
              <a:gd name="T15" fmla="*/ 176 h 249"/>
              <a:gd name="T16" fmla="*/ 140 w 267"/>
              <a:gd name="T17" fmla="*/ 230 h 249"/>
              <a:gd name="T18" fmla="*/ 141 w 267"/>
              <a:gd name="T19" fmla="*/ 168 h 249"/>
              <a:gd name="T20" fmla="*/ 212 w 267"/>
              <a:gd name="T21" fmla="*/ 106 h 249"/>
              <a:gd name="T22" fmla="*/ 146 w 267"/>
              <a:gd name="T23" fmla="*/ 111 h 249"/>
              <a:gd name="T24" fmla="*/ 146 w 267"/>
              <a:gd name="T25" fmla="*/ 111 h 249"/>
              <a:gd name="T26" fmla="*/ 139 w 267"/>
              <a:gd name="T27" fmla="*/ 122 h 249"/>
              <a:gd name="T28" fmla="*/ 136 w 267"/>
              <a:gd name="T29" fmla="*/ 119 h 249"/>
              <a:gd name="T30" fmla="*/ 172 w 267"/>
              <a:gd name="T31" fmla="*/ 108 h 249"/>
              <a:gd name="T32" fmla="*/ 219 w 267"/>
              <a:gd name="T33" fmla="*/ 139 h 249"/>
              <a:gd name="T34" fmla="*/ 150 w 267"/>
              <a:gd name="T35" fmla="*/ 163 h 249"/>
              <a:gd name="T36" fmla="*/ 131 w 267"/>
              <a:gd name="T37" fmla="*/ 146 h 249"/>
              <a:gd name="T38" fmla="*/ 139 w 267"/>
              <a:gd name="T39" fmla="*/ 122 h 249"/>
              <a:gd name="T40" fmla="*/ 139 w 267"/>
              <a:gd name="T41" fmla="*/ 122 h 249"/>
              <a:gd name="T42" fmla="*/ 131 w 267"/>
              <a:gd name="T43" fmla="*/ 116 h 249"/>
              <a:gd name="T44" fmla="*/ 106 w 267"/>
              <a:gd name="T45" fmla="*/ 119 h 249"/>
              <a:gd name="T46" fmla="*/ 126 w 267"/>
              <a:gd name="T47" fmla="*/ 41 h 249"/>
              <a:gd name="T48" fmla="*/ 152 w 267"/>
              <a:gd name="T49" fmla="*/ 66 h 249"/>
              <a:gd name="T50" fmla="*/ 131 w 267"/>
              <a:gd name="T51" fmla="*/ 116 h 249"/>
              <a:gd name="T52" fmla="*/ 131 w 267"/>
              <a:gd name="T53" fmla="*/ 116 h 249"/>
              <a:gd name="T54" fmla="*/ 104 w 267"/>
              <a:gd name="T55" fmla="*/ 120 h 249"/>
              <a:gd name="T56" fmla="*/ 93 w 267"/>
              <a:gd name="T57" fmla="*/ 130 h 249"/>
              <a:gd name="T58" fmla="*/ 93 w 267"/>
              <a:gd name="T59" fmla="*/ 130 h 249"/>
              <a:gd name="T60" fmla="*/ 37 w 267"/>
              <a:gd name="T61" fmla="*/ 115 h 249"/>
              <a:gd name="T62" fmla="*/ 30 w 267"/>
              <a:gd name="T63" fmla="*/ 89 h 249"/>
              <a:gd name="T64" fmla="*/ 67 w 267"/>
              <a:gd name="T65" fmla="*/ 86 h 249"/>
              <a:gd name="T66" fmla="*/ 99 w 267"/>
              <a:gd name="T67" fmla="*/ 115 h 249"/>
              <a:gd name="T68" fmla="*/ 104 w 267"/>
              <a:gd name="T69" fmla="*/ 120 h 249"/>
              <a:gd name="T70" fmla="*/ 104 w 267"/>
              <a:gd name="T71" fmla="*/ 120 h 249"/>
              <a:gd name="T72" fmla="*/ 89 w 267"/>
              <a:gd name="T73" fmla="*/ 138 h 249"/>
              <a:gd name="T74" fmla="*/ 90 w 267"/>
              <a:gd name="T75" fmla="*/ 148 h 249"/>
              <a:gd name="T76" fmla="*/ 101 w 267"/>
              <a:gd name="T77" fmla="*/ 155 h 249"/>
              <a:gd name="T78" fmla="*/ 69 w 267"/>
              <a:gd name="T79" fmla="*/ 193 h 249"/>
              <a:gd name="T80" fmla="*/ 30 w 267"/>
              <a:gd name="T81" fmla="*/ 164 h 249"/>
              <a:gd name="T82" fmla="*/ 68 w 267"/>
              <a:gd name="T83" fmla="*/ 145 h 249"/>
              <a:gd name="T84" fmla="*/ 89 w 267"/>
              <a:gd name="T85" fmla="*/ 138 h 249"/>
              <a:gd name="T86" fmla="*/ 89 w 267"/>
              <a:gd name="T87" fmla="*/ 138 h 249"/>
              <a:gd name="T88" fmla="*/ 101 w 267"/>
              <a:gd name="T89" fmla="*/ 155 h 249"/>
              <a:gd name="T90" fmla="*/ 123 w 267"/>
              <a:gd name="T91" fmla="*/ 151 h 249"/>
              <a:gd name="T92" fmla="*/ 124 w 267"/>
              <a:gd name="T93" fmla="*/ 150 h 249"/>
              <a:gd name="T94" fmla="*/ 130 w 267"/>
              <a:gd name="T95" fmla="*/ 164 h 249"/>
              <a:gd name="T96" fmla="*/ 141 w 267"/>
              <a:gd name="T97" fmla="*/ 215 h 249"/>
              <a:gd name="T98" fmla="*/ 99 w 267"/>
              <a:gd name="T99" fmla="*/ 206 h 249"/>
              <a:gd name="T100" fmla="*/ 101 w 267"/>
              <a:gd name="T101" fmla="*/ 155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67" h="249">
                <a:moveTo>
                  <a:pt x="146" y="111"/>
                </a:moveTo>
                <a:cubicBezTo>
                  <a:pt x="152" y="99"/>
                  <a:pt x="167" y="66"/>
                  <a:pt x="159" y="50"/>
                </a:cubicBezTo>
                <a:cubicBezTo>
                  <a:pt x="136" y="0"/>
                  <a:pt x="87" y="62"/>
                  <a:pt x="93" y="98"/>
                </a:cubicBezTo>
                <a:cubicBezTo>
                  <a:pt x="88" y="95"/>
                  <a:pt x="51" y="56"/>
                  <a:pt x="27" y="82"/>
                </a:cubicBezTo>
                <a:cubicBezTo>
                  <a:pt x="19" y="91"/>
                  <a:pt x="18" y="104"/>
                  <a:pt x="26" y="115"/>
                </a:cubicBezTo>
                <a:cubicBezTo>
                  <a:pt x="36" y="128"/>
                  <a:pt x="60" y="137"/>
                  <a:pt x="69" y="137"/>
                </a:cubicBezTo>
                <a:cubicBezTo>
                  <a:pt x="60" y="141"/>
                  <a:pt x="36" y="143"/>
                  <a:pt x="24" y="159"/>
                </a:cubicBezTo>
                <a:cubicBezTo>
                  <a:pt x="0" y="192"/>
                  <a:pt x="53" y="243"/>
                  <a:pt x="91" y="176"/>
                </a:cubicBezTo>
                <a:cubicBezTo>
                  <a:pt x="87" y="220"/>
                  <a:pt x="108" y="249"/>
                  <a:pt x="140" y="230"/>
                </a:cubicBezTo>
                <a:cubicBezTo>
                  <a:pt x="156" y="221"/>
                  <a:pt x="157" y="186"/>
                  <a:pt x="141" y="168"/>
                </a:cubicBezTo>
                <a:cubicBezTo>
                  <a:pt x="196" y="202"/>
                  <a:pt x="267" y="143"/>
                  <a:pt x="212" y="106"/>
                </a:cubicBezTo>
                <a:cubicBezTo>
                  <a:pt x="194" y="94"/>
                  <a:pt x="165" y="99"/>
                  <a:pt x="146" y="111"/>
                </a:cubicBezTo>
                <a:cubicBezTo>
                  <a:pt x="146" y="111"/>
                  <a:pt x="146" y="111"/>
                  <a:pt x="146" y="111"/>
                </a:cubicBezTo>
                <a:close/>
                <a:moveTo>
                  <a:pt x="139" y="122"/>
                </a:moveTo>
                <a:cubicBezTo>
                  <a:pt x="138" y="121"/>
                  <a:pt x="137" y="120"/>
                  <a:pt x="136" y="119"/>
                </a:cubicBezTo>
                <a:cubicBezTo>
                  <a:pt x="144" y="118"/>
                  <a:pt x="156" y="111"/>
                  <a:pt x="172" y="108"/>
                </a:cubicBezTo>
                <a:cubicBezTo>
                  <a:pt x="187" y="105"/>
                  <a:pt x="217" y="103"/>
                  <a:pt x="219" y="139"/>
                </a:cubicBezTo>
                <a:cubicBezTo>
                  <a:pt x="220" y="159"/>
                  <a:pt x="192" y="182"/>
                  <a:pt x="150" y="163"/>
                </a:cubicBezTo>
                <a:cubicBezTo>
                  <a:pt x="142" y="160"/>
                  <a:pt x="135" y="153"/>
                  <a:pt x="131" y="146"/>
                </a:cubicBezTo>
                <a:cubicBezTo>
                  <a:pt x="139" y="139"/>
                  <a:pt x="142" y="129"/>
                  <a:pt x="139" y="122"/>
                </a:cubicBezTo>
                <a:cubicBezTo>
                  <a:pt x="139" y="122"/>
                  <a:pt x="139" y="122"/>
                  <a:pt x="139" y="122"/>
                </a:cubicBezTo>
                <a:close/>
                <a:moveTo>
                  <a:pt x="131" y="116"/>
                </a:moveTo>
                <a:cubicBezTo>
                  <a:pt x="124" y="114"/>
                  <a:pt x="115" y="114"/>
                  <a:pt x="106" y="119"/>
                </a:cubicBezTo>
                <a:cubicBezTo>
                  <a:pt x="94" y="91"/>
                  <a:pt x="99" y="55"/>
                  <a:pt x="126" y="41"/>
                </a:cubicBezTo>
                <a:cubicBezTo>
                  <a:pt x="143" y="32"/>
                  <a:pt x="154" y="47"/>
                  <a:pt x="152" y="66"/>
                </a:cubicBezTo>
                <a:cubicBezTo>
                  <a:pt x="151" y="85"/>
                  <a:pt x="138" y="108"/>
                  <a:pt x="131" y="116"/>
                </a:cubicBezTo>
                <a:cubicBezTo>
                  <a:pt x="131" y="116"/>
                  <a:pt x="131" y="116"/>
                  <a:pt x="131" y="116"/>
                </a:cubicBezTo>
                <a:close/>
                <a:moveTo>
                  <a:pt x="104" y="120"/>
                </a:moveTo>
                <a:cubicBezTo>
                  <a:pt x="99" y="123"/>
                  <a:pt x="96" y="126"/>
                  <a:pt x="93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77" y="133"/>
                  <a:pt x="55" y="128"/>
                  <a:pt x="37" y="115"/>
                </a:cubicBezTo>
                <a:cubicBezTo>
                  <a:pt x="26" y="107"/>
                  <a:pt x="27" y="95"/>
                  <a:pt x="30" y="89"/>
                </a:cubicBezTo>
                <a:cubicBezTo>
                  <a:pt x="35" y="79"/>
                  <a:pt x="51" y="79"/>
                  <a:pt x="67" y="86"/>
                </a:cubicBezTo>
                <a:cubicBezTo>
                  <a:pt x="80" y="92"/>
                  <a:pt x="91" y="101"/>
                  <a:pt x="99" y="115"/>
                </a:cubicBezTo>
                <a:cubicBezTo>
                  <a:pt x="101" y="117"/>
                  <a:pt x="102" y="118"/>
                  <a:pt x="104" y="120"/>
                </a:cubicBezTo>
                <a:cubicBezTo>
                  <a:pt x="104" y="120"/>
                  <a:pt x="104" y="120"/>
                  <a:pt x="104" y="120"/>
                </a:cubicBezTo>
                <a:close/>
                <a:moveTo>
                  <a:pt x="89" y="138"/>
                </a:moveTo>
                <a:cubicBezTo>
                  <a:pt x="88" y="141"/>
                  <a:pt x="88" y="145"/>
                  <a:pt x="90" y="148"/>
                </a:cubicBezTo>
                <a:cubicBezTo>
                  <a:pt x="92" y="152"/>
                  <a:pt x="96" y="154"/>
                  <a:pt x="101" y="155"/>
                </a:cubicBezTo>
                <a:cubicBezTo>
                  <a:pt x="93" y="166"/>
                  <a:pt x="85" y="180"/>
                  <a:pt x="69" y="193"/>
                </a:cubicBezTo>
                <a:cubicBezTo>
                  <a:pt x="41" y="217"/>
                  <a:pt x="13" y="185"/>
                  <a:pt x="30" y="164"/>
                </a:cubicBezTo>
                <a:cubicBezTo>
                  <a:pt x="40" y="152"/>
                  <a:pt x="54" y="149"/>
                  <a:pt x="68" y="145"/>
                </a:cubicBezTo>
                <a:cubicBezTo>
                  <a:pt x="76" y="143"/>
                  <a:pt x="83" y="140"/>
                  <a:pt x="89" y="138"/>
                </a:cubicBezTo>
                <a:cubicBezTo>
                  <a:pt x="89" y="138"/>
                  <a:pt x="89" y="138"/>
                  <a:pt x="89" y="138"/>
                </a:cubicBezTo>
                <a:close/>
                <a:moveTo>
                  <a:pt x="101" y="155"/>
                </a:moveTo>
                <a:cubicBezTo>
                  <a:pt x="108" y="157"/>
                  <a:pt x="115" y="155"/>
                  <a:pt x="123" y="151"/>
                </a:cubicBezTo>
                <a:cubicBezTo>
                  <a:pt x="123" y="151"/>
                  <a:pt x="124" y="151"/>
                  <a:pt x="124" y="150"/>
                </a:cubicBezTo>
                <a:cubicBezTo>
                  <a:pt x="125" y="154"/>
                  <a:pt x="127" y="158"/>
                  <a:pt x="130" y="164"/>
                </a:cubicBezTo>
                <a:cubicBezTo>
                  <a:pt x="139" y="180"/>
                  <a:pt x="149" y="190"/>
                  <a:pt x="141" y="215"/>
                </a:cubicBezTo>
                <a:cubicBezTo>
                  <a:pt x="136" y="229"/>
                  <a:pt x="105" y="235"/>
                  <a:pt x="99" y="206"/>
                </a:cubicBezTo>
                <a:cubicBezTo>
                  <a:pt x="95" y="186"/>
                  <a:pt x="95" y="174"/>
                  <a:pt x="101" y="155"/>
                </a:cubicBez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7" name="Freeform 130"/>
          <p:cNvSpPr>
            <a:spLocks noEditPoints="1"/>
          </p:cNvSpPr>
          <p:nvPr/>
        </p:nvSpPr>
        <p:spPr bwMode="auto">
          <a:xfrm>
            <a:off x="3379900" y="1437607"/>
            <a:ext cx="436563" cy="457200"/>
          </a:xfrm>
          <a:custGeom>
            <a:avLst/>
            <a:gdLst>
              <a:gd name="T0" fmla="*/ 141 w 284"/>
              <a:gd name="T1" fmla="*/ 106 h 297"/>
              <a:gd name="T2" fmla="*/ 116 w 284"/>
              <a:gd name="T3" fmla="*/ 36 h 297"/>
              <a:gd name="T4" fmla="*/ 80 w 284"/>
              <a:gd name="T5" fmla="*/ 126 h 297"/>
              <a:gd name="T6" fmla="*/ 3 w 284"/>
              <a:gd name="T7" fmla="*/ 151 h 297"/>
              <a:gd name="T8" fmla="*/ 23 w 284"/>
              <a:gd name="T9" fmla="*/ 185 h 297"/>
              <a:gd name="T10" fmla="*/ 80 w 284"/>
              <a:gd name="T11" fmla="*/ 180 h 297"/>
              <a:gd name="T12" fmla="*/ 48 w 284"/>
              <a:gd name="T13" fmla="*/ 232 h 297"/>
              <a:gd name="T14" fmla="*/ 128 w 284"/>
              <a:gd name="T15" fmla="*/ 206 h 297"/>
              <a:gd name="T16" fmla="*/ 211 w 284"/>
              <a:gd name="T17" fmla="*/ 230 h 297"/>
              <a:gd name="T18" fmla="*/ 173 w 284"/>
              <a:gd name="T19" fmla="*/ 166 h 297"/>
              <a:gd name="T20" fmla="*/ 205 w 284"/>
              <a:gd name="T21" fmla="*/ 59 h 297"/>
              <a:gd name="T22" fmla="*/ 141 w 284"/>
              <a:gd name="T23" fmla="*/ 106 h 297"/>
              <a:gd name="T24" fmla="*/ 141 w 284"/>
              <a:gd name="T25" fmla="*/ 106 h 297"/>
              <a:gd name="T26" fmla="*/ 142 w 284"/>
              <a:gd name="T27" fmla="*/ 122 h 297"/>
              <a:gd name="T28" fmla="*/ 137 w 284"/>
              <a:gd name="T29" fmla="*/ 120 h 297"/>
              <a:gd name="T30" fmla="*/ 166 w 284"/>
              <a:gd name="T31" fmla="*/ 86 h 297"/>
              <a:gd name="T32" fmla="*/ 234 w 284"/>
              <a:gd name="T33" fmla="*/ 88 h 297"/>
              <a:gd name="T34" fmla="*/ 179 w 284"/>
              <a:gd name="T35" fmla="*/ 156 h 297"/>
              <a:gd name="T36" fmla="*/ 148 w 284"/>
              <a:gd name="T37" fmla="*/ 151 h 297"/>
              <a:gd name="T38" fmla="*/ 142 w 284"/>
              <a:gd name="T39" fmla="*/ 122 h 297"/>
              <a:gd name="T40" fmla="*/ 142 w 284"/>
              <a:gd name="T41" fmla="*/ 122 h 297"/>
              <a:gd name="T42" fmla="*/ 129 w 284"/>
              <a:gd name="T43" fmla="*/ 120 h 297"/>
              <a:gd name="T44" fmla="*/ 107 w 284"/>
              <a:gd name="T45" fmla="*/ 138 h 297"/>
              <a:gd name="T46" fmla="*/ 77 w 284"/>
              <a:gd name="T47" fmla="*/ 47 h 297"/>
              <a:gd name="T48" fmla="*/ 120 w 284"/>
              <a:gd name="T49" fmla="*/ 56 h 297"/>
              <a:gd name="T50" fmla="*/ 129 w 284"/>
              <a:gd name="T51" fmla="*/ 120 h 297"/>
              <a:gd name="T52" fmla="*/ 129 w 284"/>
              <a:gd name="T53" fmla="*/ 120 h 297"/>
              <a:gd name="T54" fmla="*/ 105 w 284"/>
              <a:gd name="T55" fmla="*/ 141 h 297"/>
              <a:gd name="T56" fmla="*/ 100 w 284"/>
              <a:gd name="T57" fmla="*/ 158 h 297"/>
              <a:gd name="T58" fmla="*/ 100 w 284"/>
              <a:gd name="T59" fmla="*/ 158 h 297"/>
              <a:gd name="T60" fmla="*/ 34 w 284"/>
              <a:gd name="T61" fmla="*/ 178 h 297"/>
              <a:gd name="T62" fmla="*/ 11 w 284"/>
              <a:gd name="T63" fmla="*/ 157 h 297"/>
              <a:gd name="T64" fmla="*/ 46 w 284"/>
              <a:gd name="T65" fmla="*/ 130 h 297"/>
              <a:gd name="T66" fmla="*/ 97 w 284"/>
              <a:gd name="T67" fmla="*/ 139 h 297"/>
              <a:gd name="T68" fmla="*/ 105 w 284"/>
              <a:gd name="T69" fmla="*/ 141 h 297"/>
              <a:gd name="T70" fmla="*/ 105 w 284"/>
              <a:gd name="T71" fmla="*/ 141 h 297"/>
              <a:gd name="T72" fmla="*/ 101 w 284"/>
              <a:gd name="T73" fmla="*/ 169 h 297"/>
              <a:gd name="T74" fmla="*/ 108 w 284"/>
              <a:gd name="T75" fmla="*/ 178 h 297"/>
              <a:gd name="T76" fmla="*/ 124 w 284"/>
              <a:gd name="T77" fmla="*/ 179 h 297"/>
              <a:gd name="T78" fmla="*/ 116 w 284"/>
              <a:gd name="T79" fmla="*/ 237 h 297"/>
              <a:gd name="T80" fmla="*/ 58 w 284"/>
              <a:gd name="T81" fmla="*/ 232 h 297"/>
              <a:gd name="T82" fmla="*/ 84 w 284"/>
              <a:gd name="T83" fmla="*/ 189 h 297"/>
              <a:gd name="T84" fmla="*/ 101 w 284"/>
              <a:gd name="T85" fmla="*/ 169 h 297"/>
              <a:gd name="T86" fmla="*/ 101 w 284"/>
              <a:gd name="T87" fmla="*/ 169 h 297"/>
              <a:gd name="T88" fmla="*/ 125 w 284"/>
              <a:gd name="T89" fmla="*/ 179 h 297"/>
              <a:gd name="T90" fmla="*/ 144 w 284"/>
              <a:gd name="T91" fmla="*/ 161 h 297"/>
              <a:gd name="T92" fmla="*/ 145 w 284"/>
              <a:gd name="T93" fmla="*/ 159 h 297"/>
              <a:gd name="T94" fmla="*/ 159 w 284"/>
              <a:gd name="T95" fmla="*/ 169 h 297"/>
              <a:gd name="T96" fmla="*/ 202 w 284"/>
              <a:gd name="T97" fmla="*/ 215 h 297"/>
              <a:gd name="T98" fmla="*/ 154 w 284"/>
              <a:gd name="T99" fmla="*/ 231 h 297"/>
              <a:gd name="T100" fmla="*/ 125 w 284"/>
              <a:gd name="T101" fmla="*/ 17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4" h="297">
                <a:moveTo>
                  <a:pt x="141" y="106"/>
                </a:moveTo>
                <a:cubicBezTo>
                  <a:pt x="140" y="90"/>
                  <a:pt x="134" y="47"/>
                  <a:pt x="116" y="36"/>
                </a:cubicBezTo>
                <a:cubicBezTo>
                  <a:pt x="61" y="0"/>
                  <a:pt x="51" y="93"/>
                  <a:pt x="80" y="126"/>
                </a:cubicBezTo>
                <a:cubicBezTo>
                  <a:pt x="73" y="125"/>
                  <a:pt x="11" y="110"/>
                  <a:pt x="3" y="151"/>
                </a:cubicBezTo>
                <a:cubicBezTo>
                  <a:pt x="0" y="166"/>
                  <a:pt x="7" y="179"/>
                  <a:pt x="23" y="185"/>
                </a:cubicBezTo>
                <a:cubicBezTo>
                  <a:pt x="41" y="192"/>
                  <a:pt x="71" y="186"/>
                  <a:pt x="80" y="180"/>
                </a:cubicBezTo>
                <a:cubicBezTo>
                  <a:pt x="73" y="191"/>
                  <a:pt x="50" y="207"/>
                  <a:pt x="48" y="232"/>
                </a:cubicBezTo>
                <a:cubicBezTo>
                  <a:pt x="45" y="280"/>
                  <a:pt x="131" y="297"/>
                  <a:pt x="128" y="206"/>
                </a:cubicBezTo>
                <a:cubicBezTo>
                  <a:pt x="151" y="253"/>
                  <a:pt x="190" y="269"/>
                  <a:pt x="211" y="230"/>
                </a:cubicBezTo>
                <a:cubicBezTo>
                  <a:pt x="221" y="210"/>
                  <a:pt x="200" y="174"/>
                  <a:pt x="173" y="166"/>
                </a:cubicBezTo>
                <a:cubicBezTo>
                  <a:pt x="249" y="166"/>
                  <a:pt x="284" y="61"/>
                  <a:pt x="205" y="59"/>
                </a:cubicBezTo>
                <a:cubicBezTo>
                  <a:pt x="179" y="58"/>
                  <a:pt x="153" y="82"/>
                  <a:pt x="141" y="106"/>
                </a:cubicBezTo>
                <a:cubicBezTo>
                  <a:pt x="141" y="106"/>
                  <a:pt x="141" y="106"/>
                  <a:pt x="141" y="106"/>
                </a:cubicBezTo>
                <a:close/>
                <a:moveTo>
                  <a:pt x="142" y="122"/>
                </a:moveTo>
                <a:cubicBezTo>
                  <a:pt x="140" y="121"/>
                  <a:pt x="139" y="120"/>
                  <a:pt x="137" y="120"/>
                </a:cubicBezTo>
                <a:cubicBezTo>
                  <a:pt x="144" y="114"/>
                  <a:pt x="152" y="99"/>
                  <a:pt x="166" y="86"/>
                </a:cubicBezTo>
                <a:cubicBezTo>
                  <a:pt x="179" y="74"/>
                  <a:pt x="209" y="52"/>
                  <a:pt x="234" y="88"/>
                </a:cubicBezTo>
                <a:cubicBezTo>
                  <a:pt x="248" y="108"/>
                  <a:pt x="233" y="148"/>
                  <a:pt x="179" y="156"/>
                </a:cubicBezTo>
                <a:cubicBezTo>
                  <a:pt x="169" y="157"/>
                  <a:pt x="158" y="155"/>
                  <a:pt x="148" y="151"/>
                </a:cubicBezTo>
                <a:cubicBezTo>
                  <a:pt x="152" y="138"/>
                  <a:pt x="150" y="126"/>
                  <a:pt x="142" y="122"/>
                </a:cubicBezTo>
                <a:cubicBezTo>
                  <a:pt x="142" y="122"/>
                  <a:pt x="142" y="122"/>
                  <a:pt x="142" y="122"/>
                </a:cubicBezTo>
                <a:close/>
                <a:moveTo>
                  <a:pt x="129" y="120"/>
                </a:moveTo>
                <a:cubicBezTo>
                  <a:pt x="121" y="122"/>
                  <a:pt x="113" y="129"/>
                  <a:pt x="107" y="138"/>
                </a:cubicBezTo>
                <a:cubicBezTo>
                  <a:pt x="77" y="118"/>
                  <a:pt x="59" y="79"/>
                  <a:pt x="77" y="47"/>
                </a:cubicBezTo>
                <a:cubicBezTo>
                  <a:pt x="89" y="28"/>
                  <a:pt x="109" y="36"/>
                  <a:pt x="120" y="56"/>
                </a:cubicBezTo>
                <a:cubicBezTo>
                  <a:pt x="130" y="76"/>
                  <a:pt x="132" y="107"/>
                  <a:pt x="129" y="120"/>
                </a:cubicBezTo>
                <a:cubicBezTo>
                  <a:pt x="129" y="120"/>
                  <a:pt x="129" y="120"/>
                  <a:pt x="129" y="120"/>
                </a:cubicBezTo>
                <a:close/>
                <a:moveTo>
                  <a:pt x="105" y="141"/>
                </a:moveTo>
                <a:cubicBezTo>
                  <a:pt x="102" y="147"/>
                  <a:pt x="100" y="153"/>
                  <a:pt x="100" y="158"/>
                </a:cubicBezTo>
                <a:cubicBezTo>
                  <a:pt x="100" y="158"/>
                  <a:pt x="100" y="158"/>
                  <a:pt x="100" y="158"/>
                </a:cubicBezTo>
                <a:cubicBezTo>
                  <a:pt x="86" y="171"/>
                  <a:pt x="61" y="180"/>
                  <a:pt x="34" y="178"/>
                </a:cubicBezTo>
                <a:cubicBezTo>
                  <a:pt x="18" y="177"/>
                  <a:pt x="12" y="165"/>
                  <a:pt x="11" y="157"/>
                </a:cubicBezTo>
                <a:cubicBezTo>
                  <a:pt x="9" y="144"/>
                  <a:pt x="26" y="133"/>
                  <a:pt x="46" y="130"/>
                </a:cubicBezTo>
                <a:cubicBezTo>
                  <a:pt x="63" y="128"/>
                  <a:pt x="80" y="131"/>
                  <a:pt x="97" y="139"/>
                </a:cubicBezTo>
                <a:cubicBezTo>
                  <a:pt x="99" y="140"/>
                  <a:pt x="102" y="141"/>
                  <a:pt x="105" y="141"/>
                </a:cubicBezTo>
                <a:cubicBezTo>
                  <a:pt x="105" y="141"/>
                  <a:pt x="105" y="141"/>
                  <a:pt x="105" y="141"/>
                </a:cubicBezTo>
                <a:close/>
                <a:moveTo>
                  <a:pt x="101" y="169"/>
                </a:moveTo>
                <a:cubicBezTo>
                  <a:pt x="102" y="173"/>
                  <a:pt x="105" y="176"/>
                  <a:pt x="108" y="178"/>
                </a:cubicBezTo>
                <a:cubicBezTo>
                  <a:pt x="113" y="181"/>
                  <a:pt x="118" y="181"/>
                  <a:pt x="124" y="179"/>
                </a:cubicBezTo>
                <a:cubicBezTo>
                  <a:pt x="123" y="195"/>
                  <a:pt x="124" y="214"/>
                  <a:pt x="116" y="237"/>
                </a:cubicBezTo>
                <a:cubicBezTo>
                  <a:pt x="102" y="279"/>
                  <a:pt x="54" y="264"/>
                  <a:pt x="58" y="232"/>
                </a:cubicBezTo>
                <a:cubicBezTo>
                  <a:pt x="60" y="215"/>
                  <a:pt x="73" y="201"/>
                  <a:pt x="84" y="189"/>
                </a:cubicBezTo>
                <a:cubicBezTo>
                  <a:pt x="91" y="182"/>
                  <a:pt x="97" y="174"/>
                  <a:pt x="101" y="169"/>
                </a:cubicBezTo>
                <a:cubicBezTo>
                  <a:pt x="101" y="169"/>
                  <a:pt x="101" y="169"/>
                  <a:pt x="101" y="169"/>
                </a:cubicBezTo>
                <a:close/>
                <a:moveTo>
                  <a:pt x="125" y="179"/>
                </a:moveTo>
                <a:cubicBezTo>
                  <a:pt x="132" y="176"/>
                  <a:pt x="139" y="170"/>
                  <a:pt x="144" y="161"/>
                </a:cubicBezTo>
                <a:cubicBezTo>
                  <a:pt x="144" y="160"/>
                  <a:pt x="144" y="160"/>
                  <a:pt x="145" y="159"/>
                </a:cubicBezTo>
                <a:cubicBezTo>
                  <a:pt x="148" y="162"/>
                  <a:pt x="153" y="165"/>
                  <a:pt x="159" y="169"/>
                </a:cubicBezTo>
                <a:cubicBezTo>
                  <a:pt x="178" y="180"/>
                  <a:pt x="195" y="184"/>
                  <a:pt x="202" y="215"/>
                </a:cubicBezTo>
                <a:cubicBezTo>
                  <a:pt x="206" y="231"/>
                  <a:pt x="178" y="257"/>
                  <a:pt x="154" y="231"/>
                </a:cubicBezTo>
                <a:cubicBezTo>
                  <a:pt x="137" y="213"/>
                  <a:pt x="130" y="201"/>
                  <a:pt x="125" y="179"/>
                </a:cubicBezTo>
                <a:close/>
              </a:path>
            </a:pathLst>
          </a:custGeom>
          <a:solidFill>
            <a:srgbClr val="008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88" name="组合 287"/>
          <p:cNvGrpSpPr/>
          <p:nvPr/>
        </p:nvGrpSpPr>
        <p:grpSpPr>
          <a:xfrm>
            <a:off x="4968988" y="983582"/>
            <a:ext cx="628650" cy="565150"/>
            <a:chOff x="5018650" y="767558"/>
            <a:chExt cx="628650" cy="565150"/>
          </a:xfrm>
        </p:grpSpPr>
        <p:sp>
          <p:nvSpPr>
            <p:cNvPr id="289" name="Freeform 23"/>
            <p:cNvSpPr>
              <a:spLocks/>
            </p:cNvSpPr>
            <p:nvPr/>
          </p:nvSpPr>
          <p:spPr bwMode="auto">
            <a:xfrm>
              <a:off x="5018650" y="767558"/>
              <a:ext cx="628650" cy="565150"/>
            </a:xfrm>
            <a:custGeom>
              <a:avLst/>
              <a:gdLst>
                <a:gd name="T0" fmla="*/ 344 w 409"/>
                <a:gd name="T1" fmla="*/ 134 h 368"/>
                <a:gd name="T2" fmla="*/ 233 w 409"/>
                <a:gd name="T3" fmla="*/ 143 h 368"/>
                <a:gd name="T4" fmla="*/ 191 w 409"/>
                <a:gd name="T5" fmla="*/ 37 h 368"/>
                <a:gd name="T6" fmla="*/ 52 w 409"/>
                <a:gd name="T7" fmla="*/ 66 h 368"/>
                <a:gd name="T8" fmla="*/ 90 w 409"/>
                <a:gd name="T9" fmla="*/ 362 h 368"/>
                <a:gd name="T10" fmla="*/ 378 w 409"/>
                <a:gd name="T11" fmla="*/ 264 h 368"/>
                <a:gd name="T12" fmla="*/ 344 w 409"/>
                <a:gd name="T13" fmla="*/ 134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368">
                  <a:moveTo>
                    <a:pt x="344" y="134"/>
                  </a:moveTo>
                  <a:cubicBezTo>
                    <a:pt x="303" y="110"/>
                    <a:pt x="263" y="118"/>
                    <a:pt x="233" y="143"/>
                  </a:cubicBezTo>
                  <a:cubicBezTo>
                    <a:pt x="241" y="104"/>
                    <a:pt x="228" y="57"/>
                    <a:pt x="191" y="37"/>
                  </a:cubicBezTo>
                  <a:cubicBezTo>
                    <a:pt x="120" y="0"/>
                    <a:pt x="72" y="33"/>
                    <a:pt x="52" y="66"/>
                  </a:cubicBezTo>
                  <a:cubicBezTo>
                    <a:pt x="0" y="155"/>
                    <a:pt x="119" y="280"/>
                    <a:pt x="90" y="362"/>
                  </a:cubicBezTo>
                  <a:cubicBezTo>
                    <a:pt x="152" y="308"/>
                    <a:pt x="305" y="368"/>
                    <a:pt x="378" y="264"/>
                  </a:cubicBezTo>
                  <a:cubicBezTo>
                    <a:pt x="409" y="221"/>
                    <a:pt x="385" y="158"/>
                    <a:pt x="344" y="134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0" name="Freeform 24"/>
            <p:cNvSpPr>
              <a:spLocks noEditPoints="1"/>
            </p:cNvSpPr>
            <p:nvPr/>
          </p:nvSpPr>
          <p:spPr bwMode="auto">
            <a:xfrm>
              <a:off x="5167875" y="910433"/>
              <a:ext cx="339725" cy="279400"/>
            </a:xfrm>
            <a:custGeom>
              <a:avLst/>
              <a:gdLst>
                <a:gd name="T0" fmla="*/ 97 w 221"/>
                <a:gd name="T1" fmla="*/ 114 h 182"/>
                <a:gd name="T2" fmla="*/ 181 w 221"/>
                <a:gd name="T3" fmla="*/ 150 h 182"/>
                <a:gd name="T4" fmla="*/ 50 w 221"/>
                <a:gd name="T5" fmla="*/ 178 h 182"/>
                <a:gd name="T6" fmla="*/ 22 w 221"/>
                <a:gd name="T7" fmla="*/ 25 h 182"/>
                <a:gd name="T8" fmla="*/ 77 w 221"/>
                <a:gd name="T9" fmla="*/ 32 h 182"/>
                <a:gd name="T10" fmla="*/ 97 w 221"/>
                <a:gd name="T11" fmla="*/ 114 h 182"/>
                <a:gd name="T12" fmla="*/ 91 w 221"/>
                <a:gd name="T13" fmla="*/ 128 h 182"/>
                <a:gd name="T14" fmla="*/ 73 w 221"/>
                <a:gd name="T15" fmla="*/ 58 h 182"/>
                <a:gd name="T16" fmla="*/ 34 w 221"/>
                <a:gd name="T17" fmla="*/ 64 h 182"/>
                <a:gd name="T18" fmla="*/ 47 w 221"/>
                <a:gd name="T19" fmla="*/ 106 h 182"/>
                <a:gd name="T20" fmla="*/ 62 w 221"/>
                <a:gd name="T21" fmla="*/ 166 h 182"/>
                <a:gd name="T22" fmla="*/ 117 w 221"/>
                <a:gd name="T23" fmla="*/ 159 h 182"/>
                <a:gd name="T24" fmla="*/ 166 w 221"/>
                <a:gd name="T25" fmla="*/ 140 h 182"/>
                <a:gd name="T26" fmla="*/ 144 w 221"/>
                <a:gd name="T27" fmla="*/ 119 h 182"/>
                <a:gd name="T28" fmla="*/ 91 w 221"/>
                <a:gd name="T29" fmla="*/ 12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1" h="182">
                  <a:moveTo>
                    <a:pt x="97" y="114"/>
                  </a:moveTo>
                  <a:cubicBezTo>
                    <a:pt x="122" y="110"/>
                    <a:pt x="221" y="91"/>
                    <a:pt x="181" y="150"/>
                  </a:cubicBezTo>
                  <a:cubicBezTo>
                    <a:pt x="160" y="182"/>
                    <a:pt x="83" y="159"/>
                    <a:pt x="50" y="178"/>
                  </a:cubicBezTo>
                  <a:cubicBezTo>
                    <a:pt x="58" y="132"/>
                    <a:pt x="0" y="59"/>
                    <a:pt x="22" y="25"/>
                  </a:cubicBezTo>
                  <a:cubicBezTo>
                    <a:pt x="39" y="0"/>
                    <a:pt x="65" y="6"/>
                    <a:pt x="77" y="32"/>
                  </a:cubicBezTo>
                  <a:cubicBezTo>
                    <a:pt x="89" y="59"/>
                    <a:pt x="91" y="87"/>
                    <a:pt x="97" y="114"/>
                  </a:cubicBezTo>
                  <a:close/>
                  <a:moveTo>
                    <a:pt x="91" y="128"/>
                  </a:moveTo>
                  <a:cubicBezTo>
                    <a:pt x="92" y="108"/>
                    <a:pt x="81" y="77"/>
                    <a:pt x="73" y="58"/>
                  </a:cubicBezTo>
                  <a:cubicBezTo>
                    <a:pt x="65" y="37"/>
                    <a:pt x="36" y="39"/>
                    <a:pt x="34" y="64"/>
                  </a:cubicBezTo>
                  <a:cubicBezTo>
                    <a:pt x="33" y="77"/>
                    <a:pt x="43" y="94"/>
                    <a:pt x="47" y="106"/>
                  </a:cubicBezTo>
                  <a:cubicBezTo>
                    <a:pt x="54" y="124"/>
                    <a:pt x="62" y="146"/>
                    <a:pt x="62" y="166"/>
                  </a:cubicBezTo>
                  <a:cubicBezTo>
                    <a:pt x="82" y="157"/>
                    <a:pt x="96" y="159"/>
                    <a:pt x="117" y="159"/>
                  </a:cubicBezTo>
                  <a:cubicBezTo>
                    <a:pt x="129" y="160"/>
                    <a:pt x="165" y="157"/>
                    <a:pt x="166" y="140"/>
                  </a:cubicBezTo>
                  <a:cubicBezTo>
                    <a:pt x="166" y="125"/>
                    <a:pt x="157" y="122"/>
                    <a:pt x="144" y="119"/>
                  </a:cubicBezTo>
                  <a:cubicBezTo>
                    <a:pt x="134" y="117"/>
                    <a:pt x="100" y="122"/>
                    <a:pt x="91" y="128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1" name="Freeform 25"/>
            <p:cNvSpPr>
              <a:spLocks noEditPoints="1"/>
            </p:cNvSpPr>
            <p:nvPr/>
          </p:nvSpPr>
          <p:spPr bwMode="auto">
            <a:xfrm>
              <a:off x="5082150" y="848521"/>
              <a:ext cx="455613" cy="401638"/>
            </a:xfrm>
            <a:custGeom>
              <a:avLst/>
              <a:gdLst>
                <a:gd name="T0" fmla="*/ 165 w 296"/>
                <a:gd name="T1" fmla="*/ 126 h 261"/>
                <a:gd name="T2" fmla="*/ 261 w 296"/>
                <a:gd name="T3" fmla="*/ 121 h 261"/>
                <a:gd name="T4" fmla="*/ 285 w 296"/>
                <a:gd name="T5" fmla="*/ 185 h 261"/>
                <a:gd name="T6" fmla="*/ 192 w 296"/>
                <a:gd name="T7" fmla="*/ 238 h 261"/>
                <a:gd name="T8" fmla="*/ 76 w 296"/>
                <a:gd name="T9" fmla="*/ 261 h 261"/>
                <a:gd name="T10" fmla="*/ 45 w 296"/>
                <a:gd name="T11" fmla="*/ 47 h 261"/>
                <a:gd name="T12" fmla="*/ 132 w 296"/>
                <a:gd name="T13" fmla="*/ 22 h 261"/>
                <a:gd name="T14" fmla="*/ 165 w 296"/>
                <a:gd name="T15" fmla="*/ 126 h 261"/>
                <a:gd name="T16" fmla="*/ 158 w 296"/>
                <a:gd name="T17" fmla="*/ 139 h 261"/>
                <a:gd name="T18" fmla="*/ 133 w 296"/>
                <a:gd name="T19" fmla="*/ 42 h 261"/>
                <a:gd name="T20" fmla="*/ 61 w 296"/>
                <a:gd name="T21" fmla="*/ 50 h 261"/>
                <a:gd name="T22" fmla="*/ 94 w 296"/>
                <a:gd name="T23" fmla="*/ 235 h 261"/>
                <a:gd name="T24" fmla="*/ 241 w 296"/>
                <a:gd name="T25" fmla="*/ 204 h 261"/>
                <a:gd name="T26" fmla="*/ 200 w 296"/>
                <a:gd name="T27" fmla="*/ 131 h 261"/>
                <a:gd name="T28" fmla="*/ 158 w 296"/>
                <a:gd name="T29" fmla="*/ 13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6" h="261">
                  <a:moveTo>
                    <a:pt x="165" y="126"/>
                  </a:moveTo>
                  <a:cubicBezTo>
                    <a:pt x="189" y="110"/>
                    <a:pt x="236" y="105"/>
                    <a:pt x="261" y="121"/>
                  </a:cubicBezTo>
                  <a:cubicBezTo>
                    <a:pt x="277" y="132"/>
                    <a:pt x="296" y="166"/>
                    <a:pt x="285" y="185"/>
                  </a:cubicBezTo>
                  <a:cubicBezTo>
                    <a:pt x="270" y="209"/>
                    <a:pt x="219" y="235"/>
                    <a:pt x="192" y="238"/>
                  </a:cubicBezTo>
                  <a:cubicBezTo>
                    <a:pt x="157" y="242"/>
                    <a:pt x="104" y="240"/>
                    <a:pt x="76" y="261"/>
                  </a:cubicBezTo>
                  <a:cubicBezTo>
                    <a:pt x="119" y="195"/>
                    <a:pt x="0" y="114"/>
                    <a:pt x="45" y="47"/>
                  </a:cubicBezTo>
                  <a:cubicBezTo>
                    <a:pt x="65" y="17"/>
                    <a:pt x="98" y="0"/>
                    <a:pt x="132" y="22"/>
                  </a:cubicBezTo>
                  <a:cubicBezTo>
                    <a:pt x="159" y="40"/>
                    <a:pt x="165" y="100"/>
                    <a:pt x="165" y="126"/>
                  </a:cubicBezTo>
                  <a:close/>
                  <a:moveTo>
                    <a:pt x="158" y="139"/>
                  </a:moveTo>
                  <a:cubicBezTo>
                    <a:pt x="158" y="114"/>
                    <a:pt x="149" y="63"/>
                    <a:pt x="133" y="42"/>
                  </a:cubicBezTo>
                  <a:cubicBezTo>
                    <a:pt x="113" y="15"/>
                    <a:pt x="78" y="25"/>
                    <a:pt x="61" y="50"/>
                  </a:cubicBezTo>
                  <a:cubicBezTo>
                    <a:pt x="27" y="102"/>
                    <a:pt x="107" y="178"/>
                    <a:pt x="94" y="235"/>
                  </a:cubicBezTo>
                  <a:cubicBezTo>
                    <a:pt x="135" y="211"/>
                    <a:pt x="195" y="234"/>
                    <a:pt x="241" y="204"/>
                  </a:cubicBezTo>
                  <a:cubicBezTo>
                    <a:pt x="293" y="169"/>
                    <a:pt x="250" y="119"/>
                    <a:pt x="200" y="131"/>
                  </a:cubicBezTo>
                  <a:cubicBezTo>
                    <a:pt x="192" y="133"/>
                    <a:pt x="165" y="140"/>
                    <a:pt x="158" y="139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2" name="Freeform 27"/>
            <p:cNvSpPr>
              <a:spLocks/>
            </p:cNvSpPr>
            <p:nvPr/>
          </p:nvSpPr>
          <p:spPr bwMode="auto">
            <a:xfrm>
              <a:off x="5223437" y="1019971"/>
              <a:ext cx="177800" cy="123825"/>
            </a:xfrm>
            <a:custGeom>
              <a:avLst/>
              <a:gdLst>
                <a:gd name="T0" fmla="*/ 51 w 115"/>
                <a:gd name="T1" fmla="*/ 65 h 81"/>
                <a:gd name="T2" fmla="*/ 97 w 115"/>
                <a:gd name="T3" fmla="*/ 73 h 81"/>
                <a:gd name="T4" fmla="*/ 66 w 115"/>
                <a:gd name="T5" fmla="*/ 77 h 81"/>
                <a:gd name="T6" fmla="*/ 34 w 115"/>
                <a:gd name="T7" fmla="*/ 81 h 81"/>
                <a:gd name="T8" fmla="*/ 31 w 115"/>
                <a:gd name="T9" fmla="*/ 62 h 81"/>
                <a:gd name="T10" fmla="*/ 24 w 115"/>
                <a:gd name="T11" fmla="*/ 2 h 81"/>
                <a:gd name="T12" fmla="*/ 49 w 115"/>
                <a:gd name="T13" fmla="*/ 66 h 81"/>
                <a:gd name="T14" fmla="*/ 51 w 115"/>
                <a:gd name="T1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81">
                  <a:moveTo>
                    <a:pt x="51" y="65"/>
                  </a:moveTo>
                  <a:cubicBezTo>
                    <a:pt x="60" y="58"/>
                    <a:pt x="115" y="57"/>
                    <a:pt x="97" y="73"/>
                  </a:cubicBezTo>
                  <a:cubicBezTo>
                    <a:pt x="91" y="78"/>
                    <a:pt x="74" y="77"/>
                    <a:pt x="66" y="77"/>
                  </a:cubicBezTo>
                  <a:cubicBezTo>
                    <a:pt x="55" y="77"/>
                    <a:pt x="43" y="77"/>
                    <a:pt x="34" y="81"/>
                  </a:cubicBezTo>
                  <a:cubicBezTo>
                    <a:pt x="31" y="77"/>
                    <a:pt x="33" y="67"/>
                    <a:pt x="31" y="62"/>
                  </a:cubicBezTo>
                  <a:cubicBezTo>
                    <a:pt x="27" y="53"/>
                    <a:pt x="0" y="0"/>
                    <a:pt x="24" y="2"/>
                  </a:cubicBezTo>
                  <a:cubicBezTo>
                    <a:pt x="41" y="4"/>
                    <a:pt x="43" y="54"/>
                    <a:pt x="49" y="66"/>
                  </a:cubicBezTo>
                  <a:lnTo>
                    <a:pt x="51" y="65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3" name="Freeform 26"/>
            <p:cNvSpPr>
              <a:spLocks noEditPoints="1"/>
            </p:cNvSpPr>
            <p:nvPr/>
          </p:nvSpPr>
          <p:spPr bwMode="auto">
            <a:xfrm>
              <a:off x="5039287" y="799308"/>
              <a:ext cx="574675" cy="517525"/>
            </a:xfrm>
            <a:custGeom>
              <a:avLst/>
              <a:gdLst>
                <a:gd name="T0" fmla="*/ 315 w 374"/>
                <a:gd name="T1" fmla="*/ 122 h 337"/>
                <a:gd name="T2" fmla="*/ 213 w 374"/>
                <a:gd name="T3" fmla="*/ 131 h 337"/>
                <a:gd name="T4" fmla="*/ 175 w 374"/>
                <a:gd name="T5" fmla="*/ 34 h 337"/>
                <a:gd name="T6" fmla="*/ 48 w 374"/>
                <a:gd name="T7" fmla="*/ 60 h 337"/>
                <a:gd name="T8" fmla="*/ 82 w 374"/>
                <a:gd name="T9" fmla="*/ 331 h 337"/>
                <a:gd name="T10" fmla="*/ 346 w 374"/>
                <a:gd name="T11" fmla="*/ 242 h 337"/>
                <a:gd name="T12" fmla="*/ 315 w 374"/>
                <a:gd name="T13" fmla="*/ 122 h 337"/>
                <a:gd name="T14" fmla="*/ 203 w 374"/>
                <a:gd name="T15" fmla="*/ 145 h 337"/>
                <a:gd name="T16" fmla="*/ 294 w 374"/>
                <a:gd name="T17" fmla="*/ 135 h 337"/>
                <a:gd name="T18" fmla="*/ 339 w 374"/>
                <a:gd name="T19" fmla="*/ 203 h 337"/>
                <a:gd name="T20" fmla="*/ 211 w 374"/>
                <a:gd name="T21" fmla="*/ 289 h 337"/>
                <a:gd name="T22" fmla="*/ 94 w 374"/>
                <a:gd name="T23" fmla="*/ 313 h 337"/>
                <a:gd name="T24" fmla="*/ 99 w 374"/>
                <a:gd name="T25" fmla="*/ 289 h 337"/>
                <a:gd name="T26" fmla="*/ 94 w 374"/>
                <a:gd name="T27" fmla="*/ 256 h 337"/>
                <a:gd name="T28" fmla="*/ 86 w 374"/>
                <a:gd name="T29" fmla="*/ 222 h 337"/>
                <a:gd name="T30" fmla="*/ 59 w 374"/>
                <a:gd name="T31" fmla="*/ 155 h 337"/>
                <a:gd name="T32" fmla="*/ 50 w 374"/>
                <a:gd name="T33" fmla="*/ 110 h 337"/>
                <a:gd name="T34" fmla="*/ 164 w 374"/>
                <a:gd name="T35" fmla="*/ 42 h 337"/>
                <a:gd name="T36" fmla="*/ 203 w 374"/>
                <a:gd name="T37" fmla="*/ 145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4" h="337">
                  <a:moveTo>
                    <a:pt x="315" y="122"/>
                  </a:moveTo>
                  <a:cubicBezTo>
                    <a:pt x="278" y="100"/>
                    <a:pt x="241" y="108"/>
                    <a:pt x="213" y="131"/>
                  </a:cubicBezTo>
                  <a:cubicBezTo>
                    <a:pt x="220" y="96"/>
                    <a:pt x="209" y="52"/>
                    <a:pt x="175" y="34"/>
                  </a:cubicBezTo>
                  <a:cubicBezTo>
                    <a:pt x="110" y="0"/>
                    <a:pt x="66" y="30"/>
                    <a:pt x="48" y="60"/>
                  </a:cubicBezTo>
                  <a:cubicBezTo>
                    <a:pt x="0" y="142"/>
                    <a:pt x="108" y="257"/>
                    <a:pt x="82" y="331"/>
                  </a:cubicBezTo>
                  <a:cubicBezTo>
                    <a:pt x="139" y="282"/>
                    <a:pt x="279" y="337"/>
                    <a:pt x="346" y="242"/>
                  </a:cubicBezTo>
                  <a:cubicBezTo>
                    <a:pt x="374" y="203"/>
                    <a:pt x="353" y="144"/>
                    <a:pt x="315" y="122"/>
                  </a:cubicBezTo>
                  <a:close/>
                  <a:moveTo>
                    <a:pt x="203" y="145"/>
                  </a:moveTo>
                  <a:cubicBezTo>
                    <a:pt x="239" y="137"/>
                    <a:pt x="257" y="124"/>
                    <a:pt x="294" y="135"/>
                  </a:cubicBezTo>
                  <a:cubicBezTo>
                    <a:pt x="323" y="143"/>
                    <a:pt x="334" y="180"/>
                    <a:pt x="339" y="203"/>
                  </a:cubicBezTo>
                  <a:cubicBezTo>
                    <a:pt x="352" y="256"/>
                    <a:pt x="248" y="285"/>
                    <a:pt x="211" y="289"/>
                  </a:cubicBezTo>
                  <a:cubicBezTo>
                    <a:pt x="180" y="292"/>
                    <a:pt x="116" y="290"/>
                    <a:pt x="94" y="313"/>
                  </a:cubicBezTo>
                  <a:cubicBezTo>
                    <a:pt x="95" y="304"/>
                    <a:pt x="99" y="298"/>
                    <a:pt x="99" y="289"/>
                  </a:cubicBezTo>
                  <a:cubicBezTo>
                    <a:pt x="98" y="290"/>
                    <a:pt x="95" y="261"/>
                    <a:pt x="94" y="256"/>
                  </a:cubicBezTo>
                  <a:cubicBezTo>
                    <a:pt x="93" y="247"/>
                    <a:pt x="90" y="231"/>
                    <a:pt x="86" y="222"/>
                  </a:cubicBezTo>
                  <a:cubicBezTo>
                    <a:pt x="75" y="199"/>
                    <a:pt x="67" y="178"/>
                    <a:pt x="59" y="155"/>
                  </a:cubicBezTo>
                  <a:cubicBezTo>
                    <a:pt x="53" y="140"/>
                    <a:pt x="55" y="124"/>
                    <a:pt x="50" y="110"/>
                  </a:cubicBezTo>
                  <a:cubicBezTo>
                    <a:pt x="32" y="60"/>
                    <a:pt x="124" y="4"/>
                    <a:pt x="164" y="42"/>
                  </a:cubicBezTo>
                  <a:cubicBezTo>
                    <a:pt x="203" y="78"/>
                    <a:pt x="198" y="97"/>
                    <a:pt x="203" y="145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94" name="Freeform 128"/>
          <p:cNvSpPr>
            <a:spLocks/>
          </p:cNvSpPr>
          <p:nvPr/>
        </p:nvSpPr>
        <p:spPr bwMode="auto">
          <a:xfrm>
            <a:off x="4018075" y="783557"/>
            <a:ext cx="587375" cy="604838"/>
          </a:xfrm>
          <a:custGeom>
            <a:avLst/>
            <a:gdLst>
              <a:gd name="T0" fmla="*/ 214 w 383"/>
              <a:gd name="T1" fmla="*/ 195 h 394"/>
              <a:gd name="T2" fmla="*/ 175 w 383"/>
              <a:gd name="T3" fmla="*/ 241 h 394"/>
              <a:gd name="T4" fmla="*/ 136 w 383"/>
              <a:gd name="T5" fmla="*/ 166 h 394"/>
              <a:gd name="T6" fmla="*/ 293 w 383"/>
              <a:gd name="T7" fmla="*/ 184 h 394"/>
              <a:gd name="T8" fmla="*/ 215 w 383"/>
              <a:gd name="T9" fmla="*/ 324 h 394"/>
              <a:gd name="T10" fmla="*/ 89 w 383"/>
              <a:gd name="T11" fmla="*/ 292 h 394"/>
              <a:gd name="T12" fmla="*/ 157 w 383"/>
              <a:gd name="T13" fmla="*/ 36 h 394"/>
              <a:gd name="T14" fmla="*/ 328 w 383"/>
              <a:gd name="T15" fmla="*/ 98 h 394"/>
              <a:gd name="T16" fmla="*/ 378 w 383"/>
              <a:gd name="T17" fmla="*/ 200 h 394"/>
              <a:gd name="T18" fmla="*/ 290 w 383"/>
              <a:gd name="T19" fmla="*/ 36 h 394"/>
              <a:gd name="T20" fmla="*/ 193 w 383"/>
              <a:gd name="T21" fmla="*/ 4 h 394"/>
              <a:gd name="T22" fmla="*/ 37 w 383"/>
              <a:gd name="T23" fmla="*/ 92 h 394"/>
              <a:gd name="T24" fmla="*/ 22 w 383"/>
              <a:gd name="T25" fmla="*/ 245 h 394"/>
              <a:gd name="T26" fmla="*/ 256 w 383"/>
              <a:gd name="T27" fmla="*/ 338 h 394"/>
              <a:gd name="T28" fmla="*/ 302 w 383"/>
              <a:gd name="T29" fmla="*/ 158 h 394"/>
              <a:gd name="T30" fmla="*/ 160 w 383"/>
              <a:gd name="T31" fmla="*/ 104 h 394"/>
              <a:gd name="T32" fmla="*/ 115 w 383"/>
              <a:gd name="T33" fmla="*/ 214 h 394"/>
              <a:gd name="T34" fmla="*/ 163 w 383"/>
              <a:gd name="T35" fmla="*/ 264 h 394"/>
              <a:gd name="T36" fmla="*/ 238 w 383"/>
              <a:gd name="T37" fmla="*/ 227 h 394"/>
              <a:gd name="T38" fmla="*/ 214 w 383"/>
              <a:gd name="T39" fmla="*/ 195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83" h="394">
                <a:moveTo>
                  <a:pt x="214" y="195"/>
                </a:moveTo>
                <a:cubicBezTo>
                  <a:pt x="223" y="225"/>
                  <a:pt x="198" y="245"/>
                  <a:pt x="175" y="241"/>
                </a:cubicBezTo>
                <a:cubicBezTo>
                  <a:pt x="149" y="236"/>
                  <a:pt x="117" y="207"/>
                  <a:pt x="136" y="166"/>
                </a:cubicBezTo>
                <a:cubicBezTo>
                  <a:pt x="173" y="89"/>
                  <a:pt x="264" y="124"/>
                  <a:pt x="293" y="184"/>
                </a:cubicBezTo>
                <a:cubicBezTo>
                  <a:pt x="309" y="219"/>
                  <a:pt x="298" y="297"/>
                  <a:pt x="215" y="324"/>
                </a:cubicBezTo>
                <a:cubicBezTo>
                  <a:pt x="180" y="335"/>
                  <a:pt x="130" y="329"/>
                  <a:pt x="89" y="292"/>
                </a:cubicBezTo>
                <a:cubicBezTo>
                  <a:pt x="7" y="217"/>
                  <a:pt x="46" y="66"/>
                  <a:pt x="157" y="36"/>
                </a:cubicBezTo>
                <a:cubicBezTo>
                  <a:pt x="233" y="16"/>
                  <a:pt x="298" y="67"/>
                  <a:pt x="328" y="98"/>
                </a:cubicBezTo>
                <a:cubicBezTo>
                  <a:pt x="348" y="121"/>
                  <a:pt x="368" y="162"/>
                  <a:pt x="378" y="200"/>
                </a:cubicBezTo>
                <a:cubicBezTo>
                  <a:pt x="383" y="132"/>
                  <a:pt x="355" y="74"/>
                  <a:pt x="290" y="36"/>
                </a:cubicBezTo>
                <a:cubicBezTo>
                  <a:pt x="262" y="19"/>
                  <a:pt x="228" y="7"/>
                  <a:pt x="193" y="4"/>
                </a:cubicBezTo>
                <a:cubicBezTo>
                  <a:pt x="150" y="0"/>
                  <a:pt x="84" y="16"/>
                  <a:pt x="37" y="92"/>
                </a:cubicBezTo>
                <a:cubicBezTo>
                  <a:pt x="8" y="139"/>
                  <a:pt x="0" y="196"/>
                  <a:pt x="22" y="245"/>
                </a:cubicBezTo>
                <a:cubicBezTo>
                  <a:pt x="60" y="329"/>
                  <a:pt x="173" y="394"/>
                  <a:pt x="256" y="338"/>
                </a:cubicBezTo>
                <a:cubicBezTo>
                  <a:pt x="309" y="302"/>
                  <a:pt x="337" y="220"/>
                  <a:pt x="302" y="158"/>
                </a:cubicBezTo>
                <a:cubicBezTo>
                  <a:pt x="273" y="107"/>
                  <a:pt x="211" y="77"/>
                  <a:pt x="160" y="104"/>
                </a:cubicBezTo>
                <a:cubicBezTo>
                  <a:pt x="125" y="123"/>
                  <a:pt x="102" y="167"/>
                  <a:pt x="115" y="214"/>
                </a:cubicBezTo>
                <a:cubicBezTo>
                  <a:pt x="118" y="227"/>
                  <a:pt x="135" y="253"/>
                  <a:pt x="163" y="264"/>
                </a:cubicBezTo>
                <a:cubicBezTo>
                  <a:pt x="218" y="285"/>
                  <a:pt x="238" y="252"/>
                  <a:pt x="238" y="227"/>
                </a:cubicBezTo>
                <a:cubicBezTo>
                  <a:pt x="238" y="207"/>
                  <a:pt x="224" y="198"/>
                  <a:pt x="214" y="195"/>
                </a:cubicBezTo>
                <a:close/>
              </a:path>
            </a:pathLst>
          </a:custGeom>
          <a:solidFill>
            <a:srgbClr val="FDD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95" name="组合 294"/>
          <p:cNvGrpSpPr/>
          <p:nvPr/>
        </p:nvGrpSpPr>
        <p:grpSpPr>
          <a:xfrm>
            <a:off x="4795950" y="332707"/>
            <a:ext cx="609600" cy="684213"/>
            <a:chOff x="4845612" y="116683"/>
            <a:chExt cx="609600" cy="684213"/>
          </a:xfrm>
        </p:grpSpPr>
        <p:sp>
          <p:nvSpPr>
            <p:cNvPr id="296" name="Freeform 13"/>
            <p:cNvSpPr>
              <a:spLocks/>
            </p:cNvSpPr>
            <p:nvPr/>
          </p:nvSpPr>
          <p:spPr bwMode="auto">
            <a:xfrm>
              <a:off x="4845612" y="116683"/>
              <a:ext cx="609600" cy="684213"/>
            </a:xfrm>
            <a:custGeom>
              <a:avLst/>
              <a:gdLst>
                <a:gd name="T0" fmla="*/ 113 w 396"/>
                <a:gd name="T1" fmla="*/ 81 h 445"/>
                <a:gd name="T2" fmla="*/ 139 w 396"/>
                <a:gd name="T3" fmla="*/ 198 h 445"/>
                <a:gd name="T4" fmla="*/ 30 w 396"/>
                <a:gd name="T5" fmla="*/ 258 h 445"/>
                <a:gd name="T6" fmla="*/ 81 w 396"/>
                <a:gd name="T7" fmla="*/ 402 h 445"/>
                <a:gd name="T8" fmla="*/ 396 w 396"/>
                <a:gd name="T9" fmla="*/ 320 h 445"/>
                <a:gd name="T10" fmla="*/ 250 w 396"/>
                <a:gd name="T11" fmla="*/ 27 h 445"/>
                <a:gd name="T12" fmla="*/ 113 w 396"/>
                <a:gd name="T13" fmla="*/ 81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6" h="445">
                  <a:moveTo>
                    <a:pt x="113" y="81"/>
                  </a:moveTo>
                  <a:cubicBezTo>
                    <a:pt x="93" y="128"/>
                    <a:pt x="107" y="170"/>
                    <a:pt x="139" y="198"/>
                  </a:cubicBezTo>
                  <a:cubicBezTo>
                    <a:pt x="96" y="196"/>
                    <a:pt x="46" y="216"/>
                    <a:pt x="30" y="258"/>
                  </a:cubicBezTo>
                  <a:cubicBezTo>
                    <a:pt x="0" y="339"/>
                    <a:pt x="43" y="386"/>
                    <a:pt x="81" y="402"/>
                  </a:cubicBezTo>
                  <a:cubicBezTo>
                    <a:pt x="185" y="445"/>
                    <a:pt x="304" y="301"/>
                    <a:pt x="396" y="320"/>
                  </a:cubicBezTo>
                  <a:cubicBezTo>
                    <a:pt x="329" y="261"/>
                    <a:pt x="372" y="90"/>
                    <a:pt x="250" y="27"/>
                  </a:cubicBezTo>
                  <a:cubicBezTo>
                    <a:pt x="199" y="0"/>
                    <a:pt x="133" y="34"/>
                    <a:pt x="113" y="81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7" name="Freeform 14"/>
            <p:cNvSpPr>
              <a:spLocks noEditPoints="1"/>
            </p:cNvSpPr>
            <p:nvPr/>
          </p:nvSpPr>
          <p:spPr bwMode="auto">
            <a:xfrm>
              <a:off x="4996425" y="273846"/>
              <a:ext cx="293688" cy="368300"/>
            </a:xfrm>
            <a:custGeom>
              <a:avLst/>
              <a:gdLst>
                <a:gd name="T0" fmla="*/ 116 w 191"/>
                <a:gd name="T1" fmla="*/ 129 h 240"/>
                <a:gd name="T2" fmla="*/ 143 w 191"/>
                <a:gd name="T3" fmla="*/ 34 h 240"/>
                <a:gd name="T4" fmla="*/ 191 w 191"/>
                <a:gd name="T5" fmla="*/ 170 h 240"/>
                <a:gd name="T6" fmla="*/ 29 w 191"/>
                <a:gd name="T7" fmla="*/ 221 h 240"/>
                <a:gd name="T8" fmla="*/ 29 w 191"/>
                <a:gd name="T9" fmla="*/ 162 h 240"/>
                <a:gd name="T10" fmla="*/ 116 w 191"/>
                <a:gd name="T11" fmla="*/ 129 h 240"/>
                <a:gd name="T12" fmla="*/ 131 w 191"/>
                <a:gd name="T13" fmla="*/ 133 h 240"/>
                <a:gd name="T14" fmla="*/ 58 w 191"/>
                <a:gd name="T15" fmla="*/ 162 h 240"/>
                <a:gd name="T16" fmla="*/ 71 w 191"/>
                <a:gd name="T17" fmla="*/ 203 h 240"/>
                <a:gd name="T18" fmla="*/ 114 w 191"/>
                <a:gd name="T19" fmla="*/ 183 h 240"/>
                <a:gd name="T20" fmla="*/ 176 w 191"/>
                <a:gd name="T21" fmla="*/ 159 h 240"/>
                <a:gd name="T22" fmla="*/ 162 w 191"/>
                <a:gd name="T23" fmla="*/ 101 h 240"/>
                <a:gd name="T24" fmla="*/ 134 w 191"/>
                <a:gd name="T25" fmla="*/ 52 h 240"/>
                <a:gd name="T26" fmla="*/ 115 w 191"/>
                <a:gd name="T27" fmla="*/ 78 h 240"/>
                <a:gd name="T28" fmla="*/ 131 w 191"/>
                <a:gd name="T29" fmla="*/ 13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1" h="240">
                  <a:moveTo>
                    <a:pt x="116" y="129"/>
                  </a:moveTo>
                  <a:cubicBezTo>
                    <a:pt x="107" y="104"/>
                    <a:pt x="73" y="0"/>
                    <a:pt x="143" y="34"/>
                  </a:cubicBezTo>
                  <a:cubicBezTo>
                    <a:pt x="181" y="52"/>
                    <a:pt x="166" y="137"/>
                    <a:pt x="191" y="170"/>
                  </a:cubicBezTo>
                  <a:cubicBezTo>
                    <a:pt x="141" y="168"/>
                    <a:pt x="69" y="240"/>
                    <a:pt x="29" y="221"/>
                  </a:cubicBezTo>
                  <a:cubicBezTo>
                    <a:pt x="0" y="207"/>
                    <a:pt x="3" y="178"/>
                    <a:pt x="29" y="162"/>
                  </a:cubicBezTo>
                  <a:cubicBezTo>
                    <a:pt x="57" y="145"/>
                    <a:pt x="87" y="140"/>
                    <a:pt x="116" y="129"/>
                  </a:cubicBezTo>
                  <a:close/>
                  <a:moveTo>
                    <a:pt x="131" y="133"/>
                  </a:moveTo>
                  <a:cubicBezTo>
                    <a:pt x="110" y="135"/>
                    <a:pt x="78" y="152"/>
                    <a:pt x="58" y="162"/>
                  </a:cubicBezTo>
                  <a:cubicBezTo>
                    <a:pt x="36" y="175"/>
                    <a:pt x="43" y="205"/>
                    <a:pt x="71" y="203"/>
                  </a:cubicBezTo>
                  <a:cubicBezTo>
                    <a:pt x="84" y="202"/>
                    <a:pt x="102" y="190"/>
                    <a:pt x="114" y="183"/>
                  </a:cubicBezTo>
                  <a:cubicBezTo>
                    <a:pt x="132" y="173"/>
                    <a:pt x="155" y="161"/>
                    <a:pt x="176" y="159"/>
                  </a:cubicBezTo>
                  <a:cubicBezTo>
                    <a:pt x="164" y="139"/>
                    <a:pt x="164" y="123"/>
                    <a:pt x="162" y="101"/>
                  </a:cubicBezTo>
                  <a:cubicBezTo>
                    <a:pt x="160" y="88"/>
                    <a:pt x="152" y="50"/>
                    <a:pt x="134" y="52"/>
                  </a:cubicBezTo>
                  <a:cubicBezTo>
                    <a:pt x="118" y="54"/>
                    <a:pt x="115" y="64"/>
                    <a:pt x="115" y="78"/>
                  </a:cubicBezTo>
                  <a:cubicBezTo>
                    <a:pt x="114" y="89"/>
                    <a:pt x="124" y="125"/>
                    <a:pt x="131" y="1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8" name="Freeform 15"/>
            <p:cNvSpPr>
              <a:spLocks noEditPoints="1"/>
            </p:cNvSpPr>
            <p:nvPr/>
          </p:nvSpPr>
          <p:spPr bwMode="auto">
            <a:xfrm>
              <a:off x="4929750" y="234158"/>
              <a:ext cx="438150" cy="495300"/>
            </a:xfrm>
            <a:custGeom>
              <a:avLst/>
              <a:gdLst>
                <a:gd name="T0" fmla="*/ 127 w 286"/>
                <a:gd name="T1" fmla="*/ 145 h 322"/>
                <a:gd name="T2" fmla="*/ 109 w 286"/>
                <a:gd name="T3" fmla="*/ 44 h 322"/>
                <a:gd name="T4" fmla="*/ 174 w 286"/>
                <a:gd name="T5" fmla="*/ 9 h 322"/>
                <a:gd name="T6" fmla="*/ 245 w 286"/>
                <a:gd name="T7" fmla="*/ 101 h 322"/>
                <a:gd name="T8" fmla="*/ 286 w 286"/>
                <a:gd name="T9" fmla="*/ 221 h 322"/>
                <a:gd name="T10" fmla="*/ 59 w 286"/>
                <a:gd name="T11" fmla="*/ 285 h 322"/>
                <a:gd name="T12" fmla="*/ 19 w 286"/>
                <a:gd name="T13" fmla="*/ 196 h 322"/>
                <a:gd name="T14" fmla="*/ 127 w 286"/>
                <a:gd name="T15" fmla="*/ 145 h 322"/>
                <a:gd name="T16" fmla="*/ 142 w 286"/>
                <a:gd name="T17" fmla="*/ 150 h 322"/>
                <a:gd name="T18" fmla="*/ 41 w 286"/>
                <a:gd name="T19" fmla="*/ 191 h 322"/>
                <a:gd name="T20" fmla="*/ 60 w 286"/>
                <a:gd name="T21" fmla="*/ 266 h 322"/>
                <a:gd name="T22" fmla="*/ 256 w 286"/>
                <a:gd name="T23" fmla="*/ 206 h 322"/>
                <a:gd name="T24" fmla="*/ 201 w 286"/>
                <a:gd name="T25" fmla="*/ 53 h 322"/>
                <a:gd name="T26" fmla="*/ 128 w 286"/>
                <a:gd name="T27" fmla="*/ 107 h 322"/>
                <a:gd name="T28" fmla="*/ 142 w 286"/>
                <a:gd name="T29" fmla="*/ 15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6" h="322">
                  <a:moveTo>
                    <a:pt x="127" y="145"/>
                  </a:moveTo>
                  <a:cubicBezTo>
                    <a:pt x="107" y="122"/>
                    <a:pt x="95" y="72"/>
                    <a:pt x="109" y="44"/>
                  </a:cubicBezTo>
                  <a:cubicBezTo>
                    <a:pt x="118" y="25"/>
                    <a:pt x="152" y="0"/>
                    <a:pt x="174" y="9"/>
                  </a:cubicBezTo>
                  <a:cubicBezTo>
                    <a:pt x="202" y="21"/>
                    <a:pt x="238" y="72"/>
                    <a:pt x="245" y="101"/>
                  </a:cubicBezTo>
                  <a:cubicBezTo>
                    <a:pt x="254" y="137"/>
                    <a:pt x="260" y="194"/>
                    <a:pt x="286" y="221"/>
                  </a:cubicBezTo>
                  <a:cubicBezTo>
                    <a:pt x="209" y="184"/>
                    <a:pt x="137" y="322"/>
                    <a:pt x="59" y="285"/>
                  </a:cubicBezTo>
                  <a:cubicBezTo>
                    <a:pt x="23" y="267"/>
                    <a:pt x="0" y="234"/>
                    <a:pt x="19" y="196"/>
                  </a:cubicBezTo>
                  <a:cubicBezTo>
                    <a:pt x="35" y="164"/>
                    <a:pt x="99" y="149"/>
                    <a:pt x="127" y="145"/>
                  </a:cubicBezTo>
                  <a:close/>
                  <a:moveTo>
                    <a:pt x="142" y="150"/>
                  </a:moveTo>
                  <a:cubicBezTo>
                    <a:pt x="116" y="155"/>
                    <a:pt x="61" y="172"/>
                    <a:pt x="41" y="191"/>
                  </a:cubicBezTo>
                  <a:cubicBezTo>
                    <a:pt x="15" y="216"/>
                    <a:pt x="31" y="252"/>
                    <a:pt x="60" y="266"/>
                  </a:cubicBezTo>
                  <a:cubicBezTo>
                    <a:pt x="121" y="296"/>
                    <a:pt x="192" y="199"/>
                    <a:pt x="256" y="206"/>
                  </a:cubicBezTo>
                  <a:cubicBezTo>
                    <a:pt x="224" y="165"/>
                    <a:pt x="240" y="98"/>
                    <a:pt x="201" y="53"/>
                  </a:cubicBezTo>
                  <a:cubicBezTo>
                    <a:pt x="156" y="3"/>
                    <a:pt x="108" y="56"/>
                    <a:pt x="128" y="107"/>
                  </a:cubicBezTo>
                  <a:cubicBezTo>
                    <a:pt x="131" y="116"/>
                    <a:pt x="142" y="143"/>
                    <a:pt x="142" y="1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9" name="Freeform 16"/>
            <p:cNvSpPr>
              <a:spLocks noEditPoints="1"/>
            </p:cNvSpPr>
            <p:nvPr/>
          </p:nvSpPr>
          <p:spPr bwMode="auto">
            <a:xfrm>
              <a:off x="4880537" y="151608"/>
              <a:ext cx="557213" cy="625475"/>
            </a:xfrm>
            <a:custGeom>
              <a:avLst/>
              <a:gdLst>
                <a:gd name="T0" fmla="*/ 103 w 363"/>
                <a:gd name="T1" fmla="*/ 74 h 407"/>
                <a:gd name="T2" fmla="*/ 127 w 363"/>
                <a:gd name="T3" fmla="*/ 181 h 407"/>
                <a:gd name="T4" fmla="*/ 28 w 363"/>
                <a:gd name="T5" fmla="*/ 236 h 407"/>
                <a:gd name="T6" fmla="*/ 74 w 363"/>
                <a:gd name="T7" fmla="*/ 367 h 407"/>
                <a:gd name="T8" fmla="*/ 363 w 363"/>
                <a:gd name="T9" fmla="*/ 292 h 407"/>
                <a:gd name="T10" fmla="*/ 229 w 363"/>
                <a:gd name="T11" fmla="*/ 24 h 407"/>
                <a:gd name="T12" fmla="*/ 103 w 363"/>
                <a:gd name="T13" fmla="*/ 74 h 407"/>
                <a:gd name="T14" fmla="*/ 143 w 363"/>
                <a:gd name="T15" fmla="*/ 190 h 407"/>
                <a:gd name="T16" fmla="*/ 119 w 363"/>
                <a:gd name="T17" fmla="*/ 95 h 407"/>
                <a:gd name="T18" fmla="*/ 187 w 363"/>
                <a:gd name="T19" fmla="*/ 37 h 407"/>
                <a:gd name="T20" fmla="*/ 299 w 363"/>
                <a:gd name="T21" fmla="*/ 161 h 407"/>
                <a:gd name="T22" fmla="*/ 341 w 363"/>
                <a:gd name="T23" fmla="*/ 282 h 407"/>
                <a:gd name="T24" fmla="*/ 315 w 363"/>
                <a:gd name="T25" fmla="*/ 280 h 407"/>
                <a:gd name="T26" fmla="*/ 280 w 363"/>
                <a:gd name="T27" fmla="*/ 290 h 407"/>
                <a:gd name="T28" fmla="*/ 243 w 363"/>
                <a:gd name="T29" fmla="*/ 304 h 407"/>
                <a:gd name="T30" fmla="*/ 175 w 363"/>
                <a:gd name="T31" fmla="*/ 343 h 407"/>
                <a:gd name="T32" fmla="*/ 128 w 363"/>
                <a:gd name="T33" fmla="*/ 359 h 407"/>
                <a:gd name="T34" fmla="*/ 37 w 363"/>
                <a:gd name="T35" fmla="*/ 247 h 407"/>
                <a:gd name="T36" fmla="*/ 143 w 363"/>
                <a:gd name="T37" fmla="*/ 19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407">
                  <a:moveTo>
                    <a:pt x="103" y="74"/>
                  </a:moveTo>
                  <a:cubicBezTo>
                    <a:pt x="85" y="117"/>
                    <a:pt x="98" y="155"/>
                    <a:pt x="127" y="181"/>
                  </a:cubicBezTo>
                  <a:cubicBezTo>
                    <a:pt x="88" y="179"/>
                    <a:pt x="42" y="197"/>
                    <a:pt x="28" y="236"/>
                  </a:cubicBezTo>
                  <a:cubicBezTo>
                    <a:pt x="0" y="310"/>
                    <a:pt x="39" y="353"/>
                    <a:pt x="74" y="367"/>
                  </a:cubicBezTo>
                  <a:cubicBezTo>
                    <a:pt x="170" y="407"/>
                    <a:pt x="278" y="275"/>
                    <a:pt x="363" y="292"/>
                  </a:cubicBezTo>
                  <a:cubicBezTo>
                    <a:pt x="301" y="239"/>
                    <a:pt x="341" y="83"/>
                    <a:pt x="229" y="24"/>
                  </a:cubicBezTo>
                  <a:cubicBezTo>
                    <a:pt x="182" y="0"/>
                    <a:pt x="122" y="31"/>
                    <a:pt x="103" y="74"/>
                  </a:cubicBezTo>
                  <a:close/>
                  <a:moveTo>
                    <a:pt x="143" y="190"/>
                  </a:moveTo>
                  <a:cubicBezTo>
                    <a:pt x="130" y="154"/>
                    <a:pt x="113" y="136"/>
                    <a:pt x="119" y="95"/>
                  </a:cubicBezTo>
                  <a:cubicBezTo>
                    <a:pt x="124" y="63"/>
                    <a:pt x="163" y="46"/>
                    <a:pt x="187" y="37"/>
                  </a:cubicBezTo>
                  <a:cubicBezTo>
                    <a:pt x="243" y="15"/>
                    <a:pt x="289" y="122"/>
                    <a:pt x="299" y="161"/>
                  </a:cubicBezTo>
                  <a:cubicBezTo>
                    <a:pt x="307" y="194"/>
                    <a:pt x="313" y="262"/>
                    <a:pt x="341" y="282"/>
                  </a:cubicBezTo>
                  <a:cubicBezTo>
                    <a:pt x="332" y="283"/>
                    <a:pt x="325" y="279"/>
                    <a:pt x="315" y="280"/>
                  </a:cubicBezTo>
                  <a:cubicBezTo>
                    <a:pt x="316" y="282"/>
                    <a:pt x="285" y="289"/>
                    <a:pt x="280" y="290"/>
                  </a:cubicBezTo>
                  <a:cubicBezTo>
                    <a:pt x="270" y="293"/>
                    <a:pt x="253" y="298"/>
                    <a:pt x="243" y="304"/>
                  </a:cubicBezTo>
                  <a:cubicBezTo>
                    <a:pt x="221" y="319"/>
                    <a:pt x="199" y="331"/>
                    <a:pt x="175" y="343"/>
                  </a:cubicBezTo>
                  <a:cubicBezTo>
                    <a:pt x="159" y="351"/>
                    <a:pt x="142" y="351"/>
                    <a:pt x="128" y="359"/>
                  </a:cubicBezTo>
                  <a:cubicBezTo>
                    <a:pt x="77" y="384"/>
                    <a:pt x="2" y="295"/>
                    <a:pt x="37" y="247"/>
                  </a:cubicBezTo>
                  <a:cubicBezTo>
                    <a:pt x="71" y="200"/>
                    <a:pt x="92" y="202"/>
                    <a:pt x="143" y="190"/>
                  </a:cubicBez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0" name="Freeform 17"/>
            <p:cNvSpPr>
              <a:spLocks/>
            </p:cNvSpPr>
            <p:nvPr/>
          </p:nvSpPr>
          <p:spPr bwMode="auto">
            <a:xfrm>
              <a:off x="5113900" y="380208"/>
              <a:ext cx="130175" cy="200025"/>
            </a:xfrm>
            <a:custGeom>
              <a:avLst/>
              <a:gdLst>
                <a:gd name="T0" fmla="*/ 64 w 85"/>
                <a:gd name="T1" fmla="*/ 67 h 130"/>
                <a:gd name="T2" fmla="*/ 67 w 85"/>
                <a:gd name="T3" fmla="*/ 16 h 130"/>
                <a:gd name="T4" fmla="*/ 76 w 85"/>
                <a:gd name="T5" fmla="*/ 49 h 130"/>
                <a:gd name="T6" fmla="*/ 85 w 85"/>
                <a:gd name="T7" fmla="*/ 83 h 130"/>
                <a:gd name="T8" fmla="*/ 64 w 85"/>
                <a:gd name="T9" fmla="*/ 89 h 130"/>
                <a:gd name="T10" fmla="*/ 1 w 85"/>
                <a:gd name="T11" fmla="*/ 104 h 130"/>
                <a:gd name="T12" fmla="*/ 66 w 85"/>
                <a:gd name="T13" fmla="*/ 68 h 130"/>
                <a:gd name="T14" fmla="*/ 64 w 85"/>
                <a:gd name="T15" fmla="*/ 6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130">
                  <a:moveTo>
                    <a:pt x="64" y="67"/>
                  </a:moveTo>
                  <a:cubicBezTo>
                    <a:pt x="56" y="58"/>
                    <a:pt x="47" y="0"/>
                    <a:pt x="67" y="16"/>
                  </a:cubicBezTo>
                  <a:cubicBezTo>
                    <a:pt x="74" y="22"/>
                    <a:pt x="75" y="41"/>
                    <a:pt x="76" y="49"/>
                  </a:cubicBezTo>
                  <a:cubicBezTo>
                    <a:pt x="77" y="60"/>
                    <a:pt x="79" y="73"/>
                    <a:pt x="85" y="83"/>
                  </a:cubicBezTo>
                  <a:cubicBezTo>
                    <a:pt x="81" y="86"/>
                    <a:pt x="69" y="86"/>
                    <a:pt x="64" y="89"/>
                  </a:cubicBezTo>
                  <a:cubicBezTo>
                    <a:pt x="55" y="94"/>
                    <a:pt x="2" y="130"/>
                    <a:pt x="1" y="104"/>
                  </a:cubicBezTo>
                  <a:cubicBezTo>
                    <a:pt x="0" y="85"/>
                    <a:pt x="54" y="76"/>
                    <a:pt x="66" y="68"/>
                  </a:cubicBezTo>
                  <a:lnTo>
                    <a:pt x="64" y="67"/>
                  </a:ln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01" name="Freeform 107"/>
          <p:cNvSpPr>
            <a:spLocks noEditPoints="1"/>
          </p:cNvSpPr>
          <p:nvPr/>
        </p:nvSpPr>
        <p:spPr bwMode="auto">
          <a:xfrm>
            <a:off x="3238612" y="69182"/>
            <a:ext cx="963613" cy="1027113"/>
          </a:xfrm>
          <a:custGeom>
            <a:avLst/>
            <a:gdLst>
              <a:gd name="T0" fmla="*/ 283 w 627"/>
              <a:gd name="T1" fmla="*/ 350 h 669"/>
              <a:gd name="T2" fmla="*/ 201 w 627"/>
              <a:gd name="T3" fmla="*/ 369 h 669"/>
              <a:gd name="T4" fmla="*/ 70 w 627"/>
              <a:gd name="T5" fmla="*/ 420 h 669"/>
              <a:gd name="T6" fmla="*/ 11 w 627"/>
              <a:gd name="T7" fmla="*/ 476 h 669"/>
              <a:gd name="T8" fmla="*/ 14 w 627"/>
              <a:gd name="T9" fmla="*/ 542 h 669"/>
              <a:gd name="T10" fmla="*/ 107 w 627"/>
              <a:gd name="T11" fmla="*/ 555 h 669"/>
              <a:gd name="T12" fmla="*/ 222 w 627"/>
              <a:gd name="T13" fmla="*/ 571 h 669"/>
              <a:gd name="T14" fmla="*/ 241 w 627"/>
              <a:gd name="T15" fmla="*/ 553 h 669"/>
              <a:gd name="T16" fmla="*/ 258 w 627"/>
              <a:gd name="T17" fmla="*/ 634 h 669"/>
              <a:gd name="T18" fmla="*/ 373 w 627"/>
              <a:gd name="T19" fmla="*/ 659 h 669"/>
              <a:gd name="T20" fmla="*/ 412 w 627"/>
              <a:gd name="T21" fmla="*/ 537 h 669"/>
              <a:gd name="T22" fmla="*/ 344 w 627"/>
              <a:gd name="T23" fmla="*/ 403 h 669"/>
              <a:gd name="T24" fmla="*/ 311 w 627"/>
              <a:gd name="T25" fmla="*/ 327 h 669"/>
              <a:gd name="T26" fmla="*/ 296 w 627"/>
              <a:gd name="T27" fmla="*/ 282 h 669"/>
              <a:gd name="T28" fmla="*/ 287 w 627"/>
              <a:gd name="T29" fmla="*/ 147 h 669"/>
              <a:gd name="T30" fmla="*/ 306 w 627"/>
              <a:gd name="T31" fmla="*/ 45 h 669"/>
              <a:gd name="T32" fmla="*/ 353 w 627"/>
              <a:gd name="T33" fmla="*/ 1 h 669"/>
              <a:gd name="T34" fmla="*/ 416 w 627"/>
              <a:gd name="T35" fmla="*/ 38 h 669"/>
              <a:gd name="T36" fmla="*/ 495 w 627"/>
              <a:gd name="T37" fmla="*/ 147 h 669"/>
              <a:gd name="T38" fmla="*/ 467 w 627"/>
              <a:gd name="T39" fmla="*/ 216 h 669"/>
              <a:gd name="T40" fmla="*/ 517 w 627"/>
              <a:gd name="T41" fmla="*/ 196 h 669"/>
              <a:gd name="T42" fmla="*/ 627 w 627"/>
              <a:gd name="T43" fmla="*/ 268 h 669"/>
              <a:gd name="T44" fmla="*/ 592 w 627"/>
              <a:gd name="T45" fmla="*/ 353 h 669"/>
              <a:gd name="T46" fmla="*/ 423 w 627"/>
              <a:gd name="T47" fmla="*/ 369 h 669"/>
              <a:gd name="T48" fmla="*/ 484 w 627"/>
              <a:gd name="T49" fmla="*/ 275 h 669"/>
              <a:gd name="T50" fmla="*/ 470 w 627"/>
              <a:gd name="T51" fmla="*/ 268 h 669"/>
              <a:gd name="T52" fmla="*/ 355 w 627"/>
              <a:gd name="T53" fmla="*/ 327 h 669"/>
              <a:gd name="T54" fmla="*/ 412 w 627"/>
              <a:gd name="T55" fmla="*/ 321 h 669"/>
              <a:gd name="T56" fmla="*/ 571 w 627"/>
              <a:gd name="T57" fmla="*/ 274 h 669"/>
              <a:gd name="T58" fmla="*/ 326 w 627"/>
              <a:gd name="T59" fmla="*/ 314 h 669"/>
              <a:gd name="T60" fmla="*/ 392 w 627"/>
              <a:gd name="T61" fmla="*/ 216 h 669"/>
              <a:gd name="T62" fmla="*/ 330 w 627"/>
              <a:gd name="T63" fmla="*/ 311 h 669"/>
              <a:gd name="T64" fmla="*/ 364 w 627"/>
              <a:gd name="T65" fmla="*/ 242 h 669"/>
              <a:gd name="T66" fmla="*/ 419 w 627"/>
              <a:gd name="T67" fmla="*/ 196 h 669"/>
              <a:gd name="T68" fmla="*/ 404 w 627"/>
              <a:gd name="T69" fmla="*/ 119 h 669"/>
              <a:gd name="T70" fmla="*/ 328 w 627"/>
              <a:gd name="T71" fmla="*/ 103 h 669"/>
              <a:gd name="T72" fmla="*/ 318 w 627"/>
              <a:gd name="T73" fmla="*/ 279 h 669"/>
              <a:gd name="T74" fmla="*/ 398 w 627"/>
              <a:gd name="T75" fmla="*/ 60 h 669"/>
              <a:gd name="T76" fmla="*/ 261 w 627"/>
              <a:gd name="T77" fmla="*/ 317 h 669"/>
              <a:gd name="T78" fmla="*/ 258 w 627"/>
              <a:gd name="T79" fmla="*/ 298 h 669"/>
              <a:gd name="T80" fmla="*/ 226 w 627"/>
              <a:gd name="T81" fmla="*/ 127 h 669"/>
              <a:gd name="T82" fmla="*/ 268 w 627"/>
              <a:gd name="T83" fmla="*/ 310 h 669"/>
              <a:gd name="T84" fmla="*/ 370 w 627"/>
              <a:gd name="T85" fmla="*/ 368 h 669"/>
              <a:gd name="T86" fmla="*/ 410 w 627"/>
              <a:gd name="T87" fmla="*/ 430 h 669"/>
              <a:gd name="T88" fmla="*/ 284 w 627"/>
              <a:gd name="T89" fmla="*/ 339 h 669"/>
              <a:gd name="T90" fmla="*/ 101 w 627"/>
              <a:gd name="T91" fmla="*/ 347 h 669"/>
              <a:gd name="T92" fmla="*/ 290 w 627"/>
              <a:gd name="T93" fmla="*/ 479 h 669"/>
              <a:gd name="T94" fmla="*/ 326 w 627"/>
              <a:gd name="T95" fmla="*/ 541 h 669"/>
              <a:gd name="T96" fmla="*/ 303 w 627"/>
              <a:gd name="T97" fmla="*/ 401 h 669"/>
              <a:gd name="T98" fmla="*/ 348 w 627"/>
              <a:gd name="T99" fmla="*/ 584 h 669"/>
              <a:gd name="T100" fmla="*/ 325 w 627"/>
              <a:gd name="T101" fmla="*/ 462 h 669"/>
              <a:gd name="T102" fmla="*/ 305 w 627"/>
              <a:gd name="T103" fmla="*/ 396 h 669"/>
              <a:gd name="T104" fmla="*/ 214 w 627"/>
              <a:gd name="T105" fmla="*/ 472 h 669"/>
              <a:gd name="T106" fmla="*/ 280 w 627"/>
              <a:gd name="T107" fmla="*/ 376 h 669"/>
              <a:gd name="T108" fmla="*/ 250 w 627"/>
              <a:gd name="T109" fmla="*/ 443 h 669"/>
              <a:gd name="T110" fmla="*/ 154 w 627"/>
              <a:gd name="T111" fmla="*/ 520 h 669"/>
              <a:gd name="T112" fmla="*/ 278 w 627"/>
              <a:gd name="T113" fmla="*/ 367 h 669"/>
              <a:gd name="T114" fmla="*/ 111 w 627"/>
              <a:gd name="T115" fmla="*/ 452 h 669"/>
              <a:gd name="T116" fmla="*/ 65 w 627"/>
              <a:gd name="T117" fmla="*/ 512 h 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7" h="669">
                <a:moveTo>
                  <a:pt x="339" y="396"/>
                </a:moveTo>
                <a:cubicBezTo>
                  <a:pt x="332" y="393"/>
                  <a:pt x="332" y="393"/>
                  <a:pt x="332" y="393"/>
                </a:cubicBezTo>
                <a:cubicBezTo>
                  <a:pt x="324" y="388"/>
                  <a:pt x="324" y="388"/>
                  <a:pt x="324" y="388"/>
                </a:cubicBezTo>
                <a:cubicBezTo>
                  <a:pt x="315" y="381"/>
                  <a:pt x="315" y="381"/>
                  <a:pt x="315" y="381"/>
                </a:cubicBezTo>
                <a:cubicBezTo>
                  <a:pt x="307" y="375"/>
                  <a:pt x="307" y="375"/>
                  <a:pt x="307" y="375"/>
                </a:cubicBezTo>
                <a:cubicBezTo>
                  <a:pt x="299" y="368"/>
                  <a:pt x="299" y="368"/>
                  <a:pt x="299" y="368"/>
                </a:cubicBezTo>
                <a:cubicBezTo>
                  <a:pt x="293" y="361"/>
                  <a:pt x="293" y="361"/>
                  <a:pt x="293" y="361"/>
                </a:cubicBezTo>
                <a:cubicBezTo>
                  <a:pt x="288" y="355"/>
                  <a:pt x="288" y="355"/>
                  <a:pt x="288" y="355"/>
                </a:cubicBezTo>
                <a:cubicBezTo>
                  <a:pt x="286" y="351"/>
                  <a:pt x="286" y="351"/>
                  <a:pt x="286" y="351"/>
                </a:cubicBezTo>
                <a:cubicBezTo>
                  <a:pt x="286" y="351"/>
                  <a:pt x="286" y="351"/>
                  <a:pt x="286" y="351"/>
                </a:cubicBezTo>
                <a:cubicBezTo>
                  <a:pt x="285" y="351"/>
                  <a:pt x="285" y="351"/>
                  <a:pt x="285" y="351"/>
                </a:cubicBezTo>
                <a:cubicBezTo>
                  <a:pt x="283" y="350"/>
                  <a:pt x="283" y="350"/>
                  <a:pt x="283" y="350"/>
                </a:cubicBezTo>
                <a:cubicBezTo>
                  <a:pt x="280" y="351"/>
                  <a:pt x="280" y="351"/>
                  <a:pt x="280" y="351"/>
                </a:cubicBezTo>
                <a:cubicBezTo>
                  <a:pt x="276" y="351"/>
                  <a:pt x="276" y="351"/>
                  <a:pt x="276" y="351"/>
                </a:cubicBezTo>
                <a:cubicBezTo>
                  <a:pt x="271" y="352"/>
                  <a:pt x="271" y="352"/>
                  <a:pt x="271" y="352"/>
                </a:cubicBezTo>
                <a:cubicBezTo>
                  <a:pt x="268" y="352"/>
                  <a:pt x="268" y="352"/>
                  <a:pt x="268" y="352"/>
                </a:cubicBezTo>
                <a:cubicBezTo>
                  <a:pt x="265" y="353"/>
                  <a:pt x="265" y="353"/>
                  <a:pt x="265" y="353"/>
                </a:cubicBezTo>
                <a:cubicBezTo>
                  <a:pt x="257" y="355"/>
                  <a:pt x="257" y="355"/>
                  <a:pt x="257" y="355"/>
                </a:cubicBezTo>
                <a:cubicBezTo>
                  <a:pt x="250" y="356"/>
                  <a:pt x="250" y="356"/>
                  <a:pt x="250" y="356"/>
                </a:cubicBezTo>
                <a:cubicBezTo>
                  <a:pt x="241" y="358"/>
                  <a:pt x="241" y="358"/>
                  <a:pt x="241" y="358"/>
                </a:cubicBezTo>
                <a:cubicBezTo>
                  <a:pt x="232" y="361"/>
                  <a:pt x="232" y="361"/>
                  <a:pt x="232" y="361"/>
                </a:cubicBezTo>
                <a:cubicBezTo>
                  <a:pt x="222" y="363"/>
                  <a:pt x="222" y="363"/>
                  <a:pt x="222" y="363"/>
                </a:cubicBezTo>
                <a:cubicBezTo>
                  <a:pt x="212" y="366"/>
                  <a:pt x="212" y="366"/>
                  <a:pt x="212" y="366"/>
                </a:cubicBezTo>
                <a:cubicBezTo>
                  <a:pt x="201" y="369"/>
                  <a:pt x="201" y="369"/>
                  <a:pt x="201" y="369"/>
                </a:cubicBezTo>
                <a:cubicBezTo>
                  <a:pt x="190" y="372"/>
                  <a:pt x="190" y="372"/>
                  <a:pt x="190" y="372"/>
                </a:cubicBezTo>
                <a:cubicBezTo>
                  <a:pt x="179" y="376"/>
                  <a:pt x="179" y="376"/>
                  <a:pt x="179" y="376"/>
                </a:cubicBezTo>
                <a:cubicBezTo>
                  <a:pt x="168" y="379"/>
                  <a:pt x="168" y="379"/>
                  <a:pt x="168" y="379"/>
                </a:cubicBezTo>
                <a:cubicBezTo>
                  <a:pt x="157" y="383"/>
                  <a:pt x="157" y="383"/>
                  <a:pt x="157" y="383"/>
                </a:cubicBezTo>
                <a:cubicBezTo>
                  <a:pt x="145" y="388"/>
                  <a:pt x="145" y="388"/>
                  <a:pt x="145" y="388"/>
                </a:cubicBezTo>
                <a:cubicBezTo>
                  <a:pt x="134" y="392"/>
                  <a:pt x="134" y="392"/>
                  <a:pt x="134" y="392"/>
                </a:cubicBezTo>
                <a:cubicBezTo>
                  <a:pt x="122" y="396"/>
                  <a:pt x="122" y="396"/>
                  <a:pt x="122" y="396"/>
                </a:cubicBezTo>
                <a:cubicBezTo>
                  <a:pt x="111" y="401"/>
                  <a:pt x="111" y="401"/>
                  <a:pt x="111" y="401"/>
                </a:cubicBezTo>
                <a:cubicBezTo>
                  <a:pt x="100" y="405"/>
                  <a:pt x="100" y="405"/>
                  <a:pt x="100" y="405"/>
                </a:cubicBezTo>
                <a:cubicBezTo>
                  <a:pt x="90" y="410"/>
                  <a:pt x="90" y="410"/>
                  <a:pt x="90" y="410"/>
                </a:cubicBezTo>
                <a:cubicBezTo>
                  <a:pt x="80" y="415"/>
                  <a:pt x="80" y="415"/>
                  <a:pt x="80" y="415"/>
                </a:cubicBezTo>
                <a:cubicBezTo>
                  <a:pt x="70" y="420"/>
                  <a:pt x="70" y="420"/>
                  <a:pt x="70" y="420"/>
                </a:cubicBezTo>
                <a:cubicBezTo>
                  <a:pt x="61" y="425"/>
                  <a:pt x="61" y="425"/>
                  <a:pt x="61" y="425"/>
                </a:cubicBezTo>
                <a:cubicBezTo>
                  <a:pt x="53" y="430"/>
                  <a:pt x="53" y="430"/>
                  <a:pt x="53" y="430"/>
                </a:cubicBezTo>
                <a:cubicBezTo>
                  <a:pt x="45" y="435"/>
                  <a:pt x="45" y="435"/>
                  <a:pt x="45" y="435"/>
                </a:cubicBezTo>
                <a:cubicBezTo>
                  <a:pt x="38" y="441"/>
                  <a:pt x="38" y="441"/>
                  <a:pt x="38" y="441"/>
                </a:cubicBezTo>
                <a:cubicBezTo>
                  <a:pt x="32" y="446"/>
                  <a:pt x="32" y="446"/>
                  <a:pt x="32" y="446"/>
                </a:cubicBezTo>
                <a:cubicBezTo>
                  <a:pt x="27" y="451"/>
                  <a:pt x="27" y="451"/>
                  <a:pt x="27" y="451"/>
                </a:cubicBezTo>
                <a:cubicBezTo>
                  <a:pt x="23" y="456"/>
                  <a:pt x="23" y="456"/>
                  <a:pt x="23" y="456"/>
                </a:cubicBezTo>
                <a:cubicBezTo>
                  <a:pt x="21" y="459"/>
                  <a:pt x="21" y="459"/>
                  <a:pt x="21" y="459"/>
                </a:cubicBezTo>
                <a:cubicBezTo>
                  <a:pt x="19" y="463"/>
                  <a:pt x="19" y="463"/>
                  <a:pt x="19" y="463"/>
                </a:cubicBezTo>
                <a:cubicBezTo>
                  <a:pt x="16" y="467"/>
                  <a:pt x="16" y="467"/>
                  <a:pt x="16" y="467"/>
                </a:cubicBezTo>
                <a:cubicBezTo>
                  <a:pt x="13" y="471"/>
                  <a:pt x="13" y="471"/>
                  <a:pt x="13" y="471"/>
                </a:cubicBezTo>
                <a:cubicBezTo>
                  <a:pt x="11" y="476"/>
                  <a:pt x="11" y="476"/>
                  <a:pt x="11" y="476"/>
                </a:cubicBezTo>
                <a:cubicBezTo>
                  <a:pt x="8" y="481"/>
                  <a:pt x="8" y="481"/>
                  <a:pt x="8" y="481"/>
                </a:cubicBezTo>
                <a:cubicBezTo>
                  <a:pt x="6" y="487"/>
                  <a:pt x="6" y="487"/>
                  <a:pt x="6" y="487"/>
                </a:cubicBezTo>
                <a:cubicBezTo>
                  <a:pt x="3" y="493"/>
                  <a:pt x="3" y="493"/>
                  <a:pt x="3" y="493"/>
                </a:cubicBezTo>
                <a:cubicBezTo>
                  <a:pt x="2" y="498"/>
                  <a:pt x="2" y="498"/>
                  <a:pt x="2" y="498"/>
                </a:cubicBezTo>
                <a:cubicBezTo>
                  <a:pt x="0" y="504"/>
                  <a:pt x="0" y="504"/>
                  <a:pt x="0" y="504"/>
                </a:cubicBezTo>
                <a:cubicBezTo>
                  <a:pt x="0" y="510"/>
                  <a:pt x="0" y="510"/>
                  <a:pt x="0" y="510"/>
                </a:cubicBezTo>
                <a:cubicBezTo>
                  <a:pt x="0" y="516"/>
                  <a:pt x="0" y="516"/>
                  <a:pt x="0" y="516"/>
                </a:cubicBezTo>
                <a:cubicBezTo>
                  <a:pt x="1" y="522"/>
                  <a:pt x="1" y="522"/>
                  <a:pt x="1" y="522"/>
                </a:cubicBezTo>
                <a:cubicBezTo>
                  <a:pt x="3" y="528"/>
                  <a:pt x="3" y="528"/>
                  <a:pt x="3" y="528"/>
                </a:cubicBezTo>
                <a:cubicBezTo>
                  <a:pt x="6" y="533"/>
                  <a:pt x="6" y="533"/>
                  <a:pt x="6" y="533"/>
                </a:cubicBezTo>
                <a:cubicBezTo>
                  <a:pt x="11" y="538"/>
                  <a:pt x="11" y="538"/>
                  <a:pt x="11" y="538"/>
                </a:cubicBezTo>
                <a:cubicBezTo>
                  <a:pt x="14" y="542"/>
                  <a:pt x="14" y="542"/>
                  <a:pt x="14" y="542"/>
                </a:cubicBezTo>
                <a:cubicBezTo>
                  <a:pt x="18" y="545"/>
                  <a:pt x="18" y="545"/>
                  <a:pt x="18" y="545"/>
                </a:cubicBezTo>
                <a:cubicBezTo>
                  <a:pt x="23" y="548"/>
                  <a:pt x="23" y="548"/>
                  <a:pt x="23" y="548"/>
                </a:cubicBezTo>
                <a:cubicBezTo>
                  <a:pt x="28" y="551"/>
                  <a:pt x="28" y="551"/>
                  <a:pt x="28" y="551"/>
                </a:cubicBezTo>
                <a:cubicBezTo>
                  <a:pt x="34" y="553"/>
                  <a:pt x="34" y="553"/>
                  <a:pt x="34" y="553"/>
                </a:cubicBezTo>
                <a:cubicBezTo>
                  <a:pt x="41" y="556"/>
                  <a:pt x="41" y="556"/>
                  <a:pt x="41" y="556"/>
                </a:cubicBezTo>
                <a:cubicBezTo>
                  <a:pt x="49" y="558"/>
                  <a:pt x="49" y="558"/>
                  <a:pt x="49" y="558"/>
                </a:cubicBezTo>
                <a:cubicBezTo>
                  <a:pt x="57" y="560"/>
                  <a:pt x="57" y="560"/>
                  <a:pt x="57" y="560"/>
                </a:cubicBezTo>
                <a:cubicBezTo>
                  <a:pt x="63" y="560"/>
                  <a:pt x="63" y="560"/>
                  <a:pt x="63" y="560"/>
                </a:cubicBezTo>
                <a:cubicBezTo>
                  <a:pt x="71" y="558"/>
                  <a:pt x="71" y="558"/>
                  <a:pt x="71" y="558"/>
                </a:cubicBezTo>
                <a:cubicBezTo>
                  <a:pt x="81" y="556"/>
                  <a:pt x="81" y="556"/>
                  <a:pt x="81" y="556"/>
                </a:cubicBezTo>
                <a:cubicBezTo>
                  <a:pt x="93" y="555"/>
                  <a:pt x="93" y="555"/>
                  <a:pt x="93" y="555"/>
                </a:cubicBezTo>
                <a:cubicBezTo>
                  <a:pt x="107" y="555"/>
                  <a:pt x="107" y="555"/>
                  <a:pt x="107" y="555"/>
                </a:cubicBezTo>
                <a:cubicBezTo>
                  <a:pt x="122" y="559"/>
                  <a:pt x="122" y="559"/>
                  <a:pt x="122" y="559"/>
                </a:cubicBezTo>
                <a:cubicBezTo>
                  <a:pt x="138" y="567"/>
                  <a:pt x="138" y="567"/>
                  <a:pt x="138" y="567"/>
                </a:cubicBezTo>
                <a:cubicBezTo>
                  <a:pt x="156" y="580"/>
                  <a:pt x="156" y="580"/>
                  <a:pt x="156" y="580"/>
                </a:cubicBezTo>
                <a:cubicBezTo>
                  <a:pt x="164" y="586"/>
                  <a:pt x="164" y="586"/>
                  <a:pt x="164" y="586"/>
                </a:cubicBezTo>
                <a:cubicBezTo>
                  <a:pt x="173" y="591"/>
                  <a:pt x="173" y="591"/>
                  <a:pt x="173" y="591"/>
                </a:cubicBezTo>
                <a:cubicBezTo>
                  <a:pt x="181" y="592"/>
                  <a:pt x="181" y="592"/>
                  <a:pt x="181" y="592"/>
                </a:cubicBezTo>
                <a:cubicBezTo>
                  <a:pt x="189" y="592"/>
                  <a:pt x="189" y="592"/>
                  <a:pt x="189" y="592"/>
                </a:cubicBezTo>
                <a:cubicBezTo>
                  <a:pt x="196" y="590"/>
                  <a:pt x="196" y="590"/>
                  <a:pt x="196" y="590"/>
                </a:cubicBezTo>
                <a:cubicBezTo>
                  <a:pt x="203" y="587"/>
                  <a:pt x="203" y="587"/>
                  <a:pt x="203" y="587"/>
                </a:cubicBezTo>
                <a:cubicBezTo>
                  <a:pt x="210" y="582"/>
                  <a:pt x="210" y="582"/>
                  <a:pt x="210" y="582"/>
                </a:cubicBezTo>
                <a:cubicBezTo>
                  <a:pt x="216" y="577"/>
                  <a:pt x="216" y="577"/>
                  <a:pt x="216" y="577"/>
                </a:cubicBezTo>
                <a:cubicBezTo>
                  <a:pt x="222" y="571"/>
                  <a:pt x="222" y="571"/>
                  <a:pt x="222" y="571"/>
                </a:cubicBezTo>
                <a:cubicBezTo>
                  <a:pt x="227" y="565"/>
                  <a:pt x="227" y="565"/>
                  <a:pt x="227" y="565"/>
                </a:cubicBezTo>
                <a:cubicBezTo>
                  <a:pt x="231" y="559"/>
                  <a:pt x="231" y="559"/>
                  <a:pt x="231" y="559"/>
                </a:cubicBezTo>
                <a:cubicBezTo>
                  <a:pt x="235" y="553"/>
                  <a:pt x="235" y="553"/>
                  <a:pt x="235" y="553"/>
                </a:cubicBezTo>
                <a:cubicBezTo>
                  <a:pt x="238" y="548"/>
                  <a:pt x="238" y="548"/>
                  <a:pt x="238" y="548"/>
                </a:cubicBezTo>
                <a:cubicBezTo>
                  <a:pt x="240" y="544"/>
                  <a:pt x="240" y="544"/>
                  <a:pt x="240" y="544"/>
                </a:cubicBezTo>
                <a:cubicBezTo>
                  <a:pt x="242" y="542"/>
                  <a:pt x="242" y="542"/>
                  <a:pt x="242" y="542"/>
                </a:cubicBezTo>
                <a:cubicBezTo>
                  <a:pt x="242" y="541"/>
                  <a:pt x="242" y="541"/>
                  <a:pt x="242" y="541"/>
                </a:cubicBezTo>
                <a:cubicBezTo>
                  <a:pt x="242" y="541"/>
                  <a:pt x="242" y="541"/>
                  <a:pt x="242" y="541"/>
                </a:cubicBezTo>
                <a:cubicBezTo>
                  <a:pt x="242" y="543"/>
                  <a:pt x="242" y="543"/>
                  <a:pt x="242" y="543"/>
                </a:cubicBezTo>
                <a:cubicBezTo>
                  <a:pt x="242" y="545"/>
                  <a:pt x="242" y="545"/>
                  <a:pt x="242" y="545"/>
                </a:cubicBezTo>
                <a:cubicBezTo>
                  <a:pt x="241" y="549"/>
                  <a:pt x="241" y="549"/>
                  <a:pt x="241" y="549"/>
                </a:cubicBezTo>
                <a:cubicBezTo>
                  <a:pt x="241" y="553"/>
                  <a:pt x="241" y="553"/>
                  <a:pt x="241" y="553"/>
                </a:cubicBezTo>
                <a:cubicBezTo>
                  <a:pt x="240" y="557"/>
                  <a:pt x="240" y="557"/>
                  <a:pt x="240" y="557"/>
                </a:cubicBezTo>
                <a:cubicBezTo>
                  <a:pt x="240" y="563"/>
                  <a:pt x="240" y="563"/>
                  <a:pt x="240" y="563"/>
                </a:cubicBezTo>
                <a:cubicBezTo>
                  <a:pt x="240" y="568"/>
                  <a:pt x="240" y="568"/>
                  <a:pt x="240" y="568"/>
                </a:cubicBezTo>
                <a:cubicBezTo>
                  <a:pt x="240" y="575"/>
                  <a:pt x="240" y="575"/>
                  <a:pt x="240" y="575"/>
                </a:cubicBezTo>
                <a:cubicBezTo>
                  <a:pt x="241" y="581"/>
                  <a:pt x="241" y="581"/>
                  <a:pt x="241" y="581"/>
                </a:cubicBezTo>
                <a:cubicBezTo>
                  <a:pt x="241" y="588"/>
                  <a:pt x="241" y="588"/>
                  <a:pt x="241" y="588"/>
                </a:cubicBezTo>
                <a:cubicBezTo>
                  <a:pt x="243" y="595"/>
                  <a:pt x="243" y="595"/>
                  <a:pt x="243" y="595"/>
                </a:cubicBezTo>
                <a:cubicBezTo>
                  <a:pt x="244" y="602"/>
                  <a:pt x="244" y="602"/>
                  <a:pt x="244" y="602"/>
                </a:cubicBezTo>
                <a:cubicBezTo>
                  <a:pt x="246" y="610"/>
                  <a:pt x="246" y="610"/>
                  <a:pt x="246" y="610"/>
                </a:cubicBezTo>
                <a:cubicBezTo>
                  <a:pt x="249" y="617"/>
                  <a:pt x="249" y="617"/>
                  <a:pt x="249" y="617"/>
                </a:cubicBezTo>
                <a:cubicBezTo>
                  <a:pt x="252" y="624"/>
                  <a:pt x="252" y="624"/>
                  <a:pt x="252" y="624"/>
                </a:cubicBezTo>
                <a:cubicBezTo>
                  <a:pt x="258" y="634"/>
                  <a:pt x="258" y="634"/>
                  <a:pt x="258" y="634"/>
                </a:cubicBezTo>
                <a:cubicBezTo>
                  <a:pt x="265" y="643"/>
                  <a:pt x="265" y="643"/>
                  <a:pt x="265" y="643"/>
                </a:cubicBezTo>
                <a:cubicBezTo>
                  <a:pt x="274" y="651"/>
                  <a:pt x="274" y="651"/>
                  <a:pt x="274" y="651"/>
                </a:cubicBezTo>
                <a:cubicBezTo>
                  <a:pt x="285" y="658"/>
                  <a:pt x="285" y="658"/>
                  <a:pt x="285" y="658"/>
                </a:cubicBezTo>
                <a:cubicBezTo>
                  <a:pt x="298" y="664"/>
                  <a:pt x="298" y="664"/>
                  <a:pt x="298" y="664"/>
                </a:cubicBezTo>
                <a:cubicBezTo>
                  <a:pt x="313" y="668"/>
                  <a:pt x="313" y="668"/>
                  <a:pt x="313" y="668"/>
                </a:cubicBezTo>
                <a:cubicBezTo>
                  <a:pt x="330" y="669"/>
                  <a:pt x="330" y="669"/>
                  <a:pt x="330" y="669"/>
                </a:cubicBezTo>
                <a:cubicBezTo>
                  <a:pt x="350" y="669"/>
                  <a:pt x="350" y="669"/>
                  <a:pt x="350" y="669"/>
                </a:cubicBezTo>
                <a:cubicBezTo>
                  <a:pt x="353" y="669"/>
                  <a:pt x="353" y="669"/>
                  <a:pt x="353" y="669"/>
                </a:cubicBezTo>
                <a:cubicBezTo>
                  <a:pt x="356" y="667"/>
                  <a:pt x="356" y="667"/>
                  <a:pt x="356" y="667"/>
                </a:cubicBezTo>
                <a:cubicBezTo>
                  <a:pt x="361" y="666"/>
                  <a:pt x="361" y="666"/>
                  <a:pt x="361" y="666"/>
                </a:cubicBezTo>
                <a:cubicBezTo>
                  <a:pt x="367" y="663"/>
                  <a:pt x="367" y="663"/>
                  <a:pt x="367" y="663"/>
                </a:cubicBezTo>
                <a:cubicBezTo>
                  <a:pt x="373" y="659"/>
                  <a:pt x="373" y="659"/>
                  <a:pt x="373" y="659"/>
                </a:cubicBezTo>
                <a:cubicBezTo>
                  <a:pt x="380" y="654"/>
                  <a:pt x="380" y="654"/>
                  <a:pt x="380" y="654"/>
                </a:cubicBezTo>
                <a:cubicBezTo>
                  <a:pt x="387" y="648"/>
                  <a:pt x="387" y="648"/>
                  <a:pt x="387" y="648"/>
                </a:cubicBezTo>
                <a:cubicBezTo>
                  <a:pt x="395" y="642"/>
                  <a:pt x="395" y="642"/>
                  <a:pt x="395" y="642"/>
                </a:cubicBezTo>
                <a:cubicBezTo>
                  <a:pt x="401" y="634"/>
                  <a:pt x="401" y="634"/>
                  <a:pt x="401" y="634"/>
                </a:cubicBezTo>
                <a:cubicBezTo>
                  <a:pt x="407" y="626"/>
                  <a:pt x="407" y="626"/>
                  <a:pt x="407" y="626"/>
                </a:cubicBezTo>
                <a:cubicBezTo>
                  <a:pt x="413" y="616"/>
                  <a:pt x="413" y="616"/>
                  <a:pt x="413" y="616"/>
                </a:cubicBezTo>
                <a:cubicBezTo>
                  <a:pt x="417" y="606"/>
                  <a:pt x="417" y="606"/>
                  <a:pt x="417" y="606"/>
                </a:cubicBezTo>
                <a:cubicBezTo>
                  <a:pt x="420" y="594"/>
                  <a:pt x="420" y="594"/>
                  <a:pt x="420" y="594"/>
                </a:cubicBezTo>
                <a:cubicBezTo>
                  <a:pt x="421" y="581"/>
                  <a:pt x="421" y="581"/>
                  <a:pt x="421" y="581"/>
                </a:cubicBezTo>
                <a:cubicBezTo>
                  <a:pt x="420" y="568"/>
                  <a:pt x="420" y="568"/>
                  <a:pt x="420" y="568"/>
                </a:cubicBezTo>
                <a:cubicBezTo>
                  <a:pt x="417" y="553"/>
                  <a:pt x="417" y="553"/>
                  <a:pt x="417" y="553"/>
                </a:cubicBezTo>
                <a:cubicBezTo>
                  <a:pt x="412" y="537"/>
                  <a:pt x="412" y="537"/>
                  <a:pt x="412" y="537"/>
                </a:cubicBezTo>
                <a:cubicBezTo>
                  <a:pt x="407" y="522"/>
                  <a:pt x="407" y="522"/>
                  <a:pt x="407" y="522"/>
                </a:cubicBezTo>
                <a:cubicBezTo>
                  <a:pt x="401" y="507"/>
                  <a:pt x="401" y="507"/>
                  <a:pt x="401" y="507"/>
                </a:cubicBezTo>
                <a:cubicBezTo>
                  <a:pt x="395" y="493"/>
                  <a:pt x="395" y="493"/>
                  <a:pt x="395" y="493"/>
                </a:cubicBezTo>
                <a:cubicBezTo>
                  <a:pt x="389" y="479"/>
                  <a:pt x="389" y="479"/>
                  <a:pt x="389" y="479"/>
                </a:cubicBezTo>
                <a:cubicBezTo>
                  <a:pt x="382" y="466"/>
                  <a:pt x="382" y="466"/>
                  <a:pt x="382" y="466"/>
                </a:cubicBezTo>
                <a:cubicBezTo>
                  <a:pt x="375" y="454"/>
                  <a:pt x="375" y="454"/>
                  <a:pt x="375" y="454"/>
                </a:cubicBezTo>
                <a:cubicBezTo>
                  <a:pt x="369" y="443"/>
                  <a:pt x="369" y="443"/>
                  <a:pt x="369" y="443"/>
                </a:cubicBezTo>
                <a:cubicBezTo>
                  <a:pt x="363" y="433"/>
                  <a:pt x="363" y="433"/>
                  <a:pt x="363" y="433"/>
                </a:cubicBezTo>
                <a:cubicBezTo>
                  <a:pt x="358" y="423"/>
                  <a:pt x="358" y="423"/>
                  <a:pt x="358" y="423"/>
                </a:cubicBezTo>
                <a:cubicBezTo>
                  <a:pt x="353" y="415"/>
                  <a:pt x="353" y="415"/>
                  <a:pt x="353" y="415"/>
                </a:cubicBezTo>
                <a:cubicBezTo>
                  <a:pt x="348" y="409"/>
                  <a:pt x="348" y="409"/>
                  <a:pt x="348" y="409"/>
                </a:cubicBezTo>
                <a:cubicBezTo>
                  <a:pt x="344" y="403"/>
                  <a:pt x="344" y="403"/>
                  <a:pt x="344" y="403"/>
                </a:cubicBezTo>
                <a:cubicBezTo>
                  <a:pt x="342" y="399"/>
                  <a:pt x="342" y="399"/>
                  <a:pt x="342" y="399"/>
                </a:cubicBezTo>
                <a:cubicBezTo>
                  <a:pt x="340" y="396"/>
                  <a:pt x="340" y="396"/>
                  <a:pt x="340" y="396"/>
                </a:cubicBezTo>
                <a:cubicBezTo>
                  <a:pt x="339" y="396"/>
                  <a:pt x="339" y="396"/>
                  <a:pt x="339" y="396"/>
                </a:cubicBezTo>
                <a:close/>
                <a:moveTo>
                  <a:pt x="367" y="359"/>
                </a:moveTo>
                <a:cubicBezTo>
                  <a:pt x="367" y="359"/>
                  <a:pt x="367" y="359"/>
                  <a:pt x="367" y="359"/>
                </a:cubicBezTo>
                <a:cubicBezTo>
                  <a:pt x="362" y="354"/>
                  <a:pt x="362" y="354"/>
                  <a:pt x="362" y="354"/>
                </a:cubicBezTo>
                <a:cubicBezTo>
                  <a:pt x="354" y="348"/>
                  <a:pt x="354" y="348"/>
                  <a:pt x="354" y="348"/>
                </a:cubicBezTo>
                <a:cubicBezTo>
                  <a:pt x="345" y="343"/>
                  <a:pt x="345" y="343"/>
                  <a:pt x="345" y="343"/>
                </a:cubicBezTo>
                <a:cubicBezTo>
                  <a:pt x="336" y="337"/>
                  <a:pt x="336" y="337"/>
                  <a:pt x="336" y="337"/>
                </a:cubicBezTo>
                <a:cubicBezTo>
                  <a:pt x="326" y="333"/>
                  <a:pt x="326" y="333"/>
                  <a:pt x="326" y="333"/>
                </a:cubicBezTo>
                <a:cubicBezTo>
                  <a:pt x="318" y="329"/>
                  <a:pt x="318" y="329"/>
                  <a:pt x="318" y="329"/>
                </a:cubicBezTo>
                <a:cubicBezTo>
                  <a:pt x="311" y="327"/>
                  <a:pt x="311" y="327"/>
                  <a:pt x="311" y="327"/>
                </a:cubicBezTo>
                <a:cubicBezTo>
                  <a:pt x="306" y="327"/>
                  <a:pt x="306" y="327"/>
                  <a:pt x="306" y="327"/>
                </a:cubicBezTo>
                <a:cubicBezTo>
                  <a:pt x="306" y="326"/>
                  <a:pt x="306" y="326"/>
                  <a:pt x="306" y="326"/>
                </a:cubicBezTo>
                <a:cubicBezTo>
                  <a:pt x="305" y="326"/>
                  <a:pt x="305" y="326"/>
                  <a:pt x="305" y="326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1"/>
                  <a:pt x="304" y="321"/>
                  <a:pt x="304" y="321"/>
                </a:cubicBezTo>
                <a:cubicBezTo>
                  <a:pt x="302" y="317"/>
                  <a:pt x="302" y="317"/>
                  <a:pt x="302" y="317"/>
                </a:cubicBezTo>
                <a:cubicBezTo>
                  <a:pt x="301" y="312"/>
                  <a:pt x="301" y="312"/>
                  <a:pt x="301" y="312"/>
                </a:cubicBezTo>
                <a:cubicBezTo>
                  <a:pt x="301" y="310"/>
                  <a:pt x="301" y="310"/>
                  <a:pt x="301" y="310"/>
                </a:cubicBezTo>
                <a:cubicBezTo>
                  <a:pt x="300" y="306"/>
                  <a:pt x="300" y="306"/>
                  <a:pt x="300" y="306"/>
                </a:cubicBezTo>
                <a:cubicBezTo>
                  <a:pt x="299" y="299"/>
                  <a:pt x="299" y="299"/>
                  <a:pt x="299" y="299"/>
                </a:cubicBezTo>
                <a:cubicBezTo>
                  <a:pt x="297" y="291"/>
                  <a:pt x="297" y="291"/>
                  <a:pt x="297" y="291"/>
                </a:cubicBezTo>
                <a:cubicBezTo>
                  <a:pt x="296" y="282"/>
                  <a:pt x="296" y="282"/>
                  <a:pt x="296" y="282"/>
                </a:cubicBezTo>
                <a:cubicBezTo>
                  <a:pt x="295" y="273"/>
                  <a:pt x="295" y="273"/>
                  <a:pt x="295" y="273"/>
                </a:cubicBezTo>
                <a:cubicBezTo>
                  <a:pt x="293" y="263"/>
                  <a:pt x="293" y="263"/>
                  <a:pt x="293" y="263"/>
                </a:cubicBezTo>
                <a:cubicBezTo>
                  <a:pt x="292" y="253"/>
                  <a:pt x="292" y="253"/>
                  <a:pt x="292" y="253"/>
                </a:cubicBezTo>
                <a:cubicBezTo>
                  <a:pt x="291" y="242"/>
                  <a:pt x="291" y="242"/>
                  <a:pt x="291" y="242"/>
                </a:cubicBezTo>
                <a:cubicBezTo>
                  <a:pt x="290" y="230"/>
                  <a:pt x="290" y="230"/>
                  <a:pt x="290" y="230"/>
                </a:cubicBezTo>
                <a:cubicBezTo>
                  <a:pt x="289" y="219"/>
                  <a:pt x="289" y="219"/>
                  <a:pt x="289" y="219"/>
                </a:cubicBezTo>
                <a:cubicBezTo>
                  <a:pt x="288" y="207"/>
                  <a:pt x="288" y="207"/>
                  <a:pt x="288" y="207"/>
                </a:cubicBezTo>
                <a:cubicBezTo>
                  <a:pt x="288" y="195"/>
                  <a:pt x="288" y="195"/>
                  <a:pt x="288" y="195"/>
                </a:cubicBezTo>
                <a:cubicBezTo>
                  <a:pt x="288" y="183"/>
                  <a:pt x="288" y="183"/>
                  <a:pt x="288" y="183"/>
                </a:cubicBezTo>
                <a:cubicBezTo>
                  <a:pt x="287" y="171"/>
                  <a:pt x="287" y="171"/>
                  <a:pt x="287" y="171"/>
                </a:cubicBezTo>
                <a:cubicBezTo>
                  <a:pt x="287" y="159"/>
                  <a:pt x="287" y="159"/>
                  <a:pt x="287" y="159"/>
                </a:cubicBezTo>
                <a:cubicBezTo>
                  <a:pt x="287" y="147"/>
                  <a:pt x="287" y="147"/>
                  <a:pt x="287" y="147"/>
                </a:cubicBezTo>
                <a:cubicBezTo>
                  <a:pt x="288" y="135"/>
                  <a:pt x="288" y="135"/>
                  <a:pt x="288" y="135"/>
                </a:cubicBezTo>
                <a:cubicBezTo>
                  <a:pt x="288" y="124"/>
                  <a:pt x="288" y="124"/>
                  <a:pt x="288" y="124"/>
                </a:cubicBezTo>
                <a:cubicBezTo>
                  <a:pt x="289" y="113"/>
                  <a:pt x="289" y="113"/>
                  <a:pt x="289" y="113"/>
                </a:cubicBezTo>
                <a:cubicBezTo>
                  <a:pt x="290" y="102"/>
                  <a:pt x="290" y="102"/>
                  <a:pt x="290" y="102"/>
                </a:cubicBezTo>
                <a:cubicBezTo>
                  <a:pt x="291" y="92"/>
                  <a:pt x="291" y="92"/>
                  <a:pt x="291" y="92"/>
                </a:cubicBezTo>
                <a:cubicBezTo>
                  <a:pt x="293" y="82"/>
                  <a:pt x="293" y="82"/>
                  <a:pt x="293" y="82"/>
                </a:cubicBezTo>
                <a:cubicBezTo>
                  <a:pt x="292" y="87"/>
                  <a:pt x="292" y="87"/>
                  <a:pt x="292" y="87"/>
                </a:cubicBezTo>
                <a:cubicBezTo>
                  <a:pt x="295" y="73"/>
                  <a:pt x="295" y="73"/>
                  <a:pt x="295" y="73"/>
                </a:cubicBezTo>
                <a:cubicBezTo>
                  <a:pt x="297" y="64"/>
                  <a:pt x="297" y="64"/>
                  <a:pt x="297" y="64"/>
                </a:cubicBezTo>
                <a:cubicBezTo>
                  <a:pt x="300" y="57"/>
                  <a:pt x="300" y="57"/>
                  <a:pt x="300" y="57"/>
                </a:cubicBezTo>
                <a:cubicBezTo>
                  <a:pt x="303" y="50"/>
                  <a:pt x="303" y="50"/>
                  <a:pt x="303" y="50"/>
                </a:cubicBezTo>
                <a:cubicBezTo>
                  <a:pt x="306" y="45"/>
                  <a:pt x="306" y="45"/>
                  <a:pt x="306" y="45"/>
                </a:cubicBezTo>
                <a:cubicBezTo>
                  <a:pt x="308" y="42"/>
                  <a:pt x="308" y="42"/>
                  <a:pt x="308" y="42"/>
                </a:cubicBezTo>
                <a:cubicBezTo>
                  <a:pt x="311" y="38"/>
                  <a:pt x="311" y="38"/>
                  <a:pt x="311" y="38"/>
                </a:cubicBezTo>
                <a:cubicBezTo>
                  <a:pt x="313" y="34"/>
                  <a:pt x="313" y="34"/>
                  <a:pt x="313" y="34"/>
                </a:cubicBezTo>
                <a:cubicBezTo>
                  <a:pt x="317" y="30"/>
                  <a:pt x="317" y="30"/>
                  <a:pt x="317" y="30"/>
                </a:cubicBezTo>
                <a:cubicBezTo>
                  <a:pt x="320" y="26"/>
                  <a:pt x="320" y="26"/>
                  <a:pt x="320" y="26"/>
                </a:cubicBezTo>
                <a:cubicBezTo>
                  <a:pt x="324" y="22"/>
                  <a:pt x="324" y="22"/>
                  <a:pt x="324" y="22"/>
                </a:cubicBezTo>
                <a:cubicBezTo>
                  <a:pt x="328" y="17"/>
                  <a:pt x="328" y="17"/>
                  <a:pt x="328" y="17"/>
                </a:cubicBezTo>
                <a:cubicBezTo>
                  <a:pt x="333" y="13"/>
                  <a:pt x="333" y="13"/>
                  <a:pt x="333" y="13"/>
                </a:cubicBezTo>
                <a:cubicBezTo>
                  <a:pt x="337" y="9"/>
                  <a:pt x="337" y="9"/>
                  <a:pt x="337" y="9"/>
                </a:cubicBezTo>
                <a:cubicBezTo>
                  <a:pt x="342" y="6"/>
                  <a:pt x="342" y="6"/>
                  <a:pt x="342" y="6"/>
                </a:cubicBezTo>
                <a:cubicBezTo>
                  <a:pt x="348" y="3"/>
                  <a:pt x="348" y="3"/>
                  <a:pt x="348" y="3"/>
                </a:cubicBezTo>
                <a:cubicBezTo>
                  <a:pt x="353" y="1"/>
                  <a:pt x="353" y="1"/>
                  <a:pt x="353" y="1"/>
                </a:cubicBezTo>
                <a:cubicBezTo>
                  <a:pt x="359" y="0"/>
                  <a:pt x="359" y="0"/>
                  <a:pt x="359" y="0"/>
                </a:cubicBezTo>
                <a:cubicBezTo>
                  <a:pt x="365" y="0"/>
                  <a:pt x="365" y="0"/>
                  <a:pt x="365" y="0"/>
                </a:cubicBezTo>
                <a:cubicBezTo>
                  <a:pt x="372" y="1"/>
                  <a:pt x="372" y="1"/>
                  <a:pt x="372" y="1"/>
                </a:cubicBezTo>
                <a:cubicBezTo>
                  <a:pt x="378" y="3"/>
                  <a:pt x="378" y="3"/>
                  <a:pt x="378" y="3"/>
                </a:cubicBezTo>
                <a:cubicBezTo>
                  <a:pt x="382" y="4"/>
                  <a:pt x="382" y="4"/>
                  <a:pt x="382" y="4"/>
                </a:cubicBezTo>
                <a:cubicBezTo>
                  <a:pt x="387" y="7"/>
                  <a:pt x="387" y="7"/>
                  <a:pt x="387" y="7"/>
                </a:cubicBezTo>
                <a:cubicBezTo>
                  <a:pt x="392" y="10"/>
                  <a:pt x="392" y="10"/>
                  <a:pt x="392" y="10"/>
                </a:cubicBezTo>
                <a:cubicBezTo>
                  <a:pt x="397" y="14"/>
                  <a:pt x="397" y="14"/>
                  <a:pt x="397" y="14"/>
                </a:cubicBezTo>
                <a:cubicBezTo>
                  <a:pt x="401" y="19"/>
                  <a:pt x="401" y="19"/>
                  <a:pt x="401" y="19"/>
                </a:cubicBezTo>
                <a:cubicBezTo>
                  <a:pt x="406" y="24"/>
                  <a:pt x="406" y="24"/>
                  <a:pt x="406" y="24"/>
                </a:cubicBezTo>
                <a:cubicBezTo>
                  <a:pt x="411" y="31"/>
                  <a:pt x="411" y="31"/>
                  <a:pt x="411" y="31"/>
                </a:cubicBezTo>
                <a:cubicBezTo>
                  <a:pt x="416" y="38"/>
                  <a:pt x="416" y="38"/>
                  <a:pt x="416" y="38"/>
                </a:cubicBezTo>
                <a:cubicBezTo>
                  <a:pt x="418" y="43"/>
                  <a:pt x="418" y="43"/>
                  <a:pt x="418" y="43"/>
                </a:cubicBezTo>
                <a:cubicBezTo>
                  <a:pt x="419" y="51"/>
                  <a:pt x="419" y="51"/>
                  <a:pt x="419" y="51"/>
                </a:cubicBezTo>
                <a:cubicBezTo>
                  <a:pt x="421" y="61"/>
                  <a:pt x="421" y="61"/>
                  <a:pt x="421" y="61"/>
                </a:cubicBezTo>
                <a:cubicBezTo>
                  <a:pt x="424" y="73"/>
                  <a:pt x="424" y="73"/>
                  <a:pt x="424" y="73"/>
                </a:cubicBezTo>
                <a:cubicBezTo>
                  <a:pt x="430" y="85"/>
                  <a:pt x="430" y="85"/>
                  <a:pt x="430" y="85"/>
                </a:cubicBezTo>
                <a:cubicBezTo>
                  <a:pt x="439" y="98"/>
                  <a:pt x="439" y="98"/>
                  <a:pt x="439" y="98"/>
                </a:cubicBezTo>
                <a:cubicBezTo>
                  <a:pt x="452" y="110"/>
                  <a:pt x="452" y="110"/>
                  <a:pt x="452" y="110"/>
                </a:cubicBezTo>
                <a:cubicBezTo>
                  <a:pt x="471" y="121"/>
                  <a:pt x="471" y="121"/>
                  <a:pt x="471" y="121"/>
                </a:cubicBezTo>
                <a:cubicBezTo>
                  <a:pt x="480" y="127"/>
                  <a:pt x="480" y="127"/>
                  <a:pt x="480" y="127"/>
                </a:cubicBezTo>
                <a:cubicBezTo>
                  <a:pt x="487" y="133"/>
                  <a:pt x="487" y="133"/>
                  <a:pt x="487" y="133"/>
                </a:cubicBezTo>
                <a:cubicBezTo>
                  <a:pt x="492" y="140"/>
                  <a:pt x="492" y="140"/>
                  <a:pt x="492" y="140"/>
                </a:cubicBezTo>
                <a:cubicBezTo>
                  <a:pt x="495" y="147"/>
                  <a:pt x="495" y="147"/>
                  <a:pt x="495" y="147"/>
                </a:cubicBezTo>
                <a:cubicBezTo>
                  <a:pt x="496" y="155"/>
                  <a:pt x="496" y="155"/>
                  <a:pt x="496" y="155"/>
                </a:cubicBezTo>
                <a:cubicBezTo>
                  <a:pt x="495" y="163"/>
                  <a:pt x="495" y="163"/>
                  <a:pt x="495" y="163"/>
                </a:cubicBezTo>
                <a:cubicBezTo>
                  <a:pt x="493" y="170"/>
                  <a:pt x="493" y="170"/>
                  <a:pt x="493" y="170"/>
                </a:cubicBezTo>
                <a:cubicBezTo>
                  <a:pt x="490" y="178"/>
                  <a:pt x="490" y="178"/>
                  <a:pt x="490" y="178"/>
                </a:cubicBezTo>
                <a:cubicBezTo>
                  <a:pt x="487" y="186"/>
                  <a:pt x="487" y="186"/>
                  <a:pt x="487" y="186"/>
                </a:cubicBezTo>
                <a:cubicBezTo>
                  <a:pt x="483" y="193"/>
                  <a:pt x="483" y="193"/>
                  <a:pt x="483" y="193"/>
                </a:cubicBezTo>
                <a:cubicBezTo>
                  <a:pt x="480" y="199"/>
                  <a:pt x="480" y="199"/>
                  <a:pt x="480" y="199"/>
                </a:cubicBezTo>
                <a:cubicBezTo>
                  <a:pt x="476" y="205"/>
                  <a:pt x="476" y="205"/>
                  <a:pt x="476" y="205"/>
                </a:cubicBezTo>
                <a:cubicBezTo>
                  <a:pt x="472" y="209"/>
                  <a:pt x="472" y="209"/>
                  <a:pt x="472" y="209"/>
                </a:cubicBezTo>
                <a:cubicBezTo>
                  <a:pt x="469" y="212"/>
                  <a:pt x="469" y="212"/>
                  <a:pt x="469" y="212"/>
                </a:cubicBezTo>
                <a:cubicBezTo>
                  <a:pt x="467" y="215"/>
                  <a:pt x="467" y="215"/>
                  <a:pt x="467" y="215"/>
                </a:cubicBezTo>
                <a:cubicBezTo>
                  <a:pt x="467" y="216"/>
                  <a:pt x="467" y="216"/>
                  <a:pt x="467" y="216"/>
                </a:cubicBezTo>
                <a:cubicBezTo>
                  <a:pt x="467" y="215"/>
                  <a:pt x="467" y="215"/>
                  <a:pt x="467" y="215"/>
                </a:cubicBezTo>
                <a:cubicBezTo>
                  <a:pt x="469" y="214"/>
                  <a:pt x="469" y="214"/>
                  <a:pt x="469" y="214"/>
                </a:cubicBezTo>
                <a:cubicBezTo>
                  <a:pt x="471" y="213"/>
                  <a:pt x="471" y="213"/>
                  <a:pt x="471" y="213"/>
                </a:cubicBezTo>
                <a:cubicBezTo>
                  <a:pt x="474" y="212"/>
                  <a:pt x="474" y="212"/>
                  <a:pt x="474" y="212"/>
                </a:cubicBezTo>
                <a:cubicBezTo>
                  <a:pt x="477" y="210"/>
                  <a:pt x="477" y="210"/>
                  <a:pt x="477" y="210"/>
                </a:cubicBezTo>
                <a:cubicBezTo>
                  <a:pt x="481" y="208"/>
                  <a:pt x="481" y="208"/>
                  <a:pt x="481" y="208"/>
                </a:cubicBezTo>
                <a:cubicBezTo>
                  <a:pt x="486" y="206"/>
                  <a:pt x="486" y="206"/>
                  <a:pt x="486" y="206"/>
                </a:cubicBezTo>
                <a:cubicBezTo>
                  <a:pt x="492" y="204"/>
                  <a:pt x="492" y="204"/>
                  <a:pt x="492" y="204"/>
                </a:cubicBezTo>
                <a:cubicBezTo>
                  <a:pt x="498" y="201"/>
                  <a:pt x="498" y="201"/>
                  <a:pt x="498" y="201"/>
                </a:cubicBezTo>
                <a:cubicBezTo>
                  <a:pt x="504" y="199"/>
                  <a:pt x="504" y="199"/>
                  <a:pt x="504" y="199"/>
                </a:cubicBezTo>
                <a:cubicBezTo>
                  <a:pt x="511" y="197"/>
                  <a:pt x="511" y="197"/>
                  <a:pt x="511" y="197"/>
                </a:cubicBezTo>
                <a:cubicBezTo>
                  <a:pt x="517" y="196"/>
                  <a:pt x="517" y="196"/>
                  <a:pt x="517" y="196"/>
                </a:cubicBezTo>
                <a:cubicBezTo>
                  <a:pt x="525" y="194"/>
                  <a:pt x="525" y="194"/>
                  <a:pt x="525" y="194"/>
                </a:cubicBezTo>
                <a:cubicBezTo>
                  <a:pt x="532" y="194"/>
                  <a:pt x="532" y="194"/>
                  <a:pt x="532" y="194"/>
                </a:cubicBezTo>
                <a:cubicBezTo>
                  <a:pt x="540" y="193"/>
                  <a:pt x="540" y="193"/>
                  <a:pt x="540" y="193"/>
                </a:cubicBezTo>
                <a:cubicBezTo>
                  <a:pt x="548" y="194"/>
                  <a:pt x="548" y="194"/>
                  <a:pt x="548" y="194"/>
                </a:cubicBezTo>
                <a:cubicBezTo>
                  <a:pt x="559" y="195"/>
                  <a:pt x="559" y="195"/>
                  <a:pt x="559" y="195"/>
                </a:cubicBezTo>
                <a:cubicBezTo>
                  <a:pt x="571" y="199"/>
                  <a:pt x="571" y="199"/>
                  <a:pt x="571" y="199"/>
                </a:cubicBezTo>
                <a:cubicBezTo>
                  <a:pt x="581" y="204"/>
                  <a:pt x="581" y="204"/>
                  <a:pt x="581" y="204"/>
                </a:cubicBezTo>
                <a:cubicBezTo>
                  <a:pt x="592" y="211"/>
                  <a:pt x="592" y="211"/>
                  <a:pt x="592" y="211"/>
                </a:cubicBezTo>
                <a:cubicBezTo>
                  <a:pt x="602" y="221"/>
                  <a:pt x="602" y="221"/>
                  <a:pt x="602" y="221"/>
                </a:cubicBezTo>
                <a:cubicBezTo>
                  <a:pt x="611" y="234"/>
                  <a:pt x="611" y="234"/>
                  <a:pt x="611" y="234"/>
                </a:cubicBezTo>
                <a:cubicBezTo>
                  <a:pt x="620" y="249"/>
                  <a:pt x="620" y="249"/>
                  <a:pt x="620" y="249"/>
                </a:cubicBezTo>
                <a:cubicBezTo>
                  <a:pt x="627" y="268"/>
                  <a:pt x="627" y="268"/>
                  <a:pt x="627" y="268"/>
                </a:cubicBezTo>
                <a:cubicBezTo>
                  <a:pt x="627" y="270"/>
                  <a:pt x="627" y="270"/>
                  <a:pt x="627" y="270"/>
                </a:cubicBezTo>
                <a:cubicBezTo>
                  <a:pt x="627" y="274"/>
                  <a:pt x="627" y="274"/>
                  <a:pt x="627" y="274"/>
                </a:cubicBezTo>
                <a:cubicBezTo>
                  <a:pt x="627" y="279"/>
                  <a:pt x="627" y="279"/>
                  <a:pt x="627" y="279"/>
                </a:cubicBezTo>
                <a:cubicBezTo>
                  <a:pt x="627" y="285"/>
                  <a:pt x="627" y="285"/>
                  <a:pt x="627" y="285"/>
                </a:cubicBezTo>
                <a:cubicBezTo>
                  <a:pt x="626" y="293"/>
                  <a:pt x="626" y="293"/>
                  <a:pt x="626" y="293"/>
                </a:cubicBezTo>
                <a:cubicBezTo>
                  <a:pt x="624" y="301"/>
                  <a:pt x="624" y="301"/>
                  <a:pt x="624" y="301"/>
                </a:cubicBezTo>
                <a:cubicBezTo>
                  <a:pt x="621" y="310"/>
                  <a:pt x="621" y="310"/>
                  <a:pt x="621" y="310"/>
                </a:cubicBezTo>
                <a:cubicBezTo>
                  <a:pt x="618" y="319"/>
                  <a:pt x="618" y="319"/>
                  <a:pt x="618" y="319"/>
                </a:cubicBezTo>
                <a:cubicBezTo>
                  <a:pt x="613" y="328"/>
                  <a:pt x="613" y="328"/>
                  <a:pt x="613" y="328"/>
                </a:cubicBezTo>
                <a:cubicBezTo>
                  <a:pt x="608" y="336"/>
                  <a:pt x="608" y="336"/>
                  <a:pt x="608" y="336"/>
                </a:cubicBezTo>
                <a:cubicBezTo>
                  <a:pt x="601" y="345"/>
                  <a:pt x="601" y="345"/>
                  <a:pt x="601" y="345"/>
                </a:cubicBezTo>
                <a:cubicBezTo>
                  <a:pt x="592" y="353"/>
                  <a:pt x="592" y="353"/>
                  <a:pt x="592" y="353"/>
                </a:cubicBezTo>
                <a:cubicBezTo>
                  <a:pt x="583" y="359"/>
                  <a:pt x="583" y="359"/>
                  <a:pt x="583" y="359"/>
                </a:cubicBezTo>
                <a:cubicBezTo>
                  <a:pt x="571" y="365"/>
                  <a:pt x="571" y="365"/>
                  <a:pt x="571" y="365"/>
                </a:cubicBezTo>
                <a:cubicBezTo>
                  <a:pt x="558" y="370"/>
                  <a:pt x="558" y="370"/>
                  <a:pt x="558" y="370"/>
                </a:cubicBezTo>
                <a:cubicBezTo>
                  <a:pt x="543" y="372"/>
                  <a:pt x="543" y="372"/>
                  <a:pt x="543" y="372"/>
                </a:cubicBezTo>
                <a:cubicBezTo>
                  <a:pt x="527" y="374"/>
                  <a:pt x="527" y="374"/>
                  <a:pt x="527" y="374"/>
                </a:cubicBezTo>
                <a:cubicBezTo>
                  <a:pt x="511" y="374"/>
                  <a:pt x="511" y="374"/>
                  <a:pt x="511" y="374"/>
                </a:cubicBezTo>
                <a:cubicBezTo>
                  <a:pt x="495" y="375"/>
                  <a:pt x="495" y="375"/>
                  <a:pt x="495" y="375"/>
                </a:cubicBezTo>
                <a:cubicBezTo>
                  <a:pt x="479" y="374"/>
                  <a:pt x="479" y="374"/>
                  <a:pt x="479" y="374"/>
                </a:cubicBezTo>
                <a:cubicBezTo>
                  <a:pt x="464" y="373"/>
                  <a:pt x="464" y="373"/>
                  <a:pt x="464" y="373"/>
                </a:cubicBezTo>
                <a:cubicBezTo>
                  <a:pt x="449" y="372"/>
                  <a:pt x="449" y="372"/>
                  <a:pt x="449" y="372"/>
                </a:cubicBezTo>
                <a:cubicBezTo>
                  <a:pt x="436" y="371"/>
                  <a:pt x="436" y="371"/>
                  <a:pt x="436" y="371"/>
                </a:cubicBezTo>
                <a:cubicBezTo>
                  <a:pt x="423" y="369"/>
                  <a:pt x="423" y="369"/>
                  <a:pt x="423" y="369"/>
                </a:cubicBezTo>
                <a:cubicBezTo>
                  <a:pt x="411" y="368"/>
                  <a:pt x="411" y="368"/>
                  <a:pt x="411" y="368"/>
                </a:cubicBezTo>
                <a:cubicBezTo>
                  <a:pt x="400" y="366"/>
                  <a:pt x="400" y="366"/>
                  <a:pt x="400" y="366"/>
                </a:cubicBezTo>
                <a:cubicBezTo>
                  <a:pt x="391" y="364"/>
                  <a:pt x="391" y="364"/>
                  <a:pt x="391" y="364"/>
                </a:cubicBezTo>
                <a:cubicBezTo>
                  <a:pt x="383" y="362"/>
                  <a:pt x="383" y="362"/>
                  <a:pt x="383" y="362"/>
                </a:cubicBezTo>
                <a:cubicBezTo>
                  <a:pt x="376" y="361"/>
                  <a:pt x="376" y="361"/>
                  <a:pt x="376" y="361"/>
                </a:cubicBezTo>
                <a:cubicBezTo>
                  <a:pt x="371" y="360"/>
                  <a:pt x="371" y="360"/>
                  <a:pt x="371" y="360"/>
                </a:cubicBezTo>
                <a:cubicBezTo>
                  <a:pt x="368" y="359"/>
                  <a:pt x="368" y="359"/>
                  <a:pt x="368" y="359"/>
                </a:cubicBezTo>
                <a:cubicBezTo>
                  <a:pt x="367" y="359"/>
                  <a:pt x="367" y="359"/>
                  <a:pt x="367" y="359"/>
                </a:cubicBezTo>
                <a:close/>
                <a:moveTo>
                  <a:pt x="359" y="324"/>
                </a:moveTo>
                <a:cubicBezTo>
                  <a:pt x="359" y="324"/>
                  <a:pt x="359" y="324"/>
                  <a:pt x="359" y="324"/>
                </a:cubicBezTo>
                <a:cubicBezTo>
                  <a:pt x="394" y="302"/>
                  <a:pt x="390" y="304"/>
                  <a:pt x="427" y="283"/>
                </a:cubicBezTo>
                <a:cubicBezTo>
                  <a:pt x="445" y="272"/>
                  <a:pt x="469" y="264"/>
                  <a:pt x="484" y="275"/>
                </a:cubicBezTo>
                <a:cubicBezTo>
                  <a:pt x="489" y="278"/>
                  <a:pt x="495" y="284"/>
                  <a:pt x="496" y="290"/>
                </a:cubicBezTo>
                <a:cubicBezTo>
                  <a:pt x="499" y="305"/>
                  <a:pt x="494" y="316"/>
                  <a:pt x="482" y="325"/>
                </a:cubicBezTo>
                <a:cubicBezTo>
                  <a:pt x="466" y="336"/>
                  <a:pt x="453" y="319"/>
                  <a:pt x="451" y="312"/>
                </a:cubicBezTo>
                <a:cubicBezTo>
                  <a:pt x="450" y="303"/>
                  <a:pt x="458" y="292"/>
                  <a:pt x="465" y="291"/>
                </a:cubicBezTo>
                <a:cubicBezTo>
                  <a:pt x="469" y="291"/>
                  <a:pt x="460" y="305"/>
                  <a:pt x="474" y="308"/>
                </a:cubicBezTo>
                <a:cubicBezTo>
                  <a:pt x="479" y="308"/>
                  <a:pt x="484" y="303"/>
                  <a:pt x="484" y="298"/>
                </a:cubicBezTo>
                <a:cubicBezTo>
                  <a:pt x="484" y="289"/>
                  <a:pt x="476" y="286"/>
                  <a:pt x="472" y="285"/>
                </a:cubicBezTo>
                <a:cubicBezTo>
                  <a:pt x="463" y="283"/>
                  <a:pt x="453" y="291"/>
                  <a:pt x="451" y="294"/>
                </a:cubicBezTo>
                <a:cubicBezTo>
                  <a:pt x="443" y="309"/>
                  <a:pt x="456" y="331"/>
                  <a:pt x="471" y="330"/>
                </a:cubicBezTo>
                <a:cubicBezTo>
                  <a:pt x="476" y="329"/>
                  <a:pt x="483" y="327"/>
                  <a:pt x="487" y="322"/>
                </a:cubicBezTo>
                <a:cubicBezTo>
                  <a:pt x="496" y="314"/>
                  <a:pt x="500" y="301"/>
                  <a:pt x="498" y="293"/>
                </a:cubicBezTo>
                <a:cubicBezTo>
                  <a:pt x="496" y="280"/>
                  <a:pt x="484" y="270"/>
                  <a:pt x="470" y="268"/>
                </a:cubicBezTo>
                <a:cubicBezTo>
                  <a:pt x="476" y="267"/>
                  <a:pt x="481" y="265"/>
                  <a:pt x="485" y="262"/>
                </a:cubicBezTo>
                <a:cubicBezTo>
                  <a:pt x="493" y="256"/>
                  <a:pt x="499" y="247"/>
                  <a:pt x="492" y="241"/>
                </a:cubicBezTo>
                <a:cubicBezTo>
                  <a:pt x="494" y="253"/>
                  <a:pt x="483" y="263"/>
                  <a:pt x="471" y="267"/>
                </a:cubicBezTo>
                <a:cubicBezTo>
                  <a:pt x="470" y="267"/>
                  <a:pt x="469" y="267"/>
                  <a:pt x="467" y="267"/>
                </a:cubicBezTo>
                <a:cubicBezTo>
                  <a:pt x="466" y="267"/>
                  <a:pt x="464" y="267"/>
                  <a:pt x="463" y="267"/>
                </a:cubicBezTo>
                <a:cubicBezTo>
                  <a:pt x="459" y="267"/>
                  <a:pt x="456" y="268"/>
                  <a:pt x="454" y="268"/>
                </a:cubicBezTo>
                <a:cubicBezTo>
                  <a:pt x="453" y="268"/>
                  <a:pt x="453" y="268"/>
                  <a:pt x="453" y="268"/>
                </a:cubicBezTo>
                <a:cubicBezTo>
                  <a:pt x="453" y="268"/>
                  <a:pt x="453" y="268"/>
                  <a:pt x="453" y="268"/>
                </a:cubicBezTo>
                <a:cubicBezTo>
                  <a:pt x="433" y="271"/>
                  <a:pt x="418" y="282"/>
                  <a:pt x="400" y="294"/>
                </a:cubicBezTo>
                <a:cubicBezTo>
                  <a:pt x="388" y="302"/>
                  <a:pt x="375" y="310"/>
                  <a:pt x="359" y="324"/>
                </a:cubicBezTo>
                <a:cubicBezTo>
                  <a:pt x="359" y="324"/>
                  <a:pt x="359" y="324"/>
                  <a:pt x="359" y="324"/>
                </a:cubicBezTo>
                <a:close/>
                <a:moveTo>
                  <a:pt x="355" y="327"/>
                </a:moveTo>
                <a:cubicBezTo>
                  <a:pt x="355" y="327"/>
                  <a:pt x="355" y="327"/>
                  <a:pt x="355" y="327"/>
                </a:cubicBezTo>
                <a:cubicBezTo>
                  <a:pt x="366" y="328"/>
                  <a:pt x="370" y="328"/>
                  <a:pt x="393" y="331"/>
                </a:cubicBezTo>
                <a:cubicBezTo>
                  <a:pt x="399" y="332"/>
                  <a:pt x="404" y="332"/>
                  <a:pt x="409" y="333"/>
                </a:cubicBezTo>
                <a:cubicBezTo>
                  <a:pt x="419" y="333"/>
                  <a:pt x="428" y="331"/>
                  <a:pt x="432" y="324"/>
                </a:cubicBezTo>
                <a:cubicBezTo>
                  <a:pt x="434" y="321"/>
                  <a:pt x="435" y="317"/>
                  <a:pt x="435" y="314"/>
                </a:cubicBezTo>
                <a:cubicBezTo>
                  <a:pt x="433" y="306"/>
                  <a:pt x="428" y="301"/>
                  <a:pt x="420" y="300"/>
                </a:cubicBezTo>
                <a:cubicBezTo>
                  <a:pt x="410" y="298"/>
                  <a:pt x="407" y="309"/>
                  <a:pt x="408" y="313"/>
                </a:cubicBezTo>
                <a:cubicBezTo>
                  <a:pt x="409" y="317"/>
                  <a:pt x="415" y="321"/>
                  <a:pt x="419" y="320"/>
                </a:cubicBezTo>
                <a:cubicBezTo>
                  <a:pt x="421" y="319"/>
                  <a:pt x="414" y="314"/>
                  <a:pt x="420" y="310"/>
                </a:cubicBezTo>
                <a:cubicBezTo>
                  <a:pt x="422" y="308"/>
                  <a:pt x="426" y="310"/>
                  <a:pt x="427" y="313"/>
                </a:cubicBezTo>
                <a:cubicBezTo>
                  <a:pt x="429" y="317"/>
                  <a:pt x="426" y="320"/>
                  <a:pt x="424" y="322"/>
                </a:cubicBezTo>
                <a:cubicBezTo>
                  <a:pt x="420" y="325"/>
                  <a:pt x="413" y="323"/>
                  <a:pt x="412" y="321"/>
                </a:cubicBezTo>
                <a:cubicBezTo>
                  <a:pt x="404" y="316"/>
                  <a:pt x="406" y="301"/>
                  <a:pt x="413" y="299"/>
                </a:cubicBezTo>
                <a:cubicBezTo>
                  <a:pt x="424" y="295"/>
                  <a:pt x="434" y="300"/>
                  <a:pt x="436" y="311"/>
                </a:cubicBezTo>
                <a:cubicBezTo>
                  <a:pt x="438" y="319"/>
                  <a:pt x="432" y="329"/>
                  <a:pt x="423" y="332"/>
                </a:cubicBezTo>
                <a:cubicBezTo>
                  <a:pt x="422" y="333"/>
                  <a:pt x="420" y="333"/>
                  <a:pt x="419" y="334"/>
                </a:cubicBezTo>
                <a:cubicBezTo>
                  <a:pt x="437" y="335"/>
                  <a:pt x="453" y="337"/>
                  <a:pt x="493" y="340"/>
                </a:cubicBezTo>
                <a:cubicBezTo>
                  <a:pt x="530" y="343"/>
                  <a:pt x="574" y="337"/>
                  <a:pt x="589" y="309"/>
                </a:cubicBezTo>
                <a:cubicBezTo>
                  <a:pt x="594" y="300"/>
                  <a:pt x="599" y="287"/>
                  <a:pt x="596" y="276"/>
                </a:cubicBezTo>
                <a:cubicBezTo>
                  <a:pt x="589" y="251"/>
                  <a:pt x="572" y="237"/>
                  <a:pt x="548" y="233"/>
                </a:cubicBezTo>
                <a:cubicBezTo>
                  <a:pt x="513" y="228"/>
                  <a:pt x="506" y="264"/>
                  <a:pt x="509" y="276"/>
                </a:cubicBezTo>
                <a:cubicBezTo>
                  <a:pt x="513" y="290"/>
                  <a:pt x="535" y="302"/>
                  <a:pt x="547" y="297"/>
                </a:cubicBezTo>
                <a:cubicBezTo>
                  <a:pt x="552" y="295"/>
                  <a:pt x="528" y="280"/>
                  <a:pt x="548" y="265"/>
                </a:cubicBezTo>
                <a:cubicBezTo>
                  <a:pt x="555" y="260"/>
                  <a:pt x="567" y="266"/>
                  <a:pt x="571" y="274"/>
                </a:cubicBezTo>
                <a:cubicBezTo>
                  <a:pt x="578" y="287"/>
                  <a:pt x="568" y="298"/>
                  <a:pt x="562" y="303"/>
                </a:cubicBezTo>
                <a:cubicBezTo>
                  <a:pt x="549" y="313"/>
                  <a:pt x="529" y="307"/>
                  <a:pt x="523" y="303"/>
                </a:cubicBezTo>
                <a:cubicBezTo>
                  <a:pt x="498" y="286"/>
                  <a:pt x="502" y="243"/>
                  <a:pt x="526" y="234"/>
                </a:cubicBezTo>
                <a:cubicBezTo>
                  <a:pt x="534" y="231"/>
                  <a:pt x="548" y="229"/>
                  <a:pt x="557" y="232"/>
                </a:cubicBezTo>
                <a:cubicBezTo>
                  <a:pt x="577" y="239"/>
                  <a:pt x="593" y="256"/>
                  <a:pt x="596" y="270"/>
                </a:cubicBezTo>
                <a:cubicBezTo>
                  <a:pt x="604" y="296"/>
                  <a:pt x="589" y="324"/>
                  <a:pt x="561" y="337"/>
                </a:cubicBezTo>
                <a:cubicBezTo>
                  <a:pt x="520" y="356"/>
                  <a:pt x="486" y="349"/>
                  <a:pt x="443" y="343"/>
                </a:cubicBezTo>
                <a:cubicBezTo>
                  <a:pt x="418" y="339"/>
                  <a:pt x="392" y="337"/>
                  <a:pt x="355" y="327"/>
                </a:cubicBezTo>
                <a:cubicBezTo>
                  <a:pt x="355" y="327"/>
                  <a:pt x="355" y="327"/>
                  <a:pt x="355" y="327"/>
                </a:cubicBezTo>
                <a:close/>
                <a:moveTo>
                  <a:pt x="326" y="314"/>
                </a:moveTo>
                <a:cubicBezTo>
                  <a:pt x="326" y="314"/>
                  <a:pt x="326" y="314"/>
                  <a:pt x="326" y="314"/>
                </a:cubicBezTo>
                <a:cubicBezTo>
                  <a:pt x="326" y="314"/>
                  <a:pt x="326" y="314"/>
                  <a:pt x="326" y="314"/>
                </a:cubicBezTo>
                <a:cubicBezTo>
                  <a:pt x="329" y="312"/>
                  <a:pt x="334" y="309"/>
                  <a:pt x="338" y="306"/>
                </a:cubicBezTo>
                <a:cubicBezTo>
                  <a:pt x="341" y="304"/>
                  <a:pt x="343" y="303"/>
                  <a:pt x="345" y="301"/>
                </a:cubicBezTo>
                <a:cubicBezTo>
                  <a:pt x="349" y="298"/>
                  <a:pt x="353" y="296"/>
                  <a:pt x="356" y="293"/>
                </a:cubicBezTo>
                <a:cubicBezTo>
                  <a:pt x="368" y="283"/>
                  <a:pt x="380" y="274"/>
                  <a:pt x="384" y="271"/>
                </a:cubicBezTo>
                <a:cubicBezTo>
                  <a:pt x="399" y="260"/>
                  <a:pt x="411" y="251"/>
                  <a:pt x="418" y="233"/>
                </a:cubicBezTo>
                <a:cubicBezTo>
                  <a:pt x="422" y="221"/>
                  <a:pt x="418" y="208"/>
                  <a:pt x="407" y="202"/>
                </a:cubicBezTo>
                <a:cubicBezTo>
                  <a:pt x="402" y="199"/>
                  <a:pt x="393" y="204"/>
                  <a:pt x="384" y="203"/>
                </a:cubicBezTo>
                <a:cubicBezTo>
                  <a:pt x="380" y="203"/>
                  <a:pt x="377" y="209"/>
                  <a:pt x="375" y="213"/>
                </a:cubicBezTo>
                <a:cubicBezTo>
                  <a:pt x="372" y="223"/>
                  <a:pt x="383" y="237"/>
                  <a:pt x="396" y="235"/>
                </a:cubicBezTo>
                <a:cubicBezTo>
                  <a:pt x="399" y="234"/>
                  <a:pt x="407" y="229"/>
                  <a:pt x="407" y="223"/>
                </a:cubicBezTo>
                <a:cubicBezTo>
                  <a:pt x="408" y="219"/>
                  <a:pt x="407" y="213"/>
                  <a:pt x="401" y="211"/>
                </a:cubicBezTo>
                <a:cubicBezTo>
                  <a:pt x="397" y="210"/>
                  <a:pt x="392" y="212"/>
                  <a:pt x="392" y="216"/>
                </a:cubicBezTo>
                <a:cubicBezTo>
                  <a:pt x="390" y="226"/>
                  <a:pt x="402" y="223"/>
                  <a:pt x="401" y="226"/>
                </a:cubicBezTo>
                <a:cubicBezTo>
                  <a:pt x="399" y="231"/>
                  <a:pt x="389" y="234"/>
                  <a:pt x="383" y="231"/>
                </a:cubicBezTo>
                <a:cubicBezTo>
                  <a:pt x="382" y="230"/>
                  <a:pt x="381" y="227"/>
                  <a:pt x="380" y="224"/>
                </a:cubicBezTo>
                <a:cubicBezTo>
                  <a:pt x="376" y="219"/>
                  <a:pt x="373" y="212"/>
                  <a:pt x="381" y="206"/>
                </a:cubicBezTo>
                <a:cubicBezTo>
                  <a:pt x="390" y="200"/>
                  <a:pt x="399" y="199"/>
                  <a:pt x="409" y="204"/>
                </a:cubicBezTo>
                <a:cubicBezTo>
                  <a:pt x="413" y="206"/>
                  <a:pt x="416" y="212"/>
                  <a:pt x="417" y="216"/>
                </a:cubicBezTo>
                <a:cubicBezTo>
                  <a:pt x="422" y="229"/>
                  <a:pt x="410" y="244"/>
                  <a:pt x="398" y="255"/>
                </a:cubicBezTo>
                <a:cubicBezTo>
                  <a:pt x="386" y="266"/>
                  <a:pt x="373" y="276"/>
                  <a:pt x="361" y="286"/>
                </a:cubicBezTo>
                <a:cubicBezTo>
                  <a:pt x="358" y="288"/>
                  <a:pt x="358" y="288"/>
                  <a:pt x="358" y="288"/>
                </a:cubicBezTo>
                <a:cubicBezTo>
                  <a:pt x="349" y="296"/>
                  <a:pt x="340" y="303"/>
                  <a:pt x="331" y="310"/>
                </a:cubicBezTo>
                <a:cubicBezTo>
                  <a:pt x="330" y="311"/>
                  <a:pt x="330" y="311"/>
                  <a:pt x="330" y="311"/>
                </a:cubicBezTo>
                <a:cubicBezTo>
                  <a:pt x="330" y="311"/>
                  <a:pt x="330" y="311"/>
                  <a:pt x="330" y="311"/>
                </a:cubicBezTo>
                <a:cubicBezTo>
                  <a:pt x="329" y="312"/>
                  <a:pt x="328" y="313"/>
                  <a:pt x="326" y="314"/>
                </a:cubicBezTo>
                <a:cubicBezTo>
                  <a:pt x="327" y="311"/>
                  <a:pt x="327" y="311"/>
                  <a:pt x="327" y="311"/>
                </a:cubicBezTo>
                <a:cubicBezTo>
                  <a:pt x="327" y="312"/>
                  <a:pt x="327" y="313"/>
                  <a:pt x="327" y="313"/>
                </a:cubicBezTo>
                <a:cubicBezTo>
                  <a:pt x="333" y="294"/>
                  <a:pt x="339" y="274"/>
                  <a:pt x="346" y="255"/>
                </a:cubicBezTo>
                <a:cubicBezTo>
                  <a:pt x="350" y="245"/>
                  <a:pt x="357" y="234"/>
                  <a:pt x="366" y="234"/>
                </a:cubicBezTo>
                <a:cubicBezTo>
                  <a:pt x="369" y="234"/>
                  <a:pt x="373" y="234"/>
                  <a:pt x="376" y="236"/>
                </a:cubicBezTo>
                <a:cubicBezTo>
                  <a:pt x="381" y="241"/>
                  <a:pt x="383" y="247"/>
                  <a:pt x="381" y="254"/>
                </a:cubicBezTo>
                <a:cubicBezTo>
                  <a:pt x="378" y="263"/>
                  <a:pt x="368" y="261"/>
                  <a:pt x="365" y="258"/>
                </a:cubicBezTo>
                <a:cubicBezTo>
                  <a:pt x="362" y="256"/>
                  <a:pt x="362" y="249"/>
                  <a:pt x="364" y="246"/>
                </a:cubicBezTo>
                <a:cubicBezTo>
                  <a:pt x="365" y="245"/>
                  <a:pt x="366" y="253"/>
                  <a:pt x="373" y="250"/>
                </a:cubicBezTo>
                <a:cubicBezTo>
                  <a:pt x="375" y="248"/>
                  <a:pt x="375" y="245"/>
                  <a:pt x="373" y="243"/>
                </a:cubicBezTo>
                <a:cubicBezTo>
                  <a:pt x="371" y="239"/>
                  <a:pt x="366" y="240"/>
                  <a:pt x="364" y="242"/>
                </a:cubicBezTo>
                <a:cubicBezTo>
                  <a:pt x="360" y="244"/>
                  <a:pt x="359" y="250"/>
                  <a:pt x="360" y="251"/>
                </a:cubicBezTo>
                <a:cubicBezTo>
                  <a:pt x="361" y="260"/>
                  <a:pt x="373" y="264"/>
                  <a:pt x="378" y="259"/>
                </a:cubicBezTo>
                <a:cubicBezTo>
                  <a:pt x="380" y="258"/>
                  <a:pt x="382" y="254"/>
                  <a:pt x="382" y="251"/>
                </a:cubicBezTo>
                <a:cubicBezTo>
                  <a:pt x="383" y="246"/>
                  <a:pt x="380" y="239"/>
                  <a:pt x="377" y="237"/>
                </a:cubicBezTo>
                <a:cubicBezTo>
                  <a:pt x="371" y="232"/>
                  <a:pt x="362" y="232"/>
                  <a:pt x="356" y="238"/>
                </a:cubicBezTo>
                <a:cubicBezTo>
                  <a:pt x="346" y="246"/>
                  <a:pt x="343" y="255"/>
                  <a:pt x="340" y="267"/>
                </a:cubicBezTo>
                <a:cubicBezTo>
                  <a:pt x="339" y="271"/>
                  <a:pt x="336" y="281"/>
                  <a:pt x="333" y="290"/>
                </a:cubicBezTo>
                <a:cubicBezTo>
                  <a:pt x="343" y="249"/>
                  <a:pt x="341" y="244"/>
                  <a:pt x="359" y="189"/>
                </a:cubicBezTo>
                <a:cubicBezTo>
                  <a:pt x="369" y="156"/>
                  <a:pt x="389" y="120"/>
                  <a:pt x="418" y="117"/>
                </a:cubicBezTo>
                <a:cubicBezTo>
                  <a:pt x="428" y="116"/>
                  <a:pt x="441" y="116"/>
                  <a:pt x="450" y="123"/>
                </a:cubicBezTo>
                <a:cubicBezTo>
                  <a:pt x="469" y="137"/>
                  <a:pt x="475" y="156"/>
                  <a:pt x="470" y="179"/>
                </a:cubicBezTo>
                <a:cubicBezTo>
                  <a:pt x="463" y="210"/>
                  <a:pt x="429" y="204"/>
                  <a:pt x="419" y="196"/>
                </a:cubicBezTo>
                <a:cubicBezTo>
                  <a:pt x="409" y="188"/>
                  <a:pt x="406" y="166"/>
                  <a:pt x="414" y="157"/>
                </a:cubicBezTo>
                <a:cubicBezTo>
                  <a:pt x="418" y="153"/>
                  <a:pt x="422" y="179"/>
                  <a:pt x="442" y="167"/>
                </a:cubicBezTo>
                <a:cubicBezTo>
                  <a:pt x="449" y="163"/>
                  <a:pt x="448" y="151"/>
                  <a:pt x="443" y="145"/>
                </a:cubicBezTo>
                <a:cubicBezTo>
                  <a:pt x="434" y="134"/>
                  <a:pt x="421" y="138"/>
                  <a:pt x="414" y="142"/>
                </a:cubicBezTo>
                <a:cubicBezTo>
                  <a:pt x="402" y="150"/>
                  <a:pt x="399" y="169"/>
                  <a:pt x="401" y="176"/>
                </a:cubicBezTo>
                <a:cubicBezTo>
                  <a:pt x="407" y="203"/>
                  <a:pt x="446" y="214"/>
                  <a:pt x="462" y="197"/>
                </a:cubicBezTo>
                <a:cubicBezTo>
                  <a:pt x="467" y="191"/>
                  <a:pt x="473" y="180"/>
                  <a:pt x="474" y="171"/>
                </a:cubicBezTo>
                <a:cubicBezTo>
                  <a:pt x="475" y="152"/>
                  <a:pt x="466" y="132"/>
                  <a:pt x="455" y="124"/>
                </a:cubicBezTo>
                <a:cubicBezTo>
                  <a:pt x="441" y="114"/>
                  <a:pt x="423" y="112"/>
                  <a:pt x="406" y="118"/>
                </a:cubicBezTo>
                <a:cubicBezTo>
                  <a:pt x="410" y="115"/>
                  <a:pt x="412" y="111"/>
                  <a:pt x="414" y="108"/>
                </a:cubicBezTo>
                <a:cubicBezTo>
                  <a:pt x="419" y="100"/>
                  <a:pt x="419" y="89"/>
                  <a:pt x="411" y="86"/>
                </a:cubicBezTo>
                <a:cubicBezTo>
                  <a:pt x="418" y="96"/>
                  <a:pt x="412" y="110"/>
                  <a:pt x="404" y="119"/>
                </a:cubicBezTo>
                <a:cubicBezTo>
                  <a:pt x="397" y="122"/>
                  <a:pt x="390" y="126"/>
                  <a:pt x="385" y="131"/>
                </a:cubicBezTo>
                <a:cubicBezTo>
                  <a:pt x="354" y="160"/>
                  <a:pt x="348" y="191"/>
                  <a:pt x="339" y="230"/>
                </a:cubicBezTo>
                <a:cubicBezTo>
                  <a:pt x="334" y="253"/>
                  <a:pt x="331" y="279"/>
                  <a:pt x="326" y="314"/>
                </a:cubicBezTo>
                <a:cubicBezTo>
                  <a:pt x="326" y="314"/>
                  <a:pt x="326" y="314"/>
                  <a:pt x="326" y="314"/>
                </a:cubicBezTo>
                <a:cubicBezTo>
                  <a:pt x="326" y="314"/>
                  <a:pt x="326" y="314"/>
                  <a:pt x="326" y="314"/>
                </a:cubicBezTo>
                <a:close/>
                <a:moveTo>
                  <a:pt x="318" y="313"/>
                </a:moveTo>
                <a:cubicBezTo>
                  <a:pt x="318" y="313"/>
                  <a:pt x="318" y="313"/>
                  <a:pt x="318" y="313"/>
                </a:cubicBezTo>
                <a:cubicBezTo>
                  <a:pt x="318" y="310"/>
                  <a:pt x="318" y="306"/>
                  <a:pt x="318" y="302"/>
                </a:cubicBezTo>
                <a:cubicBezTo>
                  <a:pt x="323" y="241"/>
                  <a:pt x="332" y="207"/>
                  <a:pt x="346" y="171"/>
                </a:cubicBezTo>
                <a:cubicBezTo>
                  <a:pt x="352" y="154"/>
                  <a:pt x="365" y="139"/>
                  <a:pt x="366" y="121"/>
                </a:cubicBezTo>
                <a:cubicBezTo>
                  <a:pt x="367" y="109"/>
                  <a:pt x="359" y="98"/>
                  <a:pt x="349" y="96"/>
                </a:cubicBezTo>
                <a:cubicBezTo>
                  <a:pt x="343" y="95"/>
                  <a:pt x="334" y="97"/>
                  <a:pt x="328" y="103"/>
                </a:cubicBezTo>
                <a:cubicBezTo>
                  <a:pt x="325" y="105"/>
                  <a:pt x="323" y="111"/>
                  <a:pt x="323" y="114"/>
                </a:cubicBezTo>
                <a:cubicBezTo>
                  <a:pt x="322" y="124"/>
                  <a:pt x="336" y="133"/>
                  <a:pt x="347" y="128"/>
                </a:cubicBezTo>
                <a:cubicBezTo>
                  <a:pt x="350" y="127"/>
                  <a:pt x="355" y="120"/>
                  <a:pt x="354" y="114"/>
                </a:cubicBezTo>
                <a:cubicBezTo>
                  <a:pt x="354" y="111"/>
                  <a:pt x="351" y="106"/>
                  <a:pt x="346" y="106"/>
                </a:cubicBezTo>
                <a:cubicBezTo>
                  <a:pt x="342" y="106"/>
                  <a:pt x="338" y="109"/>
                  <a:pt x="338" y="112"/>
                </a:cubicBezTo>
                <a:cubicBezTo>
                  <a:pt x="340" y="122"/>
                  <a:pt x="350" y="116"/>
                  <a:pt x="349" y="119"/>
                </a:cubicBezTo>
                <a:cubicBezTo>
                  <a:pt x="349" y="123"/>
                  <a:pt x="341" y="129"/>
                  <a:pt x="335" y="128"/>
                </a:cubicBezTo>
                <a:cubicBezTo>
                  <a:pt x="330" y="127"/>
                  <a:pt x="319" y="117"/>
                  <a:pt x="327" y="106"/>
                </a:cubicBezTo>
                <a:cubicBezTo>
                  <a:pt x="333" y="98"/>
                  <a:pt x="341" y="95"/>
                  <a:pt x="351" y="97"/>
                </a:cubicBezTo>
                <a:cubicBezTo>
                  <a:pt x="355" y="98"/>
                  <a:pt x="359" y="103"/>
                  <a:pt x="361" y="106"/>
                </a:cubicBezTo>
                <a:cubicBezTo>
                  <a:pt x="369" y="116"/>
                  <a:pt x="363" y="133"/>
                  <a:pt x="354" y="145"/>
                </a:cubicBezTo>
                <a:cubicBezTo>
                  <a:pt x="335" y="175"/>
                  <a:pt x="320" y="225"/>
                  <a:pt x="318" y="279"/>
                </a:cubicBezTo>
                <a:cubicBezTo>
                  <a:pt x="318" y="221"/>
                  <a:pt x="316" y="135"/>
                  <a:pt x="318" y="94"/>
                </a:cubicBezTo>
                <a:cubicBezTo>
                  <a:pt x="319" y="68"/>
                  <a:pt x="327" y="39"/>
                  <a:pt x="348" y="31"/>
                </a:cubicBezTo>
                <a:cubicBezTo>
                  <a:pt x="355" y="29"/>
                  <a:pt x="364" y="26"/>
                  <a:pt x="372" y="30"/>
                </a:cubicBezTo>
                <a:cubicBezTo>
                  <a:pt x="388" y="36"/>
                  <a:pt x="397" y="49"/>
                  <a:pt x="397" y="67"/>
                </a:cubicBezTo>
                <a:cubicBezTo>
                  <a:pt x="397" y="91"/>
                  <a:pt x="371" y="92"/>
                  <a:pt x="363" y="89"/>
                </a:cubicBezTo>
                <a:cubicBezTo>
                  <a:pt x="354" y="84"/>
                  <a:pt x="348" y="69"/>
                  <a:pt x="352" y="61"/>
                </a:cubicBezTo>
                <a:cubicBezTo>
                  <a:pt x="354" y="57"/>
                  <a:pt x="362" y="75"/>
                  <a:pt x="374" y="63"/>
                </a:cubicBezTo>
                <a:cubicBezTo>
                  <a:pt x="379" y="59"/>
                  <a:pt x="376" y="50"/>
                  <a:pt x="371" y="47"/>
                </a:cubicBezTo>
                <a:cubicBezTo>
                  <a:pt x="363" y="41"/>
                  <a:pt x="354" y="46"/>
                  <a:pt x="350" y="50"/>
                </a:cubicBezTo>
                <a:cubicBezTo>
                  <a:pt x="342" y="58"/>
                  <a:pt x="344" y="72"/>
                  <a:pt x="346" y="77"/>
                </a:cubicBezTo>
                <a:cubicBezTo>
                  <a:pt x="355" y="96"/>
                  <a:pt x="386" y="96"/>
                  <a:pt x="394" y="81"/>
                </a:cubicBezTo>
                <a:cubicBezTo>
                  <a:pt x="397" y="76"/>
                  <a:pt x="399" y="67"/>
                  <a:pt x="398" y="60"/>
                </a:cubicBezTo>
                <a:cubicBezTo>
                  <a:pt x="395" y="46"/>
                  <a:pt x="385" y="34"/>
                  <a:pt x="376" y="30"/>
                </a:cubicBezTo>
                <a:cubicBezTo>
                  <a:pt x="359" y="22"/>
                  <a:pt x="338" y="30"/>
                  <a:pt x="326" y="48"/>
                </a:cubicBezTo>
                <a:cubicBezTo>
                  <a:pt x="309" y="74"/>
                  <a:pt x="311" y="98"/>
                  <a:pt x="311" y="128"/>
                </a:cubicBezTo>
                <a:cubicBezTo>
                  <a:pt x="311" y="145"/>
                  <a:pt x="315" y="287"/>
                  <a:pt x="318" y="313"/>
                </a:cubicBezTo>
                <a:cubicBezTo>
                  <a:pt x="318" y="313"/>
                  <a:pt x="318" y="313"/>
                  <a:pt x="318" y="313"/>
                </a:cubicBezTo>
                <a:close/>
                <a:moveTo>
                  <a:pt x="244" y="319"/>
                </a:moveTo>
                <a:cubicBezTo>
                  <a:pt x="244" y="319"/>
                  <a:pt x="244" y="319"/>
                  <a:pt x="244" y="319"/>
                </a:cubicBezTo>
                <a:cubicBezTo>
                  <a:pt x="245" y="317"/>
                  <a:pt x="247" y="315"/>
                  <a:pt x="249" y="316"/>
                </a:cubicBezTo>
                <a:cubicBezTo>
                  <a:pt x="251" y="316"/>
                  <a:pt x="253" y="318"/>
                  <a:pt x="253" y="319"/>
                </a:cubicBezTo>
                <a:cubicBezTo>
                  <a:pt x="255" y="320"/>
                  <a:pt x="258" y="320"/>
                  <a:pt x="260" y="320"/>
                </a:cubicBezTo>
                <a:cubicBezTo>
                  <a:pt x="260" y="319"/>
                  <a:pt x="260" y="319"/>
                  <a:pt x="260" y="319"/>
                </a:cubicBezTo>
                <a:cubicBezTo>
                  <a:pt x="261" y="317"/>
                  <a:pt x="261" y="317"/>
                  <a:pt x="261" y="317"/>
                </a:cubicBezTo>
                <a:cubicBezTo>
                  <a:pt x="261" y="316"/>
                  <a:pt x="261" y="316"/>
                  <a:pt x="261" y="316"/>
                </a:cubicBezTo>
                <a:cubicBezTo>
                  <a:pt x="262" y="315"/>
                  <a:pt x="262" y="315"/>
                  <a:pt x="262" y="315"/>
                </a:cubicBezTo>
                <a:cubicBezTo>
                  <a:pt x="263" y="314"/>
                  <a:pt x="263" y="314"/>
                  <a:pt x="263" y="314"/>
                </a:cubicBezTo>
                <a:cubicBezTo>
                  <a:pt x="263" y="313"/>
                  <a:pt x="263" y="313"/>
                  <a:pt x="263" y="313"/>
                </a:cubicBezTo>
                <a:cubicBezTo>
                  <a:pt x="264" y="312"/>
                  <a:pt x="264" y="312"/>
                  <a:pt x="264" y="312"/>
                </a:cubicBezTo>
                <a:cubicBezTo>
                  <a:pt x="266" y="311"/>
                  <a:pt x="266" y="311"/>
                  <a:pt x="266" y="311"/>
                </a:cubicBezTo>
                <a:cubicBezTo>
                  <a:pt x="265" y="309"/>
                  <a:pt x="265" y="309"/>
                  <a:pt x="265" y="309"/>
                </a:cubicBezTo>
                <a:cubicBezTo>
                  <a:pt x="264" y="308"/>
                  <a:pt x="263" y="307"/>
                  <a:pt x="262" y="305"/>
                </a:cubicBezTo>
                <a:cubicBezTo>
                  <a:pt x="262" y="306"/>
                  <a:pt x="262" y="306"/>
                  <a:pt x="262" y="306"/>
                </a:cubicBezTo>
                <a:cubicBezTo>
                  <a:pt x="258" y="306"/>
                  <a:pt x="256" y="302"/>
                  <a:pt x="257" y="299"/>
                </a:cubicBezTo>
                <a:cubicBezTo>
                  <a:pt x="258" y="298"/>
                  <a:pt x="258" y="298"/>
                  <a:pt x="258" y="298"/>
                </a:cubicBezTo>
                <a:cubicBezTo>
                  <a:pt x="258" y="298"/>
                  <a:pt x="258" y="298"/>
                  <a:pt x="258" y="298"/>
                </a:cubicBezTo>
                <a:cubicBezTo>
                  <a:pt x="244" y="275"/>
                  <a:pt x="222" y="234"/>
                  <a:pt x="216" y="223"/>
                </a:cubicBezTo>
                <a:cubicBezTo>
                  <a:pt x="204" y="200"/>
                  <a:pt x="194" y="182"/>
                  <a:pt x="196" y="156"/>
                </a:cubicBezTo>
                <a:cubicBezTo>
                  <a:pt x="200" y="125"/>
                  <a:pt x="230" y="112"/>
                  <a:pt x="249" y="124"/>
                </a:cubicBezTo>
                <a:cubicBezTo>
                  <a:pt x="266" y="134"/>
                  <a:pt x="268" y="153"/>
                  <a:pt x="261" y="165"/>
                </a:cubicBezTo>
                <a:cubicBezTo>
                  <a:pt x="253" y="176"/>
                  <a:pt x="237" y="181"/>
                  <a:pt x="223" y="171"/>
                </a:cubicBezTo>
                <a:cubicBezTo>
                  <a:pt x="219" y="168"/>
                  <a:pt x="213" y="158"/>
                  <a:pt x="215" y="149"/>
                </a:cubicBezTo>
                <a:cubicBezTo>
                  <a:pt x="217" y="144"/>
                  <a:pt x="221" y="137"/>
                  <a:pt x="230" y="138"/>
                </a:cubicBezTo>
                <a:cubicBezTo>
                  <a:pt x="235" y="139"/>
                  <a:pt x="241" y="144"/>
                  <a:pt x="239" y="149"/>
                </a:cubicBezTo>
                <a:cubicBezTo>
                  <a:pt x="235" y="163"/>
                  <a:pt x="222" y="153"/>
                  <a:pt x="221" y="156"/>
                </a:cubicBezTo>
                <a:cubicBezTo>
                  <a:pt x="221" y="164"/>
                  <a:pt x="232" y="173"/>
                  <a:pt x="241" y="173"/>
                </a:cubicBezTo>
                <a:cubicBezTo>
                  <a:pt x="248" y="172"/>
                  <a:pt x="267" y="161"/>
                  <a:pt x="257" y="143"/>
                </a:cubicBezTo>
                <a:cubicBezTo>
                  <a:pt x="251" y="130"/>
                  <a:pt x="241" y="125"/>
                  <a:pt x="226" y="127"/>
                </a:cubicBezTo>
                <a:cubicBezTo>
                  <a:pt x="217" y="127"/>
                  <a:pt x="208" y="138"/>
                  <a:pt x="204" y="144"/>
                </a:cubicBezTo>
                <a:cubicBezTo>
                  <a:pt x="195" y="161"/>
                  <a:pt x="202" y="182"/>
                  <a:pt x="208" y="194"/>
                </a:cubicBezTo>
                <a:cubicBezTo>
                  <a:pt x="224" y="229"/>
                  <a:pt x="242" y="263"/>
                  <a:pt x="259" y="297"/>
                </a:cubicBezTo>
                <a:cubicBezTo>
                  <a:pt x="260" y="296"/>
                  <a:pt x="260" y="296"/>
                  <a:pt x="260" y="296"/>
                </a:cubicBezTo>
                <a:cubicBezTo>
                  <a:pt x="265" y="295"/>
                  <a:pt x="267" y="299"/>
                  <a:pt x="265" y="304"/>
                </a:cubicBezTo>
                <a:cubicBezTo>
                  <a:pt x="265" y="304"/>
                  <a:pt x="265" y="304"/>
                  <a:pt x="265" y="304"/>
                </a:cubicBezTo>
                <a:cubicBezTo>
                  <a:pt x="265" y="304"/>
                  <a:pt x="265" y="304"/>
                  <a:pt x="265" y="304"/>
                </a:cubicBezTo>
                <a:cubicBezTo>
                  <a:pt x="265" y="305"/>
                  <a:pt x="265" y="305"/>
                  <a:pt x="265" y="305"/>
                </a:cubicBezTo>
                <a:cubicBezTo>
                  <a:pt x="265" y="306"/>
                  <a:pt x="265" y="306"/>
                  <a:pt x="265" y="306"/>
                </a:cubicBezTo>
                <a:cubicBezTo>
                  <a:pt x="266" y="307"/>
                  <a:pt x="266" y="307"/>
                  <a:pt x="266" y="307"/>
                </a:cubicBezTo>
                <a:cubicBezTo>
                  <a:pt x="267" y="308"/>
                  <a:pt x="267" y="308"/>
                  <a:pt x="267" y="308"/>
                </a:cubicBezTo>
                <a:cubicBezTo>
                  <a:pt x="268" y="310"/>
                  <a:pt x="268" y="310"/>
                  <a:pt x="268" y="310"/>
                </a:cubicBezTo>
                <a:cubicBezTo>
                  <a:pt x="272" y="308"/>
                  <a:pt x="272" y="308"/>
                  <a:pt x="272" y="308"/>
                </a:cubicBezTo>
                <a:cubicBezTo>
                  <a:pt x="283" y="307"/>
                  <a:pt x="292" y="313"/>
                  <a:pt x="293" y="324"/>
                </a:cubicBezTo>
                <a:cubicBezTo>
                  <a:pt x="293" y="326"/>
                  <a:pt x="293" y="326"/>
                  <a:pt x="293" y="326"/>
                </a:cubicBezTo>
                <a:cubicBezTo>
                  <a:pt x="293" y="329"/>
                  <a:pt x="293" y="329"/>
                  <a:pt x="293" y="329"/>
                </a:cubicBezTo>
                <a:cubicBezTo>
                  <a:pt x="299" y="331"/>
                  <a:pt x="299" y="331"/>
                  <a:pt x="299" y="331"/>
                </a:cubicBezTo>
                <a:cubicBezTo>
                  <a:pt x="307" y="334"/>
                  <a:pt x="307" y="334"/>
                  <a:pt x="307" y="334"/>
                </a:cubicBezTo>
                <a:cubicBezTo>
                  <a:pt x="316" y="338"/>
                  <a:pt x="316" y="338"/>
                  <a:pt x="316" y="338"/>
                </a:cubicBezTo>
                <a:cubicBezTo>
                  <a:pt x="326" y="342"/>
                  <a:pt x="326" y="342"/>
                  <a:pt x="326" y="342"/>
                </a:cubicBezTo>
                <a:cubicBezTo>
                  <a:pt x="336" y="348"/>
                  <a:pt x="336" y="348"/>
                  <a:pt x="336" y="348"/>
                </a:cubicBezTo>
                <a:cubicBezTo>
                  <a:pt x="347" y="354"/>
                  <a:pt x="347" y="354"/>
                  <a:pt x="347" y="354"/>
                </a:cubicBezTo>
                <a:cubicBezTo>
                  <a:pt x="359" y="361"/>
                  <a:pt x="359" y="361"/>
                  <a:pt x="359" y="361"/>
                </a:cubicBezTo>
                <a:cubicBezTo>
                  <a:pt x="370" y="368"/>
                  <a:pt x="370" y="368"/>
                  <a:pt x="370" y="368"/>
                </a:cubicBezTo>
                <a:cubicBezTo>
                  <a:pt x="386" y="379"/>
                  <a:pt x="386" y="379"/>
                  <a:pt x="386" y="379"/>
                </a:cubicBezTo>
                <a:cubicBezTo>
                  <a:pt x="400" y="390"/>
                  <a:pt x="400" y="390"/>
                  <a:pt x="400" y="390"/>
                </a:cubicBezTo>
                <a:cubicBezTo>
                  <a:pt x="413" y="400"/>
                  <a:pt x="413" y="400"/>
                  <a:pt x="413" y="400"/>
                </a:cubicBezTo>
                <a:cubicBezTo>
                  <a:pt x="424" y="410"/>
                  <a:pt x="424" y="410"/>
                  <a:pt x="424" y="410"/>
                </a:cubicBezTo>
                <a:cubicBezTo>
                  <a:pt x="432" y="419"/>
                  <a:pt x="432" y="419"/>
                  <a:pt x="432" y="419"/>
                </a:cubicBezTo>
                <a:cubicBezTo>
                  <a:pt x="438" y="426"/>
                  <a:pt x="438" y="426"/>
                  <a:pt x="438" y="426"/>
                </a:cubicBezTo>
                <a:cubicBezTo>
                  <a:pt x="440" y="431"/>
                  <a:pt x="440" y="431"/>
                  <a:pt x="440" y="431"/>
                </a:cubicBezTo>
                <a:cubicBezTo>
                  <a:pt x="440" y="435"/>
                  <a:pt x="440" y="435"/>
                  <a:pt x="440" y="435"/>
                </a:cubicBezTo>
                <a:cubicBezTo>
                  <a:pt x="437" y="437"/>
                  <a:pt x="437" y="437"/>
                  <a:pt x="437" y="437"/>
                </a:cubicBezTo>
                <a:cubicBezTo>
                  <a:pt x="430" y="437"/>
                  <a:pt x="430" y="437"/>
                  <a:pt x="430" y="437"/>
                </a:cubicBezTo>
                <a:cubicBezTo>
                  <a:pt x="422" y="434"/>
                  <a:pt x="422" y="434"/>
                  <a:pt x="422" y="434"/>
                </a:cubicBezTo>
                <a:cubicBezTo>
                  <a:pt x="410" y="430"/>
                  <a:pt x="410" y="430"/>
                  <a:pt x="410" y="430"/>
                </a:cubicBezTo>
                <a:cubicBezTo>
                  <a:pt x="397" y="423"/>
                  <a:pt x="397" y="423"/>
                  <a:pt x="397" y="423"/>
                </a:cubicBezTo>
                <a:cubicBezTo>
                  <a:pt x="383" y="416"/>
                  <a:pt x="383" y="416"/>
                  <a:pt x="383" y="416"/>
                </a:cubicBezTo>
                <a:cubicBezTo>
                  <a:pt x="368" y="407"/>
                  <a:pt x="368" y="407"/>
                  <a:pt x="368" y="407"/>
                </a:cubicBezTo>
                <a:cubicBezTo>
                  <a:pt x="351" y="396"/>
                  <a:pt x="351" y="396"/>
                  <a:pt x="351" y="396"/>
                </a:cubicBezTo>
                <a:cubicBezTo>
                  <a:pt x="339" y="388"/>
                  <a:pt x="339" y="388"/>
                  <a:pt x="339" y="388"/>
                </a:cubicBezTo>
                <a:cubicBezTo>
                  <a:pt x="329" y="380"/>
                  <a:pt x="329" y="380"/>
                  <a:pt x="329" y="380"/>
                </a:cubicBezTo>
                <a:cubicBezTo>
                  <a:pt x="318" y="372"/>
                  <a:pt x="318" y="372"/>
                  <a:pt x="318" y="372"/>
                </a:cubicBezTo>
                <a:cubicBezTo>
                  <a:pt x="309" y="364"/>
                  <a:pt x="309" y="364"/>
                  <a:pt x="309" y="364"/>
                </a:cubicBezTo>
                <a:cubicBezTo>
                  <a:pt x="301" y="357"/>
                  <a:pt x="301" y="357"/>
                  <a:pt x="301" y="357"/>
                </a:cubicBezTo>
                <a:cubicBezTo>
                  <a:pt x="294" y="350"/>
                  <a:pt x="294" y="350"/>
                  <a:pt x="294" y="350"/>
                </a:cubicBezTo>
                <a:cubicBezTo>
                  <a:pt x="288" y="345"/>
                  <a:pt x="288" y="345"/>
                  <a:pt x="288" y="345"/>
                </a:cubicBezTo>
                <a:cubicBezTo>
                  <a:pt x="284" y="339"/>
                  <a:pt x="284" y="339"/>
                  <a:pt x="284" y="339"/>
                </a:cubicBezTo>
                <a:cubicBezTo>
                  <a:pt x="272" y="344"/>
                  <a:pt x="259" y="338"/>
                  <a:pt x="259" y="323"/>
                </a:cubicBezTo>
                <a:cubicBezTo>
                  <a:pt x="257" y="323"/>
                  <a:pt x="255" y="323"/>
                  <a:pt x="252" y="322"/>
                </a:cubicBezTo>
                <a:cubicBezTo>
                  <a:pt x="252" y="323"/>
                  <a:pt x="252" y="323"/>
                  <a:pt x="252" y="323"/>
                </a:cubicBezTo>
                <a:cubicBezTo>
                  <a:pt x="252" y="323"/>
                  <a:pt x="252" y="323"/>
                  <a:pt x="252" y="323"/>
                </a:cubicBezTo>
                <a:cubicBezTo>
                  <a:pt x="250" y="328"/>
                  <a:pt x="244" y="325"/>
                  <a:pt x="243" y="321"/>
                </a:cubicBezTo>
                <a:cubicBezTo>
                  <a:pt x="211" y="317"/>
                  <a:pt x="180" y="311"/>
                  <a:pt x="147" y="308"/>
                </a:cubicBezTo>
                <a:cubicBezTo>
                  <a:pt x="126" y="306"/>
                  <a:pt x="102" y="312"/>
                  <a:pt x="93" y="328"/>
                </a:cubicBezTo>
                <a:cubicBezTo>
                  <a:pt x="83" y="346"/>
                  <a:pt x="94" y="366"/>
                  <a:pt x="113" y="369"/>
                </a:cubicBezTo>
                <a:cubicBezTo>
                  <a:pt x="133" y="372"/>
                  <a:pt x="136" y="354"/>
                  <a:pt x="134" y="347"/>
                </a:cubicBezTo>
                <a:cubicBezTo>
                  <a:pt x="134" y="345"/>
                  <a:pt x="129" y="330"/>
                  <a:pt x="115" y="333"/>
                </a:cubicBezTo>
                <a:cubicBezTo>
                  <a:pt x="112" y="334"/>
                  <a:pt x="126" y="343"/>
                  <a:pt x="114" y="352"/>
                </a:cubicBezTo>
                <a:cubicBezTo>
                  <a:pt x="110" y="355"/>
                  <a:pt x="103" y="351"/>
                  <a:pt x="101" y="347"/>
                </a:cubicBezTo>
                <a:cubicBezTo>
                  <a:pt x="97" y="339"/>
                  <a:pt x="103" y="332"/>
                  <a:pt x="107" y="329"/>
                </a:cubicBezTo>
                <a:cubicBezTo>
                  <a:pt x="114" y="324"/>
                  <a:pt x="126" y="327"/>
                  <a:pt x="129" y="330"/>
                </a:cubicBezTo>
                <a:cubicBezTo>
                  <a:pt x="144" y="340"/>
                  <a:pt x="140" y="364"/>
                  <a:pt x="127" y="371"/>
                </a:cubicBezTo>
                <a:cubicBezTo>
                  <a:pt x="114" y="377"/>
                  <a:pt x="102" y="376"/>
                  <a:pt x="94" y="369"/>
                </a:cubicBezTo>
                <a:cubicBezTo>
                  <a:pt x="86" y="361"/>
                  <a:pt x="81" y="345"/>
                  <a:pt x="84" y="333"/>
                </a:cubicBezTo>
                <a:cubicBezTo>
                  <a:pt x="87" y="323"/>
                  <a:pt x="96" y="314"/>
                  <a:pt x="107" y="309"/>
                </a:cubicBezTo>
                <a:cubicBezTo>
                  <a:pt x="132" y="299"/>
                  <a:pt x="151" y="303"/>
                  <a:pt x="177" y="307"/>
                </a:cubicBezTo>
                <a:cubicBezTo>
                  <a:pt x="187" y="309"/>
                  <a:pt x="218" y="314"/>
                  <a:pt x="244" y="319"/>
                </a:cubicBezTo>
                <a:cubicBezTo>
                  <a:pt x="244" y="319"/>
                  <a:pt x="244" y="319"/>
                  <a:pt x="244" y="319"/>
                </a:cubicBezTo>
                <a:close/>
                <a:moveTo>
                  <a:pt x="303" y="401"/>
                </a:moveTo>
                <a:cubicBezTo>
                  <a:pt x="303" y="401"/>
                  <a:pt x="303" y="401"/>
                  <a:pt x="303" y="401"/>
                </a:cubicBezTo>
                <a:cubicBezTo>
                  <a:pt x="296" y="442"/>
                  <a:pt x="297" y="437"/>
                  <a:pt x="290" y="479"/>
                </a:cubicBezTo>
                <a:cubicBezTo>
                  <a:pt x="287" y="500"/>
                  <a:pt x="288" y="525"/>
                  <a:pt x="304" y="535"/>
                </a:cubicBezTo>
                <a:cubicBezTo>
                  <a:pt x="309" y="538"/>
                  <a:pt x="316" y="541"/>
                  <a:pt x="323" y="540"/>
                </a:cubicBezTo>
                <a:cubicBezTo>
                  <a:pt x="337" y="538"/>
                  <a:pt x="346" y="528"/>
                  <a:pt x="350" y="514"/>
                </a:cubicBezTo>
                <a:cubicBezTo>
                  <a:pt x="354" y="495"/>
                  <a:pt x="333" y="489"/>
                  <a:pt x="326" y="491"/>
                </a:cubicBezTo>
                <a:cubicBezTo>
                  <a:pt x="318" y="493"/>
                  <a:pt x="310" y="504"/>
                  <a:pt x="312" y="511"/>
                </a:cubicBezTo>
                <a:cubicBezTo>
                  <a:pt x="313" y="515"/>
                  <a:pt x="323" y="502"/>
                  <a:pt x="331" y="513"/>
                </a:cubicBezTo>
                <a:cubicBezTo>
                  <a:pt x="333" y="518"/>
                  <a:pt x="330" y="524"/>
                  <a:pt x="325" y="526"/>
                </a:cubicBezTo>
                <a:cubicBezTo>
                  <a:pt x="317" y="529"/>
                  <a:pt x="311" y="524"/>
                  <a:pt x="309" y="520"/>
                </a:cubicBezTo>
                <a:cubicBezTo>
                  <a:pt x="304" y="512"/>
                  <a:pt x="307" y="501"/>
                  <a:pt x="310" y="497"/>
                </a:cubicBezTo>
                <a:cubicBezTo>
                  <a:pt x="321" y="484"/>
                  <a:pt x="346" y="488"/>
                  <a:pt x="350" y="502"/>
                </a:cubicBezTo>
                <a:cubicBezTo>
                  <a:pt x="352" y="507"/>
                  <a:pt x="352" y="515"/>
                  <a:pt x="350" y="520"/>
                </a:cubicBezTo>
                <a:cubicBezTo>
                  <a:pt x="345" y="531"/>
                  <a:pt x="335" y="539"/>
                  <a:pt x="326" y="541"/>
                </a:cubicBezTo>
                <a:cubicBezTo>
                  <a:pt x="313" y="543"/>
                  <a:pt x="300" y="537"/>
                  <a:pt x="292" y="525"/>
                </a:cubicBezTo>
                <a:cubicBezTo>
                  <a:pt x="293" y="530"/>
                  <a:pt x="293" y="536"/>
                  <a:pt x="292" y="541"/>
                </a:cubicBezTo>
                <a:cubicBezTo>
                  <a:pt x="290" y="550"/>
                  <a:pt x="283" y="558"/>
                  <a:pt x="275" y="555"/>
                </a:cubicBezTo>
                <a:cubicBezTo>
                  <a:pt x="287" y="552"/>
                  <a:pt x="292" y="538"/>
                  <a:pt x="291" y="526"/>
                </a:cubicBezTo>
                <a:cubicBezTo>
                  <a:pt x="291" y="524"/>
                  <a:pt x="291" y="523"/>
                  <a:pt x="291" y="522"/>
                </a:cubicBezTo>
                <a:cubicBezTo>
                  <a:pt x="290" y="521"/>
                  <a:pt x="289" y="519"/>
                  <a:pt x="289" y="518"/>
                </a:cubicBezTo>
                <a:cubicBezTo>
                  <a:pt x="288" y="515"/>
                  <a:pt x="287" y="512"/>
                  <a:pt x="286" y="509"/>
                </a:cubicBezTo>
                <a:cubicBezTo>
                  <a:pt x="286" y="509"/>
                  <a:pt x="286" y="509"/>
                  <a:pt x="286" y="509"/>
                </a:cubicBezTo>
                <a:cubicBezTo>
                  <a:pt x="286" y="509"/>
                  <a:pt x="286" y="509"/>
                  <a:pt x="286" y="509"/>
                </a:cubicBezTo>
                <a:cubicBezTo>
                  <a:pt x="281" y="489"/>
                  <a:pt x="286" y="471"/>
                  <a:pt x="291" y="450"/>
                </a:cubicBezTo>
                <a:cubicBezTo>
                  <a:pt x="294" y="436"/>
                  <a:pt x="296" y="421"/>
                  <a:pt x="303" y="401"/>
                </a:cubicBezTo>
                <a:cubicBezTo>
                  <a:pt x="303" y="401"/>
                  <a:pt x="303" y="401"/>
                  <a:pt x="303" y="401"/>
                </a:cubicBezTo>
                <a:close/>
                <a:moveTo>
                  <a:pt x="305" y="396"/>
                </a:moveTo>
                <a:cubicBezTo>
                  <a:pt x="305" y="396"/>
                  <a:pt x="305" y="396"/>
                  <a:pt x="305" y="396"/>
                </a:cubicBezTo>
                <a:cubicBezTo>
                  <a:pt x="327" y="426"/>
                  <a:pt x="339" y="450"/>
                  <a:pt x="352" y="471"/>
                </a:cubicBezTo>
                <a:cubicBezTo>
                  <a:pt x="374" y="509"/>
                  <a:pt x="393" y="538"/>
                  <a:pt x="391" y="583"/>
                </a:cubicBezTo>
                <a:cubicBezTo>
                  <a:pt x="389" y="613"/>
                  <a:pt x="368" y="637"/>
                  <a:pt x="341" y="640"/>
                </a:cubicBezTo>
                <a:cubicBezTo>
                  <a:pt x="327" y="642"/>
                  <a:pt x="305" y="634"/>
                  <a:pt x="292" y="618"/>
                </a:cubicBezTo>
                <a:cubicBezTo>
                  <a:pt x="285" y="610"/>
                  <a:pt x="281" y="597"/>
                  <a:pt x="281" y="588"/>
                </a:cubicBezTo>
                <a:cubicBezTo>
                  <a:pt x="281" y="564"/>
                  <a:pt x="320" y="543"/>
                  <a:pt x="345" y="560"/>
                </a:cubicBezTo>
                <a:cubicBezTo>
                  <a:pt x="351" y="564"/>
                  <a:pt x="363" y="581"/>
                  <a:pt x="359" y="596"/>
                </a:cubicBezTo>
                <a:cubicBezTo>
                  <a:pt x="357" y="604"/>
                  <a:pt x="350" y="617"/>
                  <a:pt x="335" y="615"/>
                </a:cubicBezTo>
                <a:cubicBezTo>
                  <a:pt x="326" y="614"/>
                  <a:pt x="317" y="606"/>
                  <a:pt x="319" y="597"/>
                </a:cubicBezTo>
                <a:cubicBezTo>
                  <a:pt x="326" y="574"/>
                  <a:pt x="349" y="590"/>
                  <a:pt x="348" y="584"/>
                </a:cubicBezTo>
                <a:cubicBezTo>
                  <a:pt x="348" y="571"/>
                  <a:pt x="329" y="556"/>
                  <a:pt x="315" y="558"/>
                </a:cubicBezTo>
                <a:cubicBezTo>
                  <a:pt x="302" y="559"/>
                  <a:pt x="271" y="579"/>
                  <a:pt x="289" y="609"/>
                </a:cubicBezTo>
                <a:cubicBezTo>
                  <a:pt x="301" y="630"/>
                  <a:pt x="321" y="641"/>
                  <a:pt x="346" y="638"/>
                </a:cubicBezTo>
                <a:cubicBezTo>
                  <a:pt x="358" y="636"/>
                  <a:pt x="369" y="626"/>
                  <a:pt x="375" y="619"/>
                </a:cubicBezTo>
                <a:cubicBezTo>
                  <a:pt x="396" y="595"/>
                  <a:pt x="385" y="552"/>
                  <a:pt x="368" y="519"/>
                </a:cubicBezTo>
                <a:cubicBezTo>
                  <a:pt x="350" y="483"/>
                  <a:pt x="343" y="469"/>
                  <a:pt x="335" y="453"/>
                </a:cubicBezTo>
                <a:cubicBezTo>
                  <a:pt x="335" y="454"/>
                  <a:pt x="335" y="456"/>
                  <a:pt x="335" y="457"/>
                </a:cubicBezTo>
                <a:cubicBezTo>
                  <a:pt x="335" y="466"/>
                  <a:pt x="328" y="474"/>
                  <a:pt x="320" y="476"/>
                </a:cubicBezTo>
                <a:cubicBezTo>
                  <a:pt x="316" y="476"/>
                  <a:pt x="309" y="474"/>
                  <a:pt x="305" y="469"/>
                </a:cubicBezTo>
                <a:cubicBezTo>
                  <a:pt x="302" y="467"/>
                  <a:pt x="301" y="463"/>
                  <a:pt x="301" y="460"/>
                </a:cubicBezTo>
                <a:cubicBezTo>
                  <a:pt x="301" y="453"/>
                  <a:pt x="312" y="446"/>
                  <a:pt x="320" y="451"/>
                </a:cubicBezTo>
                <a:cubicBezTo>
                  <a:pt x="322" y="452"/>
                  <a:pt x="326" y="457"/>
                  <a:pt x="325" y="462"/>
                </a:cubicBezTo>
                <a:cubicBezTo>
                  <a:pt x="325" y="464"/>
                  <a:pt x="323" y="468"/>
                  <a:pt x="318" y="468"/>
                </a:cubicBezTo>
                <a:cubicBezTo>
                  <a:pt x="315" y="468"/>
                  <a:pt x="312" y="465"/>
                  <a:pt x="313" y="463"/>
                </a:cubicBezTo>
                <a:cubicBezTo>
                  <a:pt x="314" y="455"/>
                  <a:pt x="322" y="460"/>
                  <a:pt x="322" y="458"/>
                </a:cubicBezTo>
                <a:cubicBezTo>
                  <a:pt x="321" y="454"/>
                  <a:pt x="315" y="450"/>
                  <a:pt x="311" y="450"/>
                </a:cubicBezTo>
                <a:cubicBezTo>
                  <a:pt x="307" y="451"/>
                  <a:pt x="298" y="458"/>
                  <a:pt x="303" y="467"/>
                </a:cubicBezTo>
                <a:cubicBezTo>
                  <a:pt x="308" y="473"/>
                  <a:pt x="314" y="476"/>
                  <a:pt x="322" y="475"/>
                </a:cubicBezTo>
                <a:cubicBezTo>
                  <a:pt x="325" y="474"/>
                  <a:pt x="329" y="471"/>
                  <a:pt x="330" y="468"/>
                </a:cubicBezTo>
                <a:cubicBezTo>
                  <a:pt x="335" y="462"/>
                  <a:pt x="334" y="453"/>
                  <a:pt x="330" y="444"/>
                </a:cubicBezTo>
                <a:cubicBezTo>
                  <a:pt x="328" y="440"/>
                  <a:pt x="325" y="435"/>
                  <a:pt x="323" y="430"/>
                </a:cubicBezTo>
                <a:cubicBezTo>
                  <a:pt x="316" y="418"/>
                  <a:pt x="315" y="417"/>
                  <a:pt x="306" y="400"/>
                </a:cubicBezTo>
                <a:cubicBezTo>
                  <a:pt x="307" y="402"/>
                  <a:pt x="308" y="404"/>
                  <a:pt x="310" y="406"/>
                </a:cubicBezTo>
                <a:cubicBezTo>
                  <a:pt x="305" y="396"/>
                  <a:pt x="305" y="396"/>
                  <a:pt x="305" y="396"/>
                </a:cubicBezTo>
                <a:close/>
                <a:moveTo>
                  <a:pt x="282" y="375"/>
                </a:moveTo>
                <a:cubicBezTo>
                  <a:pt x="282" y="375"/>
                  <a:pt x="282" y="375"/>
                  <a:pt x="282" y="375"/>
                </a:cubicBezTo>
                <a:cubicBezTo>
                  <a:pt x="281" y="378"/>
                  <a:pt x="280" y="383"/>
                  <a:pt x="279" y="389"/>
                </a:cubicBezTo>
                <a:cubicBezTo>
                  <a:pt x="278" y="392"/>
                  <a:pt x="277" y="394"/>
                  <a:pt x="277" y="396"/>
                </a:cubicBezTo>
                <a:cubicBezTo>
                  <a:pt x="276" y="401"/>
                  <a:pt x="275" y="406"/>
                  <a:pt x="273" y="410"/>
                </a:cubicBezTo>
                <a:cubicBezTo>
                  <a:pt x="269" y="425"/>
                  <a:pt x="265" y="439"/>
                  <a:pt x="263" y="444"/>
                </a:cubicBezTo>
                <a:cubicBezTo>
                  <a:pt x="258" y="462"/>
                  <a:pt x="255" y="476"/>
                  <a:pt x="240" y="489"/>
                </a:cubicBezTo>
                <a:cubicBezTo>
                  <a:pt x="222" y="505"/>
                  <a:pt x="195" y="495"/>
                  <a:pt x="198" y="470"/>
                </a:cubicBezTo>
                <a:cubicBezTo>
                  <a:pt x="200" y="446"/>
                  <a:pt x="230" y="448"/>
                  <a:pt x="234" y="468"/>
                </a:cubicBezTo>
                <a:cubicBezTo>
                  <a:pt x="234" y="471"/>
                  <a:pt x="233" y="480"/>
                  <a:pt x="227" y="483"/>
                </a:cubicBezTo>
                <a:cubicBezTo>
                  <a:pt x="224" y="485"/>
                  <a:pt x="217" y="487"/>
                  <a:pt x="214" y="482"/>
                </a:cubicBezTo>
                <a:cubicBezTo>
                  <a:pt x="211" y="479"/>
                  <a:pt x="211" y="473"/>
                  <a:pt x="214" y="472"/>
                </a:cubicBezTo>
                <a:cubicBezTo>
                  <a:pt x="224" y="466"/>
                  <a:pt x="225" y="478"/>
                  <a:pt x="227" y="476"/>
                </a:cubicBezTo>
                <a:cubicBezTo>
                  <a:pt x="231" y="473"/>
                  <a:pt x="230" y="462"/>
                  <a:pt x="225" y="458"/>
                </a:cubicBezTo>
                <a:cubicBezTo>
                  <a:pt x="221" y="455"/>
                  <a:pt x="206" y="451"/>
                  <a:pt x="202" y="466"/>
                </a:cubicBezTo>
                <a:cubicBezTo>
                  <a:pt x="197" y="481"/>
                  <a:pt x="211" y="500"/>
                  <a:pt x="228" y="493"/>
                </a:cubicBezTo>
                <a:cubicBezTo>
                  <a:pt x="240" y="488"/>
                  <a:pt x="250" y="472"/>
                  <a:pt x="253" y="463"/>
                </a:cubicBezTo>
                <a:cubicBezTo>
                  <a:pt x="259" y="448"/>
                  <a:pt x="264" y="432"/>
                  <a:pt x="268" y="417"/>
                </a:cubicBezTo>
                <a:cubicBezTo>
                  <a:pt x="269" y="413"/>
                  <a:pt x="269" y="413"/>
                  <a:pt x="269" y="413"/>
                </a:cubicBezTo>
                <a:cubicBezTo>
                  <a:pt x="273" y="402"/>
                  <a:pt x="276" y="391"/>
                  <a:pt x="280" y="380"/>
                </a:cubicBezTo>
                <a:cubicBezTo>
                  <a:pt x="280" y="379"/>
                  <a:pt x="280" y="379"/>
                  <a:pt x="280" y="379"/>
                </a:cubicBezTo>
                <a:cubicBezTo>
                  <a:pt x="280" y="380"/>
                  <a:pt x="280" y="380"/>
                  <a:pt x="280" y="380"/>
                </a:cubicBezTo>
                <a:cubicBezTo>
                  <a:pt x="281" y="378"/>
                  <a:pt x="281" y="376"/>
                  <a:pt x="282" y="375"/>
                </a:cubicBezTo>
                <a:cubicBezTo>
                  <a:pt x="280" y="376"/>
                  <a:pt x="280" y="376"/>
                  <a:pt x="280" y="376"/>
                </a:cubicBezTo>
                <a:cubicBezTo>
                  <a:pt x="280" y="376"/>
                  <a:pt x="281" y="375"/>
                  <a:pt x="281" y="375"/>
                </a:cubicBezTo>
                <a:cubicBezTo>
                  <a:pt x="265" y="389"/>
                  <a:pt x="249" y="401"/>
                  <a:pt x="234" y="415"/>
                </a:cubicBezTo>
                <a:cubicBezTo>
                  <a:pt x="226" y="422"/>
                  <a:pt x="219" y="433"/>
                  <a:pt x="222" y="441"/>
                </a:cubicBezTo>
                <a:cubicBezTo>
                  <a:pt x="223" y="444"/>
                  <a:pt x="225" y="448"/>
                  <a:pt x="227" y="449"/>
                </a:cubicBezTo>
                <a:cubicBezTo>
                  <a:pt x="234" y="453"/>
                  <a:pt x="240" y="452"/>
                  <a:pt x="246" y="447"/>
                </a:cubicBezTo>
                <a:cubicBezTo>
                  <a:pt x="254" y="441"/>
                  <a:pt x="247" y="433"/>
                  <a:pt x="244" y="431"/>
                </a:cubicBezTo>
                <a:cubicBezTo>
                  <a:pt x="240" y="429"/>
                  <a:pt x="234" y="431"/>
                  <a:pt x="232" y="435"/>
                </a:cubicBezTo>
                <a:cubicBezTo>
                  <a:pt x="232" y="436"/>
                  <a:pt x="240" y="434"/>
                  <a:pt x="239" y="441"/>
                </a:cubicBezTo>
                <a:cubicBezTo>
                  <a:pt x="239" y="444"/>
                  <a:pt x="235" y="445"/>
                  <a:pt x="233" y="444"/>
                </a:cubicBezTo>
                <a:cubicBezTo>
                  <a:pt x="229" y="443"/>
                  <a:pt x="228" y="439"/>
                  <a:pt x="228" y="437"/>
                </a:cubicBezTo>
                <a:cubicBezTo>
                  <a:pt x="229" y="432"/>
                  <a:pt x="234" y="429"/>
                  <a:pt x="236" y="429"/>
                </a:cubicBezTo>
                <a:cubicBezTo>
                  <a:pt x="244" y="427"/>
                  <a:pt x="252" y="436"/>
                  <a:pt x="250" y="443"/>
                </a:cubicBezTo>
                <a:cubicBezTo>
                  <a:pt x="247" y="452"/>
                  <a:pt x="236" y="456"/>
                  <a:pt x="227" y="452"/>
                </a:cubicBezTo>
                <a:cubicBezTo>
                  <a:pt x="220" y="448"/>
                  <a:pt x="216" y="441"/>
                  <a:pt x="219" y="430"/>
                </a:cubicBezTo>
                <a:cubicBezTo>
                  <a:pt x="224" y="418"/>
                  <a:pt x="233" y="412"/>
                  <a:pt x="243" y="404"/>
                </a:cubicBezTo>
                <a:cubicBezTo>
                  <a:pt x="246" y="402"/>
                  <a:pt x="254" y="395"/>
                  <a:pt x="262" y="389"/>
                </a:cubicBezTo>
                <a:cubicBezTo>
                  <a:pt x="227" y="415"/>
                  <a:pt x="222" y="415"/>
                  <a:pt x="177" y="451"/>
                </a:cubicBezTo>
                <a:cubicBezTo>
                  <a:pt x="150" y="472"/>
                  <a:pt x="124" y="505"/>
                  <a:pt x="132" y="533"/>
                </a:cubicBezTo>
                <a:cubicBezTo>
                  <a:pt x="135" y="542"/>
                  <a:pt x="140" y="554"/>
                  <a:pt x="149" y="560"/>
                </a:cubicBezTo>
                <a:cubicBezTo>
                  <a:pt x="169" y="572"/>
                  <a:pt x="190" y="571"/>
                  <a:pt x="209" y="557"/>
                </a:cubicBezTo>
                <a:cubicBezTo>
                  <a:pt x="252" y="527"/>
                  <a:pt x="187" y="476"/>
                  <a:pt x="168" y="514"/>
                </a:cubicBezTo>
                <a:cubicBezTo>
                  <a:pt x="166" y="519"/>
                  <a:pt x="191" y="514"/>
                  <a:pt x="188" y="536"/>
                </a:cubicBezTo>
                <a:cubicBezTo>
                  <a:pt x="186" y="544"/>
                  <a:pt x="175" y="548"/>
                  <a:pt x="167" y="545"/>
                </a:cubicBezTo>
                <a:cubicBezTo>
                  <a:pt x="154" y="541"/>
                  <a:pt x="153" y="527"/>
                  <a:pt x="154" y="520"/>
                </a:cubicBezTo>
                <a:cubicBezTo>
                  <a:pt x="157" y="505"/>
                  <a:pt x="174" y="496"/>
                  <a:pt x="180" y="495"/>
                </a:cubicBezTo>
                <a:cubicBezTo>
                  <a:pt x="208" y="490"/>
                  <a:pt x="237" y="519"/>
                  <a:pt x="226" y="545"/>
                </a:cubicBezTo>
                <a:cubicBezTo>
                  <a:pt x="216" y="568"/>
                  <a:pt x="191" y="578"/>
                  <a:pt x="167" y="573"/>
                </a:cubicBezTo>
                <a:cubicBezTo>
                  <a:pt x="145" y="568"/>
                  <a:pt x="130" y="550"/>
                  <a:pt x="129" y="522"/>
                </a:cubicBezTo>
                <a:cubicBezTo>
                  <a:pt x="127" y="526"/>
                  <a:pt x="125" y="529"/>
                  <a:pt x="122" y="532"/>
                </a:cubicBezTo>
                <a:cubicBezTo>
                  <a:pt x="116" y="540"/>
                  <a:pt x="106" y="544"/>
                  <a:pt x="101" y="537"/>
                </a:cubicBezTo>
                <a:cubicBezTo>
                  <a:pt x="113" y="540"/>
                  <a:pt x="122" y="528"/>
                  <a:pt x="127" y="517"/>
                </a:cubicBezTo>
                <a:cubicBezTo>
                  <a:pt x="127" y="474"/>
                  <a:pt x="178" y="439"/>
                  <a:pt x="208" y="417"/>
                </a:cubicBezTo>
                <a:cubicBezTo>
                  <a:pt x="227" y="404"/>
                  <a:pt x="251" y="391"/>
                  <a:pt x="282" y="375"/>
                </a:cubicBezTo>
                <a:cubicBezTo>
                  <a:pt x="282" y="375"/>
                  <a:pt x="282" y="375"/>
                  <a:pt x="282" y="375"/>
                </a:cubicBezTo>
                <a:close/>
                <a:moveTo>
                  <a:pt x="278" y="367"/>
                </a:moveTo>
                <a:cubicBezTo>
                  <a:pt x="278" y="367"/>
                  <a:pt x="278" y="367"/>
                  <a:pt x="278" y="367"/>
                </a:cubicBezTo>
                <a:cubicBezTo>
                  <a:pt x="274" y="369"/>
                  <a:pt x="271" y="370"/>
                  <a:pt x="267" y="372"/>
                </a:cubicBezTo>
                <a:cubicBezTo>
                  <a:pt x="212" y="399"/>
                  <a:pt x="184" y="420"/>
                  <a:pt x="155" y="446"/>
                </a:cubicBezTo>
                <a:cubicBezTo>
                  <a:pt x="142" y="458"/>
                  <a:pt x="133" y="476"/>
                  <a:pt x="116" y="483"/>
                </a:cubicBezTo>
                <a:cubicBezTo>
                  <a:pt x="105" y="488"/>
                  <a:pt x="93" y="485"/>
                  <a:pt x="87" y="477"/>
                </a:cubicBezTo>
                <a:cubicBezTo>
                  <a:pt x="83" y="472"/>
                  <a:pt x="82" y="463"/>
                  <a:pt x="85" y="455"/>
                </a:cubicBezTo>
                <a:cubicBezTo>
                  <a:pt x="87" y="451"/>
                  <a:pt x="91" y="448"/>
                  <a:pt x="94" y="446"/>
                </a:cubicBezTo>
                <a:cubicBezTo>
                  <a:pt x="103" y="441"/>
                  <a:pt x="117" y="451"/>
                  <a:pt x="116" y="463"/>
                </a:cubicBezTo>
                <a:cubicBezTo>
                  <a:pt x="116" y="466"/>
                  <a:pt x="112" y="473"/>
                  <a:pt x="106" y="475"/>
                </a:cubicBezTo>
                <a:cubicBezTo>
                  <a:pt x="103" y="475"/>
                  <a:pt x="97" y="475"/>
                  <a:pt x="94" y="470"/>
                </a:cubicBezTo>
                <a:cubicBezTo>
                  <a:pt x="93" y="467"/>
                  <a:pt x="94" y="462"/>
                  <a:pt x="98" y="461"/>
                </a:cubicBezTo>
                <a:cubicBezTo>
                  <a:pt x="107" y="459"/>
                  <a:pt x="106" y="470"/>
                  <a:pt x="108" y="469"/>
                </a:cubicBezTo>
                <a:cubicBezTo>
                  <a:pt x="112" y="466"/>
                  <a:pt x="114" y="457"/>
                  <a:pt x="111" y="452"/>
                </a:cubicBezTo>
                <a:cubicBezTo>
                  <a:pt x="108" y="448"/>
                  <a:pt x="95" y="441"/>
                  <a:pt x="88" y="452"/>
                </a:cubicBezTo>
                <a:cubicBezTo>
                  <a:pt x="83" y="461"/>
                  <a:pt x="83" y="470"/>
                  <a:pt x="89" y="478"/>
                </a:cubicBezTo>
                <a:cubicBezTo>
                  <a:pt x="91" y="482"/>
                  <a:pt x="97" y="484"/>
                  <a:pt x="101" y="484"/>
                </a:cubicBezTo>
                <a:cubicBezTo>
                  <a:pt x="113" y="487"/>
                  <a:pt x="126" y="475"/>
                  <a:pt x="135" y="463"/>
                </a:cubicBezTo>
                <a:cubicBezTo>
                  <a:pt x="155" y="434"/>
                  <a:pt x="197" y="402"/>
                  <a:pt x="246" y="380"/>
                </a:cubicBezTo>
                <a:cubicBezTo>
                  <a:pt x="192" y="401"/>
                  <a:pt x="111" y="431"/>
                  <a:pt x="73" y="449"/>
                </a:cubicBezTo>
                <a:cubicBezTo>
                  <a:pt x="50" y="459"/>
                  <a:pt x="25" y="478"/>
                  <a:pt x="26" y="500"/>
                </a:cubicBezTo>
                <a:cubicBezTo>
                  <a:pt x="26" y="507"/>
                  <a:pt x="28" y="517"/>
                  <a:pt x="33" y="522"/>
                </a:cubicBezTo>
                <a:cubicBezTo>
                  <a:pt x="46" y="535"/>
                  <a:pt x="61" y="538"/>
                  <a:pt x="77" y="532"/>
                </a:cubicBezTo>
                <a:cubicBezTo>
                  <a:pt x="100" y="523"/>
                  <a:pt x="91" y="499"/>
                  <a:pt x="85" y="493"/>
                </a:cubicBezTo>
                <a:cubicBezTo>
                  <a:pt x="78" y="486"/>
                  <a:pt x="61" y="486"/>
                  <a:pt x="55" y="493"/>
                </a:cubicBezTo>
                <a:cubicBezTo>
                  <a:pt x="53" y="496"/>
                  <a:pt x="72" y="497"/>
                  <a:pt x="65" y="512"/>
                </a:cubicBezTo>
                <a:cubicBezTo>
                  <a:pt x="63" y="518"/>
                  <a:pt x="54" y="519"/>
                  <a:pt x="49" y="515"/>
                </a:cubicBezTo>
                <a:cubicBezTo>
                  <a:pt x="40" y="510"/>
                  <a:pt x="42" y="499"/>
                  <a:pt x="44" y="494"/>
                </a:cubicBezTo>
                <a:cubicBezTo>
                  <a:pt x="49" y="484"/>
                  <a:pt x="63" y="481"/>
                  <a:pt x="68" y="481"/>
                </a:cubicBezTo>
                <a:cubicBezTo>
                  <a:pt x="89" y="483"/>
                  <a:pt x="101" y="510"/>
                  <a:pt x="90" y="524"/>
                </a:cubicBezTo>
                <a:cubicBezTo>
                  <a:pt x="86" y="529"/>
                  <a:pt x="78" y="534"/>
                  <a:pt x="71" y="535"/>
                </a:cubicBezTo>
                <a:cubicBezTo>
                  <a:pt x="58" y="538"/>
                  <a:pt x="42" y="533"/>
                  <a:pt x="35" y="526"/>
                </a:cubicBezTo>
                <a:cubicBezTo>
                  <a:pt x="22" y="513"/>
                  <a:pt x="21" y="491"/>
                  <a:pt x="33" y="474"/>
                </a:cubicBezTo>
                <a:cubicBezTo>
                  <a:pt x="51" y="448"/>
                  <a:pt x="74" y="441"/>
                  <a:pt x="102" y="430"/>
                </a:cubicBezTo>
                <a:cubicBezTo>
                  <a:pt x="119" y="424"/>
                  <a:pt x="252" y="374"/>
                  <a:pt x="278" y="367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02" name="Freeform 178"/>
          <p:cNvSpPr>
            <a:spLocks/>
          </p:cNvSpPr>
          <p:nvPr/>
        </p:nvSpPr>
        <p:spPr bwMode="auto">
          <a:xfrm>
            <a:off x="2813162" y="896270"/>
            <a:ext cx="295275" cy="284163"/>
          </a:xfrm>
          <a:custGeom>
            <a:avLst/>
            <a:gdLst>
              <a:gd name="T0" fmla="*/ 92 w 192"/>
              <a:gd name="T1" fmla="*/ 105 h 185"/>
              <a:gd name="T2" fmla="*/ 118 w 192"/>
              <a:gd name="T3" fmla="*/ 90 h 185"/>
              <a:gd name="T4" fmla="*/ 85 w 192"/>
              <a:gd name="T5" fmla="*/ 64 h 185"/>
              <a:gd name="T6" fmla="*/ 79 w 192"/>
              <a:gd name="T7" fmla="*/ 142 h 185"/>
              <a:gd name="T8" fmla="*/ 154 w 192"/>
              <a:gd name="T9" fmla="*/ 118 h 185"/>
              <a:gd name="T10" fmla="*/ 151 w 192"/>
              <a:gd name="T11" fmla="*/ 54 h 185"/>
              <a:gd name="T12" fmla="*/ 21 w 192"/>
              <a:gd name="T13" fmla="*/ 62 h 185"/>
              <a:gd name="T14" fmla="*/ 34 w 192"/>
              <a:gd name="T15" fmla="*/ 150 h 185"/>
              <a:gd name="T16" fmla="*/ 79 w 192"/>
              <a:gd name="T17" fmla="*/ 185 h 185"/>
              <a:gd name="T18" fmla="*/ 8 w 192"/>
              <a:gd name="T19" fmla="*/ 126 h 185"/>
              <a:gd name="T20" fmla="*/ 2 w 192"/>
              <a:gd name="T21" fmla="*/ 76 h 185"/>
              <a:gd name="T22" fmla="*/ 59 w 192"/>
              <a:gd name="T23" fmla="*/ 10 h 185"/>
              <a:gd name="T24" fmla="*/ 135 w 192"/>
              <a:gd name="T25" fmla="*/ 17 h 185"/>
              <a:gd name="T26" fmla="*/ 157 w 192"/>
              <a:gd name="T27" fmla="*/ 139 h 185"/>
              <a:gd name="T28" fmla="*/ 66 w 192"/>
              <a:gd name="T29" fmla="*/ 144 h 185"/>
              <a:gd name="T30" fmla="*/ 53 w 192"/>
              <a:gd name="T31" fmla="*/ 70 h 185"/>
              <a:gd name="T32" fmla="*/ 110 w 192"/>
              <a:gd name="T33" fmla="*/ 59 h 185"/>
              <a:gd name="T34" fmla="*/ 130 w 192"/>
              <a:gd name="T35" fmla="*/ 87 h 185"/>
              <a:gd name="T36" fmla="*/ 105 w 192"/>
              <a:gd name="T37" fmla="*/ 120 h 185"/>
              <a:gd name="T38" fmla="*/ 92 w 192"/>
              <a:gd name="T39" fmla="*/ 105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2" h="185">
                <a:moveTo>
                  <a:pt x="92" y="105"/>
                </a:moveTo>
                <a:cubicBezTo>
                  <a:pt x="106" y="112"/>
                  <a:pt x="117" y="102"/>
                  <a:pt x="118" y="90"/>
                </a:cubicBezTo>
                <a:cubicBezTo>
                  <a:pt x="118" y="77"/>
                  <a:pt x="107" y="59"/>
                  <a:pt x="85" y="64"/>
                </a:cubicBezTo>
                <a:cubicBezTo>
                  <a:pt x="44" y="75"/>
                  <a:pt x="53" y="122"/>
                  <a:pt x="79" y="142"/>
                </a:cubicBezTo>
                <a:cubicBezTo>
                  <a:pt x="94" y="153"/>
                  <a:pt x="133" y="155"/>
                  <a:pt x="154" y="118"/>
                </a:cubicBezTo>
                <a:cubicBezTo>
                  <a:pt x="163" y="102"/>
                  <a:pt x="164" y="77"/>
                  <a:pt x="151" y="54"/>
                </a:cubicBezTo>
                <a:cubicBezTo>
                  <a:pt x="122" y="7"/>
                  <a:pt x="46" y="11"/>
                  <a:pt x="21" y="62"/>
                </a:cubicBezTo>
                <a:cubicBezTo>
                  <a:pt x="4" y="97"/>
                  <a:pt x="22" y="133"/>
                  <a:pt x="34" y="150"/>
                </a:cubicBezTo>
                <a:cubicBezTo>
                  <a:pt x="43" y="163"/>
                  <a:pt x="61" y="176"/>
                  <a:pt x="79" y="185"/>
                </a:cubicBezTo>
                <a:cubicBezTo>
                  <a:pt x="45" y="181"/>
                  <a:pt x="20" y="161"/>
                  <a:pt x="8" y="126"/>
                </a:cubicBezTo>
                <a:cubicBezTo>
                  <a:pt x="2" y="111"/>
                  <a:pt x="0" y="94"/>
                  <a:pt x="2" y="76"/>
                </a:cubicBezTo>
                <a:cubicBezTo>
                  <a:pt x="4" y="55"/>
                  <a:pt x="18" y="25"/>
                  <a:pt x="59" y="10"/>
                </a:cubicBezTo>
                <a:cubicBezTo>
                  <a:pt x="85" y="0"/>
                  <a:pt x="113" y="2"/>
                  <a:pt x="135" y="17"/>
                </a:cubicBezTo>
                <a:cubicBezTo>
                  <a:pt x="171" y="43"/>
                  <a:pt x="192" y="104"/>
                  <a:pt x="157" y="139"/>
                </a:cubicBezTo>
                <a:cubicBezTo>
                  <a:pt x="134" y="161"/>
                  <a:pt x="92" y="167"/>
                  <a:pt x="66" y="144"/>
                </a:cubicBezTo>
                <a:cubicBezTo>
                  <a:pt x="44" y="125"/>
                  <a:pt x="35" y="92"/>
                  <a:pt x="53" y="70"/>
                </a:cubicBezTo>
                <a:cubicBezTo>
                  <a:pt x="65" y="55"/>
                  <a:pt x="89" y="48"/>
                  <a:pt x="110" y="59"/>
                </a:cubicBezTo>
                <a:cubicBezTo>
                  <a:pt x="116" y="62"/>
                  <a:pt x="127" y="72"/>
                  <a:pt x="130" y="87"/>
                </a:cubicBezTo>
                <a:cubicBezTo>
                  <a:pt x="135" y="115"/>
                  <a:pt x="117" y="122"/>
                  <a:pt x="105" y="120"/>
                </a:cubicBezTo>
                <a:cubicBezTo>
                  <a:pt x="95" y="118"/>
                  <a:pt x="92" y="110"/>
                  <a:pt x="92" y="105"/>
                </a:cubicBezTo>
                <a:close/>
              </a:path>
            </a:pathLst>
          </a:custGeom>
          <a:solidFill>
            <a:srgbClr val="387C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03" name="Freeform 179"/>
          <p:cNvSpPr>
            <a:spLocks noEditPoints="1"/>
          </p:cNvSpPr>
          <p:nvPr/>
        </p:nvSpPr>
        <p:spPr bwMode="auto">
          <a:xfrm>
            <a:off x="2836975" y="562895"/>
            <a:ext cx="406400" cy="342900"/>
          </a:xfrm>
          <a:custGeom>
            <a:avLst/>
            <a:gdLst>
              <a:gd name="T0" fmla="*/ 140 w 264"/>
              <a:gd name="T1" fmla="*/ 78 h 224"/>
              <a:gd name="T2" fmla="*/ 194 w 264"/>
              <a:gd name="T3" fmla="*/ 5 h 224"/>
              <a:gd name="T4" fmla="*/ 255 w 264"/>
              <a:gd name="T5" fmla="*/ 26 h 224"/>
              <a:gd name="T6" fmla="*/ 239 w 264"/>
              <a:gd name="T7" fmla="*/ 126 h 224"/>
              <a:gd name="T8" fmla="*/ 186 w 264"/>
              <a:gd name="T9" fmla="*/ 224 h 224"/>
              <a:gd name="T10" fmla="*/ 10 w 264"/>
              <a:gd name="T11" fmla="*/ 119 h 224"/>
              <a:gd name="T12" fmla="*/ 43 w 264"/>
              <a:gd name="T13" fmla="*/ 40 h 224"/>
              <a:gd name="T14" fmla="*/ 140 w 264"/>
              <a:gd name="T15" fmla="*/ 78 h 224"/>
              <a:gd name="T16" fmla="*/ 145 w 264"/>
              <a:gd name="T17" fmla="*/ 91 h 224"/>
              <a:gd name="T18" fmla="*/ 59 w 264"/>
              <a:gd name="T19" fmla="*/ 51 h 224"/>
              <a:gd name="T20" fmla="*/ 22 w 264"/>
              <a:gd name="T21" fmla="*/ 108 h 224"/>
              <a:gd name="T22" fmla="*/ 178 w 264"/>
              <a:gd name="T23" fmla="*/ 196 h 224"/>
              <a:gd name="T24" fmla="*/ 243 w 264"/>
              <a:gd name="T25" fmla="*/ 69 h 224"/>
              <a:gd name="T26" fmla="*/ 165 w 264"/>
              <a:gd name="T27" fmla="*/ 55 h 224"/>
              <a:gd name="T28" fmla="*/ 145 w 264"/>
              <a:gd name="T29" fmla="*/ 9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64" h="224">
                <a:moveTo>
                  <a:pt x="140" y="78"/>
                </a:moveTo>
                <a:cubicBezTo>
                  <a:pt x="142" y="51"/>
                  <a:pt x="167" y="14"/>
                  <a:pt x="194" y="5"/>
                </a:cubicBezTo>
                <a:cubicBezTo>
                  <a:pt x="211" y="0"/>
                  <a:pt x="247" y="7"/>
                  <a:pt x="255" y="26"/>
                </a:cubicBezTo>
                <a:cubicBezTo>
                  <a:pt x="264" y="51"/>
                  <a:pt x="253" y="105"/>
                  <a:pt x="239" y="126"/>
                </a:cubicBezTo>
                <a:cubicBezTo>
                  <a:pt x="221" y="154"/>
                  <a:pt x="188" y="192"/>
                  <a:pt x="186" y="224"/>
                </a:cubicBezTo>
                <a:cubicBezTo>
                  <a:pt x="164" y="154"/>
                  <a:pt x="33" y="191"/>
                  <a:pt x="10" y="119"/>
                </a:cubicBezTo>
                <a:cubicBezTo>
                  <a:pt x="0" y="86"/>
                  <a:pt x="7" y="51"/>
                  <a:pt x="43" y="40"/>
                </a:cubicBezTo>
                <a:cubicBezTo>
                  <a:pt x="72" y="31"/>
                  <a:pt x="121" y="62"/>
                  <a:pt x="140" y="78"/>
                </a:cubicBezTo>
                <a:close/>
                <a:moveTo>
                  <a:pt x="145" y="91"/>
                </a:moveTo>
                <a:cubicBezTo>
                  <a:pt x="127" y="76"/>
                  <a:pt x="84" y="52"/>
                  <a:pt x="59" y="51"/>
                </a:cubicBezTo>
                <a:cubicBezTo>
                  <a:pt x="27" y="50"/>
                  <a:pt x="14" y="81"/>
                  <a:pt x="22" y="108"/>
                </a:cubicBezTo>
                <a:cubicBezTo>
                  <a:pt x="40" y="165"/>
                  <a:pt x="144" y="152"/>
                  <a:pt x="178" y="196"/>
                </a:cubicBezTo>
                <a:cubicBezTo>
                  <a:pt x="185" y="151"/>
                  <a:pt x="238" y="121"/>
                  <a:pt x="243" y="69"/>
                </a:cubicBezTo>
                <a:cubicBezTo>
                  <a:pt x="248" y="11"/>
                  <a:pt x="185" y="12"/>
                  <a:pt x="165" y="55"/>
                </a:cubicBezTo>
                <a:cubicBezTo>
                  <a:pt x="161" y="63"/>
                  <a:pt x="150" y="86"/>
                  <a:pt x="145" y="91"/>
                </a:cubicBezTo>
                <a:close/>
              </a:path>
            </a:pathLst>
          </a:custGeom>
          <a:solidFill>
            <a:srgbClr val="F084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04" name="Freeform 108"/>
          <p:cNvSpPr>
            <a:spLocks noEditPoints="1"/>
          </p:cNvSpPr>
          <p:nvPr/>
        </p:nvSpPr>
        <p:spPr bwMode="auto">
          <a:xfrm>
            <a:off x="2163875" y="712120"/>
            <a:ext cx="601663" cy="523875"/>
          </a:xfrm>
          <a:custGeom>
            <a:avLst/>
            <a:gdLst>
              <a:gd name="T0" fmla="*/ 271 w 392"/>
              <a:gd name="T1" fmla="*/ 171 h 340"/>
              <a:gd name="T2" fmla="*/ 353 w 392"/>
              <a:gd name="T3" fmla="*/ 107 h 340"/>
              <a:gd name="T4" fmla="*/ 217 w 392"/>
              <a:gd name="T5" fmla="*/ 99 h 340"/>
              <a:gd name="T6" fmla="*/ 151 w 392"/>
              <a:gd name="T7" fmla="*/ 8 h 340"/>
              <a:gd name="T8" fmla="*/ 114 w 392"/>
              <a:gd name="T9" fmla="*/ 49 h 340"/>
              <a:gd name="T10" fmla="*/ 146 w 392"/>
              <a:gd name="T11" fmla="*/ 123 h 340"/>
              <a:gd name="T12" fmla="*/ 64 w 392"/>
              <a:gd name="T13" fmla="*/ 103 h 340"/>
              <a:gd name="T14" fmla="*/ 133 w 392"/>
              <a:gd name="T15" fmla="*/ 196 h 340"/>
              <a:gd name="T16" fmla="*/ 138 w 392"/>
              <a:gd name="T17" fmla="*/ 317 h 340"/>
              <a:gd name="T18" fmla="*/ 205 w 392"/>
              <a:gd name="T19" fmla="*/ 239 h 340"/>
              <a:gd name="T20" fmla="*/ 361 w 392"/>
              <a:gd name="T21" fmla="*/ 234 h 340"/>
              <a:gd name="T22" fmla="*/ 271 w 392"/>
              <a:gd name="T23" fmla="*/ 171 h 340"/>
              <a:gd name="T24" fmla="*/ 271 w 392"/>
              <a:gd name="T25" fmla="*/ 171 h 340"/>
              <a:gd name="T26" fmla="*/ 250 w 392"/>
              <a:gd name="T27" fmla="*/ 178 h 340"/>
              <a:gd name="T28" fmla="*/ 251 w 392"/>
              <a:gd name="T29" fmla="*/ 172 h 340"/>
              <a:gd name="T30" fmla="*/ 308 w 392"/>
              <a:gd name="T31" fmla="*/ 194 h 340"/>
              <a:gd name="T32" fmla="*/ 335 w 392"/>
              <a:gd name="T33" fmla="*/ 285 h 340"/>
              <a:gd name="T34" fmla="*/ 222 w 392"/>
              <a:gd name="T35" fmla="*/ 242 h 340"/>
              <a:gd name="T36" fmla="*/ 215 w 392"/>
              <a:gd name="T37" fmla="*/ 199 h 340"/>
              <a:gd name="T38" fmla="*/ 250 w 392"/>
              <a:gd name="T39" fmla="*/ 178 h 340"/>
              <a:gd name="T40" fmla="*/ 250 w 392"/>
              <a:gd name="T41" fmla="*/ 178 h 340"/>
              <a:gd name="T42" fmla="*/ 247 w 392"/>
              <a:gd name="T43" fmla="*/ 161 h 340"/>
              <a:gd name="T44" fmla="*/ 213 w 392"/>
              <a:gd name="T45" fmla="*/ 139 h 340"/>
              <a:gd name="T46" fmla="*/ 320 w 392"/>
              <a:gd name="T47" fmla="*/ 61 h 340"/>
              <a:gd name="T48" fmla="*/ 327 w 392"/>
              <a:gd name="T49" fmla="*/ 121 h 340"/>
              <a:gd name="T50" fmla="*/ 247 w 392"/>
              <a:gd name="T51" fmla="*/ 161 h 340"/>
              <a:gd name="T52" fmla="*/ 247 w 392"/>
              <a:gd name="T53" fmla="*/ 161 h 340"/>
              <a:gd name="T54" fmla="*/ 208 w 392"/>
              <a:gd name="T55" fmla="*/ 138 h 340"/>
              <a:gd name="T56" fmla="*/ 184 w 392"/>
              <a:gd name="T57" fmla="*/ 139 h 340"/>
              <a:gd name="T58" fmla="*/ 184 w 392"/>
              <a:gd name="T59" fmla="*/ 139 h 340"/>
              <a:gd name="T60" fmla="*/ 129 w 392"/>
              <a:gd name="T61" fmla="*/ 61 h 340"/>
              <a:gd name="T62" fmla="*/ 147 w 392"/>
              <a:gd name="T63" fmla="*/ 21 h 340"/>
              <a:gd name="T64" fmla="*/ 197 w 392"/>
              <a:gd name="T65" fmla="*/ 56 h 340"/>
              <a:gd name="T66" fmla="*/ 208 w 392"/>
              <a:gd name="T67" fmla="*/ 127 h 340"/>
              <a:gd name="T68" fmla="*/ 208 w 392"/>
              <a:gd name="T69" fmla="*/ 138 h 340"/>
              <a:gd name="T70" fmla="*/ 208 w 392"/>
              <a:gd name="T71" fmla="*/ 138 h 340"/>
              <a:gd name="T72" fmla="*/ 170 w 392"/>
              <a:gd name="T73" fmla="*/ 145 h 340"/>
              <a:gd name="T74" fmla="*/ 161 w 392"/>
              <a:gd name="T75" fmla="*/ 159 h 340"/>
              <a:gd name="T76" fmla="*/ 167 w 392"/>
              <a:gd name="T77" fmla="*/ 180 h 340"/>
              <a:gd name="T78" fmla="*/ 86 w 392"/>
              <a:gd name="T79" fmla="*/ 195 h 340"/>
              <a:gd name="T80" fmla="*/ 68 w 392"/>
              <a:gd name="T81" fmla="*/ 116 h 340"/>
              <a:gd name="T82" fmla="*/ 136 w 392"/>
              <a:gd name="T83" fmla="*/ 132 h 340"/>
              <a:gd name="T84" fmla="*/ 170 w 392"/>
              <a:gd name="T85" fmla="*/ 145 h 340"/>
              <a:gd name="T86" fmla="*/ 170 w 392"/>
              <a:gd name="T87" fmla="*/ 145 h 340"/>
              <a:gd name="T88" fmla="*/ 167 w 392"/>
              <a:gd name="T89" fmla="*/ 181 h 340"/>
              <a:gd name="T90" fmla="*/ 199 w 392"/>
              <a:gd name="T91" fmla="*/ 198 h 340"/>
              <a:gd name="T92" fmla="*/ 202 w 392"/>
              <a:gd name="T93" fmla="*/ 199 h 340"/>
              <a:gd name="T94" fmla="*/ 195 w 392"/>
              <a:gd name="T95" fmla="*/ 222 h 340"/>
              <a:gd name="T96" fmla="*/ 154 w 392"/>
              <a:gd name="T97" fmla="*/ 299 h 340"/>
              <a:gd name="T98" fmla="*/ 111 w 392"/>
              <a:gd name="T99" fmla="*/ 242 h 340"/>
              <a:gd name="T100" fmla="*/ 167 w 392"/>
              <a:gd name="T101" fmla="*/ 181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2" h="340">
                <a:moveTo>
                  <a:pt x="271" y="171"/>
                </a:moveTo>
                <a:cubicBezTo>
                  <a:pt x="291" y="162"/>
                  <a:pt x="346" y="135"/>
                  <a:pt x="353" y="107"/>
                </a:cubicBezTo>
                <a:cubicBezTo>
                  <a:pt x="376" y="19"/>
                  <a:pt x="248" y="46"/>
                  <a:pt x="217" y="99"/>
                </a:cubicBezTo>
                <a:cubicBezTo>
                  <a:pt x="215" y="89"/>
                  <a:pt x="209" y="0"/>
                  <a:pt x="151" y="8"/>
                </a:cubicBezTo>
                <a:cubicBezTo>
                  <a:pt x="130" y="11"/>
                  <a:pt x="115" y="26"/>
                  <a:pt x="114" y="49"/>
                </a:cubicBezTo>
                <a:cubicBezTo>
                  <a:pt x="113" y="76"/>
                  <a:pt x="135" y="113"/>
                  <a:pt x="146" y="123"/>
                </a:cubicBezTo>
                <a:cubicBezTo>
                  <a:pt x="130" y="118"/>
                  <a:pt x="97" y="95"/>
                  <a:pt x="64" y="103"/>
                </a:cubicBezTo>
                <a:cubicBezTo>
                  <a:pt x="0" y="120"/>
                  <a:pt x="14" y="241"/>
                  <a:pt x="133" y="196"/>
                </a:cubicBezTo>
                <a:cubicBezTo>
                  <a:pt x="81" y="248"/>
                  <a:pt x="77" y="307"/>
                  <a:pt x="138" y="317"/>
                </a:cubicBezTo>
                <a:cubicBezTo>
                  <a:pt x="168" y="321"/>
                  <a:pt x="207" y="279"/>
                  <a:pt x="205" y="239"/>
                </a:cubicBezTo>
                <a:cubicBezTo>
                  <a:pt x="239" y="340"/>
                  <a:pt x="392" y="339"/>
                  <a:pt x="361" y="234"/>
                </a:cubicBezTo>
                <a:cubicBezTo>
                  <a:pt x="350" y="200"/>
                  <a:pt x="308" y="176"/>
                  <a:pt x="271" y="171"/>
                </a:cubicBezTo>
                <a:cubicBezTo>
                  <a:pt x="271" y="171"/>
                  <a:pt x="271" y="171"/>
                  <a:pt x="271" y="171"/>
                </a:cubicBezTo>
                <a:close/>
                <a:moveTo>
                  <a:pt x="250" y="178"/>
                </a:moveTo>
                <a:cubicBezTo>
                  <a:pt x="251" y="176"/>
                  <a:pt x="251" y="174"/>
                  <a:pt x="251" y="172"/>
                </a:cubicBezTo>
                <a:cubicBezTo>
                  <a:pt x="262" y="177"/>
                  <a:pt x="285" y="181"/>
                  <a:pt x="308" y="194"/>
                </a:cubicBezTo>
                <a:cubicBezTo>
                  <a:pt x="330" y="207"/>
                  <a:pt x="371" y="236"/>
                  <a:pt x="335" y="285"/>
                </a:cubicBezTo>
                <a:cubicBezTo>
                  <a:pt x="315" y="312"/>
                  <a:pt x="256" y="311"/>
                  <a:pt x="222" y="242"/>
                </a:cubicBezTo>
                <a:cubicBezTo>
                  <a:pt x="215" y="229"/>
                  <a:pt x="213" y="214"/>
                  <a:pt x="215" y="199"/>
                </a:cubicBezTo>
                <a:cubicBezTo>
                  <a:pt x="233" y="199"/>
                  <a:pt x="247" y="191"/>
                  <a:pt x="250" y="178"/>
                </a:cubicBezTo>
                <a:cubicBezTo>
                  <a:pt x="250" y="178"/>
                  <a:pt x="250" y="178"/>
                  <a:pt x="250" y="178"/>
                </a:cubicBezTo>
                <a:close/>
                <a:moveTo>
                  <a:pt x="247" y="161"/>
                </a:moveTo>
                <a:cubicBezTo>
                  <a:pt x="241" y="151"/>
                  <a:pt x="228" y="143"/>
                  <a:pt x="213" y="139"/>
                </a:cubicBezTo>
                <a:cubicBezTo>
                  <a:pt x="227" y="91"/>
                  <a:pt x="271" y="50"/>
                  <a:pt x="320" y="61"/>
                </a:cubicBezTo>
                <a:cubicBezTo>
                  <a:pt x="351" y="67"/>
                  <a:pt x="349" y="98"/>
                  <a:pt x="327" y="121"/>
                </a:cubicBezTo>
                <a:cubicBezTo>
                  <a:pt x="305" y="143"/>
                  <a:pt x="265" y="158"/>
                  <a:pt x="247" y="161"/>
                </a:cubicBezTo>
                <a:cubicBezTo>
                  <a:pt x="247" y="161"/>
                  <a:pt x="247" y="161"/>
                  <a:pt x="247" y="161"/>
                </a:cubicBezTo>
                <a:close/>
                <a:moveTo>
                  <a:pt x="208" y="138"/>
                </a:moveTo>
                <a:cubicBezTo>
                  <a:pt x="200" y="137"/>
                  <a:pt x="191" y="137"/>
                  <a:pt x="184" y="139"/>
                </a:cubicBezTo>
                <a:cubicBezTo>
                  <a:pt x="184" y="139"/>
                  <a:pt x="184" y="139"/>
                  <a:pt x="184" y="139"/>
                </a:cubicBezTo>
                <a:cubicBezTo>
                  <a:pt x="160" y="126"/>
                  <a:pt x="138" y="97"/>
                  <a:pt x="129" y="61"/>
                </a:cubicBezTo>
                <a:cubicBezTo>
                  <a:pt x="123" y="40"/>
                  <a:pt x="137" y="26"/>
                  <a:pt x="147" y="21"/>
                </a:cubicBezTo>
                <a:cubicBezTo>
                  <a:pt x="163" y="13"/>
                  <a:pt x="184" y="30"/>
                  <a:pt x="197" y="56"/>
                </a:cubicBezTo>
                <a:cubicBezTo>
                  <a:pt x="207" y="77"/>
                  <a:pt x="211" y="100"/>
                  <a:pt x="208" y="127"/>
                </a:cubicBezTo>
                <a:cubicBezTo>
                  <a:pt x="208" y="130"/>
                  <a:pt x="208" y="135"/>
                  <a:pt x="208" y="138"/>
                </a:cubicBezTo>
                <a:cubicBezTo>
                  <a:pt x="208" y="138"/>
                  <a:pt x="208" y="138"/>
                  <a:pt x="208" y="138"/>
                </a:cubicBezTo>
                <a:close/>
                <a:moveTo>
                  <a:pt x="170" y="145"/>
                </a:moveTo>
                <a:cubicBezTo>
                  <a:pt x="165" y="149"/>
                  <a:pt x="162" y="154"/>
                  <a:pt x="161" y="159"/>
                </a:cubicBezTo>
                <a:cubicBezTo>
                  <a:pt x="159" y="166"/>
                  <a:pt x="162" y="173"/>
                  <a:pt x="167" y="180"/>
                </a:cubicBezTo>
                <a:cubicBezTo>
                  <a:pt x="146" y="186"/>
                  <a:pt x="120" y="195"/>
                  <a:pt x="86" y="195"/>
                </a:cubicBezTo>
                <a:cubicBezTo>
                  <a:pt x="26" y="195"/>
                  <a:pt x="24" y="125"/>
                  <a:pt x="68" y="116"/>
                </a:cubicBezTo>
                <a:cubicBezTo>
                  <a:pt x="92" y="112"/>
                  <a:pt x="115" y="122"/>
                  <a:pt x="136" y="132"/>
                </a:cubicBezTo>
                <a:cubicBezTo>
                  <a:pt x="149" y="137"/>
                  <a:pt x="161" y="142"/>
                  <a:pt x="170" y="145"/>
                </a:cubicBezTo>
                <a:cubicBezTo>
                  <a:pt x="170" y="145"/>
                  <a:pt x="170" y="145"/>
                  <a:pt x="170" y="145"/>
                </a:cubicBezTo>
                <a:close/>
                <a:moveTo>
                  <a:pt x="167" y="181"/>
                </a:moveTo>
                <a:cubicBezTo>
                  <a:pt x="174" y="189"/>
                  <a:pt x="186" y="195"/>
                  <a:pt x="199" y="198"/>
                </a:cubicBezTo>
                <a:cubicBezTo>
                  <a:pt x="200" y="198"/>
                  <a:pt x="201" y="198"/>
                  <a:pt x="202" y="199"/>
                </a:cubicBezTo>
                <a:cubicBezTo>
                  <a:pt x="200" y="204"/>
                  <a:pt x="197" y="212"/>
                  <a:pt x="195" y="222"/>
                </a:cubicBezTo>
                <a:cubicBezTo>
                  <a:pt x="189" y="252"/>
                  <a:pt x="191" y="275"/>
                  <a:pt x="154" y="299"/>
                </a:cubicBezTo>
                <a:cubicBezTo>
                  <a:pt x="135" y="311"/>
                  <a:pt x="87" y="286"/>
                  <a:pt x="111" y="242"/>
                </a:cubicBezTo>
                <a:cubicBezTo>
                  <a:pt x="127" y="213"/>
                  <a:pt x="140" y="198"/>
                  <a:pt x="167" y="181"/>
                </a:cubicBezTo>
                <a:close/>
              </a:path>
            </a:pathLst>
          </a:custGeom>
          <a:solidFill>
            <a:srgbClr val="E60044"/>
          </a:solidFill>
          <a:ln w="8" cap="flat">
            <a:solidFill>
              <a:srgbClr val="E6004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05" name="组合 304"/>
          <p:cNvGrpSpPr/>
          <p:nvPr/>
        </p:nvGrpSpPr>
        <p:grpSpPr>
          <a:xfrm>
            <a:off x="2132125" y="1329657"/>
            <a:ext cx="642938" cy="420688"/>
            <a:chOff x="2181787" y="1113633"/>
            <a:chExt cx="642938" cy="420688"/>
          </a:xfrm>
        </p:grpSpPr>
        <p:sp>
          <p:nvSpPr>
            <p:cNvPr id="306" name="Freeform 124"/>
            <p:cNvSpPr>
              <a:spLocks/>
            </p:cNvSpPr>
            <p:nvPr/>
          </p:nvSpPr>
          <p:spPr bwMode="auto">
            <a:xfrm>
              <a:off x="2600887" y="1299371"/>
              <a:ext cx="223838" cy="234950"/>
            </a:xfrm>
            <a:custGeom>
              <a:avLst/>
              <a:gdLst>
                <a:gd name="T0" fmla="*/ 87 w 145"/>
                <a:gd name="T1" fmla="*/ 4 h 153"/>
                <a:gd name="T2" fmla="*/ 51 w 145"/>
                <a:gd name="T3" fmla="*/ 54 h 153"/>
                <a:gd name="T4" fmla="*/ 26 w 145"/>
                <a:gd name="T5" fmla="*/ 89 h 153"/>
                <a:gd name="T6" fmla="*/ 8 w 145"/>
                <a:gd name="T7" fmla="*/ 116 h 153"/>
                <a:gd name="T8" fmla="*/ 12 w 145"/>
                <a:gd name="T9" fmla="*/ 128 h 153"/>
                <a:gd name="T10" fmla="*/ 64 w 145"/>
                <a:gd name="T11" fmla="*/ 153 h 153"/>
                <a:gd name="T12" fmla="*/ 82 w 145"/>
                <a:gd name="T13" fmla="*/ 128 h 153"/>
                <a:gd name="T14" fmla="*/ 58 w 145"/>
                <a:gd name="T15" fmla="*/ 117 h 153"/>
                <a:gd name="T16" fmla="*/ 35 w 145"/>
                <a:gd name="T17" fmla="*/ 101 h 153"/>
                <a:gd name="T18" fmla="*/ 46 w 145"/>
                <a:gd name="T19" fmla="*/ 88 h 153"/>
                <a:gd name="T20" fmla="*/ 55 w 145"/>
                <a:gd name="T21" fmla="*/ 76 h 153"/>
                <a:gd name="T22" fmla="*/ 76 w 145"/>
                <a:gd name="T23" fmla="*/ 82 h 153"/>
                <a:gd name="T24" fmla="*/ 99 w 145"/>
                <a:gd name="T25" fmla="*/ 92 h 153"/>
                <a:gd name="T26" fmla="*/ 105 w 145"/>
                <a:gd name="T27" fmla="*/ 81 h 153"/>
                <a:gd name="T28" fmla="*/ 84 w 145"/>
                <a:gd name="T29" fmla="*/ 70 h 153"/>
                <a:gd name="T30" fmla="*/ 66 w 145"/>
                <a:gd name="T31" fmla="*/ 58 h 153"/>
                <a:gd name="T32" fmla="*/ 78 w 145"/>
                <a:gd name="T33" fmla="*/ 45 h 153"/>
                <a:gd name="T34" fmla="*/ 88 w 145"/>
                <a:gd name="T35" fmla="*/ 29 h 153"/>
                <a:gd name="T36" fmla="*/ 130 w 145"/>
                <a:gd name="T37" fmla="*/ 48 h 153"/>
                <a:gd name="T38" fmla="*/ 145 w 145"/>
                <a:gd name="T39" fmla="*/ 28 h 153"/>
                <a:gd name="T40" fmla="*/ 114 w 145"/>
                <a:gd name="T41" fmla="*/ 13 h 153"/>
                <a:gd name="T42" fmla="*/ 100 w 145"/>
                <a:gd name="T43" fmla="*/ 7 h 153"/>
                <a:gd name="T44" fmla="*/ 87 w 145"/>
                <a:gd name="T45" fmla="*/ 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5" h="153">
                  <a:moveTo>
                    <a:pt x="87" y="4"/>
                  </a:moveTo>
                  <a:cubicBezTo>
                    <a:pt x="73" y="20"/>
                    <a:pt x="62" y="36"/>
                    <a:pt x="51" y="54"/>
                  </a:cubicBezTo>
                  <a:cubicBezTo>
                    <a:pt x="43" y="66"/>
                    <a:pt x="34" y="77"/>
                    <a:pt x="26" y="89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0" y="128"/>
                    <a:pt x="4" y="125"/>
                    <a:pt x="12" y="128"/>
                  </a:cubicBezTo>
                  <a:cubicBezTo>
                    <a:pt x="30" y="135"/>
                    <a:pt x="47" y="146"/>
                    <a:pt x="64" y="153"/>
                  </a:cubicBezTo>
                  <a:cubicBezTo>
                    <a:pt x="70" y="145"/>
                    <a:pt x="77" y="137"/>
                    <a:pt x="82" y="128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49" y="113"/>
                    <a:pt x="43" y="105"/>
                    <a:pt x="35" y="101"/>
                  </a:cubicBezTo>
                  <a:cubicBezTo>
                    <a:pt x="39" y="96"/>
                    <a:pt x="43" y="94"/>
                    <a:pt x="46" y="88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62" y="79"/>
                    <a:pt x="68" y="81"/>
                    <a:pt x="76" y="82"/>
                  </a:cubicBezTo>
                  <a:cubicBezTo>
                    <a:pt x="84" y="83"/>
                    <a:pt x="92" y="89"/>
                    <a:pt x="99" y="92"/>
                  </a:cubicBezTo>
                  <a:cubicBezTo>
                    <a:pt x="100" y="88"/>
                    <a:pt x="102" y="86"/>
                    <a:pt x="105" y="81"/>
                  </a:cubicBezTo>
                  <a:cubicBezTo>
                    <a:pt x="97" y="78"/>
                    <a:pt x="90" y="75"/>
                    <a:pt x="84" y="70"/>
                  </a:cubicBezTo>
                  <a:cubicBezTo>
                    <a:pt x="79" y="66"/>
                    <a:pt x="70" y="63"/>
                    <a:pt x="66" y="58"/>
                  </a:cubicBezTo>
                  <a:cubicBezTo>
                    <a:pt x="70" y="53"/>
                    <a:pt x="74" y="50"/>
                    <a:pt x="78" y="45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130" y="48"/>
                    <a:pt x="130" y="48"/>
                    <a:pt x="130" y="48"/>
                  </a:cubicBezTo>
                  <a:cubicBezTo>
                    <a:pt x="135" y="41"/>
                    <a:pt x="140" y="35"/>
                    <a:pt x="145" y="28"/>
                  </a:cubicBezTo>
                  <a:cubicBezTo>
                    <a:pt x="114" y="13"/>
                    <a:pt x="114" y="13"/>
                    <a:pt x="114" y="13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95" y="5"/>
                    <a:pt x="89" y="0"/>
                    <a:pt x="87" y="4"/>
                  </a:cubicBezTo>
                  <a:close/>
                </a:path>
              </a:pathLst>
            </a:custGeom>
            <a:solidFill>
              <a:srgbClr val="E60044"/>
            </a:solidFill>
            <a:ln w="1" cap="flat">
              <a:solidFill>
                <a:srgbClr val="E6004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7" name="Freeform 125"/>
            <p:cNvSpPr>
              <a:spLocks/>
            </p:cNvSpPr>
            <p:nvPr/>
          </p:nvSpPr>
          <p:spPr bwMode="auto">
            <a:xfrm>
              <a:off x="2181787" y="1113633"/>
              <a:ext cx="169863" cy="241300"/>
            </a:xfrm>
            <a:custGeom>
              <a:avLst/>
              <a:gdLst>
                <a:gd name="T0" fmla="*/ 77 w 110"/>
                <a:gd name="T1" fmla="*/ 9 h 157"/>
                <a:gd name="T2" fmla="*/ 35 w 110"/>
                <a:gd name="T3" fmla="*/ 73 h 157"/>
                <a:gd name="T4" fmla="*/ 6 w 110"/>
                <a:gd name="T5" fmla="*/ 114 h 157"/>
                <a:gd name="T6" fmla="*/ 10 w 110"/>
                <a:gd name="T7" fmla="*/ 123 h 157"/>
                <a:gd name="T8" fmla="*/ 55 w 110"/>
                <a:gd name="T9" fmla="*/ 143 h 157"/>
                <a:gd name="T10" fmla="*/ 76 w 110"/>
                <a:gd name="T11" fmla="*/ 156 h 157"/>
                <a:gd name="T12" fmla="*/ 99 w 110"/>
                <a:gd name="T13" fmla="*/ 125 h 157"/>
                <a:gd name="T14" fmla="*/ 82 w 110"/>
                <a:gd name="T15" fmla="*/ 125 h 157"/>
                <a:gd name="T16" fmla="*/ 72 w 110"/>
                <a:gd name="T17" fmla="*/ 117 h 157"/>
                <a:gd name="T18" fmla="*/ 52 w 110"/>
                <a:gd name="T19" fmla="*/ 102 h 157"/>
                <a:gd name="T20" fmla="*/ 50 w 110"/>
                <a:gd name="T21" fmla="*/ 94 h 157"/>
                <a:gd name="T22" fmla="*/ 78 w 110"/>
                <a:gd name="T23" fmla="*/ 54 h 157"/>
                <a:gd name="T24" fmla="*/ 90 w 110"/>
                <a:gd name="T25" fmla="*/ 36 h 157"/>
                <a:gd name="T26" fmla="*/ 110 w 110"/>
                <a:gd name="T27" fmla="*/ 21 h 157"/>
                <a:gd name="T28" fmla="*/ 104 w 110"/>
                <a:gd name="T29" fmla="*/ 13 h 157"/>
                <a:gd name="T30" fmla="*/ 77 w 110"/>
                <a:gd name="T31" fmla="*/ 3 h 157"/>
                <a:gd name="T32" fmla="*/ 77 w 110"/>
                <a:gd name="T33" fmla="*/ 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0" h="157">
                  <a:moveTo>
                    <a:pt x="77" y="9"/>
                  </a:moveTo>
                  <a:cubicBezTo>
                    <a:pt x="35" y="73"/>
                    <a:pt x="35" y="73"/>
                    <a:pt x="35" y="73"/>
                  </a:cubicBezTo>
                  <a:cubicBezTo>
                    <a:pt x="25" y="87"/>
                    <a:pt x="15" y="100"/>
                    <a:pt x="6" y="114"/>
                  </a:cubicBezTo>
                  <a:cubicBezTo>
                    <a:pt x="0" y="123"/>
                    <a:pt x="4" y="120"/>
                    <a:pt x="10" y="123"/>
                  </a:cubicBezTo>
                  <a:cubicBezTo>
                    <a:pt x="25" y="130"/>
                    <a:pt x="41" y="136"/>
                    <a:pt x="55" y="143"/>
                  </a:cubicBezTo>
                  <a:cubicBezTo>
                    <a:pt x="58" y="145"/>
                    <a:pt x="74" y="157"/>
                    <a:pt x="76" y="156"/>
                  </a:cubicBezTo>
                  <a:cubicBezTo>
                    <a:pt x="85" y="153"/>
                    <a:pt x="95" y="132"/>
                    <a:pt x="99" y="125"/>
                  </a:cubicBezTo>
                  <a:cubicBezTo>
                    <a:pt x="92" y="122"/>
                    <a:pt x="88" y="128"/>
                    <a:pt x="82" y="125"/>
                  </a:cubicBezTo>
                  <a:cubicBezTo>
                    <a:pt x="78" y="123"/>
                    <a:pt x="76" y="119"/>
                    <a:pt x="72" y="117"/>
                  </a:cubicBezTo>
                  <a:cubicBezTo>
                    <a:pt x="64" y="114"/>
                    <a:pt x="58" y="107"/>
                    <a:pt x="52" y="102"/>
                  </a:cubicBezTo>
                  <a:cubicBezTo>
                    <a:pt x="49" y="99"/>
                    <a:pt x="46" y="101"/>
                    <a:pt x="50" y="94"/>
                  </a:cubicBezTo>
                  <a:cubicBezTo>
                    <a:pt x="57" y="81"/>
                    <a:pt x="69" y="65"/>
                    <a:pt x="78" y="54"/>
                  </a:cubicBezTo>
                  <a:cubicBezTo>
                    <a:pt x="82" y="49"/>
                    <a:pt x="86" y="42"/>
                    <a:pt x="90" y="36"/>
                  </a:cubicBezTo>
                  <a:cubicBezTo>
                    <a:pt x="96" y="28"/>
                    <a:pt x="103" y="26"/>
                    <a:pt x="110" y="21"/>
                  </a:cubicBezTo>
                  <a:cubicBezTo>
                    <a:pt x="106" y="18"/>
                    <a:pt x="106" y="16"/>
                    <a:pt x="104" y="13"/>
                  </a:cubicBezTo>
                  <a:cubicBezTo>
                    <a:pt x="100" y="9"/>
                    <a:pt x="83" y="0"/>
                    <a:pt x="77" y="3"/>
                  </a:cubicBezTo>
                  <a:cubicBezTo>
                    <a:pt x="78" y="7"/>
                    <a:pt x="78" y="6"/>
                    <a:pt x="77" y="9"/>
                  </a:cubicBezTo>
                  <a:close/>
                </a:path>
              </a:pathLst>
            </a:custGeom>
            <a:solidFill>
              <a:srgbClr val="E60044"/>
            </a:solidFill>
            <a:ln w="1" cap="flat">
              <a:solidFill>
                <a:srgbClr val="E6004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8" name="Freeform 126"/>
            <p:cNvSpPr>
              <a:spLocks noEditPoints="1"/>
            </p:cNvSpPr>
            <p:nvPr/>
          </p:nvSpPr>
          <p:spPr bwMode="auto">
            <a:xfrm>
              <a:off x="2342124" y="1181896"/>
              <a:ext cx="192088" cy="219075"/>
            </a:xfrm>
            <a:custGeom>
              <a:avLst/>
              <a:gdLst>
                <a:gd name="T0" fmla="*/ 121 w 125"/>
                <a:gd name="T1" fmla="*/ 50 h 142"/>
                <a:gd name="T2" fmla="*/ 93 w 125"/>
                <a:gd name="T3" fmla="*/ 5 h 142"/>
                <a:gd name="T4" fmla="*/ 75 w 125"/>
                <a:gd name="T5" fmla="*/ 0 h 142"/>
                <a:gd name="T6" fmla="*/ 60 w 125"/>
                <a:gd name="T7" fmla="*/ 2 h 142"/>
                <a:gd name="T8" fmla="*/ 30 w 125"/>
                <a:gd name="T9" fmla="*/ 27 h 142"/>
                <a:gd name="T10" fmla="*/ 6 w 125"/>
                <a:gd name="T11" fmla="*/ 65 h 142"/>
                <a:gd name="T12" fmla="*/ 1 w 125"/>
                <a:gd name="T13" fmla="*/ 82 h 142"/>
                <a:gd name="T14" fmla="*/ 14 w 125"/>
                <a:gd name="T15" fmla="*/ 130 h 142"/>
                <a:gd name="T16" fmla="*/ 77 w 125"/>
                <a:gd name="T17" fmla="*/ 119 h 142"/>
                <a:gd name="T18" fmla="*/ 102 w 125"/>
                <a:gd name="T19" fmla="*/ 96 h 142"/>
                <a:gd name="T20" fmla="*/ 117 w 125"/>
                <a:gd name="T21" fmla="*/ 72 h 142"/>
                <a:gd name="T22" fmla="*/ 121 w 125"/>
                <a:gd name="T23" fmla="*/ 50 h 142"/>
                <a:gd name="T24" fmla="*/ 103 w 125"/>
                <a:gd name="T25" fmla="*/ 51 h 142"/>
                <a:gd name="T26" fmla="*/ 102 w 125"/>
                <a:gd name="T27" fmla="*/ 58 h 142"/>
                <a:gd name="T28" fmla="*/ 100 w 125"/>
                <a:gd name="T29" fmla="*/ 67 h 142"/>
                <a:gd name="T30" fmla="*/ 79 w 125"/>
                <a:gd name="T31" fmla="*/ 100 h 142"/>
                <a:gd name="T32" fmla="*/ 64 w 125"/>
                <a:gd name="T33" fmla="*/ 113 h 142"/>
                <a:gd name="T34" fmla="*/ 50 w 125"/>
                <a:gd name="T35" fmla="*/ 118 h 142"/>
                <a:gd name="T36" fmla="*/ 25 w 125"/>
                <a:gd name="T37" fmla="*/ 112 h 142"/>
                <a:gd name="T38" fmla="*/ 19 w 125"/>
                <a:gd name="T39" fmla="*/ 92 h 142"/>
                <a:gd name="T40" fmla="*/ 24 w 125"/>
                <a:gd name="T41" fmla="*/ 67 h 142"/>
                <a:gd name="T42" fmla="*/ 36 w 125"/>
                <a:gd name="T43" fmla="*/ 47 h 142"/>
                <a:gd name="T44" fmla="*/ 61 w 125"/>
                <a:gd name="T45" fmla="*/ 28 h 142"/>
                <a:gd name="T46" fmla="*/ 87 w 125"/>
                <a:gd name="T47" fmla="*/ 30 h 142"/>
                <a:gd name="T48" fmla="*/ 88 w 125"/>
                <a:gd name="T49" fmla="*/ 31 h 142"/>
                <a:gd name="T50" fmla="*/ 100 w 125"/>
                <a:gd name="T51" fmla="*/ 44 h 142"/>
                <a:gd name="T52" fmla="*/ 103 w 125"/>
                <a:gd name="T5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5" h="142">
                  <a:moveTo>
                    <a:pt x="121" y="50"/>
                  </a:moveTo>
                  <a:cubicBezTo>
                    <a:pt x="125" y="29"/>
                    <a:pt x="108" y="12"/>
                    <a:pt x="93" y="5"/>
                  </a:cubicBezTo>
                  <a:cubicBezTo>
                    <a:pt x="87" y="2"/>
                    <a:pt x="81" y="2"/>
                    <a:pt x="75" y="0"/>
                  </a:cubicBezTo>
                  <a:cubicBezTo>
                    <a:pt x="70" y="2"/>
                    <a:pt x="64" y="2"/>
                    <a:pt x="60" y="2"/>
                  </a:cubicBezTo>
                  <a:cubicBezTo>
                    <a:pt x="47" y="10"/>
                    <a:pt x="40" y="14"/>
                    <a:pt x="30" y="27"/>
                  </a:cubicBezTo>
                  <a:cubicBezTo>
                    <a:pt x="21" y="40"/>
                    <a:pt x="14" y="52"/>
                    <a:pt x="6" y="65"/>
                  </a:cubicBezTo>
                  <a:cubicBezTo>
                    <a:pt x="6" y="70"/>
                    <a:pt x="4" y="76"/>
                    <a:pt x="1" y="82"/>
                  </a:cubicBezTo>
                  <a:cubicBezTo>
                    <a:pt x="2" y="100"/>
                    <a:pt x="0" y="120"/>
                    <a:pt x="14" y="130"/>
                  </a:cubicBezTo>
                  <a:cubicBezTo>
                    <a:pt x="29" y="142"/>
                    <a:pt x="57" y="131"/>
                    <a:pt x="77" y="119"/>
                  </a:cubicBezTo>
                  <a:cubicBezTo>
                    <a:pt x="84" y="115"/>
                    <a:pt x="96" y="103"/>
                    <a:pt x="102" y="96"/>
                  </a:cubicBezTo>
                  <a:cubicBezTo>
                    <a:pt x="110" y="88"/>
                    <a:pt x="112" y="81"/>
                    <a:pt x="117" y="72"/>
                  </a:cubicBezTo>
                  <a:cubicBezTo>
                    <a:pt x="116" y="66"/>
                    <a:pt x="119" y="54"/>
                    <a:pt x="121" y="50"/>
                  </a:cubicBezTo>
                  <a:close/>
                  <a:moveTo>
                    <a:pt x="103" y="51"/>
                  </a:moveTo>
                  <a:cubicBezTo>
                    <a:pt x="104" y="53"/>
                    <a:pt x="103" y="55"/>
                    <a:pt x="102" y="58"/>
                  </a:cubicBezTo>
                  <a:cubicBezTo>
                    <a:pt x="103" y="61"/>
                    <a:pt x="102" y="64"/>
                    <a:pt x="100" y="67"/>
                  </a:cubicBezTo>
                  <a:cubicBezTo>
                    <a:pt x="96" y="78"/>
                    <a:pt x="92" y="95"/>
                    <a:pt x="79" y="100"/>
                  </a:cubicBezTo>
                  <a:cubicBezTo>
                    <a:pt x="75" y="104"/>
                    <a:pt x="69" y="112"/>
                    <a:pt x="64" y="113"/>
                  </a:cubicBezTo>
                  <a:cubicBezTo>
                    <a:pt x="59" y="115"/>
                    <a:pt x="55" y="118"/>
                    <a:pt x="50" y="118"/>
                  </a:cubicBezTo>
                  <a:cubicBezTo>
                    <a:pt x="39" y="123"/>
                    <a:pt x="30" y="120"/>
                    <a:pt x="25" y="112"/>
                  </a:cubicBezTo>
                  <a:cubicBezTo>
                    <a:pt x="21" y="107"/>
                    <a:pt x="19" y="99"/>
                    <a:pt x="19" y="92"/>
                  </a:cubicBezTo>
                  <a:cubicBezTo>
                    <a:pt x="19" y="86"/>
                    <a:pt x="20" y="73"/>
                    <a:pt x="24" y="67"/>
                  </a:cubicBezTo>
                  <a:cubicBezTo>
                    <a:pt x="25" y="60"/>
                    <a:pt x="29" y="52"/>
                    <a:pt x="36" y="47"/>
                  </a:cubicBezTo>
                  <a:cubicBezTo>
                    <a:pt x="42" y="38"/>
                    <a:pt x="52" y="32"/>
                    <a:pt x="61" y="28"/>
                  </a:cubicBezTo>
                  <a:cubicBezTo>
                    <a:pt x="73" y="21"/>
                    <a:pt x="78" y="27"/>
                    <a:pt x="87" y="30"/>
                  </a:cubicBezTo>
                  <a:cubicBezTo>
                    <a:pt x="87" y="30"/>
                    <a:pt x="87" y="31"/>
                    <a:pt x="88" y="31"/>
                  </a:cubicBezTo>
                  <a:cubicBezTo>
                    <a:pt x="91" y="36"/>
                    <a:pt x="99" y="36"/>
                    <a:pt x="100" y="44"/>
                  </a:cubicBezTo>
                  <a:cubicBezTo>
                    <a:pt x="102" y="45"/>
                    <a:pt x="106" y="48"/>
                    <a:pt x="103" y="51"/>
                  </a:cubicBezTo>
                  <a:close/>
                </a:path>
              </a:pathLst>
            </a:custGeom>
            <a:solidFill>
              <a:srgbClr val="E60044"/>
            </a:solidFill>
            <a:ln w="1" cap="flat">
              <a:solidFill>
                <a:srgbClr val="E6004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9" name="Freeform 127"/>
            <p:cNvSpPr>
              <a:spLocks/>
            </p:cNvSpPr>
            <p:nvPr/>
          </p:nvSpPr>
          <p:spPr bwMode="auto">
            <a:xfrm>
              <a:off x="2489762" y="1226346"/>
              <a:ext cx="212725" cy="234950"/>
            </a:xfrm>
            <a:custGeom>
              <a:avLst/>
              <a:gdLst>
                <a:gd name="T0" fmla="*/ 48 w 139"/>
                <a:gd name="T1" fmla="*/ 0 h 153"/>
                <a:gd name="T2" fmla="*/ 26 w 139"/>
                <a:gd name="T3" fmla="*/ 84 h 153"/>
                <a:gd name="T4" fmla="*/ 15 w 139"/>
                <a:gd name="T5" fmla="*/ 111 h 153"/>
                <a:gd name="T6" fmla="*/ 5 w 139"/>
                <a:gd name="T7" fmla="*/ 133 h 153"/>
                <a:gd name="T8" fmla="*/ 3 w 139"/>
                <a:gd name="T9" fmla="*/ 140 h 153"/>
                <a:gd name="T10" fmla="*/ 32 w 139"/>
                <a:gd name="T11" fmla="*/ 153 h 153"/>
                <a:gd name="T12" fmla="*/ 44 w 139"/>
                <a:gd name="T13" fmla="*/ 141 h 153"/>
                <a:gd name="T14" fmla="*/ 68 w 139"/>
                <a:gd name="T15" fmla="*/ 117 h 153"/>
                <a:gd name="T16" fmla="*/ 101 w 139"/>
                <a:gd name="T17" fmla="*/ 78 h 153"/>
                <a:gd name="T18" fmla="*/ 139 w 139"/>
                <a:gd name="T19" fmla="*/ 45 h 153"/>
                <a:gd name="T20" fmla="*/ 119 w 139"/>
                <a:gd name="T21" fmla="*/ 34 h 153"/>
                <a:gd name="T22" fmla="*/ 109 w 139"/>
                <a:gd name="T23" fmla="*/ 43 h 153"/>
                <a:gd name="T24" fmla="*/ 93 w 139"/>
                <a:gd name="T25" fmla="*/ 61 h 153"/>
                <a:gd name="T26" fmla="*/ 81 w 139"/>
                <a:gd name="T27" fmla="*/ 75 h 153"/>
                <a:gd name="T28" fmla="*/ 62 w 139"/>
                <a:gd name="T29" fmla="*/ 94 h 153"/>
                <a:gd name="T30" fmla="*/ 41 w 139"/>
                <a:gd name="T31" fmla="*/ 114 h 153"/>
                <a:gd name="T32" fmla="*/ 54 w 139"/>
                <a:gd name="T33" fmla="*/ 75 h 153"/>
                <a:gd name="T34" fmla="*/ 62 w 139"/>
                <a:gd name="T35" fmla="*/ 47 h 153"/>
                <a:gd name="T36" fmla="*/ 69 w 139"/>
                <a:gd name="T37" fmla="*/ 28 h 153"/>
                <a:gd name="T38" fmla="*/ 75 w 139"/>
                <a:gd name="T39" fmla="*/ 14 h 153"/>
                <a:gd name="T40" fmla="*/ 62 w 139"/>
                <a:gd name="T41" fmla="*/ 5 h 153"/>
                <a:gd name="T42" fmla="*/ 52 w 139"/>
                <a:gd name="T43" fmla="*/ 4 h 153"/>
                <a:gd name="T44" fmla="*/ 48 w 139"/>
                <a:gd name="T4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9" h="153">
                  <a:moveTo>
                    <a:pt x="48" y="0"/>
                  </a:moveTo>
                  <a:cubicBezTo>
                    <a:pt x="49" y="25"/>
                    <a:pt x="34" y="57"/>
                    <a:pt x="26" y="84"/>
                  </a:cubicBezTo>
                  <a:cubicBezTo>
                    <a:pt x="22" y="94"/>
                    <a:pt x="18" y="102"/>
                    <a:pt x="15" y="111"/>
                  </a:cubicBezTo>
                  <a:cubicBezTo>
                    <a:pt x="12" y="118"/>
                    <a:pt x="9" y="127"/>
                    <a:pt x="5" y="133"/>
                  </a:cubicBezTo>
                  <a:cubicBezTo>
                    <a:pt x="3" y="137"/>
                    <a:pt x="0" y="137"/>
                    <a:pt x="3" y="140"/>
                  </a:cubicBezTo>
                  <a:cubicBezTo>
                    <a:pt x="6" y="142"/>
                    <a:pt x="30" y="153"/>
                    <a:pt x="32" y="153"/>
                  </a:cubicBezTo>
                  <a:cubicBezTo>
                    <a:pt x="34" y="152"/>
                    <a:pt x="41" y="144"/>
                    <a:pt x="44" y="141"/>
                  </a:cubicBezTo>
                  <a:cubicBezTo>
                    <a:pt x="52" y="134"/>
                    <a:pt x="61" y="126"/>
                    <a:pt x="68" y="117"/>
                  </a:cubicBezTo>
                  <a:cubicBezTo>
                    <a:pt x="77" y="103"/>
                    <a:pt x="89" y="89"/>
                    <a:pt x="101" y="78"/>
                  </a:cubicBezTo>
                  <a:cubicBezTo>
                    <a:pt x="112" y="67"/>
                    <a:pt x="126" y="52"/>
                    <a:pt x="139" y="45"/>
                  </a:cubicBezTo>
                  <a:cubicBezTo>
                    <a:pt x="137" y="43"/>
                    <a:pt x="121" y="33"/>
                    <a:pt x="119" y="34"/>
                  </a:cubicBezTo>
                  <a:cubicBezTo>
                    <a:pt x="118" y="35"/>
                    <a:pt x="111" y="42"/>
                    <a:pt x="109" y="43"/>
                  </a:cubicBezTo>
                  <a:cubicBezTo>
                    <a:pt x="104" y="49"/>
                    <a:pt x="98" y="55"/>
                    <a:pt x="93" y="61"/>
                  </a:cubicBezTo>
                  <a:cubicBezTo>
                    <a:pt x="87" y="66"/>
                    <a:pt x="85" y="70"/>
                    <a:pt x="81" y="75"/>
                  </a:cubicBezTo>
                  <a:cubicBezTo>
                    <a:pt x="75" y="82"/>
                    <a:pt x="68" y="87"/>
                    <a:pt x="62" y="94"/>
                  </a:cubicBezTo>
                  <a:cubicBezTo>
                    <a:pt x="55" y="101"/>
                    <a:pt x="49" y="108"/>
                    <a:pt x="41" y="114"/>
                  </a:cubicBezTo>
                  <a:cubicBezTo>
                    <a:pt x="44" y="101"/>
                    <a:pt x="49" y="88"/>
                    <a:pt x="54" y="75"/>
                  </a:cubicBezTo>
                  <a:cubicBezTo>
                    <a:pt x="57" y="65"/>
                    <a:pt x="60" y="57"/>
                    <a:pt x="62" y="47"/>
                  </a:cubicBezTo>
                  <a:cubicBezTo>
                    <a:pt x="64" y="40"/>
                    <a:pt x="66" y="35"/>
                    <a:pt x="69" y="28"/>
                  </a:cubicBezTo>
                  <a:cubicBezTo>
                    <a:pt x="71" y="23"/>
                    <a:pt x="74" y="19"/>
                    <a:pt x="75" y="14"/>
                  </a:cubicBezTo>
                  <a:cubicBezTo>
                    <a:pt x="78" y="8"/>
                    <a:pt x="67" y="7"/>
                    <a:pt x="62" y="5"/>
                  </a:cubicBezTo>
                  <a:cubicBezTo>
                    <a:pt x="58" y="4"/>
                    <a:pt x="55" y="5"/>
                    <a:pt x="52" y="4"/>
                  </a:cubicBezTo>
                  <a:cubicBezTo>
                    <a:pt x="48" y="2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E60044"/>
            </a:solidFill>
            <a:ln w="1" cap="flat">
              <a:solidFill>
                <a:srgbClr val="E6004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10" name="Freeform 177"/>
          <p:cNvSpPr>
            <a:spLocks noEditPoints="1"/>
          </p:cNvSpPr>
          <p:nvPr/>
        </p:nvSpPr>
        <p:spPr bwMode="auto">
          <a:xfrm>
            <a:off x="1920987" y="1521745"/>
            <a:ext cx="506413" cy="468313"/>
          </a:xfrm>
          <a:custGeom>
            <a:avLst/>
            <a:gdLst>
              <a:gd name="T0" fmla="*/ 182 w 330"/>
              <a:gd name="T1" fmla="*/ 137 h 305"/>
              <a:gd name="T2" fmla="*/ 202 w 330"/>
              <a:gd name="T3" fmla="*/ 63 h 305"/>
              <a:gd name="T4" fmla="*/ 118 w 330"/>
              <a:gd name="T5" fmla="*/ 119 h 305"/>
              <a:gd name="T6" fmla="*/ 38 w 330"/>
              <a:gd name="T7" fmla="*/ 95 h 305"/>
              <a:gd name="T8" fmla="*/ 35 w 330"/>
              <a:gd name="T9" fmla="*/ 136 h 305"/>
              <a:gd name="T10" fmla="*/ 87 w 330"/>
              <a:gd name="T11" fmla="*/ 165 h 305"/>
              <a:gd name="T12" fmla="*/ 30 w 330"/>
              <a:gd name="T13" fmla="*/ 191 h 305"/>
              <a:gd name="T14" fmla="*/ 113 w 330"/>
              <a:gd name="T15" fmla="*/ 214 h 305"/>
              <a:gd name="T16" fmla="*/ 170 w 330"/>
              <a:gd name="T17" fmla="*/ 283 h 305"/>
              <a:gd name="T18" fmla="*/ 175 w 330"/>
              <a:gd name="T19" fmla="*/ 207 h 305"/>
              <a:gd name="T20" fmla="*/ 264 w 330"/>
              <a:gd name="T21" fmla="*/ 134 h 305"/>
              <a:gd name="T22" fmla="*/ 182 w 330"/>
              <a:gd name="T23" fmla="*/ 137 h 305"/>
              <a:gd name="T24" fmla="*/ 182 w 330"/>
              <a:gd name="T25" fmla="*/ 137 h 305"/>
              <a:gd name="T26" fmla="*/ 173 w 330"/>
              <a:gd name="T27" fmla="*/ 151 h 305"/>
              <a:gd name="T28" fmla="*/ 171 w 330"/>
              <a:gd name="T29" fmla="*/ 147 h 305"/>
              <a:gd name="T30" fmla="*/ 215 w 330"/>
              <a:gd name="T31" fmla="*/ 134 h 305"/>
              <a:gd name="T32" fmla="*/ 272 w 330"/>
              <a:gd name="T33" fmla="*/ 175 h 305"/>
              <a:gd name="T34" fmla="*/ 186 w 330"/>
              <a:gd name="T35" fmla="*/ 201 h 305"/>
              <a:gd name="T36" fmla="*/ 162 w 330"/>
              <a:gd name="T37" fmla="*/ 179 h 305"/>
              <a:gd name="T38" fmla="*/ 173 w 330"/>
              <a:gd name="T39" fmla="*/ 151 h 305"/>
              <a:gd name="T40" fmla="*/ 173 w 330"/>
              <a:gd name="T41" fmla="*/ 151 h 305"/>
              <a:gd name="T42" fmla="*/ 164 w 330"/>
              <a:gd name="T43" fmla="*/ 142 h 305"/>
              <a:gd name="T44" fmla="*/ 134 w 330"/>
              <a:gd name="T45" fmla="*/ 145 h 305"/>
              <a:gd name="T46" fmla="*/ 162 w 330"/>
              <a:gd name="T47" fmla="*/ 50 h 305"/>
              <a:gd name="T48" fmla="*/ 193 w 330"/>
              <a:gd name="T49" fmla="*/ 82 h 305"/>
              <a:gd name="T50" fmla="*/ 164 w 330"/>
              <a:gd name="T51" fmla="*/ 142 h 305"/>
              <a:gd name="T52" fmla="*/ 164 w 330"/>
              <a:gd name="T53" fmla="*/ 142 h 305"/>
              <a:gd name="T54" fmla="*/ 131 w 330"/>
              <a:gd name="T55" fmla="*/ 146 h 305"/>
              <a:gd name="T56" fmla="*/ 117 w 330"/>
              <a:gd name="T57" fmla="*/ 158 h 305"/>
              <a:gd name="T58" fmla="*/ 117 w 330"/>
              <a:gd name="T59" fmla="*/ 158 h 305"/>
              <a:gd name="T60" fmla="*/ 49 w 330"/>
              <a:gd name="T61" fmla="*/ 137 h 305"/>
              <a:gd name="T62" fmla="*/ 42 w 330"/>
              <a:gd name="T63" fmla="*/ 105 h 305"/>
              <a:gd name="T64" fmla="*/ 87 w 330"/>
              <a:gd name="T65" fmla="*/ 103 h 305"/>
              <a:gd name="T66" fmla="*/ 125 w 330"/>
              <a:gd name="T67" fmla="*/ 139 h 305"/>
              <a:gd name="T68" fmla="*/ 131 w 330"/>
              <a:gd name="T69" fmla="*/ 146 h 305"/>
              <a:gd name="T70" fmla="*/ 131 w 330"/>
              <a:gd name="T71" fmla="*/ 146 h 305"/>
              <a:gd name="T72" fmla="*/ 112 w 330"/>
              <a:gd name="T73" fmla="*/ 167 h 305"/>
              <a:gd name="T74" fmla="*/ 112 w 330"/>
              <a:gd name="T75" fmla="*/ 180 h 305"/>
              <a:gd name="T76" fmla="*/ 125 w 330"/>
              <a:gd name="T77" fmla="*/ 189 h 305"/>
              <a:gd name="T78" fmla="*/ 85 w 330"/>
              <a:gd name="T79" fmla="*/ 235 h 305"/>
              <a:gd name="T80" fmla="*/ 38 w 330"/>
              <a:gd name="T81" fmla="*/ 197 h 305"/>
              <a:gd name="T82" fmla="*/ 86 w 330"/>
              <a:gd name="T83" fmla="*/ 175 h 305"/>
              <a:gd name="T84" fmla="*/ 112 w 330"/>
              <a:gd name="T85" fmla="*/ 167 h 305"/>
              <a:gd name="T86" fmla="*/ 112 w 330"/>
              <a:gd name="T87" fmla="*/ 167 h 305"/>
              <a:gd name="T88" fmla="*/ 126 w 330"/>
              <a:gd name="T89" fmla="*/ 189 h 305"/>
              <a:gd name="T90" fmla="*/ 152 w 330"/>
              <a:gd name="T91" fmla="*/ 185 h 305"/>
              <a:gd name="T92" fmla="*/ 155 w 330"/>
              <a:gd name="T93" fmla="*/ 184 h 305"/>
              <a:gd name="T94" fmla="*/ 161 w 330"/>
              <a:gd name="T95" fmla="*/ 201 h 305"/>
              <a:gd name="T96" fmla="*/ 172 w 330"/>
              <a:gd name="T97" fmla="*/ 265 h 305"/>
              <a:gd name="T98" fmla="*/ 121 w 330"/>
              <a:gd name="T99" fmla="*/ 251 h 305"/>
              <a:gd name="T100" fmla="*/ 126 w 330"/>
              <a:gd name="T101" fmla="*/ 18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0" h="305">
                <a:moveTo>
                  <a:pt x="182" y="137"/>
                </a:moveTo>
                <a:cubicBezTo>
                  <a:pt x="191" y="123"/>
                  <a:pt x="210" y="83"/>
                  <a:pt x="202" y="63"/>
                </a:cubicBezTo>
                <a:cubicBezTo>
                  <a:pt x="175" y="0"/>
                  <a:pt x="112" y="74"/>
                  <a:pt x="118" y="119"/>
                </a:cubicBezTo>
                <a:cubicBezTo>
                  <a:pt x="113" y="114"/>
                  <a:pt x="69" y="64"/>
                  <a:pt x="38" y="95"/>
                </a:cubicBezTo>
                <a:cubicBezTo>
                  <a:pt x="28" y="106"/>
                  <a:pt x="26" y="122"/>
                  <a:pt x="35" y="136"/>
                </a:cubicBezTo>
                <a:cubicBezTo>
                  <a:pt x="47" y="153"/>
                  <a:pt x="76" y="165"/>
                  <a:pt x="87" y="165"/>
                </a:cubicBezTo>
                <a:cubicBezTo>
                  <a:pt x="75" y="170"/>
                  <a:pt x="46" y="171"/>
                  <a:pt x="30" y="191"/>
                </a:cubicBezTo>
                <a:cubicBezTo>
                  <a:pt x="0" y="230"/>
                  <a:pt x="63" y="294"/>
                  <a:pt x="113" y="214"/>
                </a:cubicBezTo>
                <a:cubicBezTo>
                  <a:pt x="105" y="269"/>
                  <a:pt x="130" y="305"/>
                  <a:pt x="170" y="283"/>
                </a:cubicBezTo>
                <a:cubicBezTo>
                  <a:pt x="190" y="272"/>
                  <a:pt x="193" y="229"/>
                  <a:pt x="175" y="207"/>
                </a:cubicBezTo>
                <a:cubicBezTo>
                  <a:pt x="240" y="251"/>
                  <a:pt x="330" y="182"/>
                  <a:pt x="264" y="134"/>
                </a:cubicBezTo>
                <a:cubicBezTo>
                  <a:pt x="242" y="118"/>
                  <a:pt x="207" y="124"/>
                  <a:pt x="182" y="137"/>
                </a:cubicBezTo>
                <a:cubicBezTo>
                  <a:pt x="182" y="137"/>
                  <a:pt x="182" y="137"/>
                  <a:pt x="182" y="137"/>
                </a:cubicBezTo>
                <a:close/>
                <a:moveTo>
                  <a:pt x="173" y="151"/>
                </a:moveTo>
                <a:cubicBezTo>
                  <a:pt x="173" y="149"/>
                  <a:pt x="172" y="148"/>
                  <a:pt x="171" y="147"/>
                </a:cubicBezTo>
                <a:cubicBezTo>
                  <a:pt x="180" y="145"/>
                  <a:pt x="195" y="137"/>
                  <a:pt x="215" y="134"/>
                </a:cubicBezTo>
                <a:cubicBezTo>
                  <a:pt x="233" y="131"/>
                  <a:pt x="271" y="130"/>
                  <a:pt x="272" y="175"/>
                </a:cubicBezTo>
                <a:cubicBezTo>
                  <a:pt x="272" y="200"/>
                  <a:pt x="236" y="226"/>
                  <a:pt x="186" y="201"/>
                </a:cubicBezTo>
                <a:cubicBezTo>
                  <a:pt x="176" y="196"/>
                  <a:pt x="168" y="189"/>
                  <a:pt x="162" y="179"/>
                </a:cubicBezTo>
                <a:cubicBezTo>
                  <a:pt x="173" y="171"/>
                  <a:pt x="178" y="159"/>
                  <a:pt x="173" y="151"/>
                </a:cubicBezTo>
                <a:cubicBezTo>
                  <a:pt x="173" y="151"/>
                  <a:pt x="173" y="151"/>
                  <a:pt x="173" y="151"/>
                </a:cubicBezTo>
                <a:close/>
                <a:moveTo>
                  <a:pt x="164" y="142"/>
                </a:moveTo>
                <a:cubicBezTo>
                  <a:pt x="156" y="139"/>
                  <a:pt x="145" y="140"/>
                  <a:pt x="134" y="145"/>
                </a:cubicBezTo>
                <a:cubicBezTo>
                  <a:pt x="121" y="110"/>
                  <a:pt x="128" y="66"/>
                  <a:pt x="162" y="50"/>
                </a:cubicBezTo>
                <a:cubicBezTo>
                  <a:pt x="183" y="40"/>
                  <a:pt x="195" y="59"/>
                  <a:pt x="193" y="82"/>
                </a:cubicBezTo>
                <a:cubicBezTo>
                  <a:pt x="190" y="105"/>
                  <a:pt x="173" y="132"/>
                  <a:pt x="164" y="142"/>
                </a:cubicBezTo>
                <a:cubicBezTo>
                  <a:pt x="164" y="142"/>
                  <a:pt x="164" y="142"/>
                  <a:pt x="164" y="142"/>
                </a:cubicBezTo>
                <a:close/>
                <a:moveTo>
                  <a:pt x="131" y="146"/>
                </a:moveTo>
                <a:cubicBezTo>
                  <a:pt x="125" y="149"/>
                  <a:pt x="120" y="153"/>
                  <a:pt x="117" y="158"/>
                </a:cubicBezTo>
                <a:cubicBezTo>
                  <a:pt x="117" y="158"/>
                  <a:pt x="117" y="158"/>
                  <a:pt x="117" y="158"/>
                </a:cubicBezTo>
                <a:cubicBezTo>
                  <a:pt x="97" y="161"/>
                  <a:pt x="71" y="154"/>
                  <a:pt x="49" y="137"/>
                </a:cubicBezTo>
                <a:cubicBezTo>
                  <a:pt x="36" y="127"/>
                  <a:pt x="38" y="112"/>
                  <a:pt x="42" y="105"/>
                </a:cubicBezTo>
                <a:cubicBezTo>
                  <a:pt x="48" y="93"/>
                  <a:pt x="68" y="93"/>
                  <a:pt x="87" y="103"/>
                </a:cubicBezTo>
                <a:cubicBezTo>
                  <a:pt x="103" y="111"/>
                  <a:pt x="115" y="122"/>
                  <a:pt x="125" y="139"/>
                </a:cubicBezTo>
                <a:cubicBezTo>
                  <a:pt x="127" y="142"/>
                  <a:pt x="129" y="144"/>
                  <a:pt x="131" y="146"/>
                </a:cubicBezTo>
                <a:cubicBezTo>
                  <a:pt x="131" y="146"/>
                  <a:pt x="131" y="146"/>
                  <a:pt x="131" y="146"/>
                </a:cubicBezTo>
                <a:close/>
                <a:moveTo>
                  <a:pt x="112" y="167"/>
                </a:moveTo>
                <a:cubicBezTo>
                  <a:pt x="110" y="172"/>
                  <a:pt x="110" y="176"/>
                  <a:pt x="112" y="180"/>
                </a:cubicBezTo>
                <a:cubicBezTo>
                  <a:pt x="115" y="185"/>
                  <a:pt x="119" y="188"/>
                  <a:pt x="125" y="189"/>
                </a:cubicBezTo>
                <a:cubicBezTo>
                  <a:pt x="115" y="202"/>
                  <a:pt x="105" y="219"/>
                  <a:pt x="85" y="235"/>
                </a:cubicBezTo>
                <a:cubicBezTo>
                  <a:pt x="49" y="262"/>
                  <a:pt x="16" y="222"/>
                  <a:pt x="38" y="197"/>
                </a:cubicBezTo>
                <a:cubicBezTo>
                  <a:pt x="50" y="183"/>
                  <a:pt x="69" y="179"/>
                  <a:pt x="86" y="175"/>
                </a:cubicBezTo>
                <a:cubicBezTo>
                  <a:pt x="95" y="173"/>
                  <a:pt x="105" y="170"/>
                  <a:pt x="112" y="167"/>
                </a:cubicBezTo>
                <a:cubicBezTo>
                  <a:pt x="112" y="167"/>
                  <a:pt x="112" y="167"/>
                  <a:pt x="112" y="167"/>
                </a:cubicBezTo>
                <a:close/>
                <a:moveTo>
                  <a:pt x="126" y="189"/>
                </a:moveTo>
                <a:cubicBezTo>
                  <a:pt x="134" y="191"/>
                  <a:pt x="143" y="190"/>
                  <a:pt x="152" y="185"/>
                </a:cubicBezTo>
                <a:cubicBezTo>
                  <a:pt x="153" y="185"/>
                  <a:pt x="154" y="185"/>
                  <a:pt x="155" y="184"/>
                </a:cubicBezTo>
                <a:cubicBezTo>
                  <a:pt x="156" y="189"/>
                  <a:pt x="158" y="194"/>
                  <a:pt x="161" y="201"/>
                </a:cubicBezTo>
                <a:cubicBezTo>
                  <a:pt x="171" y="222"/>
                  <a:pt x="183" y="234"/>
                  <a:pt x="172" y="265"/>
                </a:cubicBezTo>
                <a:cubicBezTo>
                  <a:pt x="166" y="281"/>
                  <a:pt x="126" y="288"/>
                  <a:pt x="121" y="251"/>
                </a:cubicBezTo>
                <a:cubicBezTo>
                  <a:pt x="117" y="227"/>
                  <a:pt x="118" y="212"/>
                  <a:pt x="126" y="189"/>
                </a:cubicBez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" name="Freeform 160"/>
          <p:cNvSpPr>
            <a:spLocks/>
          </p:cNvSpPr>
          <p:nvPr/>
        </p:nvSpPr>
        <p:spPr bwMode="auto">
          <a:xfrm>
            <a:off x="2014650" y="2026570"/>
            <a:ext cx="368300" cy="379413"/>
          </a:xfrm>
          <a:custGeom>
            <a:avLst/>
            <a:gdLst>
              <a:gd name="T0" fmla="*/ 105 w 240"/>
              <a:gd name="T1" fmla="*/ 123 h 247"/>
              <a:gd name="T2" fmla="*/ 130 w 240"/>
              <a:gd name="T3" fmla="*/ 152 h 247"/>
              <a:gd name="T4" fmla="*/ 155 w 240"/>
              <a:gd name="T5" fmla="*/ 105 h 247"/>
              <a:gd name="T6" fmla="*/ 56 w 240"/>
              <a:gd name="T7" fmla="*/ 116 h 247"/>
              <a:gd name="T8" fmla="*/ 105 w 240"/>
              <a:gd name="T9" fmla="*/ 204 h 247"/>
              <a:gd name="T10" fmla="*/ 184 w 240"/>
              <a:gd name="T11" fmla="*/ 184 h 247"/>
              <a:gd name="T12" fmla="*/ 142 w 240"/>
              <a:gd name="T13" fmla="*/ 23 h 247"/>
              <a:gd name="T14" fmla="*/ 35 w 240"/>
              <a:gd name="T15" fmla="*/ 62 h 247"/>
              <a:gd name="T16" fmla="*/ 3 w 240"/>
              <a:gd name="T17" fmla="*/ 126 h 247"/>
              <a:gd name="T18" fmla="*/ 58 w 240"/>
              <a:gd name="T19" fmla="*/ 23 h 247"/>
              <a:gd name="T20" fmla="*/ 119 w 240"/>
              <a:gd name="T21" fmla="*/ 3 h 247"/>
              <a:gd name="T22" fmla="*/ 217 w 240"/>
              <a:gd name="T23" fmla="*/ 59 h 247"/>
              <a:gd name="T24" fmla="*/ 226 w 240"/>
              <a:gd name="T25" fmla="*/ 154 h 247"/>
              <a:gd name="T26" fmla="*/ 80 w 240"/>
              <a:gd name="T27" fmla="*/ 213 h 247"/>
              <a:gd name="T28" fmla="*/ 51 w 240"/>
              <a:gd name="T29" fmla="*/ 100 h 247"/>
              <a:gd name="T30" fmla="*/ 140 w 240"/>
              <a:gd name="T31" fmla="*/ 66 h 247"/>
              <a:gd name="T32" fmla="*/ 168 w 240"/>
              <a:gd name="T33" fmla="*/ 134 h 247"/>
              <a:gd name="T34" fmla="*/ 138 w 240"/>
              <a:gd name="T35" fmla="*/ 166 h 247"/>
              <a:gd name="T36" fmla="*/ 90 w 240"/>
              <a:gd name="T37" fmla="*/ 143 h 247"/>
              <a:gd name="T38" fmla="*/ 105 w 240"/>
              <a:gd name="T3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0" h="247">
                <a:moveTo>
                  <a:pt x="105" y="123"/>
                </a:moveTo>
                <a:cubicBezTo>
                  <a:pt x="100" y="142"/>
                  <a:pt x="116" y="154"/>
                  <a:pt x="130" y="152"/>
                </a:cubicBezTo>
                <a:cubicBezTo>
                  <a:pt x="147" y="149"/>
                  <a:pt x="167" y="130"/>
                  <a:pt x="155" y="105"/>
                </a:cubicBezTo>
                <a:cubicBezTo>
                  <a:pt x="132" y="56"/>
                  <a:pt x="74" y="78"/>
                  <a:pt x="56" y="116"/>
                </a:cubicBezTo>
                <a:cubicBezTo>
                  <a:pt x="46" y="138"/>
                  <a:pt x="53" y="187"/>
                  <a:pt x="105" y="204"/>
                </a:cubicBezTo>
                <a:cubicBezTo>
                  <a:pt x="127" y="211"/>
                  <a:pt x="158" y="207"/>
                  <a:pt x="184" y="184"/>
                </a:cubicBezTo>
                <a:cubicBezTo>
                  <a:pt x="236" y="137"/>
                  <a:pt x="211" y="42"/>
                  <a:pt x="142" y="23"/>
                </a:cubicBezTo>
                <a:cubicBezTo>
                  <a:pt x="94" y="11"/>
                  <a:pt x="53" y="43"/>
                  <a:pt x="35" y="62"/>
                </a:cubicBezTo>
                <a:cubicBezTo>
                  <a:pt x="21" y="76"/>
                  <a:pt x="9" y="102"/>
                  <a:pt x="3" y="126"/>
                </a:cubicBezTo>
                <a:cubicBezTo>
                  <a:pt x="0" y="83"/>
                  <a:pt x="17" y="47"/>
                  <a:pt x="58" y="23"/>
                </a:cubicBezTo>
                <a:cubicBezTo>
                  <a:pt x="76" y="13"/>
                  <a:pt x="97" y="5"/>
                  <a:pt x="119" y="3"/>
                </a:cubicBezTo>
                <a:cubicBezTo>
                  <a:pt x="146" y="0"/>
                  <a:pt x="187" y="11"/>
                  <a:pt x="217" y="59"/>
                </a:cubicBezTo>
                <a:cubicBezTo>
                  <a:pt x="235" y="88"/>
                  <a:pt x="240" y="124"/>
                  <a:pt x="226" y="154"/>
                </a:cubicBezTo>
                <a:cubicBezTo>
                  <a:pt x="202" y="207"/>
                  <a:pt x="131" y="247"/>
                  <a:pt x="80" y="213"/>
                </a:cubicBezTo>
                <a:cubicBezTo>
                  <a:pt x="46" y="190"/>
                  <a:pt x="29" y="139"/>
                  <a:pt x="51" y="100"/>
                </a:cubicBezTo>
                <a:cubicBezTo>
                  <a:pt x="69" y="68"/>
                  <a:pt x="108" y="49"/>
                  <a:pt x="140" y="66"/>
                </a:cubicBezTo>
                <a:cubicBezTo>
                  <a:pt x="161" y="78"/>
                  <a:pt x="176" y="105"/>
                  <a:pt x="168" y="134"/>
                </a:cubicBezTo>
                <a:cubicBezTo>
                  <a:pt x="166" y="143"/>
                  <a:pt x="155" y="159"/>
                  <a:pt x="138" y="166"/>
                </a:cubicBezTo>
                <a:cubicBezTo>
                  <a:pt x="103" y="180"/>
                  <a:pt x="90" y="158"/>
                  <a:pt x="90" y="143"/>
                </a:cubicBezTo>
                <a:cubicBezTo>
                  <a:pt x="91" y="131"/>
                  <a:pt x="99" y="125"/>
                  <a:pt x="105" y="123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2" name="Freeform 169"/>
          <p:cNvSpPr>
            <a:spLocks noEditPoints="1"/>
          </p:cNvSpPr>
          <p:nvPr/>
        </p:nvSpPr>
        <p:spPr bwMode="auto">
          <a:xfrm>
            <a:off x="3697400" y="4020470"/>
            <a:ext cx="474663" cy="468313"/>
          </a:xfrm>
          <a:custGeom>
            <a:avLst/>
            <a:gdLst>
              <a:gd name="T0" fmla="*/ 145 w 309"/>
              <a:gd name="T1" fmla="*/ 153 h 305"/>
              <a:gd name="T2" fmla="*/ 106 w 309"/>
              <a:gd name="T3" fmla="*/ 154 h 305"/>
              <a:gd name="T4" fmla="*/ 41 w 309"/>
              <a:gd name="T5" fmla="*/ 166 h 305"/>
              <a:gd name="T6" fmla="*/ 9 w 309"/>
              <a:gd name="T7" fmla="*/ 186 h 305"/>
              <a:gd name="T8" fmla="*/ 4 w 309"/>
              <a:gd name="T9" fmla="*/ 216 h 305"/>
              <a:gd name="T10" fmla="*/ 46 w 309"/>
              <a:gd name="T11" fmla="*/ 231 h 305"/>
              <a:gd name="T12" fmla="*/ 97 w 309"/>
              <a:gd name="T13" fmla="*/ 248 h 305"/>
              <a:gd name="T14" fmla="*/ 107 w 309"/>
              <a:gd name="T15" fmla="*/ 242 h 305"/>
              <a:gd name="T16" fmla="*/ 108 w 309"/>
              <a:gd name="T17" fmla="*/ 280 h 305"/>
              <a:gd name="T18" fmla="*/ 158 w 309"/>
              <a:gd name="T19" fmla="*/ 302 h 305"/>
              <a:gd name="T20" fmla="*/ 187 w 309"/>
              <a:gd name="T21" fmla="*/ 250 h 305"/>
              <a:gd name="T22" fmla="*/ 168 w 309"/>
              <a:gd name="T23" fmla="*/ 182 h 305"/>
              <a:gd name="T24" fmla="*/ 159 w 309"/>
              <a:gd name="T25" fmla="*/ 145 h 305"/>
              <a:gd name="T26" fmla="*/ 157 w 309"/>
              <a:gd name="T27" fmla="*/ 123 h 305"/>
              <a:gd name="T28" fmla="*/ 165 w 309"/>
              <a:gd name="T29" fmla="*/ 60 h 305"/>
              <a:gd name="T30" fmla="*/ 183 w 309"/>
              <a:gd name="T31" fmla="*/ 15 h 305"/>
              <a:gd name="T32" fmla="*/ 208 w 309"/>
              <a:gd name="T33" fmla="*/ 0 h 305"/>
              <a:gd name="T34" fmla="*/ 233 w 309"/>
              <a:gd name="T35" fmla="*/ 22 h 305"/>
              <a:gd name="T36" fmla="*/ 259 w 309"/>
              <a:gd name="T37" fmla="*/ 79 h 305"/>
              <a:gd name="T38" fmla="*/ 241 w 309"/>
              <a:gd name="T39" fmla="*/ 108 h 305"/>
              <a:gd name="T40" fmla="*/ 266 w 309"/>
              <a:gd name="T41" fmla="*/ 103 h 305"/>
              <a:gd name="T42" fmla="*/ 309 w 309"/>
              <a:gd name="T43" fmla="*/ 146 h 305"/>
              <a:gd name="T44" fmla="*/ 286 w 309"/>
              <a:gd name="T45" fmla="*/ 182 h 305"/>
              <a:gd name="T46" fmla="*/ 207 w 309"/>
              <a:gd name="T47" fmla="*/ 174 h 305"/>
              <a:gd name="T48" fmla="*/ 230 w 309"/>
              <a:gd name="T49" fmla="*/ 130 h 305"/>
              <a:gd name="T50" fmla="*/ 227 w 309"/>
              <a:gd name="T51" fmla="*/ 142 h 305"/>
              <a:gd name="T52" fmla="*/ 180 w 309"/>
              <a:gd name="T53" fmla="*/ 149 h 305"/>
              <a:gd name="T54" fmla="*/ 206 w 309"/>
              <a:gd name="T55" fmla="*/ 151 h 305"/>
              <a:gd name="T56" fmla="*/ 283 w 309"/>
              <a:gd name="T57" fmla="*/ 144 h 305"/>
              <a:gd name="T58" fmla="*/ 168 w 309"/>
              <a:gd name="T59" fmla="*/ 140 h 305"/>
              <a:gd name="T60" fmla="*/ 206 w 309"/>
              <a:gd name="T61" fmla="*/ 101 h 305"/>
              <a:gd name="T62" fmla="*/ 170 w 309"/>
              <a:gd name="T63" fmla="*/ 139 h 305"/>
              <a:gd name="T64" fmla="*/ 192 w 309"/>
              <a:gd name="T65" fmla="*/ 110 h 305"/>
              <a:gd name="T66" fmla="*/ 221 w 309"/>
              <a:gd name="T67" fmla="*/ 95 h 305"/>
              <a:gd name="T68" fmla="*/ 220 w 309"/>
              <a:gd name="T69" fmla="*/ 58 h 305"/>
              <a:gd name="T70" fmla="*/ 188 w 309"/>
              <a:gd name="T71" fmla="*/ 44 h 305"/>
              <a:gd name="T72" fmla="*/ 167 w 309"/>
              <a:gd name="T73" fmla="*/ 123 h 305"/>
              <a:gd name="T74" fmla="*/ 223 w 309"/>
              <a:gd name="T75" fmla="*/ 30 h 305"/>
              <a:gd name="T76" fmla="*/ 137 w 309"/>
              <a:gd name="T77" fmla="*/ 136 h 305"/>
              <a:gd name="T78" fmla="*/ 138 w 309"/>
              <a:gd name="T79" fmla="*/ 127 h 305"/>
              <a:gd name="T80" fmla="*/ 139 w 309"/>
              <a:gd name="T81" fmla="*/ 45 h 305"/>
              <a:gd name="T82" fmla="*/ 141 w 309"/>
              <a:gd name="T83" fmla="*/ 133 h 305"/>
              <a:gd name="T84" fmla="*/ 183 w 309"/>
              <a:gd name="T85" fmla="*/ 169 h 305"/>
              <a:gd name="T86" fmla="*/ 196 w 309"/>
              <a:gd name="T87" fmla="*/ 201 h 305"/>
              <a:gd name="T88" fmla="*/ 146 w 309"/>
              <a:gd name="T89" fmla="*/ 148 h 305"/>
              <a:gd name="T90" fmla="*/ 62 w 309"/>
              <a:gd name="T91" fmla="*/ 135 h 305"/>
              <a:gd name="T92" fmla="*/ 136 w 309"/>
              <a:gd name="T93" fmla="*/ 212 h 305"/>
              <a:gd name="T94" fmla="*/ 147 w 309"/>
              <a:gd name="T95" fmla="*/ 244 h 305"/>
              <a:gd name="T96" fmla="*/ 149 w 309"/>
              <a:gd name="T97" fmla="*/ 178 h 305"/>
              <a:gd name="T98" fmla="*/ 154 w 309"/>
              <a:gd name="T99" fmla="*/ 265 h 305"/>
              <a:gd name="T100" fmla="*/ 154 w 309"/>
              <a:gd name="T101" fmla="*/ 207 h 305"/>
              <a:gd name="T102" fmla="*/ 150 w 309"/>
              <a:gd name="T103" fmla="*/ 176 h 305"/>
              <a:gd name="T104" fmla="*/ 102 w 309"/>
              <a:gd name="T105" fmla="*/ 202 h 305"/>
              <a:gd name="T106" fmla="*/ 141 w 309"/>
              <a:gd name="T107" fmla="*/ 164 h 305"/>
              <a:gd name="T108" fmla="*/ 121 w 309"/>
              <a:gd name="T109" fmla="*/ 192 h 305"/>
              <a:gd name="T110" fmla="*/ 71 w 309"/>
              <a:gd name="T111" fmla="*/ 219 h 305"/>
              <a:gd name="T112" fmla="*/ 141 w 309"/>
              <a:gd name="T113" fmla="*/ 160 h 305"/>
              <a:gd name="T114" fmla="*/ 57 w 309"/>
              <a:gd name="T115" fmla="*/ 184 h 305"/>
              <a:gd name="T116" fmla="*/ 31 w 309"/>
              <a:gd name="T117" fmla="*/ 207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09" h="305">
                <a:moveTo>
                  <a:pt x="166" y="179"/>
                </a:moveTo>
                <a:cubicBezTo>
                  <a:pt x="163" y="177"/>
                  <a:pt x="163" y="177"/>
                  <a:pt x="163" y="177"/>
                </a:cubicBezTo>
                <a:cubicBezTo>
                  <a:pt x="160" y="174"/>
                  <a:pt x="160" y="174"/>
                  <a:pt x="160" y="174"/>
                </a:cubicBezTo>
                <a:cubicBezTo>
                  <a:pt x="157" y="170"/>
                  <a:pt x="157" y="170"/>
                  <a:pt x="157" y="170"/>
                </a:cubicBezTo>
                <a:cubicBezTo>
                  <a:pt x="153" y="166"/>
                  <a:pt x="153" y="166"/>
                  <a:pt x="153" y="166"/>
                </a:cubicBezTo>
                <a:cubicBezTo>
                  <a:pt x="150" y="162"/>
                  <a:pt x="150" y="162"/>
                  <a:pt x="150" y="162"/>
                </a:cubicBezTo>
                <a:cubicBezTo>
                  <a:pt x="148" y="159"/>
                  <a:pt x="148" y="159"/>
                  <a:pt x="148" y="159"/>
                </a:cubicBezTo>
                <a:cubicBezTo>
                  <a:pt x="147" y="156"/>
                  <a:pt x="147" y="156"/>
                  <a:pt x="147" y="156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5" y="153"/>
                  <a:pt x="145" y="153"/>
                </a:cubicBezTo>
                <a:cubicBezTo>
                  <a:pt x="143" y="153"/>
                  <a:pt x="143" y="153"/>
                  <a:pt x="143" y="153"/>
                </a:cubicBezTo>
                <a:cubicBezTo>
                  <a:pt x="141" y="153"/>
                  <a:pt x="141" y="153"/>
                  <a:pt x="141" y="153"/>
                </a:cubicBezTo>
                <a:cubicBezTo>
                  <a:pt x="139" y="152"/>
                  <a:pt x="139" y="152"/>
                  <a:pt x="139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6" y="152"/>
                  <a:pt x="136" y="152"/>
                  <a:pt x="136" y="152"/>
                </a:cubicBezTo>
                <a:cubicBezTo>
                  <a:pt x="132" y="152"/>
                  <a:pt x="132" y="152"/>
                  <a:pt x="132" y="152"/>
                </a:cubicBezTo>
                <a:cubicBezTo>
                  <a:pt x="129" y="153"/>
                  <a:pt x="129" y="153"/>
                  <a:pt x="129" y="153"/>
                </a:cubicBezTo>
                <a:cubicBezTo>
                  <a:pt x="125" y="153"/>
                  <a:pt x="125" y="153"/>
                  <a:pt x="125" y="153"/>
                </a:cubicBezTo>
                <a:cubicBezTo>
                  <a:pt x="120" y="153"/>
                  <a:pt x="120" y="153"/>
                  <a:pt x="120" y="153"/>
                </a:cubicBezTo>
                <a:cubicBezTo>
                  <a:pt x="116" y="153"/>
                  <a:pt x="116" y="153"/>
                  <a:pt x="116" y="153"/>
                </a:cubicBezTo>
                <a:cubicBezTo>
                  <a:pt x="111" y="154"/>
                  <a:pt x="111" y="154"/>
                  <a:pt x="111" y="154"/>
                </a:cubicBezTo>
                <a:cubicBezTo>
                  <a:pt x="106" y="154"/>
                  <a:pt x="106" y="154"/>
                  <a:pt x="106" y="154"/>
                </a:cubicBezTo>
                <a:cubicBezTo>
                  <a:pt x="100" y="155"/>
                  <a:pt x="100" y="155"/>
                  <a:pt x="100" y="155"/>
                </a:cubicBezTo>
                <a:cubicBezTo>
                  <a:pt x="95" y="155"/>
                  <a:pt x="95" y="155"/>
                  <a:pt x="95" y="155"/>
                </a:cubicBezTo>
                <a:cubicBezTo>
                  <a:pt x="89" y="156"/>
                  <a:pt x="89" y="156"/>
                  <a:pt x="89" y="156"/>
                </a:cubicBezTo>
                <a:cubicBezTo>
                  <a:pt x="84" y="157"/>
                  <a:pt x="84" y="157"/>
                  <a:pt x="84" y="157"/>
                </a:cubicBezTo>
                <a:cubicBezTo>
                  <a:pt x="78" y="158"/>
                  <a:pt x="78" y="158"/>
                  <a:pt x="78" y="158"/>
                </a:cubicBezTo>
                <a:cubicBezTo>
                  <a:pt x="73" y="158"/>
                  <a:pt x="73" y="158"/>
                  <a:pt x="73" y="158"/>
                </a:cubicBezTo>
                <a:cubicBezTo>
                  <a:pt x="67" y="159"/>
                  <a:pt x="67" y="159"/>
                  <a:pt x="67" y="159"/>
                </a:cubicBezTo>
                <a:cubicBezTo>
                  <a:pt x="62" y="160"/>
                  <a:pt x="62" y="160"/>
                  <a:pt x="62" y="160"/>
                </a:cubicBezTo>
                <a:cubicBezTo>
                  <a:pt x="56" y="162"/>
                  <a:pt x="56" y="162"/>
                  <a:pt x="56" y="162"/>
                </a:cubicBezTo>
                <a:cubicBezTo>
                  <a:pt x="51" y="163"/>
                  <a:pt x="51" y="163"/>
                  <a:pt x="51" y="163"/>
                </a:cubicBezTo>
                <a:cubicBezTo>
                  <a:pt x="46" y="164"/>
                  <a:pt x="46" y="164"/>
                  <a:pt x="46" y="164"/>
                </a:cubicBezTo>
                <a:cubicBezTo>
                  <a:pt x="41" y="166"/>
                  <a:pt x="41" y="166"/>
                  <a:pt x="41" y="166"/>
                </a:cubicBezTo>
                <a:cubicBezTo>
                  <a:pt x="37" y="167"/>
                  <a:pt x="37" y="167"/>
                  <a:pt x="37" y="167"/>
                </a:cubicBezTo>
                <a:cubicBezTo>
                  <a:pt x="32" y="169"/>
                  <a:pt x="32" y="169"/>
                  <a:pt x="32" y="169"/>
                </a:cubicBezTo>
                <a:cubicBezTo>
                  <a:pt x="28" y="170"/>
                  <a:pt x="28" y="170"/>
                  <a:pt x="28" y="170"/>
                </a:cubicBezTo>
                <a:cubicBezTo>
                  <a:pt x="25" y="172"/>
                  <a:pt x="25" y="172"/>
                  <a:pt x="25" y="172"/>
                </a:cubicBezTo>
                <a:cubicBezTo>
                  <a:pt x="21" y="174"/>
                  <a:pt x="21" y="174"/>
                  <a:pt x="21" y="174"/>
                </a:cubicBezTo>
                <a:cubicBezTo>
                  <a:pt x="19" y="176"/>
                  <a:pt x="19" y="176"/>
                  <a:pt x="19" y="176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15" y="179"/>
                  <a:pt x="15" y="179"/>
                  <a:pt x="15" y="179"/>
                </a:cubicBezTo>
                <a:cubicBezTo>
                  <a:pt x="14" y="180"/>
                  <a:pt x="14" y="180"/>
                  <a:pt x="14" y="180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1" y="184"/>
                  <a:pt x="11" y="184"/>
                  <a:pt x="11" y="184"/>
                </a:cubicBezTo>
                <a:cubicBezTo>
                  <a:pt x="9" y="186"/>
                  <a:pt x="9" y="186"/>
                  <a:pt x="9" y="186"/>
                </a:cubicBezTo>
                <a:cubicBezTo>
                  <a:pt x="7" y="188"/>
                  <a:pt x="7" y="188"/>
                  <a:pt x="7" y="188"/>
                </a:cubicBezTo>
                <a:cubicBezTo>
                  <a:pt x="6" y="190"/>
                  <a:pt x="6" y="190"/>
                  <a:pt x="6" y="190"/>
                </a:cubicBezTo>
                <a:cubicBezTo>
                  <a:pt x="4" y="193"/>
                  <a:pt x="4" y="193"/>
                  <a:pt x="4" y="193"/>
                </a:cubicBezTo>
                <a:cubicBezTo>
                  <a:pt x="3" y="195"/>
                  <a:pt x="3" y="195"/>
                  <a:pt x="3" y="195"/>
                </a:cubicBezTo>
                <a:cubicBezTo>
                  <a:pt x="2" y="198"/>
                  <a:pt x="2" y="198"/>
                  <a:pt x="2" y="198"/>
                </a:cubicBezTo>
                <a:cubicBezTo>
                  <a:pt x="1" y="200"/>
                  <a:pt x="1" y="200"/>
                  <a:pt x="1" y="200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06"/>
                  <a:pt x="0" y="206"/>
                  <a:pt x="0" y="206"/>
                </a:cubicBezTo>
                <a:cubicBezTo>
                  <a:pt x="1" y="209"/>
                  <a:pt x="1" y="209"/>
                  <a:pt x="1" y="209"/>
                </a:cubicBezTo>
                <a:cubicBezTo>
                  <a:pt x="2" y="212"/>
                  <a:pt x="2" y="212"/>
                  <a:pt x="2" y="212"/>
                </a:cubicBezTo>
                <a:cubicBezTo>
                  <a:pt x="3" y="214"/>
                  <a:pt x="3" y="214"/>
                  <a:pt x="3" y="214"/>
                </a:cubicBezTo>
                <a:cubicBezTo>
                  <a:pt x="4" y="216"/>
                  <a:pt x="4" y="216"/>
                  <a:pt x="4" y="216"/>
                </a:cubicBezTo>
                <a:cubicBezTo>
                  <a:pt x="6" y="218"/>
                  <a:pt x="6" y="218"/>
                  <a:pt x="6" y="218"/>
                </a:cubicBezTo>
                <a:cubicBezTo>
                  <a:pt x="8" y="220"/>
                  <a:pt x="8" y="220"/>
                  <a:pt x="8" y="220"/>
                </a:cubicBezTo>
                <a:cubicBezTo>
                  <a:pt x="10" y="222"/>
                  <a:pt x="10" y="222"/>
                  <a:pt x="10" y="222"/>
                </a:cubicBezTo>
                <a:cubicBezTo>
                  <a:pt x="13" y="223"/>
                  <a:pt x="13" y="223"/>
                  <a:pt x="13" y="223"/>
                </a:cubicBezTo>
                <a:cubicBezTo>
                  <a:pt x="16" y="225"/>
                  <a:pt x="16" y="225"/>
                  <a:pt x="16" y="225"/>
                </a:cubicBezTo>
                <a:cubicBezTo>
                  <a:pt x="19" y="227"/>
                  <a:pt x="19" y="227"/>
                  <a:pt x="19" y="227"/>
                </a:cubicBezTo>
                <a:cubicBezTo>
                  <a:pt x="23" y="228"/>
                  <a:pt x="23" y="228"/>
                  <a:pt x="23" y="228"/>
                </a:cubicBezTo>
                <a:cubicBezTo>
                  <a:pt x="25" y="229"/>
                  <a:pt x="25" y="229"/>
                  <a:pt x="25" y="229"/>
                </a:cubicBezTo>
                <a:cubicBezTo>
                  <a:pt x="29" y="229"/>
                  <a:pt x="29" y="229"/>
                  <a:pt x="29" y="229"/>
                </a:cubicBezTo>
                <a:cubicBezTo>
                  <a:pt x="34" y="229"/>
                  <a:pt x="34" y="229"/>
                  <a:pt x="34" y="229"/>
                </a:cubicBezTo>
                <a:cubicBezTo>
                  <a:pt x="39" y="229"/>
                  <a:pt x="39" y="229"/>
                  <a:pt x="39" y="229"/>
                </a:cubicBezTo>
                <a:cubicBezTo>
                  <a:pt x="46" y="231"/>
                  <a:pt x="46" y="231"/>
                  <a:pt x="46" y="231"/>
                </a:cubicBezTo>
                <a:cubicBezTo>
                  <a:pt x="52" y="234"/>
                  <a:pt x="52" y="234"/>
                  <a:pt x="52" y="234"/>
                </a:cubicBezTo>
                <a:cubicBezTo>
                  <a:pt x="59" y="239"/>
                  <a:pt x="59" y="239"/>
                  <a:pt x="59" y="239"/>
                </a:cubicBezTo>
                <a:cubicBezTo>
                  <a:pt x="66" y="246"/>
                  <a:pt x="66" y="246"/>
                  <a:pt x="66" y="246"/>
                </a:cubicBezTo>
                <a:cubicBezTo>
                  <a:pt x="69" y="250"/>
                  <a:pt x="69" y="250"/>
                  <a:pt x="69" y="250"/>
                </a:cubicBezTo>
                <a:cubicBezTo>
                  <a:pt x="73" y="253"/>
                  <a:pt x="73" y="253"/>
                  <a:pt x="73" y="253"/>
                </a:cubicBezTo>
                <a:cubicBezTo>
                  <a:pt x="76" y="254"/>
                  <a:pt x="76" y="254"/>
                  <a:pt x="76" y="254"/>
                </a:cubicBezTo>
                <a:cubicBezTo>
                  <a:pt x="80" y="255"/>
                  <a:pt x="80" y="255"/>
                  <a:pt x="80" y="255"/>
                </a:cubicBezTo>
                <a:cubicBezTo>
                  <a:pt x="84" y="255"/>
                  <a:pt x="84" y="255"/>
                  <a:pt x="84" y="255"/>
                </a:cubicBezTo>
                <a:cubicBezTo>
                  <a:pt x="87" y="254"/>
                  <a:pt x="87" y="254"/>
                  <a:pt x="87" y="254"/>
                </a:cubicBezTo>
                <a:cubicBezTo>
                  <a:pt x="90" y="252"/>
                  <a:pt x="90" y="252"/>
                  <a:pt x="90" y="252"/>
                </a:cubicBezTo>
                <a:cubicBezTo>
                  <a:pt x="94" y="250"/>
                  <a:pt x="94" y="250"/>
                  <a:pt x="94" y="250"/>
                </a:cubicBezTo>
                <a:cubicBezTo>
                  <a:pt x="97" y="248"/>
                  <a:pt x="97" y="248"/>
                  <a:pt x="97" y="248"/>
                </a:cubicBezTo>
                <a:cubicBezTo>
                  <a:pt x="100" y="246"/>
                  <a:pt x="100" y="246"/>
                  <a:pt x="100" y="246"/>
                </a:cubicBezTo>
                <a:cubicBezTo>
                  <a:pt x="102" y="243"/>
                  <a:pt x="102" y="243"/>
                  <a:pt x="102" y="243"/>
                </a:cubicBezTo>
                <a:cubicBezTo>
                  <a:pt x="105" y="241"/>
                  <a:pt x="105" y="241"/>
                  <a:pt x="105" y="241"/>
                </a:cubicBezTo>
                <a:cubicBezTo>
                  <a:pt x="106" y="239"/>
                  <a:pt x="106" y="239"/>
                  <a:pt x="106" y="239"/>
                </a:cubicBezTo>
                <a:cubicBezTo>
                  <a:pt x="108" y="238"/>
                  <a:pt x="108" y="238"/>
                  <a:pt x="108" y="238"/>
                </a:cubicBezTo>
                <a:cubicBezTo>
                  <a:pt x="109" y="237"/>
                  <a:pt x="109" y="237"/>
                  <a:pt x="109" y="237"/>
                </a:cubicBezTo>
                <a:cubicBezTo>
                  <a:pt x="109" y="236"/>
                  <a:pt x="109" y="236"/>
                  <a:pt x="109" y="236"/>
                </a:cubicBezTo>
                <a:cubicBezTo>
                  <a:pt x="109" y="237"/>
                  <a:pt x="109" y="237"/>
                  <a:pt x="109" y="237"/>
                </a:cubicBezTo>
                <a:cubicBezTo>
                  <a:pt x="109" y="237"/>
                  <a:pt x="109" y="237"/>
                  <a:pt x="109" y="237"/>
                </a:cubicBezTo>
                <a:cubicBezTo>
                  <a:pt x="108" y="238"/>
                  <a:pt x="108" y="238"/>
                  <a:pt x="108" y="238"/>
                </a:cubicBezTo>
                <a:cubicBezTo>
                  <a:pt x="108" y="240"/>
                  <a:pt x="108" y="240"/>
                  <a:pt x="108" y="240"/>
                </a:cubicBezTo>
                <a:cubicBezTo>
                  <a:pt x="107" y="242"/>
                  <a:pt x="107" y="242"/>
                  <a:pt x="107" y="242"/>
                </a:cubicBezTo>
                <a:cubicBezTo>
                  <a:pt x="107" y="244"/>
                  <a:pt x="107" y="244"/>
                  <a:pt x="107" y="244"/>
                </a:cubicBezTo>
                <a:cubicBezTo>
                  <a:pt x="106" y="246"/>
                  <a:pt x="106" y="246"/>
                  <a:pt x="106" y="246"/>
                </a:cubicBezTo>
                <a:cubicBezTo>
                  <a:pt x="106" y="249"/>
                  <a:pt x="106" y="249"/>
                  <a:pt x="106" y="249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5" y="255"/>
                  <a:pt x="105" y="255"/>
                  <a:pt x="105" y="255"/>
                </a:cubicBezTo>
                <a:cubicBezTo>
                  <a:pt x="104" y="258"/>
                  <a:pt x="104" y="258"/>
                  <a:pt x="104" y="258"/>
                </a:cubicBezTo>
                <a:cubicBezTo>
                  <a:pt x="104" y="261"/>
                  <a:pt x="104" y="261"/>
                  <a:pt x="104" y="261"/>
                </a:cubicBezTo>
                <a:cubicBezTo>
                  <a:pt x="104" y="264"/>
                  <a:pt x="104" y="264"/>
                  <a:pt x="104" y="264"/>
                </a:cubicBezTo>
                <a:cubicBezTo>
                  <a:pt x="105" y="268"/>
                  <a:pt x="105" y="268"/>
                  <a:pt x="105" y="268"/>
                </a:cubicBezTo>
                <a:cubicBezTo>
                  <a:pt x="105" y="271"/>
                  <a:pt x="105" y="271"/>
                  <a:pt x="105" y="271"/>
                </a:cubicBezTo>
                <a:cubicBezTo>
                  <a:pt x="106" y="275"/>
                  <a:pt x="106" y="275"/>
                  <a:pt x="106" y="275"/>
                </a:cubicBezTo>
                <a:cubicBezTo>
                  <a:pt x="108" y="280"/>
                  <a:pt x="108" y="280"/>
                  <a:pt x="108" y="280"/>
                </a:cubicBezTo>
                <a:cubicBezTo>
                  <a:pt x="110" y="285"/>
                  <a:pt x="110" y="285"/>
                  <a:pt x="110" y="285"/>
                </a:cubicBezTo>
                <a:cubicBezTo>
                  <a:pt x="114" y="289"/>
                  <a:pt x="114" y="289"/>
                  <a:pt x="114" y="289"/>
                </a:cubicBezTo>
                <a:cubicBezTo>
                  <a:pt x="118" y="294"/>
                  <a:pt x="118" y="294"/>
                  <a:pt x="118" y="294"/>
                </a:cubicBezTo>
                <a:cubicBezTo>
                  <a:pt x="123" y="297"/>
                  <a:pt x="123" y="297"/>
                  <a:pt x="123" y="297"/>
                </a:cubicBezTo>
                <a:cubicBezTo>
                  <a:pt x="130" y="300"/>
                  <a:pt x="130" y="300"/>
                  <a:pt x="130" y="300"/>
                </a:cubicBezTo>
                <a:cubicBezTo>
                  <a:pt x="138" y="303"/>
                  <a:pt x="138" y="303"/>
                  <a:pt x="138" y="303"/>
                </a:cubicBezTo>
                <a:cubicBezTo>
                  <a:pt x="147" y="305"/>
                  <a:pt x="147" y="305"/>
                  <a:pt x="147" y="305"/>
                </a:cubicBezTo>
                <a:cubicBezTo>
                  <a:pt x="148" y="304"/>
                  <a:pt x="148" y="304"/>
                  <a:pt x="148" y="304"/>
                </a:cubicBezTo>
                <a:cubicBezTo>
                  <a:pt x="150" y="304"/>
                  <a:pt x="150" y="304"/>
                  <a:pt x="150" y="304"/>
                </a:cubicBezTo>
                <a:cubicBezTo>
                  <a:pt x="152" y="304"/>
                  <a:pt x="152" y="304"/>
                  <a:pt x="152" y="304"/>
                </a:cubicBezTo>
                <a:cubicBezTo>
                  <a:pt x="155" y="303"/>
                  <a:pt x="155" y="303"/>
                  <a:pt x="155" y="303"/>
                </a:cubicBezTo>
                <a:cubicBezTo>
                  <a:pt x="158" y="302"/>
                  <a:pt x="158" y="302"/>
                  <a:pt x="158" y="302"/>
                </a:cubicBezTo>
                <a:cubicBezTo>
                  <a:pt x="162" y="300"/>
                  <a:pt x="162" y="300"/>
                  <a:pt x="162" y="300"/>
                </a:cubicBezTo>
                <a:cubicBezTo>
                  <a:pt x="166" y="298"/>
                  <a:pt x="166" y="298"/>
                  <a:pt x="166" y="298"/>
                </a:cubicBezTo>
                <a:cubicBezTo>
                  <a:pt x="169" y="296"/>
                  <a:pt x="169" y="296"/>
                  <a:pt x="169" y="296"/>
                </a:cubicBezTo>
                <a:cubicBezTo>
                  <a:pt x="173" y="293"/>
                  <a:pt x="173" y="293"/>
                  <a:pt x="173" y="293"/>
                </a:cubicBezTo>
                <a:cubicBezTo>
                  <a:pt x="177" y="290"/>
                  <a:pt x="177" y="290"/>
                  <a:pt x="177" y="290"/>
                </a:cubicBezTo>
                <a:cubicBezTo>
                  <a:pt x="180" y="286"/>
                  <a:pt x="180" y="286"/>
                  <a:pt x="180" y="286"/>
                </a:cubicBezTo>
                <a:cubicBezTo>
                  <a:pt x="183" y="282"/>
                  <a:pt x="183" y="282"/>
                  <a:pt x="183" y="282"/>
                </a:cubicBezTo>
                <a:cubicBezTo>
                  <a:pt x="185" y="276"/>
                  <a:pt x="185" y="276"/>
                  <a:pt x="185" y="276"/>
                </a:cubicBezTo>
                <a:cubicBezTo>
                  <a:pt x="187" y="271"/>
                  <a:pt x="187" y="271"/>
                  <a:pt x="187" y="271"/>
                </a:cubicBezTo>
                <a:cubicBezTo>
                  <a:pt x="188" y="264"/>
                  <a:pt x="188" y="264"/>
                  <a:pt x="188" y="264"/>
                </a:cubicBezTo>
                <a:cubicBezTo>
                  <a:pt x="188" y="257"/>
                  <a:pt x="188" y="257"/>
                  <a:pt x="188" y="257"/>
                </a:cubicBezTo>
                <a:cubicBezTo>
                  <a:pt x="187" y="250"/>
                  <a:pt x="187" y="250"/>
                  <a:pt x="187" y="250"/>
                </a:cubicBezTo>
                <a:cubicBezTo>
                  <a:pt x="186" y="243"/>
                  <a:pt x="186" y="243"/>
                  <a:pt x="186" y="243"/>
                </a:cubicBezTo>
                <a:cubicBezTo>
                  <a:pt x="184" y="235"/>
                  <a:pt x="184" y="235"/>
                  <a:pt x="184" y="235"/>
                </a:cubicBezTo>
                <a:cubicBezTo>
                  <a:pt x="183" y="228"/>
                  <a:pt x="183" y="228"/>
                  <a:pt x="183" y="228"/>
                </a:cubicBezTo>
                <a:cubicBezTo>
                  <a:pt x="181" y="221"/>
                  <a:pt x="181" y="221"/>
                  <a:pt x="181" y="221"/>
                </a:cubicBezTo>
                <a:cubicBezTo>
                  <a:pt x="179" y="215"/>
                  <a:pt x="179" y="215"/>
                  <a:pt x="179" y="215"/>
                </a:cubicBezTo>
                <a:cubicBezTo>
                  <a:pt x="178" y="209"/>
                  <a:pt x="178" y="209"/>
                  <a:pt x="178" y="209"/>
                </a:cubicBezTo>
                <a:cubicBezTo>
                  <a:pt x="176" y="203"/>
                  <a:pt x="176" y="203"/>
                  <a:pt x="176" y="203"/>
                </a:cubicBezTo>
                <a:cubicBezTo>
                  <a:pt x="174" y="198"/>
                  <a:pt x="174" y="198"/>
                  <a:pt x="174" y="198"/>
                </a:cubicBezTo>
                <a:cubicBezTo>
                  <a:pt x="172" y="193"/>
                  <a:pt x="172" y="193"/>
                  <a:pt x="172" y="193"/>
                </a:cubicBezTo>
                <a:cubicBezTo>
                  <a:pt x="171" y="189"/>
                  <a:pt x="171" y="189"/>
                  <a:pt x="171" y="189"/>
                </a:cubicBezTo>
                <a:cubicBezTo>
                  <a:pt x="169" y="185"/>
                  <a:pt x="169" y="185"/>
                  <a:pt x="169" y="185"/>
                </a:cubicBezTo>
                <a:cubicBezTo>
                  <a:pt x="168" y="182"/>
                  <a:pt x="168" y="182"/>
                  <a:pt x="168" y="182"/>
                </a:cubicBezTo>
                <a:cubicBezTo>
                  <a:pt x="167" y="180"/>
                  <a:pt x="167" y="180"/>
                  <a:pt x="167" y="180"/>
                </a:cubicBezTo>
                <a:cubicBezTo>
                  <a:pt x="166" y="179"/>
                  <a:pt x="166" y="179"/>
                  <a:pt x="166" y="179"/>
                </a:cubicBezTo>
                <a:cubicBezTo>
                  <a:pt x="166" y="179"/>
                  <a:pt x="166" y="179"/>
                  <a:pt x="166" y="179"/>
                </a:cubicBezTo>
                <a:close/>
                <a:moveTo>
                  <a:pt x="182" y="164"/>
                </a:moveTo>
                <a:cubicBezTo>
                  <a:pt x="182" y="164"/>
                  <a:pt x="182" y="164"/>
                  <a:pt x="182" y="164"/>
                </a:cubicBezTo>
                <a:cubicBezTo>
                  <a:pt x="180" y="162"/>
                  <a:pt x="180" y="162"/>
                  <a:pt x="180" y="162"/>
                </a:cubicBezTo>
                <a:cubicBezTo>
                  <a:pt x="177" y="158"/>
                  <a:pt x="177" y="158"/>
                  <a:pt x="177" y="158"/>
                </a:cubicBezTo>
                <a:cubicBezTo>
                  <a:pt x="174" y="155"/>
                  <a:pt x="174" y="155"/>
                  <a:pt x="174" y="155"/>
                </a:cubicBezTo>
                <a:cubicBezTo>
                  <a:pt x="170" y="152"/>
                  <a:pt x="170" y="152"/>
                  <a:pt x="170" y="152"/>
                </a:cubicBezTo>
                <a:cubicBezTo>
                  <a:pt x="166" y="149"/>
                  <a:pt x="166" y="149"/>
                  <a:pt x="166" y="149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59" y="145"/>
                  <a:pt x="159" y="145"/>
                  <a:pt x="159" y="145"/>
                </a:cubicBezTo>
                <a:cubicBezTo>
                  <a:pt x="157" y="144"/>
                  <a:pt x="157" y="144"/>
                  <a:pt x="157" y="144"/>
                </a:cubicBezTo>
                <a:cubicBezTo>
                  <a:pt x="157" y="144"/>
                  <a:pt x="157" y="144"/>
                  <a:pt x="157" y="144"/>
                </a:cubicBezTo>
                <a:cubicBezTo>
                  <a:pt x="157" y="144"/>
                  <a:pt x="157" y="144"/>
                  <a:pt x="157" y="144"/>
                </a:cubicBezTo>
                <a:cubicBezTo>
                  <a:pt x="157" y="143"/>
                  <a:pt x="157" y="143"/>
                  <a:pt x="157" y="143"/>
                </a:cubicBezTo>
                <a:cubicBezTo>
                  <a:pt x="157" y="141"/>
                  <a:pt x="157" y="141"/>
                  <a:pt x="157" y="141"/>
                </a:cubicBezTo>
                <a:cubicBezTo>
                  <a:pt x="156" y="139"/>
                  <a:pt x="156" y="139"/>
                  <a:pt x="156" y="139"/>
                </a:cubicBezTo>
                <a:cubicBezTo>
                  <a:pt x="156" y="137"/>
                  <a:pt x="156" y="137"/>
                  <a:pt x="156" y="137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6" y="134"/>
                  <a:pt x="156" y="134"/>
                  <a:pt x="156" y="134"/>
                </a:cubicBezTo>
                <a:cubicBezTo>
                  <a:pt x="156" y="131"/>
                  <a:pt x="156" y="131"/>
                  <a:pt x="156" y="131"/>
                </a:cubicBezTo>
                <a:cubicBezTo>
                  <a:pt x="156" y="127"/>
                  <a:pt x="156" y="127"/>
                  <a:pt x="156" y="127"/>
                </a:cubicBezTo>
                <a:cubicBezTo>
                  <a:pt x="157" y="123"/>
                  <a:pt x="157" y="123"/>
                  <a:pt x="157" y="123"/>
                </a:cubicBezTo>
                <a:cubicBezTo>
                  <a:pt x="157" y="119"/>
                  <a:pt x="157" y="119"/>
                  <a:pt x="157" y="119"/>
                </a:cubicBezTo>
                <a:cubicBezTo>
                  <a:pt x="157" y="114"/>
                  <a:pt x="157" y="114"/>
                  <a:pt x="157" y="114"/>
                </a:cubicBezTo>
                <a:cubicBezTo>
                  <a:pt x="158" y="109"/>
                  <a:pt x="158" y="109"/>
                  <a:pt x="158" y="109"/>
                </a:cubicBezTo>
                <a:cubicBezTo>
                  <a:pt x="158" y="104"/>
                  <a:pt x="158" y="104"/>
                  <a:pt x="158" y="104"/>
                </a:cubicBezTo>
                <a:cubicBezTo>
                  <a:pt x="159" y="99"/>
                  <a:pt x="159" y="99"/>
                  <a:pt x="159" y="99"/>
                </a:cubicBezTo>
                <a:cubicBezTo>
                  <a:pt x="159" y="93"/>
                  <a:pt x="159" y="93"/>
                  <a:pt x="159" y="93"/>
                </a:cubicBezTo>
                <a:cubicBezTo>
                  <a:pt x="160" y="88"/>
                  <a:pt x="160" y="88"/>
                  <a:pt x="160" y="88"/>
                </a:cubicBezTo>
                <a:cubicBezTo>
                  <a:pt x="161" y="82"/>
                  <a:pt x="161" y="82"/>
                  <a:pt x="161" y="82"/>
                </a:cubicBezTo>
                <a:cubicBezTo>
                  <a:pt x="162" y="77"/>
                  <a:pt x="162" y="77"/>
                  <a:pt x="162" y="77"/>
                </a:cubicBezTo>
                <a:cubicBezTo>
                  <a:pt x="163" y="71"/>
                  <a:pt x="163" y="71"/>
                  <a:pt x="163" y="71"/>
                </a:cubicBezTo>
                <a:cubicBezTo>
                  <a:pt x="164" y="66"/>
                  <a:pt x="164" y="66"/>
                  <a:pt x="164" y="66"/>
                </a:cubicBezTo>
                <a:cubicBezTo>
                  <a:pt x="165" y="60"/>
                  <a:pt x="165" y="60"/>
                  <a:pt x="165" y="60"/>
                </a:cubicBezTo>
                <a:cubicBezTo>
                  <a:pt x="166" y="55"/>
                  <a:pt x="166" y="55"/>
                  <a:pt x="166" y="55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168" y="45"/>
                  <a:pt x="168" y="45"/>
                  <a:pt x="168" y="45"/>
                </a:cubicBezTo>
                <a:cubicBezTo>
                  <a:pt x="170" y="40"/>
                  <a:pt x="170" y="40"/>
                  <a:pt x="170" y="40"/>
                </a:cubicBezTo>
                <a:cubicBezTo>
                  <a:pt x="172" y="35"/>
                  <a:pt x="172" y="35"/>
                  <a:pt x="172" y="35"/>
                </a:cubicBezTo>
                <a:cubicBezTo>
                  <a:pt x="173" y="31"/>
                  <a:pt x="173" y="31"/>
                  <a:pt x="173" y="31"/>
                </a:cubicBezTo>
                <a:cubicBezTo>
                  <a:pt x="172" y="33"/>
                  <a:pt x="172" y="33"/>
                  <a:pt x="172" y="33"/>
                </a:cubicBezTo>
                <a:cubicBezTo>
                  <a:pt x="175" y="27"/>
                  <a:pt x="175" y="27"/>
                  <a:pt x="175" y="27"/>
                </a:cubicBezTo>
                <a:cubicBezTo>
                  <a:pt x="177" y="23"/>
                  <a:pt x="177" y="23"/>
                  <a:pt x="177" y="23"/>
                </a:cubicBezTo>
                <a:cubicBezTo>
                  <a:pt x="179" y="20"/>
                  <a:pt x="179" y="20"/>
                  <a:pt x="179" y="20"/>
                </a:cubicBezTo>
                <a:cubicBezTo>
                  <a:pt x="181" y="18"/>
                  <a:pt x="181" y="18"/>
                  <a:pt x="181" y="18"/>
                </a:cubicBezTo>
                <a:cubicBezTo>
                  <a:pt x="183" y="15"/>
                  <a:pt x="183" y="15"/>
                  <a:pt x="183" y="15"/>
                </a:cubicBezTo>
                <a:cubicBezTo>
                  <a:pt x="184" y="14"/>
                  <a:pt x="184" y="14"/>
                  <a:pt x="184" y="14"/>
                </a:cubicBezTo>
                <a:cubicBezTo>
                  <a:pt x="185" y="13"/>
                  <a:pt x="185" y="13"/>
                  <a:pt x="185" y="13"/>
                </a:cubicBezTo>
                <a:cubicBezTo>
                  <a:pt x="187" y="11"/>
                  <a:pt x="187" y="11"/>
                  <a:pt x="187" y="11"/>
                </a:cubicBezTo>
                <a:cubicBezTo>
                  <a:pt x="189" y="10"/>
                  <a:pt x="189" y="10"/>
                  <a:pt x="189" y="10"/>
                </a:cubicBezTo>
                <a:cubicBezTo>
                  <a:pt x="191" y="8"/>
                  <a:pt x="191" y="8"/>
                  <a:pt x="191" y="8"/>
                </a:cubicBezTo>
                <a:cubicBezTo>
                  <a:pt x="193" y="6"/>
                  <a:pt x="193" y="6"/>
                  <a:pt x="193" y="6"/>
                </a:cubicBezTo>
                <a:cubicBezTo>
                  <a:pt x="195" y="5"/>
                  <a:pt x="195" y="5"/>
                  <a:pt x="195" y="5"/>
                </a:cubicBezTo>
                <a:cubicBezTo>
                  <a:pt x="198" y="3"/>
                  <a:pt x="198" y="3"/>
                  <a:pt x="198" y="3"/>
                </a:cubicBezTo>
                <a:cubicBezTo>
                  <a:pt x="200" y="2"/>
                  <a:pt x="200" y="2"/>
                  <a:pt x="200" y="2"/>
                </a:cubicBezTo>
                <a:cubicBezTo>
                  <a:pt x="203" y="1"/>
                  <a:pt x="203" y="1"/>
                  <a:pt x="203" y="1"/>
                </a:cubicBezTo>
                <a:cubicBezTo>
                  <a:pt x="205" y="0"/>
                  <a:pt x="205" y="0"/>
                  <a:pt x="205" y="0"/>
                </a:cubicBezTo>
                <a:cubicBezTo>
                  <a:pt x="208" y="0"/>
                  <a:pt x="208" y="0"/>
                  <a:pt x="208" y="0"/>
                </a:cubicBezTo>
                <a:cubicBezTo>
                  <a:pt x="211" y="0"/>
                  <a:pt x="211" y="0"/>
                  <a:pt x="211" y="0"/>
                </a:cubicBezTo>
                <a:cubicBezTo>
                  <a:pt x="214" y="0"/>
                  <a:pt x="214" y="0"/>
                  <a:pt x="214" y="0"/>
                </a:cubicBezTo>
                <a:cubicBezTo>
                  <a:pt x="216" y="1"/>
                  <a:pt x="216" y="1"/>
                  <a:pt x="216" y="1"/>
                </a:cubicBezTo>
                <a:cubicBezTo>
                  <a:pt x="219" y="2"/>
                  <a:pt x="219" y="2"/>
                  <a:pt x="219" y="2"/>
                </a:cubicBezTo>
                <a:cubicBezTo>
                  <a:pt x="221" y="4"/>
                  <a:pt x="221" y="4"/>
                  <a:pt x="221" y="4"/>
                </a:cubicBezTo>
                <a:cubicBezTo>
                  <a:pt x="223" y="5"/>
                  <a:pt x="223" y="5"/>
                  <a:pt x="223" y="5"/>
                </a:cubicBezTo>
                <a:cubicBezTo>
                  <a:pt x="225" y="7"/>
                  <a:pt x="225" y="7"/>
                  <a:pt x="225" y="7"/>
                </a:cubicBezTo>
                <a:cubicBezTo>
                  <a:pt x="227" y="9"/>
                  <a:pt x="227" y="9"/>
                  <a:pt x="227" y="9"/>
                </a:cubicBezTo>
                <a:cubicBezTo>
                  <a:pt x="228" y="12"/>
                  <a:pt x="228" y="12"/>
                  <a:pt x="228" y="12"/>
                </a:cubicBezTo>
                <a:cubicBezTo>
                  <a:pt x="230" y="15"/>
                  <a:pt x="230" y="15"/>
                  <a:pt x="230" y="15"/>
                </a:cubicBezTo>
                <a:cubicBezTo>
                  <a:pt x="232" y="18"/>
                  <a:pt x="232" y="18"/>
                  <a:pt x="232" y="18"/>
                </a:cubicBezTo>
                <a:cubicBezTo>
                  <a:pt x="233" y="22"/>
                  <a:pt x="233" y="22"/>
                  <a:pt x="233" y="22"/>
                </a:cubicBezTo>
                <a:cubicBezTo>
                  <a:pt x="234" y="24"/>
                  <a:pt x="234" y="24"/>
                  <a:pt x="234" y="24"/>
                </a:cubicBezTo>
                <a:cubicBezTo>
                  <a:pt x="234" y="28"/>
                  <a:pt x="234" y="28"/>
                  <a:pt x="234" y="28"/>
                </a:cubicBezTo>
                <a:cubicBezTo>
                  <a:pt x="233" y="33"/>
                  <a:pt x="233" y="33"/>
                  <a:pt x="233" y="33"/>
                </a:cubicBezTo>
                <a:cubicBezTo>
                  <a:pt x="234" y="39"/>
                  <a:pt x="234" y="39"/>
                  <a:pt x="234" y="39"/>
                </a:cubicBezTo>
                <a:cubicBezTo>
                  <a:pt x="235" y="45"/>
                  <a:pt x="235" y="45"/>
                  <a:pt x="235" y="45"/>
                </a:cubicBezTo>
                <a:cubicBezTo>
                  <a:pt x="239" y="51"/>
                  <a:pt x="239" y="51"/>
                  <a:pt x="239" y="51"/>
                </a:cubicBezTo>
                <a:cubicBezTo>
                  <a:pt x="244" y="58"/>
                  <a:pt x="244" y="58"/>
                  <a:pt x="244" y="58"/>
                </a:cubicBezTo>
                <a:cubicBezTo>
                  <a:pt x="251" y="65"/>
                  <a:pt x="251" y="65"/>
                  <a:pt x="251" y="65"/>
                </a:cubicBezTo>
                <a:cubicBezTo>
                  <a:pt x="255" y="68"/>
                  <a:pt x="255" y="68"/>
                  <a:pt x="255" y="68"/>
                </a:cubicBezTo>
                <a:cubicBezTo>
                  <a:pt x="257" y="72"/>
                  <a:pt x="257" y="72"/>
                  <a:pt x="257" y="72"/>
                </a:cubicBezTo>
                <a:cubicBezTo>
                  <a:pt x="259" y="75"/>
                  <a:pt x="259" y="75"/>
                  <a:pt x="259" y="75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9" y="83"/>
                  <a:pt x="259" y="83"/>
                  <a:pt x="259" y="83"/>
                </a:cubicBezTo>
                <a:cubicBezTo>
                  <a:pt x="258" y="86"/>
                  <a:pt x="258" y="86"/>
                  <a:pt x="258" y="86"/>
                </a:cubicBezTo>
                <a:cubicBezTo>
                  <a:pt x="257" y="89"/>
                  <a:pt x="257" y="89"/>
                  <a:pt x="257" y="89"/>
                </a:cubicBezTo>
                <a:cubicBezTo>
                  <a:pt x="255" y="93"/>
                  <a:pt x="255" y="93"/>
                  <a:pt x="255" y="93"/>
                </a:cubicBezTo>
                <a:cubicBezTo>
                  <a:pt x="253" y="96"/>
                  <a:pt x="253" y="96"/>
                  <a:pt x="253" y="96"/>
                </a:cubicBezTo>
                <a:cubicBezTo>
                  <a:pt x="250" y="99"/>
                  <a:pt x="250" y="99"/>
                  <a:pt x="250" y="99"/>
                </a:cubicBezTo>
                <a:cubicBezTo>
                  <a:pt x="248" y="101"/>
                  <a:pt x="248" y="101"/>
                  <a:pt x="248" y="101"/>
                </a:cubicBezTo>
                <a:cubicBezTo>
                  <a:pt x="246" y="104"/>
                  <a:pt x="246" y="104"/>
                  <a:pt x="246" y="104"/>
                </a:cubicBezTo>
                <a:cubicBezTo>
                  <a:pt x="244" y="105"/>
                  <a:pt x="244" y="105"/>
                  <a:pt x="244" y="105"/>
                </a:cubicBezTo>
                <a:cubicBezTo>
                  <a:pt x="242" y="107"/>
                  <a:pt x="242" y="107"/>
                  <a:pt x="242" y="107"/>
                </a:cubicBezTo>
                <a:cubicBezTo>
                  <a:pt x="241" y="107"/>
                  <a:pt x="241" y="107"/>
                  <a:pt x="241" y="107"/>
                </a:cubicBezTo>
                <a:cubicBezTo>
                  <a:pt x="241" y="108"/>
                  <a:pt x="241" y="108"/>
                  <a:pt x="241" y="108"/>
                </a:cubicBezTo>
                <a:cubicBezTo>
                  <a:pt x="241" y="108"/>
                  <a:pt x="241" y="108"/>
                  <a:pt x="241" y="108"/>
                </a:cubicBezTo>
                <a:cubicBezTo>
                  <a:pt x="242" y="107"/>
                  <a:pt x="242" y="107"/>
                  <a:pt x="242" y="107"/>
                </a:cubicBezTo>
                <a:cubicBezTo>
                  <a:pt x="243" y="107"/>
                  <a:pt x="243" y="107"/>
                  <a:pt x="243" y="107"/>
                </a:cubicBezTo>
                <a:cubicBezTo>
                  <a:pt x="244" y="107"/>
                  <a:pt x="244" y="107"/>
                  <a:pt x="244" y="107"/>
                </a:cubicBezTo>
                <a:cubicBezTo>
                  <a:pt x="246" y="106"/>
                  <a:pt x="246" y="106"/>
                  <a:pt x="246" y="106"/>
                </a:cubicBezTo>
                <a:cubicBezTo>
                  <a:pt x="248" y="105"/>
                  <a:pt x="248" y="105"/>
                  <a:pt x="248" y="105"/>
                </a:cubicBezTo>
                <a:cubicBezTo>
                  <a:pt x="250" y="105"/>
                  <a:pt x="250" y="105"/>
                  <a:pt x="250" y="105"/>
                </a:cubicBezTo>
                <a:cubicBezTo>
                  <a:pt x="253" y="104"/>
                  <a:pt x="253" y="104"/>
                  <a:pt x="253" y="104"/>
                </a:cubicBezTo>
                <a:cubicBezTo>
                  <a:pt x="256" y="104"/>
                  <a:pt x="256" y="104"/>
                  <a:pt x="256" y="104"/>
                </a:cubicBezTo>
                <a:cubicBezTo>
                  <a:pt x="259" y="103"/>
                  <a:pt x="259" y="103"/>
                  <a:pt x="259" y="103"/>
                </a:cubicBezTo>
                <a:cubicBezTo>
                  <a:pt x="262" y="103"/>
                  <a:pt x="262" y="103"/>
                  <a:pt x="262" y="103"/>
                </a:cubicBezTo>
                <a:cubicBezTo>
                  <a:pt x="266" y="103"/>
                  <a:pt x="266" y="103"/>
                  <a:pt x="266" y="103"/>
                </a:cubicBezTo>
                <a:cubicBezTo>
                  <a:pt x="269" y="103"/>
                  <a:pt x="269" y="103"/>
                  <a:pt x="269" y="103"/>
                </a:cubicBezTo>
                <a:cubicBezTo>
                  <a:pt x="273" y="103"/>
                  <a:pt x="273" y="103"/>
                  <a:pt x="273" y="103"/>
                </a:cubicBezTo>
                <a:cubicBezTo>
                  <a:pt x="276" y="104"/>
                  <a:pt x="276" y="104"/>
                  <a:pt x="276" y="104"/>
                </a:cubicBezTo>
                <a:cubicBezTo>
                  <a:pt x="280" y="105"/>
                  <a:pt x="280" y="105"/>
                  <a:pt x="280" y="105"/>
                </a:cubicBezTo>
                <a:cubicBezTo>
                  <a:pt x="285" y="107"/>
                  <a:pt x="285" y="107"/>
                  <a:pt x="285" y="107"/>
                </a:cubicBezTo>
                <a:cubicBezTo>
                  <a:pt x="290" y="109"/>
                  <a:pt x="290" y="109"/>
                  <a:pt x="290" y="109"/>
                </a:cubicBezTo>
                <a:cubicBezTo>
                  <a:pt x="294" y="113"/>
                  <a:pt x="294" y="113"/>
                  <a:pt x="294" y="113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302" y="122"/>
                  <a:pt x="302" y="122"/>
                  <a:pt x="302" y="122"/>
                </a:cubicBezTo>
                <a:cubicBezTo>
                  <a:pt x="305" y="129"/>
                  <a:pt x="305" y="129"/>
                  <a:pt x="305" y="129"/>
                </a:cubicBezTo>
                <a:cubicBezTo>
                  <a:pt x="307" y="137"/>
                  <a:pt x="307" y="137"/>
                  <a:pt x="307" y="137"/>
                </a:cubicBezTo>
                <a:cubicBezTo>
                  <a:pt x="309" y="146"/>
                  <a:pt x="309" y="146"/>
                  <a:pt x="309" y="146"/>
                </a:cubicBezTo>
                <a:cubicBezTo>
                  <a:pt x="309" y="147"/>
                  <a:pt x="309" y="147"/>
                  <a:pt x="309" y="147"/>
                </a:cubicBezTo>
                <a:cubicBezTo>
                  <a:pt x="309" y="149"/>
                  <a:pt x="309" y="149"/>
                  <a:pt x="309" y="149"/>
                </a:cubicBezTo>
                <a:cubicBezTo>
                  <a:pt x="308" y="151"/>
                  <a:pt x="308" y="151"/>
                  <a:pt x="308" y="151"/>
                </a:cubicBezTo>
                <a:cubicBezTo>
                  <a:pt x="308" y="154"/>
                  <a:pt x="308" y="154"/>
                  <a:pt x="308" y="154"/>
                </a:cubicBezTo>
                <a:cubicBezTo>
                  <a:pt x="306" y="157"/>
                  <a:pt x="306" y="157"/>
                  <a:pt x="306" y="157"/>
                </a:cubicBezTo>
                <a:cubicBezTo>
                  <a:pt x="305" y="161"/>
                  <a:pt x="305" y="161"/>
                  <a:pt x="305" y="161"/>
                </a:cubicBezTo>
                <a:cubicBezTo>
                  <a:pt x="303" y="165"/>
                  <a:pt x="303" y="165"/>
                  <a:pt x="303" y="165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298" y="172"/>
                  <a:pt x="298" y="172"/>
                  <a:pt x="298" y="172"/>
                </a:cubicBezTo>
                <a:cubicBezTo>
                  <a:pt x="294" y="176"/>
                  <a:pt x="294" y="176"/>
                  <a:pt x="294" y="176"/>
                </a:cubicBezTo>
                <a:cubicBezTo>
                  <a:pt x="290" y="179"/>
                  <a:pt x="290" y="179"/>
                  <a:pt x="290" y="179"/>
                </a:cubicBezTo>
                <a:cubicBezTo>
                  <a:pt x="286" y="182"/>
                  <a:pt x="286" y="182"/>
                  <a:pt x="286" y="182"/>
                </a:cubicBezTo>
                <a:cubicBezTo>
                  <a:pt x="281" y="184"/>
                  <a:pt x="281" y="184"/>
                  <a:pt x="281" y="184"/>
                </a:cubicBezTo>
                <a:cubicBezTo>
                  <a:pt x="275" y="185"/>
                  <a:pt x="275" y="185"/>
                  <a:pt x="275" y="185"/>
                </a:cubicBezTo>
                <a:cubicBezTo>
                  <a:pt x="269" y="186"/>
                  <a:pt x="269" y="186"/>
                  <a:pt x="269" y="186"/>
                </a:cubicBezTo>
                <a:cubicBezTo>
                  <a:pt x="261" y="186"/>
                  <a:pt x="261" y="186"/>
                  <a:pt x="261" y="186"/>
                </a:cubicBezTo>
                <a:cubicBezTo>
                  <a:pt x="254" y="185"/>
                  <a:pt x="254" y="185"/>
                  <a:pt x="254" y="185"/>
                </a:cubicBezTo>
                <a:cubicBezTo>
                  <a:pt x="247" y="184"/>
                  <a:pt x="247" y="184"/>
                  <a:pt x="247" y="184"/>
                </a:cubicBezTo>
                <a:cubicBezTo>
                  <a:pt x="239" y="183"/>
                  <a:pt x="239" y="183"/>
                  <a:pt x="239" y="183"/>
                </a:cubicBezTo>
                <a:cubicBezTo>
                  <a:pt x="232" y="181"/>
                  <a:pt x="232" y="181"/>
                  <a:pt x="232" y="181"/>
                </a:cubicBezTo>
                <a:cubicBezTo>
                  <a:pt x="225" y="180"/>
                  <a:pt x="225" y="180"/>
                  <a:pt x="225" y="180"/>
                </a:cubicBezTo>
                <a:cubicBezTo>
                  <a:pt x="219" y="178"/>
                  <a:pt x="219" y="178"/>
                  <a:pt x="219" y="178"/>
                </a:cubicBezTo>
                <a:cubicBezTo>
                  <a:pt x="213" y="176"/>
                  <a:pt x="213" y="176"/>
                  <a:pt x="213" y="176"/>
                </a:cubicBezTo>
                <a:cubicBezTo>
                  <a:pt x="207" y="174"/>
                  <a:pt x="207" y="174"/>
                  <a:pt x="207" y="174"/>
                </a:cubicBezTo>
                <a:cubicBezTo>
                  <a:pt x="202" y="172"/>
                  <a:pt x="202" y="172"/>
                  <a:pt x="202" y="172"/>
                </a:cubicBezTo>
                <a:cubicBezTo>
                  <a:pt x="197" y="170"/>
                  <a:pt x="197" y="170"/>
                  <a:pt x="197" y="170"/>
                </a:cubicBezTo>
                <a:cubicBezTo>
                  <a:pt x="193" y="169"/>
                  <a:pt x="193" y="169"/>
                  <a:pt x="193" y="169"/>
                </a:cubicBezTo>
                <a:cubicBezTo>
                  <a:pt x="189" y="167"/>
                  <a:pt x="189" y="167"/>
                  <a:pt x="189" y="167"/>
                </a:cubicBezTo>
                <a:cubicBezTo>
                  <a:pt x="186" y="166"/>
                  <a:pt x="186" y="166"/>
                  <a:pt x="186" y="166"/>
                </a:cubicBezTo>
                <a:cubicBezTo>
                  <a:pt x="184" y="165"/>
                  <a:pt x="184" y="165"/>
                  <a:pt x="184" y="165"/>
                </a:cubicBezTo>
                <a:cubicBezTo>
                  <a:pt x="183" y="165"/>
                  <a:pt x="183" y="165"/>
                  <a:pt x="183" y="165"/>
                </a:cubicBezTo>
                <a:cubicBezTo>
                  <a:pt x="182" y="164"/>
                  <a:pt x="182" y="164"/>
                  <a:pt x="182" y="164"/>
                </a:cubicBezTo>
                <a:close/>
                <a:moveTo>
                  <a:pt x="181" y="148"/>
                </a:moveTo>
                <a:cubicBezTo>
                  <a:pt x="181" y="148"/>
                  <a:pt x="181" y="148"/>
                  <a:pt x="181" y="148"/>
                </a:cubicBezTo>
                <a:cubicBezTo>
                  <a:pt x="190" y="143"/>
                  <a:pt x="197" y="140"/>
                  <a:pt x="203" y="138"/>
                </a:cubicBezTo>
                <a:cubicBezTo>
                  <a:pt x="213" y="134"/>
                  <a:pt x="220" y="130"/>
                  <a:pt x="230" y="130"/>
                </a:cubicBezTo>
                <a:cubicBezTo>
                  <a:pt x="230" y="130"/>
                  <a:pt x="230" y="130"/>
                  <a:pt x="230" y="130"/>
                </a:cubicBezTo>
                <a:cubicBezTo>
                  <a:pt x="230" y="130"/>
                  <a:pt x="230" y="130"/>
                  <a:pt x="230" y="130"/>
                </a:cubicBezTo>
                <a:cubicBezTo>
                  <a:pt x="231" y="131"/>
                  <a:pt x="233" y="131"/>
                  <a:pt x="234" y="131"/>
                </a:cubicBezTo>
                <a:cubicBezTo>
                  <a:pt x="235" y="131"/>
                  <a:pt x="236" y="131"/>
                  <a:pt x="236" y="131"/>
                </a:cubicBezTo>
                <a:cubicBezTo>
                  <a:pt x="237" y="131"/>
                  <a:pt x="237" y="131"/>
                  <a:pt x="238" y="131"/>
                </a:cubicBezTo>
                <a:cubicBezTo>
                  <a:pt x="244" y="131"/>
                  <a:pt x="250" y="127"/>
                  <a:pt x="250" y="122"/>
                </a:cubicBezTo>
                <a:cubicBezTo>
                  <a:pt x="252" y="125"/>
                  <a:pt x="249" y="129"/>
                  <a:pt x="245" y="130"/>
                </a:cubicBezTo>
                <a:cubicBezTo>
                  <a:pt x="243" y="131"/>
                  <a:pt x="240" y="132"/>
                  <a:pt x="238" y="132"/>
                </a:cubicBezTo>
                <a:cubicBezTo>
                  <a:pt x="244" y="134"/>
                  <a:pt x="248" y="140"/>
                  <a:pt x="248" y="146"/>
                </a:cubicBezTo>
                <a:cubicBezTo>
                  <a:pt x="248" y="150"/>
                  <a:pt x="245" y="155"/>
                  <a:pt x="240" y="158"/>
                </a:cubicBezTo>
                <a:cubicBezTo>
                  <a:pt x="238" y="160"/>
                  <a:pt x="235" y="160"/>
                  <a:pt x="232" y="160"/>
                </a:cubicBezTo>
                <a:cubicBezTo>
                  <a:pt x="226" y="159"/>
                  <a:pt x="221" y="148"/>
                  <a:pt x="227" y="142"/>
                </a:cubicBezTo>
                <a:cubicBezTo>
                  <a:pt x="228" y="141"/>
                  <a:pt x="233" y="138"/>
                  <a:pt x="237" y="140"/>
                </a:cubicBezTo>
                <a:cubicBezTo>
                  <a:pt x="239" y="141"/>
                  <a:pt x="242" y="143"/>
                  <a:pt x="241" y="147"/>
                </a:cubicBezTo>
                <a:cubicBezTo>
                  <a:pt x="241" y="149"/>
                  <a:pt x="238" y="151"/>
                  <a:pt x="236" y="150"/>
                </a:cubicBezTo>
                <a:cubicBezTo>
                  <a:pt x="230" y="148"/>
                  <a:pt x="235" y="142"/>
                  <a:pt x="233" y="142"/>
                </a:cubicBezTo>
                <a:cubicBezTo>
                  <a:pt x="230" y="142"/>
                  <a:pt x="225" y="146"/>
                  <a:pt x="225" y="150"/>
                </a:cubicBezTo>
                <a:cubicBezTo>
                  <a:pt x="225" y="154"/>
                  <a:pt x="229" y="163"/>
                  <a:pt x="238" y="159"/>
                </a:cubicBezTo>
                <a:cubicBezTo>
                  <a:pt x="244" y="156"/>
                  <a:pt x="247" y="151"/>
                  <a:pt x="247" y="144"/>
                </a:cubicBezTo>
                <a:cubicBezTo>
                  <a:pt x="247" y="141"/>
                  <a:pt x="245" y="138"/>
                  <a:pt x="243" y="136"/>
                </a:cubicBezTo>
                <a:cubicBezTo>
                  <a:pt x="238" y="130"/>
                  <a:pt x="226" y="132"/>
                  <a:pt x="216" y="135"/>
                </a:cubicBezTo>
                <a:cubicBezTo>
                  <a:pt x="198" y="141"/>
                  <a:pt x="200" y="141"/>
                  <a:pt x="181" y="148"/>
                </a:cubicBezTo>
                <a:cubicBezTo>
                  <a:pt x="181" y="148"/>
                  <a:pt x="181" y="148"/>
                  <a:pt x="181" y="148"/>
                </a:cubicBezTo>
                <a:close/>
                <a:moveTo>
                  <a:pt x="180" y="149"/>
                </a:moveTo>
                <a:cubicBezTo>
                  <a:pt x="180" y="149"/>
                  <a:pt x="180" y="149"/>
                  <a:pt x="180" y="149"/>
                </a:cubicBezTo>
                <a:cubicBezTo>
                  <a:pt x="185" y="150"/>
                  <a:pt x="187" y="151"/>
                  <a:pt x="197" y="154"/>
                </a:cubicBezTo>
                <a:cubicBezTo>
                  <a:pt x="199" y="155"/>
                  <a:pt x="202" y="155"/>
                  <a:pt x="204" y="156"/>
                </a:cubicBezTo>
                <a:cubicBezTo>
                  <a:pt x="208" y="157"/>
                  <a:pt x="213" y="157"/>
                  <a:pt x="215" y="154"/>
                </a:cubicBezTo>
                <a:cubicBezTo>
                  <a:pt x="216" y="153"/>
                  <a:pt x="217" y="151"/>
                  <a:pt x="217" y="150"/>
                </a:cubicBezTo>
                <a:cubicBezTo>
                  <a:pt x="217" y="146"/>
                  <a:pt x="215" y="143"/>
                  <a:pt x="212" y="142"/>
                </a:cubicBezTo>
                <a:cubicBezTo>
                  <a:pt x="207" y="140"/>
                  <a:pt x="205" y="145"/>
                  <a:pt x="205" y="147"/>
                </a:cubicBezTo>
                <a:cubicBezTo>
                  <a:pt x="205" y="149"/>
                  <a:pt x="208" y="151"/>
                  <a:pt x="210" y="151"/>
                </a:cubicBezTo>
                <a:cubicBezTo>
                  <a:pt x="210" y="151"/>
                  <a:pt x="208" y="148"/>
                  <a:pt x="211" y="147"/>
                </a:cubicBezTo>
                <a:cubicBezTo>
                  <a:pt x="212" y="146"/>
                  <a:pt x="213" y="147"/>
                  <a:pt x="214" y="149"/>
                </a:cubicBezTo>
                <a:cubicBezTo>
                  <a:pt x="214" y="151"/>
                  <a:pt x="213" y="152"/>
                  <a:pt x="211" y="152"/>
                </a:cubicBezTo>
                <a:cubicBezTo>
                  <a:pt x="209" y="153"/>
                  <a:pt x="207" y="152"/>
                  <a:pt x="206" y="151"/>
                </a:cubicBezTo>
                <a:cubicBezTo>
                  <a:pt x="203" y="148"/>
                  <a:pt x="205" y="141"/>
                  <a:pt x="209" y="141"/>
                </a:cubicBezTo>
                <a:cubicBezTo>
                  <a:pt x="214" y="140"/>
                  <a:pt x="218" y="143"/>
                  <a:pt x="218" y="149"/>
                </a:cubicBezTo>
                <a:cubicBezTo>
                  <a:pt x="218" y="153"/>
                  <a:pt x="215" y="156"/>
                  <a:pt x="210" y="157"/>
                </a:cubicBezTo>
                <a:cubicBezTo>
                  <a:pt x="210" y="157"/>
                  <a:pt x="209" y="157"/>
                  <a:pt x="208" y="157"/>
                </a:cubicBezTo>
                <a:cubicBezTo>
                  <a:pt x="216" y="160"/>
                  <a:pt x="223" y="162"/>
                  <a:pt x="241" y="167"/>
                </a:cubicBezTo>
                <a:cubicBezTo>
                  <a:pt x="258" y="172"/>
                  <a:pt x="279" y="173"/>
                  <a:pt x="288" y="161"/>
                </a:cubicBezTo>
                <a:cubicBezTo>
                  <a:pt x="291" y="158"/>
                  <a:pt x="295" y="152"/>
                  <a:pt x="294" y="147"/>
                </a:cubicBezTo>
                <a:cubicBezTo>
                  <a:pt x="294" y="135"/>
                  <a:pt x="287" y="127"/>
                  <a:pt x="276" y="123"/>
                </a:cubicBezTo>
                <a:cubicBezTo>
                  <a:pt x="261" y="117"/>
                  <a:pt x="254" y="133"/>
                  <a:pt x="255" y="139"/>
                </a:cubicBezTo>
                <a:cubicBezTo>
                  <a:pt x="255" y="146"/>
                  <a:pt x="264" y="153"/>
                  <a:pt x="270" y="152"/>
                </a:cubicBezTo>
                <a:cubicBezTo>
                  <a:pt x="273" y="152"/>
                  <a:pt x="263" y="143"/>
                  <a:pt x="273" y="138"/>
                </a:cubicBezTo>
                <a:cubicBezTo>
                  <a:pt x="277" y="136"/>
                  <a:pt x="282" y="140"/>
                  <a:pt x="283" y="144"/>
                </a:cubicBezTo>
                <a:cubicBezTo>
                  <a:pt x="285" y="150"/>
                  <a:pt x="280" y="155"/>
                  <a:pt x="276" y="156"/>
                </a:cubicBezTo>
                <a:cubicBezTo>
                  <a:pt x="270" y="159"/>
                  <a:pt x="261" y="155"/>
                  <a:pt x="258" y="153"/>
                </a:cubicBezTo>
                <a:cubicBezTo>
                  <a:pt x="248" y="143"/>
                  <a:pt x="255" y="124"/>
                  <a:pt x="266" y="121"/>
                </a:cubicBezTo>
                <a:cubicBezTo>
                  <a:pt x="270" y="121"/>
                  <a:pt x="276" y="121"/>
                  <a:pt x="281" y="123"/>
                </a:cubicBezTo>
                <a:cubicBezTo>
                  <a:pt x="289" y="128"/>
                  <a:pt x="295" y="137"/>
                  <a:pt x="295" y="144"/>
                </a:cubicBezTo>
                <a:cubicBezTo>
                  <a:pt x="296" y="156"/>
                  <a:pt x="287" y="168"/>
                  <a:pt x="273" y="172"/>
                </a:cubicBezTo>
                <a:cubicBezTo>
                  <a:pt x="252" y="177"/>
                  <a:pt x="238" y="170"/>
                  <a:pt x="218" y="164"/>
                </a:cubicBezTo>
                <a:cubicBezTo>
                  <a:pt x="207" y="160"/>
                  <a:pt x="196" y="156"/>
                  <a:pt x="180" y="149"/>
                </a:cubicBezTo>
                <a:cubicBezTo>
                  <a:pt x="180" y="149"/>
                  <a:pt x="180" y="149"/>
                  <a:pt x="180" y="149"/>
                </a:cubicBezTo>
                <a:close/>
                <a:moveTo>
                  <a:pt x="168" y="140"/>
                </a:moveTo>
                <a:cubicBezTo>
                  <a:pt x="168" y="140"/>
                  <a:pt x="168" y="140"/>
                  <a:pt x="168" y="140"/>
                </a:cubicBezTo>
                <a:cubicBezTo>
                  <a:pt x="168" y="140"/>
                  <a:pt x="168" y="140"/>
                  <a:pt x="168" y="140"/>
                </a:cubicBezTo>
                <a:cubicBezTo>
                  <a:pt x="169" y="139"/>
                  <a:pt x="171" y="139"/>
                  <a:pt x="174" y="137"/>
                </a:cubicBezTo>
                <a:cubicBezTo>
                  <a:pt x="175" y="137"/>
                  <a:pt x="176" y="136"/>
                  <a:pt x="177" y="136"/>
                </a:cubicBezTo>
                <a:cubicBezTo>
                  <a:pt x="180" y="135"/>
                  <a:pt x="181" y="134"/>
                  <a:pt x="183" y="133"/>
                </a:cubicBezTo>
                <a:cubicBezTo>
                  <a:pt x="190" y="130"/>
                  <a:pt x="196" y="127"/>
                  <a:pt x="198" y="126"/>
                </a:cubicBezTo>
                <a:cubicBezTo>
                  <a:pt x="206" y="122"/>
                  <a:pt x="212" y="119"/>
                  <a:pt x="217" y="111"/>
                </a:cubicBezTo>
                <a:cubicBezTo>
                  <a:pt x="220" y="106"/>
                  <a:pt x="219" y="100"/>
                  <a:pt x="215" y="96"/>
                </a:cubicBezTo>
                <a:cubicBezTo>
                  <a:pt x="212" y="94"/>
                  <a:pt x="208" y="96"/>
                  <a:pt x="204" y="95"/>
                </a:cubicBezTo>
                <a:cubicBezTo>
                  <a:pt x="202" y="94"/>
                  <a:pt x="200" y="96"/>
                  <a:pt x="199" y="98"/>
                </a:cubicBezTo>
                <a:cubicBezTo>
                  <a:pt x="197" y="103"/>
                  <a:pt x="200" y="110"/>
                  <a:pt x="207" y="110"/>
                </a:cubicBezTo>
                <a:cubicBezTo>
                  <a:pt x="208" y="110"/>
                  <a:pt x="212" y="109"/>
                  <a:pt x="213" y="106"/>
                </a:cubicBezTo>
                <a:cubicBezTo>
                  <a:pt x="213" y="104"/>
                  <a:pt x="214" y="101"/>
                  <a:pt x="211" y="100"/>
                </a:cubicBezTo>
                <a:cubicBezTo>
                  <a:pt x="209" y="99"/>
                  <a:pt x="207" y="99"/>
                  <a:pt x="206" y="101"/>
                </a:cubicBezTo>
                <a:cubicBezTo>
                  <a:pt x="205" y="106"/>
                  <a:pt x="210" y="105"/>
                  <a:pt x="210" y="106"/>
                </a:cubicBezTo>
                <a:cubicBezTo>
                  <a:pt x="208" y="108"/>
                  <a:pt x="204" y="109"/>
                  <a:pt x="201" y="107"/>
                </a:cubicBezTo>
                <a:cubicBezTo>
                  <a:pt x="201" y="107"/>
                  <a:pt x="201" y="105"/>
                  <a:pt x="200" y="104"/>
                </a:cubicBezTo>
                <a:cubicBezTo>
                  <a:pt x="199" y="101"/>
                  <a:pt x="198" y="98"/>
                  <a:pt x="202" y="96"/>
                </a:cubicBezTo>
                <a:cubicBezTo>
                  <a:pt x="207" y="94"/>
                  <a:pt x="211" y="94"/>
                  <a:pt x="215" y="97"/>
                </a:cubicBezTo>
                <a:cubicBezTo>
                  <a:pt x="217" y="99"/>
                  <a:pt x="218" y="102"/>
                  <a:pt x="218" y="103"/>
                </a:cubicBezTo>
                <a:cubicBezTo>
                  <a:pt x="219" y="110"/>
                  <a:pt x="212" y="116"/>
                  <a:pt x="206" y="119"/>
                </a:cubicBezTo>
                <a:cubicBezTo>
                  <a:pt x="199" y="123"/>
                  <a:pt x="193" y="127"/>
                  <a:pt x="186" y="130"/>
                </a:cubicBezTo>
                <a:cubicBezTo>
                  <a:pt x="184" y="131"/>
                  <a:pt x="184" y="131"/>
                  <a:pt x="184" y="131"/>
                </a:cubicBezTo>
                <a:cubicBezTo>
                  <a:pt x="180" y="134"/>
                  <a:pt x="175" y="136"/>
                  <a:pt x="170" y="139"/>
                </a:cubicBezTo>
                <a:cubicBezTo>
                  <a:pt x="170" y="139"/>
                  <a:pt x="170" y="139"/>
                  <a:pt x="170" y="139"/>
                </a:cubicBezTo>
                <a:cubicBezTo>
                  <a:pt x="170" y="139"/>
                  <a:pt x="170" y="139"/>
                  <a:pt x="170" y="139"/>
                </a:cubicBezTo>
                <a:cubicBezTo>
                  <a:pt x="169" y="139"/>
                  <a:pt x="168" y="140"/>
                  <a:pt x="168" y="140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8" y="139"/>
                  <a:pt x="168" y="140"/>
                  <a:pt x="168" y="140"/>
                </a:cubicBezTo>
                <a:cubicBezTo>
                  <a:pt x="173" y="131"/>
                  <a:pt x="177" y="123"/>
                  <a:pt x="182" y="115"/>
                </a:cubicBezTo>
                <a:cubicBezTo>
                  <a:pt x="185" y="111"/>
                  <a:pt x="189" y="106"/>
                  <a:pt x="193" y="107"/>
                </a:cubicBezTo>
                <a:cubicBezTo>
                  <a:pt x="194" y="107"/>
                  <a:pt x="196" y="108"/>
                  <a:pt x="197" y="109"/>
                </a:cubicBezTo>
                <a:cubicBezTo>
                  <a:pt x="199" y="112"/>
                  <a:pt x="200" y="115"/>
                  <a:pt x="198" y="117"/>
                </a:cubicBezTo>
                <a:cubicBezTo>
                  <a:pt x="196" y="122"/>
                  <a:pt x="191" y="119"/>
                  <a:pt x="190" y="118"/>
                </a:cubicBezTo>
                <a:cubicBezTo>
                  <a:pt x="189" y="117"/>
                  <a:pt x="190" y="113"/>
                  <a:pt x="191" y="112"/>
                </a:cubicBezTo>
                <a:cubicBezTo>
                  <a:pt x="192" y="112"/>
                  <a:pt x="191" y="116"/>
                  <a:pt x="195" y="115"/>
                </a:cubicBezTo>
                <a:cubicBezTo>
                  <a:pt x="196" y="114"/>
                  <a:pt x="196" y="113"/>
                  <a:pt x="195" y="112"/>
                </a:cubicBezTo>
                <a:cubicBezTo>
                  <a:pt x="195" y="110"/>
                  <a:pt x="193" y="110"/>
                  <a:pt x="192" y="110"/>
                </a:cubicBezTo>
                <a:cubicBezTo>
                  <a:pt x="190" y="111"/>
                  <a:pt x="189" y="114"/>
                  <a:pt x="188" y="115"/>
                </a:cubicBezTo>
                <a:cubicBezTo>
                  <a:pt x="188" y="119"/>
                  <a:pt x="193" y="121"/>
                  <a:pt x="196" y="120"/>
                </a:cubicBezTo>
                <a:cubicBezTo>
                  <a:pt x="197" y="119"/>
                  <a:pt x="198" y="118"/>
                  <a:pt x="199" y="116"/>
                </a:cubicBezTo>
                <a:cubicBezTo>
                  <a:pt x="200" y="114"/>
                  <a:pt x="199" y="111"/>
                  <a:pt x="198" y="109"/>
                </a:cubicBezTo>
                <a:cubicBezTo>
                  <a:pt x="196" y="107"/>
                  <a:pt x="191" y="106"/>
                  <a:pt x="188" y="108"/>
                </a:cubicBezTo>
                <a:cubicBezTo>
                  <a:pt x="183" y="111"/>
                  <a:pt x="181" y="115"/>
                  <a:pt x="178" y="120"/>
                </a:cubicBezTo>
                <a:cubicBezTo>
                  <a:pt x="177" y="121"/>
                  <a:pt x="175" y="126"/>
                  <a:pt x="173" y="130"/>
                </a:cubicBezTo>
                <a:cubicBezTo>
                  <a:pt x="181" y="112"/>
                  <a:pt x="181" y="109"/>
                  <a:pt x="194" y="86"/>
                </a:cubicBezTo>
                <a:cubicBezTo>
                  <a:pt x="201" y="72"/>
                  <a:pt x="214" y="57"/>
                  <a:pt x="227" y="58"/>
                </a:cubicBezTo>
                <a:cubicBezTo>
                  <a:pt x="232" y="59"/>
                  <a:pt x="238" y="60"/>
                  <a:pt x="241" y="64"/>
                </a:cubicBezTo>
                <a:cubicBezTo>
                  <a:pt x="249" y="72"/>
                  <a:pt x="250" y="81"/>
                  <a:pt x="245" y="91"/>
                </a:cubicBezTo>
                <a:cubicBezTo>
                  <a:pt x="239" y="105"/>
                  <a:pt x="224" y="99"/>
                  <a:pt x="221" y="95"/>
                </a:cubicBezTo>
                <a:cubicBezTo>
                  <a:pt x="217" y="90"/>
                  <a:pt x="217" y="80"/>
                  <a:pt x="222" y="76"/>
                </a:cubicBezTo>
                <a:cubicBezTo>
                  <a:pt x="224" y="75"/>
                  <a:pt x="224" y="87"/>
                  <a:pt x="234" y="83"/>
                </a:cubicBezTo>
                <a:cubicBezTo>
                  <a:pt x="237" y="82"/>
                  <a:pt x="238" y="77"/>
                  <a:pt x="236" y="73"/>
                </a:cubicBezTo>
                <a:cubicBezTo>
                  <a:pt x="233" y="68"/>
                  <a:pt x="226" y="68"/>
                  <a:pt x="223" y="70"/>
                </a:cubicBezTo>
                <a:cubicBezTo>
                  <a:pt x="217" y="72"/>
                  <a:pt x="214" y="80"/>
                  <a:pt x="214" y="83"/>
                </a:cubicBezTo>
                <a:cubicBezTo>
                  <a:pt x="214" y="97"/>
                  <a:pt x="231" y="105"/>
                  <a:pt x="240" y="99"/>
                </a:cubicBezTo>
                <a:cubicBezTo>
                  <a:pt x="243" y="97"/>
                  <a:pt x="247" y="92"/>
                  <a:pt x="248" y="88"/>
                </a:cubicBezTo>
                <a:cubicBezTo>
                  <a:pt x="250" y="79"/>
                  <a:pt x="248" y="70"/>
                  <a:pt x="243" y="65"/>
                </a:cubicBezTo>
                <a:cubicBezTo>
                  <a:pt x="238" y="59"/>
                  <a:pt x="230" y="56"/>
                  <a:pt x="222" y="58"/>
                </a:cubicBezTo>
                <a:cubicBezTo>
                  <a:pt x="224" y="57"/>
                  <a:pt x="225" y="55"/>
                  <a:pt x="226" y="54"/>
                </a:cubicBezTo>
                <a:cubicBezTo>
                  <a:pt x="229" y="50"/>
                  <a:pt x="230" y="45"/>
                  <a:pt x="227" y="44"/>
                </a:cubicBezTo>
                <a:cubicBezTo>
                  <a:pt x="229" y="49"/>
                  <a:pt x="225" y="55"/>
                  <a:pt x="220" y="58"/>
                </a:cubicBezTo>
                <a:cubicBezTo>
                  <a:pt x="217" y="59"/>
                  <a:pt x="214" y="60"/>
                  <a:pt x="211" y="62"/>
                </a:cubicBezTo>
                <a:cubicBezTo>
                  <a:pt x="194" y="72"/>
                  <a:pt x="189" y="86"/>
                  <a:pt x="181" y="103"/>
                </a:cubicBezTo>
                <a:cubicBezTo>
                  <a:pt x="176" y="113"/>
                  <a:pt x="173" y="125"/>
                  <a:pt x="168" y="140"/>
                </a:cubicBezTo>
                <a:cubicBezTo>
                  <a:pt x="168" y="140"/>
                  <a:pt x="168" y="140"/>
                  <a:pt x="168" y="140"/>
                </a:cubicBezTo>
                <a:cubicBezTo>
                  <a:pt x="168" y="140"/>
                  <a:pt x="168" y="140"/>
                  <a:pt x="168" y="140"/>
                </a:cubicBezTo>
                <a:close/>
                <a:moveTo>
                  <a:pt x="164" y="139"/>
                </a:moveTo>
                <a:cubicBezTo>
                  <a:pt x="164" y="139"/>
                  <a:pt x="164" y="139"/>
                  <a:pt x="164" y="139"/>
                </a:cubicBezTo>
                <a:cubicBezTo>
                  <a:pt x="164" y="137"/>
                  <a:pt x="165" y="136"/>
                  <a:pt x="165" y="134"/>
                </a:cubicBezTo>
                <a:cubicBezTo>
                  <a:pt x="173" y="106"/>
                  <a:pt x="180" y="92"/>
                  <a:pt x="190" y="76"/>
                </a:cubicBezTo>
                <a:cubicBezTo>
                  <a:pt x="194" y="69"/>
                  <a:pt x="201" y="63"/>
                  <a:pt x="203" y="55"/>
                </a:cubicBezTo>
                <a:cubicBezTo>
                  <a:pt x="205" y="50"/>
                  <a:pt x="202" y="44"/>
                  <a:pt x="198" y="42"/>
                </a:cubicBezTo>
                <a:cubicBezTo>
                  <a:pt x="195" y="41"/>
                  <a:pt x="191" y="42"/>
                  <a:pt x="188" y="44"/>
                </a:cubicBezTo>
                <a:cubicBezTo>
                  <a:pt x="186" y="45"/>
                  <a:pt x="185" y="47"/>
                  <a:pt x="184" y="48"/>
                </a:cubicBezTo>
                <a:cubicBezTo>
                  <a:pt x="183" y="53"/>
                  <a:pt x="188" y="59"/>
                  <a:pt x="194" y="57"/>
                </a:cubicBezTo>
                <a:cubicBezTo>
                  <a:pt x="195" y="57"/>
                  <a:pt x="198" y="54"/>
                  <a:pt x="198" y="51"/>
                </a:cubicBezTo>
                <a:cubicBezTo>
                  <a:pt x="198" y="50"/>
                  <a:pt x="198" y="47"/>
                  <a:pt x="195" y="47"/>
                </a:cubicBezTo>
                <a:cubicBezTo>
                  <a:pt x="193" y="46"/>
                  <a:pt x="191" y="47"/>
                  <a:pt x="191" y="49"/>
                </a:cubicBezTo>
                <a:cubicBezTo>
                  <a:pt x="191" y="53"/>
                  <a:pt x="196" y="52"/>
                  <a:pt x="196" y="53"/>
                </a:cubicBezTo>
                <a:cubicBezTo>
                  <a:pt x="195" y="55"/>
                  <a:pt x="191" y="57"/>
                  <a:pt x="188" y="56"/>
                </a:cubicBezTo>
                <a:cubicBezTo>
                  <a:pt x="186" y="55"/>
                  <a:pt x="182" y="50"/>
                  <a:pt x="187" y="45"/>
                </a:cubicBezTo>
                <a:cubicBezTo>
                  <a:pt x="190" y="42"/>
                  <a:pt x="194" y="41"/>
                  <a:pt x="198" y="43"/>
                </a:cubicBezTo>
                <a:cubicBezTo>
                  <a:pt x="200" y="44"/>
                  <a:pt x="202" y="46"/>
                  <a:pt x="202" y="48"/>
                </a:cubicBezTo>
                <a:cubicBezTo>
                  <a:pt x="205" y="54"/>
                  <a:pt x="200" y="61"/>
                  <a:pt x="196" y="65"/>
                </a:cubicBezTo>
                <a:cubicBezTo>
                  <a:pt x="184" y="77"/>
                  <a:pt x="173" y="99"/>
                  <a:pt x="167" y="123"/>
                </a:cubicBezTo>
                <a:cubicBezTo>
                  <a:pt x="172" y="97"/>
                  <a:pt x="179" y="57"/>
                  <a:pt x="183" y="39"/>
                </a:cubicBezTo>
                <a:cubicBezTo>
                  <a:pt x="186" y="27"/>
                  <a:pt x="193" y="14"/>
                  <a:pt x="203" y="13"/>
                </a:cubicBezTo>
                <a:cubicBezTo>
                  <a:pt x="206" y="12"/>
                  <a:pt x="211" y="12"/>
                  <a:pt x="214" y="14"/>
                </a:cubicBezTo>
                <a:cubicBezTo>
                  <a:pt x="221" y="19"/>
                  <a:pt x="223" y="25"/>
                  <a:pt x="222" y="33"/>
                </a:cubicBezTo>
                <a:cubicBezTo>
                  <a:pt x="220" y="44"/>
                  <a:pt x="208" y="43"/>
                  <a:pt x="205" y="40"/>
                </a:cubicBezTo>
                <a:cubicBezTo>
                  <a:pt x="201" y="38"/>
                  <a:pt x="200" y="30"/>
                  <a:pt x="202" y="27"/>
                </a:cubicBezTo>
                <a:cubicBezTo>
                  <a:pt x="203" y="25"/>
                  <a:pt x="205" y="34"/>
                  <a:pt x="212" y="30"/>
                </a:cubicBezTo>
                <a:cubicBezTo>
                  <a:pt x="214" y="28"/>
                  <a:pt x="214" y="24"/>
                  <a:pt x="212" y="22"/>
                </a:cubicBezTo>
                <a:cubicBezTo>
                  <a:pt x="209" y="19"/>
                  <a:pt x="204" y="20"/>
                  <a:pt x="202" y="22"/>
                </a:cubicBezTo>
                <a:cubicBezTo>
                  <a:pt x="198" y="25"/>
                  <a:pt x="197" y="31"/>
                  <a:pt x="198" y="33"/>
                </a:cubicBezTo>
                <a:cubicBezTo>
                  <a:pt x="200" y="43"/>
                  <a:pt x="214" y="46"/>
                  <a:pt x="219" y="40"/>
                </a:cubicBezTo>
                <a:cubicBezTo>
                  <a:pt x="221" y="38"/>
                  <a:pt x="223" y="34"/>
                  <a:pt x="223" y="30"/>
                </a:cubicBezTo>
                <a:cubicBezTo>
                  <a:pt x="223" y="24"/>
                  <a:pt x="220" y="17"/>
                  <a:pt x="216" y="15"/>
                </a:cubicBezTo>
                <a:cubicBezTo>
                  <a:pt x="209" y="10"/>
                  <a:pt x="198" y="11"/>
                  <a:pt x="191" y="18"/>
                </a:cubicBezTo>
                <a:cubicBezTo>
                  <a:pt x="181" y="29"/>
                  <a:pt x="180" y="40"/>
                  <a:pt x="177" y="54"/>
                </a:cubicBezTo>
                <a:cubicBezTo>
                  <a:pt x="176" y="62"/>
                  <a:pt x="165" y="127"/>
                  <a:pt x="164" y="139"/>
                </a:cubicBezTo>
                <a:cubicBezTo>
                  <a:pt x="164" y="139"/>
                  <a:pt x="164" y="139"/>
                  <a:pt x="164" y="139"/>
                </a:cubicBezTo>
                <a:close/>
                <a:moveTo>
                  <a:pt x="130" y="135"/>
                </a:moveTo>
                <a:cubicBezTo>
                  <a:pt x="130" y="135"/>
                  <a:pt x="130" y="135"/>
                  <a:pt x="130" y="135"/>
                </a:cubicBezTo>
                <a:cubicBezTo>
                  <a:pt x="130" y="134"/>
                  <a:pt x="131" y="134"/>
                  <a:pt x="132" y="134"/>
                </a:cubicBezTo>
                <a:cubicBezTo>
                  <a:pt x="133" y="134"/>
                  <a:pt x="134" y="135"/>
                  <a:pt x="134" y="136"/>
                </a:cubicBezTo>
                <a:cubicBezTo>
                  <a:pt x="135" y="136"/>
                  <a:pt x="136" y="137"/>
                  <a:pt x="137" y="137"/>
                </a:cubicBezTo>
                <a:cubicBezTo>
                  <a:pt x="137" y="136"/>
                  <a:pt x="137" y="136"/>
                  <a:pt x="137" y="136"/>
                </a:cubicBezTo>
                <a:cubicBezTo>
                  <a:pt x="137" y="136"/>
                  <a:pt x="137" y="136"/>
                  <a:pt x="137" y="136"/>
                </a:cubicBezTo>
                <a:cubicBezTo>
                  <a:pt x="138" y="135"/>
                  <a:pt x="138" y="135"/>
                  <a:pt x="138" y="135"/>
                </a:cubicBezTo>
                <a:cubicBezTo>
                  <a:pt x="138" y="135"/>
                  <a:pt x="138" y="135"/>
                  <a:pt x="138" y="135"/>
                </a:cubicBezTo>
                <a:cubicBezTo>
                  <a:pt x="139" y="134"/>
                  <a:pt x="139" y="134"/>
                  <a:pt x="139" y="134"/>
                </a:cubicBezTo>
                <a:cubicBezTo>
                  <a:pt x="139" y="134"/>
                  <a:pt x="139" y="134"/>
                  <a:pt x="139" y="134"/>
                </a:cubicBezTo>
                <a:cubicBezTo>
                  <a:pt x="140" y="133"/>
                  <a:pt x="140" y="133"/>
                  <a:pt x="140" y="133"/>
                </a:cubicBezTo>
                <a:cubicBezTo>
                  <a:pt x="140" y="133"/>
                  <a:pt x="140" y="133"/>
                  <a:pt x="140" y="133"/>
                </a:cubicBezTo>
                <a:cubicBezTo>
                  <a:pt x="140" y="132"/>
                  <a:pt x="140" y="132"/>
                  <a:pt x="140" y="132"/>
                </a:cubicBezTo>
                <a:cubicBezTo>
                  <a:pt x="140" y="132"/>
                  <a:pt x="139" y="131"/>
                  <a:pt x="139" y="130"/>
                </a:cubicBezTo>
                <a:cubicBezTo>
                  <a:pt x="139" y="130"/>
                  <a:pt x="139" y="130"/>
                  <a:pt x="139" y="130"/>
                </a:cubicBezTo>
                <a:cubicBezTo>
                  <a:pt x="137" y="130"/>
                  <a:pt x="137" y="128"/>
                  <a:pt x="138" y="127"/>
                </a:cubicBezTo>
                <a:cubicBezTo>
                  <a:pt x="138" y="127"/>
                  <a:pt x="138" y="127"/>
                  <a:pt x="138" y="127"/>
                </a:cubicBezTo>
                <a:cubicBezTo>
                  <a:pt x="138" y="127"/>
                  <a:pt x="138" y="127"/>
                  <a:pt x="138" y="127"/>
                </a:cubicBezTo>
                <a:cubicBezTo>
                  <a:pt x="133" y="115"/>
                  <a:pt x="127" y="94"/>
                  <a:pt x="126" y="88"/>
                </a:cubicBezTo>
                <a:cubicBezTo>
                  <a:pt x="122" y="77"/>
                  <a:pt x="119" y="68"/>
                  <a:pt x="123" y="56"/>
                </a:cubicBezTo>
                <a:cubicBezTo>
                  <a:pt x="127" y="42"/>
                  <a:pt x="142" y="39"/>
                  <a:pt x="149" y="46"/>
                </a:cubicBezTo>
                <a:cubicBezTo>
                  <a:pt x="156" y="52"/>
                  <a:pt x="156" y="61"/>
                  <a:pt x="151" y="66"/>
                </a:cubicBezTo>
                <a:cubicBezTo>
                  <a:pt x="147" y="71"/>
                  <a:pt x="139" y="71"/>
                  <a:pt x="133" y="65"/>
                </a:cubicBezTo>
                <a:cubicBezTo>
                  <a:pt x="132" y="64"/>
                  <a:pt x="130" y="59"/>
                  <a:pt x="132" y="55"/>
                </a:cubicBezTo>
                <a:cubicBezTo>
                  <a:pt x="133" y="53"/>
                  <a:pt x="136" y="50"/>
                  <a:pt x="139" y="51"/>
                </a:cubicBezTo>
                <a:cubicBezTo>
                  <a:pt x="142" y="52"/>
                  <a:pt x="144" y="55"/>
                  <a:pt x="143" y="57"/>
                </a:cubicBezTo>
                <a:cubicBezTo>
                  <a:pt x="139" y="63"/>
                  <a:pt x="134" y="57"/>
                  <a:pt x="134" y="59"/>
                </a:cubicBezTo>
                <a:cubicBezTo>
                  <a:pt x="133" y="62"/>
                  <a:pt x="137" y="67"/>
                  <a:pt x="141" y="68"/>
                </a:cubicBezTo>
                <a:cubicBezTo>
                  <a:pt x="145" y="68"/>
                  <a:pt x="154" y="65"/>
                  <a:pt x="151" y="56"/>
                </a:cubicBezTo>
                <a:cubicBezTo>
                  <a:pt x="149" y="49"/>
                  <a:pt x="145" y="46"/>
                  <a:pt x="139" y="45"/>
                </a:cubicBezTo>
                <a:cubicBezTo>
                  <a:pt x="135" y="45"/>
                  <a:pt x="129" y="49"/>
                  <a:pt x="127" y="52"/>
                </a:cubicBezTo>
                <a:cubicBezTo>
                  <a:pt x="122" y="58"/>
                  <a:pt x="123" y="68"/>
                  <a:pt x="124" y="75"/>
                </a:cubicBezTo>
                <a:cubicBezTo>
                  <a:pt x="128" y="92"/>
                  <a:pt x="134" y="109"/>
                  <a:pt x="138" y="126"/>
                </a:cubicBezTo>
                <a:cubicBezTo>
                  <a:pt x="139" y="126"/>
                  <a:pt x="139" y="126"/>
                  <a:pt x="139" y="126"/>
                </a:cubicBezTo>
                <a:cubicBezTo>
                  <a:pt x="141" y="126"/>
                  <a:pt x="142" y="128"/>
                  <a:pt x="141" y="130"/>
                </a:cubicBezTo>
                <a:cubicBezTo>
                  <a:pt x="140" y="130"/>
                  <a:pt x="140" y="130"/>
                  <a:pt x="140" y="130"/>
                </a:cubicBezTo>
                <a:cubicBezTo>
                  <a:pt x="140" y="130"/>
                  <a:pt x="140" y="130"/>
                  <a:pt x="140" y="130"/>
                </a:cubicBezTo>
                <a:cubicBezTo>
                  <a:pt x="140" y="130"/>
                  <a:pt x="140" y="130"/>
                  <a:pt x="140" y="130"/>
                </a:cubicBezTo>
                <a:cubicBezTo>
                  <a:pt x="140" y="131"/>
                  <a:pt x="140" y="131"/>
                  <a:pt x="140" y="131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141" y="133"/>
                  <a:pt x="141" y="133"/>
                  <a:pt x="141" y="133"/>
                </a:cubicBezTo>
                <a:cubicBezTo>
                  <a:pt x="144" y="132"/>
                  <a:pt x="144" y="132"/>
                  <a:pt x="144" y="132"/>
                </a:cubicBezTo>
                <a:cubicBezTo>
                  <a:pt x="149" y="133"/>
                  <a:pt x="152" y="136"/>
                  <a:pt x="152" y="142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51" y="144"/>
                  <a:pt x="151" y="144"/>
                  <a:pt x="151" y="144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57" y="147"/>
                  <a:pt x="157" y="147"/>
                  <a:pt x="157" y="147"/>
                </a:cubicBezTo>
                <a:cubicBezTo>
                  <a:pt x="161" y="150"/>
                  <a:pt x="161" y="150"/>
                  <a:pt x="161" y="150"/>
                </a:cubicBezTo>
                <a:cubicBezTo>
                  <a:pt x="165" y="153"/>
                  <a:pt x="165" y="153"/>
                  <a:pt x="165" y="153"/>
                </a:cubicBezTo>
                <a:cubicBezTo>
                  <a:pt x="169" y="156"/>
                  <a:pt x="169" y="156"/>
                  <a:pt x="169" y="156"/>
                </a:cubicBezTo>
                <a:cubicBezTo>
                  <a:pt x="174" y="160"/>
                  <a:pt x="174" y="160"/>
                  <a:pt x="174" y="160"/>
                </a:cubicBezTo>
                <a:cubicBezTo>
                  <a:pt x="178" y="164"/>
                  <a:pt x="178" y="164"/>
                  <a:pt x="178" y="164"/>
                </a:cubicBezTo>
                <a:cubicBezTo>
                  <a:pt x="183" y="169"/>
                  <a:pt x="183" y="169"/>
                  <a:pt x="183" y="169"/>
                </a:cubicBezTo>
                <a:cubicBezTo>
                  <a:pt x="189" y="175"/>
                  <a:pt x="189" y="175"/>
                  <a:pt x="189" y="175"/>
                </a:cubicBezTo>
                <a:cubicBezTo>
                  <a:pt x="195" y="181"/>
                  <a:pt x="195" y="181"/>
                  <a:pt x="195" y="181"/>
                </a:cubicBezTo>
                <a:cubicBezTo>
                  <a:pt x="200" y="187"/>
                  <a:pt x="200" y="187"/>
                  <a:pt x="200" y="187"/>
                </a:cubicBezTo>
                <a:cubicBezTo>
                  <a:pt x="204" y="193"/>
                  <a:pt x="204" y="193"/>
                  <a:pt x="204" y="193"/>
                </a:cubicBezTo>
                <a:cubicBezTo>
                  <a:pt x="207" y="197"/>
                  <a:pt x="207" y="197"/>
                  <a:pt x="207" y="197"/>
                </a:cubicBezTo>
                <a:cubicBezTo>
                  <a:pt x="209" y="201"/>
                  <a:pt x="209" y="201"/>
                  <a:pt x="209" y="201"/>
                </a:cubicBezTo>
                <a:cubicBezTo>
                  <a:pt x="209" y="204"/>
                  <a:pt x="209" y="204"/>
                  <a:pt x="209" y="204"/>
                </a:cubicBezTo>
                <a:cubicBezTo>
                  <a:pt x="209" y="206"/>
                  <a:pt x="209" y="206"/>
                  <a:pt x="209" y="206"/>
                </a:cubicBezTo>
                <a:cubicBezTo>
                  <a:pt x="207" y="206"/>
                  <a:pt x="207" y="206"/>
                  <a:pt x="207" y="206"/>
                </a:cubicBezTo>
                <a:cubicBezTo>
                  <a:pt x="204" y="205"/>
                  <a:pt x="204" y="205"/>
                  <a:pt x="204" y="205"/>
                </a:cubicBezTo>
                <a:cubicBezTo>
                  <a:pt x="200" y="203"/>
                  <a:pt x="200" y="203"/>
                  <a:pt x="200" y="203"/>
                </a:cubicBezTo>
                <a:cubicBezTo>
                  <a:pt x="196" y="201"/>
                  <a:pt x="196" y="201"/>
                  <a:pt x="196" y="201"/>
                </a:cubicBezTo>
                <a:cubicBezTo>
                  <a:pt x="190" y="196"/>
                  <a:pt x="190" y="196"/>
                  <a:pt x="190" y="196"/>
                </a:cubicBezTo>
                <a:cubicBezTo>
                  <a:pt x="184" y="192"/>
                  <a:pt x="184" y="192"/>
                  <a:pt x="184" y="192"/>
                </a:cubicBezTo>
                <a:cubicBezTo>
                  <a:pt x="178" y="186"/>
                  <a:pt x="178" y="186"/>
                  <a:pt x="178" y="186"/>
                </a:cubicBezTo>
                <a:cubicBezTo>
                  <a:pt x="172" y="180"/>
                  <a:pt x="172" y="180"/>
                  <a:pt x="172" y="180"/>
                </a:cubicBezTo>
                <a:cubicBezTo>
                  <a:pt x="167" y="175"/>
                  <a:pt x="167" y="175"/>
                  <a:pt x="167" y="175"/>
                </a:cubicBezTo>
                <a:cubicBezTo>
                  <a:pt x="163" y="171"/>
                  <a:pt x="163" y="171"/>
                  <a:pt x="163" y="171"/>
                </a:cubicBezTo>
                <a:cubicBezTo>
                  <a:pt x="159" y="166"/>
                  <a:pt x="159" y="166"/>
                  <a:pt x="159" y="166"/>
                </a:cubicBezTo>
                <a:cubicBezTo>
                  <a:pt x="155" y="162"/>
                  <a:pt x="155" y="162"/>
                  <a:pt x="155" y="162"/>
                </a:cubicBezTo>
                <a:cubicBezTo>
                  <a:pt x="152" y="158"/>
                  <a:pt x="152" y="158"/>
                  <a:pt x="152" y="158"/>
                </a:cubicBezTo>
                <a:cubicBezTo>
                  <a:pt x="150" y="154"/>
                  <a:pt x="150" y="154"/>
                  <a:pt x="150" y="154"/>
                </a:cubicBezTo>
                <a:cubicBezTo>
                  <a:pt x="148" y="151"/>
                  <a:pt x="148" y="151"/>
                  <a:pt x="148" y="151"/>
                </a:cubicBezTo>
                <a:cubicBezTo>
                  <a:pt x="146" y="148"/>
                  <a:pt x="146" y="148"/>
                  <a:pt x="146" y="148"/>
                </a:cubicBezTo>
                <a:cubicBezTo>
                  <a:pt x="140" y="149"/>
                  <a:pt x="135" y="145"/>
                  <a:pt x="136" y="138"/>
                </a:cubicBezTo>
                <a:cubicBezTo>
                  <a:pt x="135" y="138"/>
                  <a:pt x="134" y="138"/>
                  <a:pt x="133" y="137"/>
                </a:cubicBezTo>
                <a:cubicBezTo>
                  <a:pt x="133" y="137"/>
                  <a:pt x="133" y="137"/>
                  <a:pt x="133" y="137"/>
                </a:cubicBezTo>
                <a:cubicBezTo>
                  <a:pt x="133" y="138"/>
                  <a:pt x="133" y="138"/>
                  <a:pt x="133" y="138"/>
                </a:cubicBezTo>
                <a:cubicBezTo>
                  <a:pt x="131" y="139"/>
                  <a:pt x="129" y="138"/>
                  <a:pt x="129" y="136"/>
                </a:cubicBezTo>
                <a:cubicBezTo>
                  <a:pt x="115" y="131"/>
                  <a:pt x="101" y="126"/>
                  <a:pt x="86" y="121"/>
                </a:cubicBezTo>
                <a:cubicBezTo>
                  <a:pt x="77" y="119"/>
                  <a:pt x="65" y="119"/>
                  <a:pt x="60" y="126"/>
                </a:cubicBezTo>
                <a:cubicBezTo>
                  <a:pt x="54" y="133"/>
                  <a:pt x="57" y="143"/>
                  <a:pt x="65" y="146"/>
                </a:cubicBezTo>
                <a:cubicBezTo>
                  <a:pt x="74" y="149"/>
                  <a:pt x="77" y="141"/>
                  <a:pt x="77" y="138"/>
                </a:cubicBezTo>
                <a:cubicBezTo>
                  <a:pt x="77" y="137"/>
                  <a:pt x="76" y="130"/>
                  <a:pt x="70" y="130"/>
                </a:cubicBezTo>
                <a:cubicBezTo>
                  <a:pt x="68" y="130"/>
                  <a:pt x="74" y="135"/>
                  <a:pt x="67" y="138"/>
                </a:cubicBezTo>
                <a:cubicBezTo>
                  <a:pt x="65" y="139"/>
                  <a:pt x="62" y="137"/>
                  <a:pt x="62" y="135"/>
                </a:cubicBezTo>
                <a:cubicBezTo>
                  <a:pt x="61" y="131"/>
                  <a:pt x="64" y="128"/>
                  <a:pt x="66" y="127"/>
                </a:cubicBezTo>
                <a:cubicBezTo>
                  <a:pt x="70" y="126"/>
                  <a:pt x="75" y="128"/>
                  <a:pt x="76" y="130"/>
                </a:cubicBezTo>
                <a:cubicBezTo>
                  <a:pt x="82" y="136"/>
                  <a:pt x="78" y="146"/>
                  <a:pt x="72" y="148"/>
                </a:cubicBezTo>
                <a:cubicBezTo>
                  <a:pt x="65" y="150"/>
                  <a:pt x="60" y="148"/>
                  <a:pt x="57" y="144"/>
                </a:cubicBezTo>
                <a:cubicBezTo>
                  <a:pt x="53" y="140"/>
                  <a:pt x="53" y="132"/>
                  <a:pt x="55" y="127"/>
                </a:cubicBezTo>
                <a:cubicBezTo>
                  <a:pt x="58" y="123"/>
                  <a:pt x="62" y="120"/>
                  <a:pt x="68" y="118"/>
                </a:cubicBezTo>
                <a:cubicBezTo>
                  <a:pt x="80" y="116"/>
                  <a:pt x="89" y="119"/>
                  <a:pt x="100" y="124"/>
                </a:cubicBezTo>
                <a:cubicBezTo>
                  <a:pt x="104" y="125"/>
                  <a:pt x="118" y="130"/>
                  <a:pt x="130" y="135"/>
                </a:cubicBezTo>
                <a:cubicBezTo>
                  <a:pt x="130" y="135"/>
                  <a:pt x="130" y="135"/>
                  <a:pt x="130" y="135"/>
                </a:cubicBezTo>
                <a:close/>
                <a:moveTo>
                  <a:pt x="149" y="178"/>
                </a:moveTo>
                <a:cubicBezTo>
                  <a:pt x="149" y="178"/>
                  <a:pt x="149" y="178"/>
                  <a:pt x="149" y="178"/>
                </a:cubicBezTo>
                <a:cubicBezTo>
                  <a:pt x="142" y="196"/>
                  <a:pt x="143" y="194"/>
                  <a:pt x="136" y="212"/>
                </a:cubicBezTo>
                <a:cubicBezTo>
                  <a:pt x="133" y="221"/>
                  <a:pt x="131" y="233"/>
                  <a:pt x="138" y="239"/>
                </a:cubicBezTo>
                <a:cubicBezTo>
                  <a:pt x="140" y="241"/>
                  <a:pt x="143" y="243"/>
                  <a:pt x="146" y="243"/>
                </a:cubicBezTo>
                <a:cubicBezTo>
                  <a:pt x="153" y="243"/>
                  <a:pt x="158" y="240"/>
                  <a:pt x="160" y="234"/>
                </a:cubicBezTo>
                <a:cubicBezTo>
                  <a:pt x="164" y="225"/>
                  <a:pt x="155" y="221"/>
                  <a:pt x="152" y="221"/>
                </a:cubicBezTo>
                <a:cubicBezTo>
                  <a:pt x="148" y="221"/>
                  <a:pt x="143" y="226"/>
                  <a:pt x="144" y="229"/>
                </a:cubicBezTo>
                <a:cubicBezTo>
                  <a:pt x="144" y="231"/>
                  <a:pt x="149" y="225"/>
                  <a:pt x="152" y="232"/>
                </a:cubicBezTo>
                <a:cubicBezTo>
                  <a:pt x="153" y="234"/>
                  <a:pt x="150" y="236"/>
                  <a:pt x="148" y="237"/>
                </a:cubicBezTo>
                <a:cubicBezTo>
                  <a:pt x="144" y="238"/>
                  <a:pt x="142" y="234"/>
                  <a:pt x="141" y="232"/>
                </a:cubicBezTo>
                <a:cubicBezTo>
                  <a:pt x="140" y="228"/>
                  <a:pt x="142" y="224"/>
                  <a:pt x="144" y="222"/>
                </a:cubicBezTo>
                <a:cubicBezTo>
                  <a:pt x="150" y="217"/>
                  <a:pt x="161" y="221"/>
                  <a:pt x="162" y="228"/>
                </a:cubicBezTo>
                <a:cubicBezTo>
                  <a:pt x="162" y="230"/>
                  <a:pt x="161" y="234"/>
                  <a:pt x="160" y="236"/>
                </a:cubicBezTo>
                <a:cubicBezTo>
                  <a:pt x="157" y="241"/>
                  <a:pt x="151" y="244"/>
                  <a:pt x="147" y="244"/>
                </a:cubicBezTo>
                <a:cubicBezTo>
                  <a:pt x="141" y="244"/>
                  <a:pt x="136" y="240"/>
                  <a:pt x="133" y="233"/>
                </a:cubicBezTo>
                <a:cubicBezTo>
                  <a:pt x="133" y="236"/>
                  <a:pt x="133" y="239"/>
                  <a:pt x="132" y="241"/>
                </a:cubicBezTo>
                <a:cubicBezTo>
                  <a:pt x="130" y="245"/>
                  <a:pt x="126" y="248"/>
                  <a:pt x="123" y="246"/>
                </a:cubicBezTo>
                <a:cubicBezTo>
                  <a:pt x="128" y="245"/>
                  <a:pt x="132" y="239"/>
                  <a:pt x="133" y="234"/>
                </a:cubicBezTo>
                <a:cubicBezTo>
                  <a:pt x="133" y="233"/>
                  <a:pt x="133" y="233"/>
                  <a:pt x="133" y="232"/>
                </a:cubicBezTo>
                <a:cubicBezTo>
                  <a:pt x="133" y="231"/>
                  <a:pt x="132" y="231"/>
                  <a:pt x="132" y="230"/>
                </a:cubicBezTo>
                <a:cubicBezTo>
                  <a:pt x="132" y="228"/>
                  <a:pt x="132" y="227"/>
                  <a:pt x="132" y="226"/>
                </a:cubicBezTo>
                <a:cubicBezTo>
                  <a:pt x="132" y="226"/>
                  <a:pt x="132" y="226"/>
                  <a:pt x="132" y="226"/>
                </a:cubicBezTo>
                <a:cubicBezTo>
                  <a:pt x="132" y="226"/>
                  <a:pt x="132" y="226"/>
                  <a:pt x="132" y="226"/>
                </a:cubicBezTo>
                <a:cubicBezTo>
                  <a:pt x="131" y="216"/>
                  <a:pt x="135" y="208"/>
                  <a:pt x="139" y="199"/>
                </a:cubicBezTo>
                <a:cubicBezTo>
                  <a:pt x="142" y="193"/>
                  <a:pt x="144" y="186"/>
                  <a:pt x="149" y="178"/>
                </a:cubicBezTo>
                <a:cubicBezTo>
                  <a:pt x="149" y="178"/>
                  <a:pt x="149" y="178"/>
                  <a:pt x="149" y="178"/>
                </a:cubicBezTo>
                <a:close/>
                <a:moveTo>
                  <a:pt x="150" y="176"/>
                </a:moveTo>
                <a:cubicBezTo>
                  <a:pt x="150" y="176"/>
                  <a:pt x="150" y="176"/>
                  <a:pt x="150" y="176"/>
                </a:cubicBezTo>
                <a:cubicBezTo>
                  <a:pt x="158" y="192"/>
                  <a:pt x="161" y="203"/>
                  <a:pt x="165" y="214"/>
                </a:cubicBezTo>
                <a:cubicBezTo>
                  <a:pt x="172" y="233"/>
                  <a:pt x="178" y="248"/>
                  <a:pt x="173" y="269"/>
                </a:cubicBezTo>
                <a:cubicBezTo>
                  <a:pt x="170" y="282"/>
                  <a:pt x="158" y="292"/>
                  <a:pt x="145" y="291"/>
                </a:cubicBezTo>
                <a:cubicBezTo>
                  <a:pt x="138" y="290"/>
                  <a:pt x="129" y="284"/>
                  <a:pt x="125" y="276"/>
                </a:cubicBezTo>
                <a:cubicBezTo>
                  <a:pt x="122" y="272"/>
                  <a:pt x="122" y="265"/>
                  <a:pt x="122" y="261"/>
                </a:cubicBezTo>
                <a:cubicBezTo>
                  <a:pt x="125" y="250"/>
                  <a:pt x="144" y="244"/>
                  <a:pt x="154" y="254"/>
                </a:cubicBezTo>
                <a:cubicBezTo>
                  <a:pt x="156" y="256"/>
                  <a:pt x="161" y="265"/>
                  <a:pt x="157" y="272"/>
                </a:cubicBezTo>
                <a:cubicBezTo>
                  <a:pt x="156" y="275"/>
                  <a:pt x="151" y="281"/>
                  <a:pt x="145" y="279"/>
                </a:cubicBezTo>
                <a:cubicBezTo>
                  <a:pt x="141" y="277"/>
                  <a:pt x="137" y="272"/>
                  <a:pt x="139" y="269"/>
                </a:cubicBezTo>
                <a:cubicBezTo>
                  <a:pt x="144" y="259"/>
                  <a:pt x="153" y="268"/>
                  <a:pt x="154" y="265"/>
                </a:cubicBezTo>
                <a:cubicBezTo>
                  <a:pt x="154" y="260"/>
                  <a:pt x="147" y="251"/>
                  <a:pt x="140" y="250"/>
                </a:cubicBezTo>
                <a:cubicBezTo>
                  <a:pt x="135" y="250"/>
                  <a:pt x="119" y="256"/>
                  <a:pt x="124" y="272"/>
                </a:cubicBezTo>
                <a:cubicBezTo>
                  <a:pt x="128" y="282"/>
                  <a:pt x="136" y="289"/>
                  <a:pt x="148" y="290"/>
                </a:cubicBezTo>
                <a:cubicBezTo>
                  <a:pt x="153" y="290"/>
                  <a:pt x="159" y="287"/>
                  <a:pt x="163" y="284"/>
                </a:cubicBezTo>
                <a:cubicBezTo>
                  <a:pt x="174" y="275"/>
                  <a:pt x="173" y="254"/>
                  <a:pt x="168" y="237"/>
                </a:cubicBezTo>
                <a:cubicBezTo>
                  <a:pt x="163" y="219"/>
                  <a:pt x="161" y="212"/>
                  <a:pt x="159" y="204"/>
                </a:cubicBezTo>
                <a:cubicBezTo>
                  <a:pt x="159" y="205"/>
                  <a:pt x="159" y="206"/>
                  <a:pt x="159" y="206"/>
                </a:cubicBezTo>
                <a:cubicBezTo>
                  <a:pt x="158" y="210"/>
                  <a:pt x="154" y="214"/>
                  <a:pt x="150" y="213"/>
                </a:cubicBezTo>
                <a:cubicBezTo>
                  <a:pt x="148" y="213"/>
                  <a:pt x="145" y="212"/>
                  <a:pt x="144" y="209"/>
                </a:cubicBezTo>
                <a:cubicBezTo>
                  <a:pt x="143" y="208"/>
                  <a:pt x="143" y="206"/>
                  <a:pt x="143" y="205"/>
                </a:cubicBezTo>
                <a:cubicBezTo>
                  <a:pt x="143" y="201"/>
                  <a:pt x="149" y="199"/>
                  <a:pt x="153" y="202"/>
                </a:cubicBezTo>
                <a:cubicBezTo>
                  <a:pt x="153" y="203"/>
                  <a:pt x="155" y="205"/>
                  <a:pt x="154" y="207"/>
                </a:cubicBezTo>
                <a:cubicBezTo>
                  <a:pt x="153" y="208"/>
                  <a:pt x="152" y="210"/>
                  <a:pt x="150" y="210"/>
                </a:cubicBezTo>
                <a:cubicBezTo>
                  <a:pt x="149" y="209"/>
                  <a:pt x="148" y="208"/>
                  <a:pt x="148" y="207"/>
                </a:cubicBezTo>
                <a:cubicBezTo>
                  <a:pt x="150" y="203"/>
                  <a:pt x="153" y="206"/>
                  <a:pt x="153" y="205"/>
                </a:cubicBezTo>
                <a:cubicBezTo>
                  <a:pt x="153" y="204"/>
                  <a:pt x="151" y="201"/>
                  <a:pt x="148" y="201"/>
                </a:cubicBezTo>
                <a:cubicBezTo>
                  <a:pt x="147" y="201"/>
                  <a:pt x="142" y="203"/>
                  <a:pt x="144" y="208"/>
                </a:cubicBezTo>
                <a:cubicBezTo>
                  <a:pt x="145" y="211"/>
                  <a:pt x="148" y="213"/>
                  <a:pt x="151" y="213"/>
                </a:cubicBezTo>
                <a:cubicBezTo>
                  <a:pt x="153" y="213"/>
                  <a:pt x="155" y="212"/>
                  <a:pt x="156" y="211"/>
                </a:cubicBezTo>
                <a:cubicBezTo>
                  <a:pt x="158" y="209"/>
                  <a:pt x="159" y="204"/>
                  <a:pt x="158" y="200"/>
                </a:cubicBezTo>
                <a:cubicBezTo>
                  <a:pt x="157" y="198"/>
                  <a:pt x="156" y="195"/>
                  <a:pt x="156" y="193"/>
                </a:cubicBezTo>
                <a:cubicBezTo>
                  <a:pt x="154" y="187"/>
                  <a:pt x="153" y="186"/>
                  <a:pt x="150" y="178"/>
                </a:cubicBezTo>
                <a:cubicBezTo>
                  <a:pt x="151" y="179"/>
                  <a:pt x="151" y="180"/>
                  <a:pt x="152" y="180"/>
                </a:cubicBezTo>
                <a:cubicBezTo>
                  <a:pt x="150" y="176"/>
                  <a:pt x="150" y="176"/>
                  <a:pt x="150" y="176"/>
                </a:cubicBezTo>
                <a:close/>
                <a:moveTo>
                  <a:pt x="142" y="164"/>
                </a:moveTo>
                <a:cubicBezTo>
                  <a:pt x="142" y="164"/>
                  <a:pt x="142" y="164"/>
                  <a:pt x="142" y="164"/>
                </a:cubicBezTo>
                <a:cubicBezTo>
                  <a:pt x="141" y="165"/>
                  <a:pt x="140" y="167"/>
                  <a:pt x="139" y="170"/>
                </a:cubicBezTo>
                <a:cubicBezTo>
                  <a:pt x="139" y="171"/>
                  <a:pt x="138" y="172"/>
                  <a:pt x="138" y="173"/>
                </a:cubicBezTo>
                <a:cubicBezTo>
                  <a:pt x="137" y="176"/>
                  <a:pt x="136" y="177"/>
                  <a:pt x="135" y="179"/>
                </a:cubicBezTo>
                <a:cubicBezTo>
                  <a:pt x="131" y="185"/>
                  <a:pt x="128" y="192"/>
                  <a:pt x="127" y="194"/>
                </a:cubicBezTo>
                <a:cubicBezTo>
                  <a:pt x="123" y="202"/>
                  <a:pt x="120" y="208"/>
                  <a:pt x="113" y="212"/>
                </a:cubicBezTo>
                <a:cubicBezTo>
                  <a:pt x="103" y="218"/>
                  <a:pt x="92" y="211"/>
                  <a:pt x="95" y="200"/>
                </a:cubicBezTo>
                <a:cubicBezTo>
                  <a:pt x="98" y="189"/>
                  <a:pt x="112" y="193"/>
                  <a:pt x="111" y="202"/>
                </a:cubicBezTo>
                <a:cubicBezTo>
                  <a:pt x="111" y="204"/>
                  <a:pt x="110" y="208"/>
                  <a:pt x="107" y="209"/>
                </a:cubicBezTo>
                <a:cubicBezTo>
                  <a:pt x="105" y="209"/>
                  <a:pt x="102" y="209"/>
                  <a:pt x="101" y="207"/>
                </a:cubicBezTo>
                <a:cubicBezTo>
                  <a:pt x="100" y="205"/>
                  <a:pt x="101" y="203"/>
                  <a:pt x="102" y="202"/>
                </a:cubicBezTo>
                <a:cubicBezTo>
                  <a:pt x="107" y="201"/>
                  <a:pt x="107" y="206"/>
                  <a:pt x="108" y="205"/>
                </a:cubicBezTo>
                <a:cubicBezTo>
                  <a:pt x="110" y="204"/>
                  <a:pt x="110" y="199"/>
                  <a:pt x="109" y="197"/>
                </a:cubicBezTo>
                <a:cubicBezTo>
                  <a:pt x="107" y="195"/>
                  <a:pt x="100" y="192"/>
                  <a:pt x="97" y="198"/>
                </a:cubicBezTo>
                <a:cubicBezTo>
                  <a:pt x="94" y="205"/>
                  <a:pt x="98" y="215"/>
                  <a:pt x="107" y="213"/>
                </a:cubicBezTo>
                <a:cubicBezTo>
                  <a:pt x="113" y="212"/>
                  <a:pt x="119" y="206"/>
                  <a:pt x="121" y="202"/>
                </a:cubicBezTo>
                <a:cubicBezTo>
                  <a:pt x="125" y="195"/>
                  <a:pt x="128" y="188"/>
                  <a:pt x="132" y="182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5" y="176"/>
                  <a:pt x="138" y="171"/>
                  <a:pt x="141" y="166"/>
                </a:cubicBezTo>
                <a:cubicBezTo>
                  <a:pt x="141" y="166"/>
                  <a:pt x="141" y="166"/>
                  <a:pt x="141" y="166"/>
                </a:cubicBezTo>
                <a:cubicBezTo>
                  <a:pt x="141" y="166"/>
                  <a:pt x="141" y="166"/>
                  <a:pt x="141" y="166"/>
                </a:cubicBezTo>
                <a:cubicBezTo>
                  <a:pt x="141" y="165"/>
                  <a:pt x="141" y="164"/>
                  <a:pt x="142" y="164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41" y="164"/>
                  <a:pt x="141" y="164"/>
                  <a:pt x="142" y="164"/>
                </a:cubicBezTo>
                <a:cubicBezTo>
                  <a:pt x="133" y="169"/>
                  <a:pt x="125" y="173"/>
                  <a:pt x="116" y="178"/>
                </a:cubicBezTo>
                <a:cubicBezTo>
                  <a:pt x="112" y="181"/>
                  <a:pt x="108" y="185"/>
                  <a:pt x="108" y="189"/>
                </a:cubicBezTo>
                <a:cubicBezTo>
                  <a:pt x="109" y="190"/>
                  <a:pt x="109" y="192"/>
                  <a:pt x="110" y="193"/>
                </a:cubicBezTo>
                <a:cubicBezTo>
                  <a:pt x="113" y="195"/>
                  <a:pt x="116" y="195"/>
                  <a:pt x="119" y="194"/>
                </a:cubicBezTo>
                <a:cubicBezTo>
                  <a:pt x="123" y="192"/>
                  <a:pt x="121" y="187"/>
                  <a:pt x="120" y="186"/>
                </a:cubicBezTo>
                <a:cubicBezTo>
                  <a:pt x="118" y="185"/>
                  <a:pt x="115" y="185"/>
                  <a:pt x="114" y="187"/>
                </a:cubicBezTo>
                <a:cubicBezTo>
                  <a:pt x="114" y="187"/>
                  <a:pt x="117" y="187"/>
                  <a:pt x="116" y="190"/>
                </a:cubicBezTo>
                <a:cubicBezTo>
                  <a:pt x="116" y="191"/>
                  <a:pt x="114" y="192"/>
                  <a:pt x="113" y="191"/>
                </a:cubicBezTo>
                <a:cubicBezTo>
                  <a:pt x="111" y="190"/>
                  <a:pt x="112" y="188"/>
                  <a:pt x="112" y="187"/>
                </a:cubicBezTo>
                <a:cubicBezTo>
                  <a:pt x="113" y="185"/>
                  <a:pt x="115" y="184"/>
                  <a:pt x="116" y="184"/>
                </a:cubicBezTo>
                <a:cubicBezTo>
                  <a:pt x="120" y="184"/>
                  <a:pt x="123" y="189"/>
                  <a:pt x="121" y="192"/>
                </a:cubicBezTo>
                <a:cubicBezTo>
                  <a:pt x="119" y="196"/>
                  <a:pt x="114" y="197"/>
                  <a:pt x="110" y="194"/>
                </a:cubicBezTo>
                <a:cubicBezTo>
                  <a:pt x="107" y="192"/>
                  <a:pt x="106" y="188"/>
                  <a:pt x="108" y="184"/>
                </a:cubicBezTo>
                <a:cubicBezTo>
                  <a:pt x="112" y="179"/>
                  <a:pt x="116" y="177"/>
                  <a:pt x="122" y="174"/>
                </a:cubicBezTo>
                <a:cubicBezTo>
                  <a:pt x="123" y="173"/>
                  <a:pt x="127" y="171"/>
                  <a:pt x="132" y="169"/>
                </a:cubicBezTo>
                <a:cubicBezTo>
                  <a:pt x="113" y="177"/>
                  <a:pt x="111" y="177"/>
                  <a:pt x="87" y="189"/>
                </a:cubicBezTo>
                <a:cubicBezTo>
                  <a:pt x="73" y="197"/>
                  <a:pt x="58" y="209"/>
                  <a:pt x="59" y="223"/>
                </a:cubicBezTo>
                <a:cubicBezTo>
                  <a:pt x="60" y="227"/>
                  <a:pt x="61" y="233"/>
                  <a:pt x="65" y="236"/>
                </a:cubicBezTo>
                <a:cubicBezTo>
                  <a:pt x="73" y="244"/>
                  <a:pt x="82" y="245"/>
                  <a:pt x="92" y="241"/>
                </a:cubicBezTo>
                <a:cubicBezTo>
                  <a:pt x="115" y="231"/>
                  <a:pt x="90" y="202"/>
                  <a:pt x="78" y="217"/>
                </a:cubicBezTo>
                <a:cubicBezTo>
                  <a:pt x="76" y="219"/>
                  <a:pt x="88" y="219"/>
                  <a:pt x="84" y="229"/>
                </a:cubicBezTo>
                <a:cubicBezTo>
                  <a:pt x="83" y="233"/>
                  <a:pt x="78" y="233"/>
                  <a:pt x="74" y="231"/>
                </a:cubicBezTo>
                <a:cubicBezTo>
                  <a:pt x="69" y="228"/>
                  <a:pt x="69" y="222"/>
                  <a:pt x="71" y="219"/>
                </a:cubicBezTo>
                <a:cubicBezTo>
                  <a:pt x="73" y="212"/>
                  <a:pt x="82" y="209"/>
                  <a:pt x="85" y="210"/>
                </a:cubicBezTo>
                <a:cubicBezTo>
                  <a:pt x="98" y="210"/>
                  <a:pt x="108" y="226"/>
                  <a:pt x="101" y="236"/>
                </a:cubicBezTo>
                <a:cubicBezTo>
                  <a:pt x="95" y="246"/>
                  <a:pt x="82" y="249"/>
                  <a:pt x="71" y="244"/>
                </a:cubicBezTo>
                <a:cubicBezTo>
                  <a:pt x="62" y="240"/>
                  <a:pt x="57" y="230"/>
                  <a:pt x="59" y="217"/>
                </a:cubicBezTo>
                <a:cubicBezTo>
                  <a:pt x="58" y="219"/>
                  <a:pt x="56" y="220"/>
                  <a:pt x="55" y="222"/>
                </a:cubicBezTo>
                <a:cubicBezTo>
                  <a:pt x="51" y="224"/>
                  <a:pt x="46" y="225"/>
                  <a:pt x="45" y="222"/>
                </a:cubicBezTo>
                <a:cubicBezTo>
                  <a:pt x="50" y="224"/>
                  <a:pt x="55" y="220"/>
                  <a:pt x="58" y="215"/>
                </a:cubicBezTo>
                <a:cubicBezTo>
                  <a:pt x="62" y="195"/>
                  <a:pt x="89" y="184"/>
                  <a:pt x="105" y="177"/>
                </a:cubicBezTo>
                <a:cubicBezTo>
                  <a:pt x="114" y="172"/>
                  <a:pt x="126" y="169"/>
                  <a:pt x="142" y="164"/>
                </a:cubicBezTo>
                <a:cubicBezTo>
                  <a:pt x="142" y="164"/>
                  <a:pt x="142" y="164"/>
                  <a:pt x="142" y="164"/>
                </a:cubicBezTo>
                <a:close/>
                <a:moveTo>
                  <a:pt x="141" y="160"/>
                </a:moveTo>
                <a:cubicBezTo>
                  <a:pt x="141" y="160"/>
                  <a:pt x="141" y="160"/>
                  <a:pt x="141" y="160"/>
                </a:cubicBezTo>
                <a:cubicBezTo>
                  <a:pt x="139" y="160"/>
                  <a:pt x="137" y="161"/>
                  <a:pt x="135" y="161"/>
                </a:cubicBezTo>
                <a:cubicBezTo>
                  <a:pt x="108" y="169"/>
                  <a:pt x="93" y="176"/>
                  <a:pt x="78" y="185"/>
                </a:cubicBezTo>
                <a:cubicBezTo>
                  <a:pt x="71" y="190"/>
                  <a:pt x="65" y="197"/>
                  <a:pt x="57" y="199"/>
                </a:cubicBezTo>
                <a:cubicBezTo>
                  <a:pt x="51" y="200"/>
                  <a:pt x="46" y="197"/>
                  <a:pt x="44" y="193"/>
                </a:cubicBezTo>
                <a:cubicBezTo>
                  <a:pt x="43" y="190"/>
                  <a:pt x="43" y="186"/>
                  <a:pt x="45" y="183"/>
                </a:cubicBezTo>
                <a:cubicBezTo>
                  <a:pt x="46" y="181"/>
                  <a:pt x="48" y="180"/>
                  <a:pt x="50" y="180"/>
                </a:cubicBezTo>
                <a:cubicBezTo>
                  <a:pt x="54" y="178"/>
                  <a:pt x="60" y="184"/>
                  <a:pt x="58" y="189"/>
                </a:cubicBezTo>
                <a:cubicBezTo>
                  <a:pt x="58" y="191"/>
                  <a:pt x="55" y="194"/>
                  <a:pt x="52" y="194"/>
                </a:cubicBezTo>
                <a:cubicBezTo>
                  <a:pt x="51" y="194"/>
                  <a:pt x="48" y="193"/>
                  <a:pt x="48" y="191"/>
                </a:cubicBezTo>
                <a:cubicBezTo>
                  <a:pt x="47" y="189"/>
                  <a:pt x="48" y="187"/>
                  <a:pt x="50" y="187"/>
                </a:cubicBezTo>
                <a:cubicBezTo>
                  <a:pt x="55" y="187"/>
                  <a:pt x="53" y="192"/>
                  <a:pt x="54" y="191"/>
                </a:cubicBezTo>
                <a:cubicBezTo>
                  <a:pt x="56" y="190"/>
                  <a:pt x="58" y="186"/>
                  <a:pt x="57" y="184"/>
                </a:cubicBezTo>
                <a:cubicBezTo>
                  <a:pt x="56" y="182"/>
                  <a:pt x="51" y="177"/>
                  <a:pt x="46" y="182"/>
                </a:cubicBezTo>
                <a:cubicBezTo>
                  <a:pt x="43" y="185"/>
                  <a:pt x="42" y="189"/>
                  <a:pt x="44" y="194"/>
                </a:cubicBezTo>
                <a:cubicBezTo>
                  <a:pt x="45" y="196"/>
                  <a:pt x="48" y="197"/>
                  <a:pt x="49" y="198"/>
                </a:cubicBezTo>
                <a:cubicBezTo>
                  <a:pt x="55" y="200"/>
                  <a:pt x="62" y="196"/>
                  <a:pt x="67" y="191"/>
                </a:cubicBezTo>
                <a:cubicBezTo>
                  <a:pt x="79" y="180"/>
                  <a:pt x="101" y="169"/>
                  <a:pt x="125" y="163"/>
                </a:cubicBezTo>
                <a:cubicBezTo>
                  <a:pt x="98" y="168"/>
                  <a:pt x="59" y="174"/>
                  <a:pt x="40" y="179"/>
                </a:cubicBezTo>
                <a:cubicBezTo>
                  <a:pt x="28" y="182"/>
                  <a:pt x="15" y="188"/>
                  <a:pt x="14" y="198"/>
                </a:cubicBezTo>
                <a:cubicBezTo>
                  <a:pt x="13" y="201"/>
                  <a:pt x="13" y="206"/>
                  <a:pt x="15" y="209"/>
                </a:cubicBezTo>
                <a:cubicBezTo>
                  <a:pt x="20" y="216"/>
                  <a:pt x="26" y="219"/>
                  <a:pt x="34" y="217"/>
                </a:cubicBezTo>
                <a:cubicBezTo>
                  <a:pt x="45" y="215"/>
                  <a:pt x="44" y="203"/>
                  <a:pt x="41" y="200"/>
                </a:cubicBezTo>
                <a:cubicBezTo>
                  <a:pt x="39" y="196"/>
                  <a:pt x="31" y="195"/>
                  <a:pt x="28" y="197"/>
                </a:cubicBezTo>
                <a:cubicBezTo>
                  <a:pt x="26" y="199"/>
                  <a:pt x="35" y="201"/>
                  <a:pt x="31" y="207"/>
                </a:cubicBezTo>
                <a:cubicBezTo>
                  <a:pt x="29" y="210"/>
                  <a:pt x="25" y="209"/>
                  <a:pt x="23" y="207"/>
                </a:cubicBezTo>
                <a:cubicBezTo>
                  <a:pt x="19" y="204"/>
                  <a:pt x="21" y="199"/>
                  <a:pt x="23" y="197"/>
                </a:cubicBezTo>
                <a:cubicBezTo>
                  <a:pt x="26" y="193"/>
                  <a:pt x="32" y="193"/>
                  <a:pt x="35" y="193"/>
                </a:cubicBezTo>
                <a:cubicBezTo>
                  <a:pt x="44" y="196"/>
                  <a:pt x="47" y="210"/>
                  <a:pt x="41" y="215"/>
                </a:cubicBezTo>
                <a:cubicBezTo>
                  <a:pt x="39" y="217"/>
                  <a:pt x="35" y="218"/>
                  <a:pt x="31" y="218"/>
                </a:cubicBezTo>
                <a:cubicBezTo>
                  <a:pt x="25" y="218"/>
                  <a:pt x="18" y="215"/>
                  <a:pt x="16" y="211"/>
                </a:cubicBezTo>
                <a:cubicBezTo>
                  <a:pt x="11" y="204"/>
                  <a:pt x="12" y="193"/>
                  <a:pt x="19" y="187"/>
                </a:cubicBezTo>
                <a:cubicBezTo>
                  <a:pt x="30" y="177"/>
                  <a:pt x="41" y="175"/>
                  <a:pt x="55" y="173"/>
                </a:cubicBezTo>
                <a:cubicBezTo>
                  <a:pt x="63" y="172"/>
                  <a:pt x="129" y="161"/>
                  <a:pt x="141" y="160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3" name="Freeform 162"/>
          <p:cNvSpPr>
            <a:spLocks noEditPoints="1"/>
          </p:cNvSpPr>
          <p:nvPr/>
        </p:nvSpPr>
        <p:spPr bwMode="auto">
          <a:xfrm>
            <a:off x="3205275" y="4174457"/>
            <a:ext cx="530225" cy="493713"/>
          </a:xfrm>
          <a:custGeom>
            <a:avLst/>
            <a:gdLst>
              <a:gd name="T0" fmla="*/ 188 w 345"/>
              <a:gd name="T1" fmla="*/ 143 h 321"/>
              <a:gd name="T2" fmla="*/ 206 w 345"/>
              <a:gd name="T3" fmla="*/ 64 h 321"/>
              <a:gd name="T4" fmla="*/ 120 w 345"/>
              <a:gd name="T5" fmla="*/ 127 h 321"/>
              <a:gd name="T6" fmla="*/ 35 w 345"/>
              <a:gd name="T7" fmla="*/ 105 h 321"/>
              <a:gd name="T8" fmla="*/ 34 w 345"/>
              <a:gd name="T9" fmla="*/ 148 h 321"/>
              <a:gd name="T10" fmla="*/ 89 w 345"/>
              <a:gd name="T11" fmla="*/ 176 h 321"/>
              <a:gd name="T12" fmla="*/ 31 w 345"/>
              <a:gd name="T13" fmla="*/ 206 h 321"/>
              <a:gd name="T14" fmla="*/ 118 w 345"/>
              <a:gd name="T15" fmla="*/ 227 h 321"/>
              <a:gd name="T16" fmla="*/ 181 w 345"/>
              <a:gd name="T17" fmla="*/ 297 h 321"/>
              <a:gd name="T18" fmla="*/ 183 w 345"/>
              <a:gd name="T19" fmla="*/ 217 h 321"/>
              <a:gd name="T20" fmla="*/ 274 w 345"/>
              <a:gd name="T21" fmla="*/ 137 h 321"/>
              <a:gd name="T22" fmla="*/ 188 w 345"/>
              <a:gd name="T23" fmla="*/ 143 h 321"/>
              <a:gd name="T24" fmla="*/ 188 w 345"/>
              <a:gd name="T25" fmla="*/ 143 h 321"/>
              <a:gd name="T26" fmla="*/ 179 w 345"/>
              <a:gd name="T27" fmla="*/ 158 h 321"/>
              <a:gd name="T28" fmla="*/ 176 w 345"/>
              <a:gd name="T29" fmla="*/ 154 h 321"/>
              <a:gd name="T30" fmla="*/ 222 w 345"/>
              <a:gd name="T31" fmla="*/ 139 h 321"/>
              <a:gd name="T32" fmla="*/ 284 w 345"/>
              <a:gd name="T33" fmla="*/ 180 h 321"/>
              <a:gd name="T34" fmla="*/ 194 w 345"/>
              <a:gd name="T35" fmla="*/ 211 h 321"/>
              <a:gd name="T36" fmla="*/ 169 w 345"/>
              <a:gd name="T37" fmla="*/ 188 h 321"/>
              <a:gd name="T38" fmla="*/ 179 w 345"/>
              <a:gd name="T39" fmla="*/ 158 h 321"/>
              <a:gd name="T40" fmla="*/ 179 w 345"/>
              <a:gd name="T41" fmla="*/ 158 h 321"/>
              <a:gd name="T42" fmla="*/ 169 w 345"/>
              <a:gd name="T43" fmla="*/ 149 h 321"/>
              <a:gd name="T44" fmla="*/ 138 w 345"/>
              <a:gd name="T45" fmla="*/ 153 h 321"/>
              <a:gd name="T46" fmla="*/ 163 w 345"/>
              <a:gd name="T47" fmla="*/ 53 h 321"/>
              <a:gd name="T48" fmla="*/ 197 w 345"/>
              <a:gd name="T49" fmla="*/ 85 h 321"/>
              <a:gd name="T50" fmla="*/ 169 w 345"/>
              <a:gd name="T51" fmla="*/ 149 h 321"/>
              <a:gd name="T52" fmla="*/ 169 w 345"/>
              <a:gd name="T53" fmla="*/ 149 h 321"/>
              <a:gd name="T54" fmla="*/ 135 w 345"/>
              <a:gd name="T55" fmla="*/ 155 h 321"/>
              <a:gd name="T56" fmla="*/ 120 w 345"/>
              <a:gd name="T57" fmla="*/ 167 h 321"/>
              <a:gd name="T58" fmla="*/ 120 w 345"/>
              <a:gd name="T59" fmla="*/ 167 h 321"/>
              <a:gd name="T60" fmla="*/ 48 w 345"/>
              <a:gd name="T61" fmla="*/ 148 h 321"/>
              <a:gd name="T62" fmla="*/ 39 w 345"/>
              <a:gd name="T63" fmla="*/ 115 h 321"/>
              <a:gd name="T64" fmla="*/ 87 w 345"/>
              <a:gd name="T65" fmla="*/ 111 h 321"/>
              <a:gd name="T66" fmla="*/ 129 w 345"/>
              <a:gd name="T67" fmla="*/ 148 h 321"/>
              <a:gd name="T68" fmla="*/ 135 w 345"/>
              <a:gd name="T69" fmla="*/ 155 h 321"/>
              <a:gd name="T70" fmla="*/ 135 w 345"/>
              <a:gd name="T71" fmla="*/ 155 h 321"/>
              <a:gd name="T72" fmla="*/ 115 w 345"/>
              <a:gd name="T73" fmla="*/ 178 h 321"/>
              <a:gd name="T74" fmla="*/ 116 w 345"/>
              <a:gd name="T75" fmla="*/ 191 h 321"/>
              <a:gd name="T76" fmla="*/ 130 w 345"/>
              <a:gd name="T77" fmla="*/ 200 h 321"/>
              <a:gd name="T78" fmla="*/ 89 w 345"/>
              <a:gd name="T79" fmla="*/ 250 h 321"/>
              <a:gd name="T80" fmla="*/ 39 w 345"/>
              <a:gd name="T81" fmla="*/ 212 h 321"/>
              <a:gd name="T82" fmla="*/ 88 w 345"/>
              <a:gd name="T83" fmla="*/ 187 h 321"/>
              <a:gd name="T84" fmla="*/ 115 w 345"/>
              <a:gd name="T85" fmla="*/ 178 h 321"/>
              <a:gd name="T86" fmla="*/ 115 w 345"/>
              <a:gd name="T87" fmla="*/ 178 h 321"/>
              <a:gd name="T88" fmla="*/ 131 w 345"/>
              <a:gd name="T89" fmla="*/ 201 h 321"/>
              <a:gd name="T90" fmla="*/ 159 w 345"/>
              <a:gd name="T91" fmla="*/ 195 h 321"/>
              <a:gd name="T92" fmla="*/ 161 w 345"/>
              <a:gd name="T93" fmla="*/ 194 h 321"/>
              <a:gd name="T94" fmla="*/ 168 w 345"/>
              <a:gd name="T95" fmla="*/ 212 h 321"/>
              <a:gd name="T96" fmla="*/ 182 w 345"/>
              <a:gd name="T97" fmla="*/ 278 h 321"/>
              <a:gd name="T98" fmla="*/ 128 w 345"/>
              <a:gd name="T99" fmla="*/ 266 h 321"/>
              <a:gd name="T100" fmla="*/ 131 w 345"/>
              <a:gd name="T101" fmla="*/ 20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5" h="321">
                <a:moveTo>
                  <a:pt x="188" y="143"/>
                </a:moveTo>
                <a:cubicBezTo>
                  <a:pt x="196" y="128"/>
                  <a:pt x="215" y="85"/>
                  <a:pt x="206" y="64"/>
                </a:cubicBezTo>
                <a:cubicBezTo>
                  <a:pt x="175" y="0"/>
                  <a:pt x="112" y="80"/>
                  <a:pt x="120" y="127"/>
                </a:cubicBezTo>
                <a:cubicBezTo>
                  <a:pt x="114" y="122"/>
                  <a:pt x="66" y="72"/>
                  <a:pt x="35" y="105"/>
                </a:cubicBezTo>
                <a:cubicBezTo>
                  <a:pt x="24" y="117"/>
                  <a:pt x="23" y="134"/>
                  <a:pt x="34" y="148"/>
                </a:cubicBezTo>
                <a:cubicBezTo>
                  <a:pt x="47" y="165"/>
                  <a:pt x="78" y="176"/>
                  <a:pt x="89" y="176"/>
                </a:cubicBezTo>
                <a:cubicBezTo>
                  <a:pt x="77" y="182"/>
                  <a:pt x="46" y="184"/>
                  <a:pt x="31" y="206"/>
                </a:cubicBezTo>
                <a:cubicBezTo>
                  <a:pt x="0" y="248"/>
                  <a:pt x="69" y="313"/>
                  <a:pt x="118" y="227"/>
                </a:cubicBezTo>
                <a:cubicBezTo>
                  <a:pt x="113" y="284"/>
                  <a:pt x="140" y="321"/>
                  <a:pt x="181" y="297"/>
                </a:cubicBezTo>
                <a:cubicBezTo>
                  <a:pt x="201" y="285"/>
                  <a:pt x="203" y="240"/>
                  <a:pt x="183" y="217"/>
                </a:cubicBezTo>
                <a:cubicBezTo>
                  <a:pt x="253" y="261"/>
                  <a:pt x="345" y="184"/>
                  <a:pt x="274" y="137"/>
                </a:cubicBezTo>
                <a:cubicBezTo>
                  <a:pt x="250" y="121"/>
                  <a:pt x="213" y="128"/>
                  <a:pt x="188" y="143"/>
                </a:cubicBezTo>
                <a:cubicBezTo>
                  <a:pt x="188" y="143"/>
                  <a:pt x="188" y="143"/>
                  <a:pt x="188" y="143"/>
                </a:cubicBezTo>
                <a:close/>
                <a:moveTo>
                  <a:pt x="179" y="158"/>
                </a:moveTo>
                <a:cubicBezTo>
                  <a:pt x="179" y="156"/>
                  <a:pt x="178" y="155"/>
                  <a:pt x="176" y="154"/>
                </a:cubicBezTo>
                <a:cubicBezTo>
                  <a:pt x="186" y="152"/>
                  <a:pt x="202" y="143"/>
                  <a:pt x="222" y="139"/>
                </a:cubicBezTo>
                <a:cubicBezTo>
                  <a:pt x="241" y="135"/>
                  <a:pt x="281" y="133"/>
                  <a:pt x="284" y="180"/>
                </a:cubicBezTo>
                <a:cubicBezTo>
                  <a:pt x="285" y="206"/>
                  <a:pt x="249" y="235"/>
                  <a:pt x="194" y="211"/>
                </a:cubicBezTo>
                <a:cubicBezTo>
                  <a:pt x="184" y="206"/>
                  <a:pt x="175" y="198"/>
                  <a:pt x="169" y="188"/>
                </a:cubicBezTo>
                <a:cubicBezTo>
                  <a:pt x="179" y="179"/>
                  <a:pt x="184" y="167"/>
                  <a:pt x="179" y="158"/>
                </a:cubicBezTo>
                <a:cubicBezTo>
                  <a:pt x="179" y="158"/>
                  <a:pt x="179" y="158"/>
                  <a:pt x="179" y="158"/>
                </a:cubicBezTo>
                <a:close/>
                <a:moveTo>
                  <a:pt x="169" y="149"/>
                </a:moveTo>
                <a:cubicBezTo>
                  <a:pt x="161" y="146"/>
                  <a:pt x="149" y="148"/>
                  <a:pt x="138" y="153"/>
                </a:cubicBezTo>
                <a:cubicBezTo>
                  <a:pt x="122" y="117"/>
                  <a:pt x="128" y="71"/>
                  <a:pt x="163" y="53"/>
                </a:cubicBezTo>
                <a:cubicBezTo>
                  <a:pt x="185" y="41"/>
                  <a:pt x="199" y="61"/>
                  <a:pt x="197" y="85"/>
                </a:cubicBezTo>
                <a:cubicBezTo>
                  <a:pt x="195" y="110"/>
                  <a:pt x="179" y="139"/>
                  <a:pt x="169" y="149"/>
                </a:cubicBezTo>
                <a:cubicBezTo>
                  <a:pt x="169" y="149"/>
                  <a:pt x="169" y="149"/>
                  <a:pt x="169" y="149"/>
                </a:cubicBezTo>
                <a:close/>
                <a:moveTo>
                  <a:pt x="135" y="155"/>
                </a:moveTo>
                <a:cubicBezTo>
                  <a:pt x="129" y="158"/>
                  <a:pt x="124" y="163"/>
                  <a:pt x="120" y="167"/>
                </a:cubicBezTo>
                <a:cubicBezTo>
                  <a:pt x="120" y="167"/>
                  <a:pt x="120" y="167"/>
                  <a:pt x="120" y="167"/>
                </a:cubicBezTo>
                <a:cubicBezTo>
                  <a:pt x="99" y="171"/>
                  <a:pt x="72" y="165"/>
                  <a:pt x="48" y="148"/>
                </a:cubicBezTo>
                <a:cubicBezTo>
                  <a:pt x="34" y="138"/>
                  <a:pt x="36" y="123"/>
                  <a:pt x="39" y="115"/>
                </a:cubicBezTo>
                <a:cubicBezTo>
                  <a:pt x="45" y="102"/>
                  <a:pt x="66" y="102"/>
                  <a:pt x="87" y="111"/>
                </a:cubicBezTo>
                <a:cubicBezTo>
                  <a:pt x="103" y="119"/>
                  <a:pt x="117" y="131"/>
                  <a:pt x="129" y="148"/>
                </a:cubicBezTo>
                <a:cubicBezTo>
                  <a:pt x="130" y="150"/>
                  <a:pt x="132" y="153"/>
                  <a:pt x="135" y="155"/>
                </a:cubicBezTo>
                <a:cubicBezTo>
                  <a:pt x="135" y="155"/>
                  <a:pt x="135" y="155"/>
                  <a:pt x="135" y="155"/>
                </a:cubicBezTo>
                <a:close/>
                <a:moveTo>
                  <a:pt x="115" y="178"/>
                </a:moveTo>
                <a:cubicBezTo>
                  <a:pt x="114" y="183"/>
                  <a:pt x="114" y="187"/>
                  <a:pt x="116" y="191"/>
                </a:cubicBezTo>
                <a:cubicBezTo>
                  <a:pt x="119" y="196"/>
                  <a:pt x="124" y="199"/>
                  <a:pt x="130" y="200"/>
                </a:cubicBezTo>
                <a:cubicBezTo>
                  <a:pt x="120" y="215"/>
                  <a:pt x="110" y="233"/>
                  <a:pt x="89" y="250"/>
                </a:cubicBezTo>
                <a:cubicBezTo>
                  <a:pt x="53" y="280"/>
                  <a:pt x="17" y="239"/>
                  <a:pt x="39" y="212"/>
                </a:cubicBezTo>
                <a:cubicBezTo>
                  <a:pt x="51" y="197"/>
                  <a:pt x="71" y="192"/>
                  <a:pt x="88" y="187"/>
                </a:cubicBezTo>
                <a:cubicBezTo>
                  <a:pt x="98" y="184"/>
                  <a:pt x="108" y="180"/>
                  <a:pt x="115" y="178"/>
                </a:cubicBezTo>
                <a:cubicBezTo>
                  <a:pt x="115" y="178"/>
                  <a:pt x="115" y="178"/>
                  <a:pt x="115" y="178"/>
                </a:cubicBezTo>
                <a:close/>
                <a:moveTo>
                  <a:pt x="131" y="201"/>
                </a:moveTo>
                <a:cubicBezTo>
                  <a:pt x="139" y="202"/>
                  <a:pt x="149" y="200"/>
                  <a:pt x="159" y="195"/>
                </a:cubicBezTo>
                <a:cubicBezTo>
                  <a:pt x="159" y="195"/>
                  <a:pt x="160" y="194"/>
                  <a:pt x="161" y="194"/>
                </a:cubicBezTo>
                <a:cubicBezTo>
                  <a:pt x="162" y="199"/>
                  <a:pt x="165" y="205"/>
                  <a:pt x="168" y="212"/>
                </a:cubicBezTo>
                <a:cubicBezTo>
                  <a:pt x="179" y="233"/>
                  <a:pt x="192" y="246"/>
                  <a:pt x="182" y="278"/>
                </a:cubicBezTo>
                <a:cubicBezTo>
                  <a:pt x="176" y="296"/>
                  <a:pt x="135" y="304"/>
                  <a:pt x="128" y="266"/>
                </a:cubicBezTo>
                <a:cubicBezTo>
                  <a:pt x="123" y="240"/>
                  <a:pt x="123" y="225"/>
                  <a:pt x="131" y="201"/>
                </a:cubicBezTo>
                <a:close/>
              </a:path>
            </a:pathLst>
          </a:custGeom>
          <a:solidFill>
            <a:srgbClr val="F08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4" name="Freeform 170"/>
          <p:cNvSpPr>
            <a:spLocks/>
          </p:cNvSpPr>
          <p:nvPr/>
        </p:nvSpPr>
        <p:spPr bwMode="auto">
          <a:xfrm>
            <a:off x="3090975" y="3863307"/>
            <a:ext cx="325438" cy="333375"/>
          </a:xfrm>
          <a:custGeom>
            <a:avLst/>
            <a:gdLst>
              <a:gd name="T0" fmla="*/ 118 w 212"/>
              <a:gd name="T1" fmla="*/ 108 h 217"/>
              <a:gd name="T2" fmla="*/ 97 w 212"/>
              <a:gd name="T3" fmla="*/ 133 h 217"/>
              <a:gd name="T4" fmla="*/ 75 w 212"/>
              <a:gd name="T5" fmla="*/ 91 h 217"/>
              <a:gd name="T6" fmla="*/ 162 w 212"/>
              <a:gd name="T7" fmla="*/ 102 h 217"/>
              <a:gd name="T8" fmla="*/ 119 w 212"/>
              <a:gd name="T9" fmla="*/ 179 h 217"/>
              <a:gd name="T10" fmla="*/ 50 w 212"/>
              <a:gd name="T11" fmla="*/ 161 h 217"/>
              <a:gd name="T12" fmla="*/ 87 w 212"/>
              <a:gd name="T13" fmla="*/ 20 h 217"/>
              <a:gd name="T14" fmla="*/ 181 w 212"/>
              <a:gd name="T15" fmla="*/ 54 h 217"/>
              <a:gd name="T16" fmla="*/ 209 w 212"/>
              <a:gd name="T17" fmla="*/ 111 h 217"/>
              <a:gd name="T18" fmla="*/ 160 w 212"/>
              <a:gd name="T19" fmla="*/ 20 h 217"/>
              <a:gd name="T20" fmla="*/ 107 w 212"/>
              <a:gd name="T21" fmla="*/ 2 h 217"/>
              <a:gd name="T22" fmla="*/ 21 w 212"/>
              <a:gd name="T23" fmla="*/ 51 h 217"/>
              <a:gd name="T24" fmla="*/ 12 w 212"/>
              <a:gd name="T25" fmla="*/ 135 h 217"/>
              <a:gd name="T26" fmla="*/ 141 w 212"/>
              <a:gd name="T27" fmla="*/ 187 h 217"/>
              <a:gd name="T28" fmla="*/ 167 w 212"/>
              <a:gd name="T29" fmla="*/ 87 h 217"/>
              <a:gd name="T30" fmla="*/ 88 w 212"/>
              <a:gd name="T31" fmla="*/ 57 h 217"/>
              <a:gd name="T32" fmla="*/ 64 w 212"/>
              <a:gd name="T33" fmla="*/ 118 h 217"/>
              <a:gd name="T34" fmla="*/ 90 w 212"/>
              <a:gd name="T35" fmla="*/ 146 h 217"/>
              <a:gd name="T36" fmla="*/ 132 w 212"/>
              <a:gd name="T37" fmla="*/ 125 h 217"/>
              <a:gd name="T38" fmla="*/ 118 w 212"/>
              <a:gd name="T39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2" h="217">
                <a:moveTo>
                  <a:pt x="118" y="108"/>
                </a:moveTo>
                <a:cubicBezTo>
                  <a:pt x="123" y="124"/>
                  <a:pt x="109" y="135"/>
                  <a:pt x="97" y="133"/>
                </a:cubicBezTo>
                <a:cubicBezTo>
                  <a:pt x="82" y="130"/>
                  <a:pt x="65" y="114"/>
                  <a:pt x="75" y="91"/>
                </a:cubicBezTo>
                <a:cubicBezTo>
                  <a:pt x="95" y="49"/>
                  <a:pt x="146" y="68"/>
                  <a:pt x="162" y="102"/>
                </a:cubicBezTo>
                <a:cubicBezTo>
                  <a:pt x="171" y="121"/>
                  <a:pt x="165" y="164"/>
                  <a:pt x="119" y="179"/>
                </a:cubicBezTo>
                <a:cubicBezTo>
                  <a:pt x="100" y="185"/>
                  <a:pt x="72" y="181"/>
                  <a:pt x="50" y="161"/>
                </a:cubicBezTo>
                <a:cubicBezTo>
                  <a:pt x="4" y="120"/>
                  <a:pt x="26" y="36"/>
                  <a:pt x="87" y="20"/>
                </a:cubicBezTo>
                <a:cubicBezTo>
                  <a:pt x="128" y="9"/>
                  <a:pt x="165" y="37"/>
                  <a:pt x="181" y="54"/>
                </a:cubicBezTo>
                <a:cubicBezTo>
                  <a:pt x="192" y="67"/>
                  <a:pt x="203" y="89"/>
                  <a:pt x="209" y="111"/>
                </a:cubicBezTo>
                <a:cubicBezTo>
                  <a:pt x="212" y="73"/>
                  <a:pt x="196" y="41"/>
                  <a:pt x="160" y="20"/>
                </a:cubicBezTo>
                <a:cubicBezTo>
                  <a:pt x="144" y="11"/>
                  <a:pt x="126" y="4"/>
                  <a:pt x="107" y="2"/>
                </a:cubicBezTo>
                <a:cubicBezTo>
                  <a:pt x="83" y="0"/>
                  <a:pt x="47" y="9"/>
                  <a:pt x="21" y="51"/>
                </a:cubicBezTo>
                <a:cubicBezTo>
                  <a:pt x="5" y="77"/>
                  <a:pt x="0" y="108"/>
                  <a:pt x="12" y="135"/>
                </a:cubicBezTo>
                <a:cubicBezTo>
                  <a:pt x="33" y="181"/>
                  <a:pt x="96" y="217"/>
                  <a:pt x="141" y="187"/>
                </a:cubicBezTo>
                <a:cubicBezTo>
                  <a:pt x="171" y="167"/>
                  <a:pt x="186" y="121"/>
                  <a:pt x="167" y="87"/>
                </a:cubicBezTo>
                <a:cubicBezTo>
                  <a:pt x="151" y="59"/>
                  <a:pt x="116" y="42"/>
                  <a:pt x="88" y="57"/>
                </a:cubicBezTo>
                <a:cubicBezTo>
                  <a:pt x="69" y="68"/>
                  <a:pt x="57" y="92"/>
                  <a:pt x="64" y="118"/>
                </a:cubicBezTo>
                <a:cubicBezTo>
                  <a:pt x="65" y="125"/>
                  <a:pt x="75" y="140"/>
                  <a:pt x="90" y="146"/>
                </a:cubicBezTo>
                <a:cubicBezTo>
                  <a:pt x="120" y="157"/>
                  <a:pt x="132" y="139"/>
                  <a:pt x="132" y="125"/>
                </a:cubicBezTo>
                <a:cubicBezTo>
                  <a:pt x="132" y="114"/>
                  <a:pt x="124" y="109"/>
                  <a:pt x="118" y="108"/>
                </a:cubicBezTo>
                <a:close/>
              </a:path>
            </a:pathLst>
          </a:custGeom>
          <a:solidFill>
            <a:srgbClr val="ABCD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15" name="组合 314"/>
          <p:cNvGrpSpPr/>
          <p:nvPr/>
        </p:nvGrpSpPr>
        <p:grpSpPr>
          <a:xfrm>
            <a:off x="2656000" y="3893470"/>
            <a:ext cx="406400" cy="563563"/>
            <a:chOff x="2705662" y="3677446"/>
            <a:chExt cx="406400" cy="563563"/>
          </a:xfrm>
        </p:grpSpPr>
        <p:sp>
          <p:nvSpPr>
            <p:cNvPr id="316" name="Freeform 143"/>
            <p:cNvSpPr>
              <a:spLocks/>
            </p:cNvSpPr>
            <p:nvPr/>
          </p:nvSpPr>
          <p:spPr bwMode="auto">
            <a:xfrm>
              <a:off x="2792974" y="3912396"/>
              <a:ext cx="42863" cy="328613"/>
            </a:xfrm>
            <a:custGeom>
              <a:avLst/>
              <a:gdLst>
                <a:gd name="T0" fmla="*/ 1 w 28"/>
                <a:gd name="T1" fmla="*/ 214 h 214"/>
                <a:gd name="T2" fmla="*/ 1 w 28"/>
                <a:gd name="T3" fmla="*/ 203 h 214"/>
                <a:gd name="T4" fmla="*/ 0 w 28"/>
                <a:gd name="T5" fmla="*/ 0 h 214"/>
                <a:gd name="T6" fmla="*/ 28 w 28"/>
                <a:gd name="T7" fmla="*/ 0 h 214"/>
                <a:gd name="T8" fmla="*/ 28 w 28"/>
                <a:gd name="T9" fmla="*/ 214 h 214"/>
                <a:gd name="T10" fmla="*/ 1 w 28"/>
                <a:gd name="T11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14">
                  <a:moveTo>
                    <a:pt x="1" y="214"/>
                  </a:moveTo>
                  <a:cubicBezTo>
                    <a:pt x="1" y="210"/>
                    <a:pt x="1" y="207"/>
                    <a:pt x="1" y="203"/>
                  </a:cubicBezTo>
                  <a:cubicBezTo>
                    <a:pt x="1" y="144"/>
                    <a:pt x="0" y="66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214"/>
                    <a:pt x="28" y="214"/>
                    <a:pt x="28" y="214"/>
                  </a:cubicBezTo>
                  <a:lnTo>
                    <a:pt x="1" y="214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7" name="Freeform 144"/>
            <p:cNvSpPr>
              <a:spLocks/>
            </p:cNvSpPr>
            <p:nvPr/>
          </p:nvSpPr>
          <p:spPr bwMode="auto">
            <a:xfrm>
              <a:off x="2748524" y="3912396"/>
              <a:ext cx="53975" cy="328613"/>
            </a:xfrm>
            <a:custGeom>
              <a:avLst/>
              <a:gdLst>
                <a:gd name="T0" fmla="*/ 1 w 35"/>
                <a:gd name="T1" fmla="*/ 214 h 214"/>
                <a:gd name="T2" fmla="*/ 1 w 35"/>
                <a:gd name="T3" fmla="*/ 199 h 214"/>
                <a:gd name="T4" fmla="*/ 0 w 35"/>
                <a:gd name="T5" fmla="*/ 0 h 214"/>
                <a:gd name="T6" fmla="*/ 34 w 35"/>
                <a:gd name="T7" fmla="*/ 0 h 214"/>
                <a:gd name="T8" fmla="*/ 35 w 35"/>
                <a:gd name="T9" fmla="*/ 108 h 214"/>
                <a:gd name="T10" fmla="*/ 35 w 35"/>
                <a:gd name="T11" fmla="*/ 199 h 214"/>
                <a:gd name="T12" fmla="*/ 35 w 35"/>
                <a:gd name="T13" fmla="*/ 214 h 214"/>
                <a:gd name="T14" fmla="*/ 1 w 35"/>
                <a:gd name="T15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214">
                  <a:moveTo>
                    <a:pt x="1" y="214"/>
                  </a:moveTo>
                  <a:cubicBezTo>
                    <a:pt x="1" y="209"/>
                    <a:pt x="1" y="204"/>
                    <a:pt x="1" y="199"/>
                  </a:cubicBezTo>
                  <a:cubicBezTo>
                    <a:pt x="1" y="140"/>
                    <a:pt x="0" y="65"/>
                    <a:pt x="0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36"/>
                    <a:pt x="35" y="73"/>
                    <a:pt x="35" y="108"/>
                  </a:cubicBezTo>
                  <a:cubicBezTo>
                    <a:pt x="35" y="138"/>
                    <a:pt x="34" y="170"/>
                    <a:pt x="35" y="199"/>
                  </a:cubicBezTo>
                  <a:cubicBezTo>
                    <a:pt x="35" y="204"/>
                    <a:pt x="35" y="209"/>
                    <a:pt x="35" y="214"/>
                  </a:cubicBezTo>
                  <a:lnTo>
                    <a:pt x="1" y="214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8" name="Freeform 145"/>
            <p:cNvSpPr>
              <a:spLocks/>
            </p:cNvSpPr>
            <p:nvPr/>
          </p:nvSpPr>
          <p:spPr bwMode="auto">
            <a:xfrm>
              <a:off x="2705662" y="3912396"/>
              <a:ext cx="50800" cy="328613"/>
            </a:xfrm>
            <a:custGeom>
              <a:avLst/>
              <a:gdLst>
                <a:gd name="T0" fmla="*/ 0 w 33"/>
                <a:gd name="T1" fmla="*/ 214 h 214"/>
                <a:gd name="T2" fmla="*/ 1 w 33"/>
                <a:gd name="T3" fmla="*/ 0 h 214"/>
                <a:gd name="T4" fmla="*/ 32 w 33"/>
                <a:gd name="T5" fmla="*/ 0 h 214"/>
                <a:gd name="T6" fmla="*/ 33 w 33"/>
                <a:gd name="T7" fmla="*/ 214 h 214"/>
                <a:gd name="T8" fmla="*/ 0 w 33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14">
                  <a:moveTo>
                    <a:pt x="0" y="214"/>
                  </a:moveTo>
                  <a:cubicBezTo>
                    <a:pt x="0" y="154"/>
                    <a:pt x="1" y="6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106"/>
                    <a:pt x="32" y="173"/>
                    <a:pt x="33" y="214"/>
                  </a:cubicBezTo>
                  <a:lnTo>
                    <a:pt x="0" y="214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9" name="Freeform 146"/>
            <p:cNvSpPr>
              <a:spLocks/>
            </p:cNvSpPr>
            <p:nvPr/>
          </p:nvSpPr>
          <p:spPr bwMode="auto">
            <a:xfrm>
              <a:off x="2869174" y="3912396"/>
              <a:ext cx="50800" cy="328613"/>
            </a:xfrm>
            <a:custGeom>
              <a:avLst/>
              <a:gdLst>
                <a:gd name="T0" fmla="*/ 1 w 33"/>
                <a:gd name="T1" fmla="*/ 214 h 214"/>
                <a:gd name="T2" fmla="*/ 2 w 33"/>
                <a:gd name="T3" fmla="*/ 0 h 214"/>
                <a:gd name="T4" fmla="*/ 33 w 33"/>
                <a:gd name="T5" fmla="*/ 0 h 214"/>
                <a:gd name="T6" fmla="*/ 33 w 33"/>
                <a:gd name="T7" fmla="*/ 214 h 214"/>
                <a:gd name="T8" fmla="*/ 1 w 33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14">
                  <a:moveTo>
                    <a:pt x="1" y="214"/>
                  </a:moveTo>
                  <a:cubicBezTo>
                    <a:pt x="0" y="164"/>
                    <a:pt x="1" y="65"/>
                    <a:pt x="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15"/>
                    <a:pt x="33" y="179"/>
                    <a:pt x="33" y="214"/>
                  </a:cubicBezTo>
                  <a:lnTo>
                    <a:pt x="1" y="214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0" name="Freeform 147"/>
            <p:cNvSpPr>
              <a:spLocks/>
            </p:cNvSpPr>
            <p:nvPr/>
          </p:nvSpPr>
          <p:spPr bwMode="auto">
            <a:xfrm>
              <a:off x="3086662" y="3912396"/>
              <a:ext cx="25400" cy="328613"/>
            </a:xfrm>
            <a:custGeom>
              <a:avLst/>
              <a:gdLst>
                <a:gd name="T0" fmla="*/ 2 w 16"/>
                <a:gd name="T1" fmla="*/ 214 h 214"/>
                <a:gd name="T2" fmla="*/ 2 w 16"/>
                <a:gd name="T3" fmla="*/ 192 h 214"/>
                <a:gd name="T4" fmla="*/ 1 w 16"/>
                <a:gd name="T5" fmla="*/ 0 h 214"/>
                <a:gd name="T6" fmla="*/ 16 w 16"/>
                <a:gd name="T7" fmla="*/ 0 h 214"/>
                <a:gd name="T8" fmla="*/ 16 w 16"/>
                <a:gd name="T9" fmla="*/ 214 h 214"/>
                <a:gd name="T10" fmla="*/ 2 w 16"/>
                <a:gd name="T11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14">
                  <a:moveTo>
                    <a:pt x="2" y="214"/>
                  </a:moveTo>
                  <a:cubicBezTo>
                    <a:pt x="2" y="207"/>
                    <a:pt x="2" y="199"/>
                    <a:pt x="2" y="192"/>
                  </a:cubicBezTo>
                  <a:cubicBezTo>
                    <a:pt x="1" y="136"/>
                    <a:pt x="0" y="63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214"/>
                    <a:pt x="16" y="214"/>
                    <a:pt x="16" y="214"/>
                  </a:cubicBezTo>
                  <a:lnTo>
                    <a:pt x="2" y="214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1" name="Freeform 148"/>
            <p:cNvSpPr>
              <a:spLocks/>
            </p:cNvSpPr>
            <p:nvPr/>
          </p:nvSpPr>
          <p:spPr bwMode="auto">
            <a:xfrm>
              <a:off x="2999349" y="3912396"/>
              <a:ext cx="53975" cy="328613"/>
            </a:xfrm>
            <a:custGeom>
              <a:avLst/>
              <a:gdLst>
                <a:gd name="T0" fmla="*/ 1 w 35"/>
                <a:gd name="T1" fmla="*/ 214 h 214"/>
                <a:gd name="T2" fmla="*/ 1 w 35"/>
                <a:gd name="T3" fmla="*/ 183 h 214"/>
                <a:gd name="T4" fmla="*/ 0 w 35"/>
                <a:gd name="T5" fmla="*/ 0 h 214"/>
                <a:gd name="T6" fmla="*/ 34 w 35"/>
                <a:gd name="T7" fmla="*/ 0 h 214"/>
                <a:gd name="T8" fmla="*/ 35 w 35"/>
                <a:gd name="T9" fmla="*/ 97 h 214"/>
                <a:gd name="T10" fmla="*/ 34 w 35"/>
                <a:gd name="T11" fmla="*/ 183 h 214"/>
                <a:gd name="T12" fmla="*/ 34 w 35"/>
                <a:gd name="T13" fmla="*/ 214 h 214"/>
                <a:gd name="T14" fmla="*/ 1 w 35"/>
                <a:gd name="T15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214">
                  <a:moveTo>
                    <a:pt x="1" y="214"/>
                  </a:moveTo>
                  <a:cubicBezTo>
                    <a:pt x="1" y="204"/>
                    <a:pt x="1" y="193"/>
                    <a:pt x="1" y="183"/>
                  </a:cubicBezTo>
                  <a:cubicBezTo>
                    <a:pt x="1" y="130"/>
                    <a:pt x="0" y="61"/>
                    <a:pt x="0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32"/>
                    <a:pt x="35" y="66"/>
                    <a:pt x="35" y="97"/>
                  </a:cubicBezTo>
                  <a:cubicBezTo>
                    <a:pt x="35" y="126"/>
                    <a:pt x="34" y="157"/>
                    <a:pt x="34" y="183"/>
                  </a:cubicBezTo>
                  <a:cubicBezTo>
                    <a:pt x="34" y="194"/>
                    <a:pt x="34" y="204"/>
                    <a:pt x="34" y="214"/>
                  </a:cubicBezTo>
                  <a:lnTo>
                    <a:pt x="1" y="214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2" name="Freeform 149"/>
            <p:cNvSpPr>
              <a:spLocks/>
            </p:cNvSpPr>
            <p:nvPr/>
          </p:nvSpPr>
          <p:spPr bwMode="auto">
            <a:xfrm>
              <a:off x="2915212" y="3912396"/>
              <a:ext cx="53975" cy="328613"/>
            </a:xfrm>
            <a:custGeom>
              <a:avLst/>
              <a:gdLst>
                <a:gd name="T0" fmla="*/ 1 w 35"/>
                <a:gd name="T1" fmla="*/ 214 h 214"/>
                <a:gd name="T2" fmla="*/ 1 w 35"/>
                <a:gd name="T3" fmla="*/ 181 h 214"/>
                <a:gd name="T4" fmla="*/ 0 w 35"/>
                <a:gd name="T5" fmla="*/ 0 h 214"/>
                <a:gd name="T6" fmla="*/ 34 w 35"/>
                <a:gd name="T7" fmla="*/ 0 h 214"/>
                <a:gd name="T8" fmla="*/ 35 w 35"/>
                <a:gd name="T9" fmla="*/ 95 h 214"/>
                <a:gd name="T10" fmla="*/ 34 w 35"/>
                <a:gd name="T11" fmla="*/ 181 h 214"/>
                <a:gd name="T12" fmla="*/ 34 w 35"/>
                <a:gd name="T13" fmla="*/ 214 h 214"/>
                <a:gd name="T14" fmla="*/ 1 w 35"/>
                <a:gd name="T15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214">
                  <a:moveTo>
                    <a:pt x="1" y="214"/>
                  </a:moveTo>
                  <a:cubicBezTo>
                    <a:pt x="1" y="204"/>
                    <a:pt x="1" y="191"/>
                    <a:pt x="1" y="181"/>
                  </a:cubicBezTo>
                  <a:cubicBezTo>
                    <a:pt x="1" y="128"/>
                    <a:pt x="0" y="60"/>
                    <a:pt x="0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31"/>
                    <a:pt x="35" y="64"/>
                    <a:pt x="35" y="95"/>
                  </a:cubicBezTo>
                  <a:cubicBezTo>
                    <a:pt x="35" y="124"/>
                    <a:pt x="34" y="154"/>
                    <a:pt x="34" y="181"/>
                  </a:cubicBezTo>
                  <a:cubicBezTo>
                    <a:pt x="34" y="193"/>
                    <a:pt x="34" y="204"/>
                    <a:pt x="34" y="214"/>
                  </a:cubicBezTo>
                  <a:lnTo>
                    <a:pt x="1" y="214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3" name="Freeform 150"/>
            <p:cNvSpPr>
              <a:spLocks/>
            </p:cNvSpPr>
            <p:nvPr/>
          </p:nvSpPr>
          <p:spPr bwMode="auto">
            <a:xfrm>
              <a:off x="2834249" y="3912396"/>
              <a:ext cx="44450" cy="328613"/>
            </a:xfrm>
            <a:custGeom>
              <a:avLst/>
              <a:gdLst>
                <a:gd name="T0" fmla="*/ 0 w 28"/>
                <a:gd name="T1" fmla="*/ 214 h 214"/>
                <a:gd name="T2" fmla="*/ 0 w 28"/>
                <a:gd name="T3" fmla="*/ 0 h 214"/>
                <a:gd name="T4" fmla="*/ 27 w 28"/>
                <a:gd name="T5" fmla="*/ 0 h 214"/>
                <a:gd name="T6" fmla="*/ 27 w 28"/>
                <a:gd name="T7" fmla="*/ 94 h 214"/>
                <a:gd name="T8" fmla="*/ 27 w 28"/>
                <a:gd name="T9" fmla="*/ 180 h 214"/>
                <a:gd name="T10" fmla="*/ 26 w 28"/>
                <a:gd name="T11" fmla="*/ 214 h 214"/>
                <a:gd name="T12" fmla="*/ 0 w 28"/>
                <a:gd name="T13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14">
                  <a:moveTo>
                    <a:pt x="0" y="21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31"/>
                    <a:pt x="27" y="63"/>
                    <a:pt x="27" y="94"/>
                  </a:cubicBezTo>
                  <a:cubicBezTo>
                    <a:pt x="28" y="123"/>
                    <a:pt x="27" y="153"/>
                    <a:pt x="27" y="180"/>
                  </a:cubicBezTo>
                  <a:cubicBezTo>
                    <a:pt x="27" y="192"/>
                    <a:pt x="27" y="203"/>
                    <a:pt x="26" y="214"/>
                  </a:cubicBezTo>
                  <a:lnTo>
                    <a:pt x="0" y="214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4" name="Freeform 151"/>
            <p:cNvSpPr>
              <a:spLocks/>
            </p:cNvSpPr>
            <p:nvPr/>
          </p:nvSpPr>
          <p:spPr bwMode="auto">
            <a:xfrm>
              <a:off x="3043799" y="3912396"/>
              <a:ext cx="50800" cy="328613"/>
            </a:xfrm>
            <a:custGeom>
              <a:avLst/>
              <a:gdLst>
                <a:gd name="T0" fmla="*/ 0 w 33"/>
                <a:gd name="T1" fmla="*/ 214 h 214"/>
                <a:gd name="T2" fmla="*/ 2 w 33"/>
                <a:gd name="T3" fmla="*/ 0 h 214"/>
                <a:gd name="T4" fmla="*/ 32 w 33"/>
                <a:gd name="T5" fmla="*/ 0 h 214"/>
                <a:gd name="T6" fmla="*/ 33 w 33"/>
                <a:gd name="T7" fmla="*/ 214 h 214"/>
                <a:gd name="T8" fmla="*/ 0 w 33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14">
                  <a:moveTo>
                    <a:pt x="0" y="214"/>
                  </a:moveTo>
                  <a:cubicBezTo>
                    <a:pt x="0" y="165"/>
                    <a:pt x="1" y="66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116"/>
                    <a:pt x="33" y="180"/>
                    <a:pt x="33" y="214"/>
                  </a:cubicBezTo>
                  <a:lnTo>
                    <a:pt x="0" y="214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5" name="Freeform 152"/>
            <p:cNvSpPr>
              <a:spLocks/>
            </p:cNvSpPr>
            <p:nvPr/>
          </p:nvSpPr>
          <p:spPr bwMode="auto">
            <a:xfrm>
              <a:off x="2954899" y="3912396"/>
              <a:ext cx="52388" cy="328613"/>
            </a:xfrm>
            <a:custGeom>
              <a:avLst/>
              <a:gdLst>
                <a:gd name="T0" fmla="*/ 1 w 34"/>
                <a:gd name="T1" fmla="*/ 214 h 214"/>
                <a:gd name="T2" fmla="*/ 2 w 34"/>
                <a:gd name="T3" fmla="*/ 0 h 214"/>
                <a:gd name="T4" fmla="*/ 33 w 34"/>
                <a:gd name="T5" fmla="*/ 0 h 214"/>
                <a:gd name="T6" fmla="*/ 34 w 34"/>
                <a:gd name="T7" fmla="*/ 214 h 214"/>
                <a:gd name="T8" fmla="*/ 1 w 34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4">
                  <a:moveTo>
                    <a:pt x="1" y="214"/>
                  </a:moveTo>
                  <a:cubicBezTo>
                    <a:pt x="0" y="165"/>
                    <a:pt x="2" y="66"/>
                    <a:pt x="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16"/>
                    <a:pt x="34" y="180"/>
                    <a:pt x="34" y="214"/>
                  </a:cubicBezTo>
                  <a:lnTo>
                    <a:pt x="1" y="214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6" name="Freeform 153"/>
            <p:cNvSpPr>
              <a:spLocks/>
            </p:cNvSpPr>
            <p:nvPr/>
          </p:nvSpPr>
          <p:spPr bwMode="auto">
            <a:xfrm>
              <a:off x="2707249" y="3775871"/>
              <a:ext cx="184150" cy="134938"/>
            </a:xfrm>
            <a:custGeom>
              <a:avLst/>
              <a:gdLst>
                <a:gd name="T0" fmla="*/ 119 w 120"/>
                <a:gd name="T1" fmla="*/ 88 h 88"/>
                <a:gd name="T2" fmla="*/ 0 w 120"/>
                <a:gd name="T3" fmla="*/ 27 h 88"/>
                <a:gd name="T4" fmla="*/ 48 w 120"/>
                <a:gd name="T5" fmla="*/ 18 h 88"/>
                <a:gd name="T6" fmla="*/ 36 w 120"/>
                <a:gd name="T7" fmla="*/ 0 h 88"/>
                <a:gd name="T8" fmla="*/ 93 w 120"/>
                <a:gd name="T9" fmla="*/ 51 h 88"/>
                <a:gd name="T10" fmla="*/ 106 w 120"/>
                <a:gd name="T11" fmla="*/ 64 h 88"/>
                <a:gd name="T12" fmla="*/ 119 w 120"/>
                <a:gd name="T1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88">
                  <a:moveTo>
                    <a:pt x="119" y="88"/>
                  </a:moveTo>
                  <a:cubicBezTo>
                    <a:pt x="105" y="57"/>
                    <a:pt x="53" y="27"/>
                    <a:pt x="0" y="27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5" y="7"/>
                    <a:pt x="72" y="30"/>
                    <a:pt x="93" y="51"/>
                  </a:cubicBezTo>
                  <a:cubicBezTo>
                    <a:pt x="98" y="57"/>
                    <a:pt x="102" y="59"/>
                    <a:pt x="106" y="64"/>
                  </a:cubicBezTo>
                  <a:cubicBezTo>
                    <a:pt x="115" y="74"/>
                    <a:pt x="120" y="83"/>
                    <a:pt x="119" y="88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7" name="Freeform 154"/>
            <p:cNvSpPr>
              <a:spLocks/>
            </p:cNvSpPr>
            <p:nvPr/>
          </p:nvSpPr>
          <p:spPr bwMode="auto">
            <a:xfrm>
              <a:off x="2888224" y="3677446"/>
              <a:ext cx="222250" cy="233363"/>
            </a:xfrm>
            <a:custGeom>
              <a:avLst/>
              <a:gdLst>
                <a:gd name="T0" fmla="*/ 0 w 144"/>
                <a:gd name="T1" fmla="*/ 152 h 152"/>
                <a:gd name="T2" fmla="*/ 144 w 144"/>
                <a:gd name="T3" fmla="*/ 56 h 152"/>
                <a:gd name="T4" fmla="*/ 88 w 144"/>
                <a:gd name="T5" fmla="*/ 43 h 152"/>
                <a:gd name="T6" fmla="*/ 73 w 144"/>
                <a:gd name="T7" fmla="*/ 0 h 152"/>
                <a:gd name="T8" fmla="*/ 0 w 144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52">
                  <a:moveTo>
                    <a:pt x="0" y="152"/>
                  </a:moveTo>
                  <a:cubicBezTo>
                    <a:pt x="46" y="103"/>
                    <a:pt x="77" y="67"/>
                    <a:pt x="144" y="56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5" y="65"/>
                    <a:pt x="17" y="86"/>
                    <a:pt x="0" y="152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8" name="Freeform 155"/>
            <p:cNvSpPr>
              <a:spLocks/>
            </p:cNvSpPr>
            <p:nvPr/>
          </p:nvSpPr>
          <p:spPr bwMode="auto">
            <a:xfrm>
              <a:off x="2889812" y="3813971"/>
              <a:ext cx="144463" cy="95250"/>
            </a:xfrm>
            <a:custGeom>
              <a:avLst/>
              <a:gdLst>
                <a:gd name="T0" fmla="*/ 0 w 94"/>
                <a:gd name="T1" fmla="*/ 62 h 62"/>
                <a:gd name="T2" fmla="*/ 43 w 94"/>
                <a:gd name="T3" fmla="*/ 30 h 62"/>
                <a:gd name="T4" fmla="*/ 60 w 94"/>
                <a:gd name="T5" fmla="*/ 34 h 62"/>
                <a:gd name="T6" fmla="*/ 53 w 94"/>
                <a:gd name="T7" fmla="*/ 42 h 62"/>
                <a:gd name="T8" fmla="*/ 5 w 94"/>
                <a:gd name="T9" fmla="*/ 57 h 62"/>
                <a:gd name="T10" fmla="*/ 87 w 94"/>
                <a:gd name="T11" fmla="*/ 30 h 62"/>
                <a:gd name="T12" fmla="*/ 63 w 94"/>
                <a:gd name="T13" fmla="*/ 58 h 62"/>
                <a:gd name="T14" fmla="*/ 0 w 94"/>
                <a:gd name="T1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62">
                  <a:moveTo>
                    <a:pt x="0" y="62"/>
                  </a:moveTo>
                  <a:cubicBezTo>
                    <a:pt x="10" y="50"/>
                    <a:pt x="27" y="32"/>
                    <a:pt x="43" y="30"/>
                  </a:cubicBezTo>
                  <a:cubicBezTo>
                    <a:pt x="50" y="28"/>
                    <a:pt x="59" y="30"/>
                    <a:pt x="60" y="34"/>
                  </a:cubicBezTo>
                  <a:cubicBezTo>
                    <a:pt x="60" y="37"/>
                    <a:pt x="59" y="40"/>
                    <a:pt x="53" y="42"/>
                  </a:cubicBezTo>
                  <a:cubicBezTo>
                    <a:pt x="42" y="44"/>
                    <a:pt x="23" y="44"/>
                    <a:pt x="5" y="57"/>
                  </a:cubicBezTo>
                  <a:cubicBezTo>
                    <a:pt x="21" y="33"/>
                    <a:pt x="74" y="0"/>
                    <a:pt x="87" y="30"/>
                  </a:cubicBezTo>
                  <a:cubicBezTo>
                    <a:pt x="94" y="47"/>
                    <a:pt x="81" y="58"/>
                    <a:pt x="63" y="58"/>
                  </a:cubicBezTo>
                  <a:cubicBezTo>
                    <a:pt x="36" y="57"/>
                    <a:pt x="34" y="46"/>
                    <a:pt x="0" y="62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9" name="Freeform 156"/>
            <p:cNvSpPr>
              <a:spLocks/>
            </p:cNvSpPr>
            <p:nvPr/>
          </p:nvSpPr>
          <p:spPr bwMode="auto">
            <a:xfrm>
              <a:off x="2743762" y="3812383"/>
              <a:ext cx="144463" cy="95250"/>
            </a:xfrm>
            <a:custGeom>
              <a:avLst/>
              <a:gdLst>
                <a:gd name="T0" fmla="*/ 94 w 94"/>
                <a:gd name="T1" fmla="*/ 62 h 62"/>
                <a:gd name="T2" fmla="*/ 51 w 94"/>
                <a:gd name="T3" fmla="*/ 30 h 62"/>
                <a:gd name="T4" fmla="*/ 34 w 94"/>
                <a:gd name="T5" fmla="*/ 35 h 62"/>
                <a:gd name="T6" fmla="*/ 41 w 94"/>
                <a:gd name="T7" fmla="*/ 42 h 62"/>
                <a:gd name="T8" fmla="*/ 90 w 94"/>
                <a:gd name="T9" fmla="*/ 57 h 62"/>
                <a:gd name="T10" fmla="*/ 7 w 94"/>
                <a:gd name="T11" fmla="*/ 30 h 62"/>
                <a:gd name="T12" fmla="*/ 32 w 94"/>
                <a:gd name="T13" fmla="*/ 58 h 62"/>
                <a:gd name="T14" fmla="*/ 94 w 94"/>
                <a:gd name="T1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62">
                  <a:moveTo>
                    <a:pt x="94" y="62"/>
                  </a:moveTo>
                  <a:cubicBezTo>
                    <a:pt x="84" y="51"/>
                    <a:pt x="67" y="33"/>
                    <a:pt x="51" y="30"/>
                  </a:cubicBezTo>
                  <a:cubicBezTo>
                    <a:pt x="44" y="29"/>
                    <a:pt x="35" y="31"/>
                    <a:pt x="34" y="35"/>
                  </a:cubicBezTo>
                  <a:cubicBezTo>
                    <a:pt x="34" y="38"/>
                    <a:pt x="36" y="41"/>
                    <a:pt x="41" y="42"/>
                  </a:cubicBezTo>
                  <a:cubicBezTo>
                    <a:pt x="52" y="45"/>
                    <a:pt x="71" y="44"/>
                    <a:pt x="90" y="57"/>
                  </a:cubicBezTo>
                  <a:cubicBezTo>
                    <a:pt x="73" y="34"/>
                    <a:pt x="20" y="0"/>
                    <a:pt x="7" y="30"/>
                  </a:cubicBezTo>
                  <a:cubicBezTo>
                    <a:pt x="0" y="48"/>
                    <a:pt x="13" y="58"/>
                    <a:pt x="32" y="58"/>
                  </a:cubicBezTo>
                  <a:cubicBezTo>
                    <a:pt x="59" y="58"/>
                    <a:pt x="60" y="47"/>
                    <a:pt x="94" y="62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0" name="Freeform 157"/>
            <p:cNvSpPr>
              <a:spLocks/>
            </p:cNvSpPr>
            <p:nvPr/>
          </p:nvSpPr>
          <p:spPr bwMode="auto">
            <a:xfrm>
              <a:off x="2832662" y="3790158"/>
              <a:ext cx="69850" cy="120650"/>
            </a:xfrm>
            <a:custGeom>
              <a:avLst/>
              <a:gdLst>
                <a:gd name="T0" fmla="*/ 38 w 46"/>
                <a:gd name="T1" fmla="*/ 78 h 78"/>
                <a:gd name="T2" fmla="*/ 37 w 46"/>
                <a:gd name="T3" fmla="*/ 34 h 78"/>
                <a:gd name="T4" fmla="*/ 26 w 46"/>
                <a:gd name="T5" fmla="*/ 26 h 78"/>
                <a:gd name="T6" fmla="*/ 24 w 46"/>
                <a:gd name="T7" fmla="*/ 34 h 78"/>
                <a:gd name="T8" fmla="*/ 39 w 46"/>
                <a:gd name="T9" fmla="*/ 72 h 78"/>
                <a:gd name="T10" fmla="*/ 15 w 46"/>
                <a:gd name="T11" fmla="*/ 7 h 78"/>
                <a:gd name="T12" fmla="*/ 10 w 46"/>
                <a:gd name="T13" fmla="*/ 36 h 78"/>
                <a:gd name="T14" fmla="*/ 38 w 46"/>
                <a:gd name="T1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8">
                  <a:moveTo>
                    <a:pt x="38" y="78"/>
                  </a:moveTo>
                  <a:cubicBezTo>
                    <a:pt x="41" y="66"/>
                    <a:pt x="43" y="46"/>
                    <a:pt x="37" y="34"/>
                  </a:cubicBezTo>
                  <a:cubicBezTo>
                    <a:pt x="34" y="30"/>
                    <a:pt x="29" y="24"/>
                    <a:pt x="26" y="26"/>
                  </a:cubicBezTo>
                  <a:cubicBezTo>
                    <a:pt x="24" y="27"/>
                    <a:pt x="22" y="30"/>
                    <a:pt x="24" y="34"/>
                  </a:cubicBezTo>
                  <a:cubicBezTo>
                    <a:pt x="28" y="42"/>
                    <a:pt x="38" y="54"/>
                    <a:pt x="39" y="72"/>
                  </a:cubicBezTo>
                  <a:cubicBezTo>
                    <a:pt x="46" y="50"/>
                    <a:pt x="40" y="0"/>
                    <a:pt x="15" y="7"/>
                  </a:cubicBezTo>
                  <a:cubicBezTo>
                    <a:pt x="1" y="11"/>
                    <a:pt x="0" y="25"/>
                    <a:pt x="10" y="36"/>
                  </a:cubicBezTo>
                  <a:cubicBezTo>
                    <a:pt x="23" y="53"/>
                    <a:pt x="31" y="49"/>
                    <a:pt x="38" y="78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31" name="组合 330"/>
          <p:cNvGrpSpPr/>
          <p:nvPr/>
        </p:nvGrpSpPr>
        <p:grpSpPr>
          <a:xfrm>
            <a:off x="2124187" y="4688807"/>
            <a:ext cx="723900" cy="620713"/>
            <a:chOff x="2173849" y="4472783"/>
            <a:chExt cx="723900" cy="620713"/>
          </a:xfrm>
        </p:grpSpPr>
        <p:sp>
          <p:nvSpPr>
            <p:cNvPr id="332" name="Freeform 59"/>
            <p:cNvSpPr>
              <a:spLocks/>
            </p:cNvSpPr>
            <p:nvPr/>
          </p:nvSpPr>
          <p:spPr bwMode="auto">
            <a:xfrm>
              <a:off x="2173849" y="4472783"/>
              <a:ext cx="723900" cy="620713"/>
            </a:xfrm>
            <a:custGeom>
              <a:avLst/>
              <a:gdLst>
                <a:gd name="T0" fmla="*/ 348 w 471"/>
                <a:gd name="T1" fmla="*/ 8 h 404"/>
                <a:gd name="T2" fmla="*/ 238 w 471"/>
                <a:gd name="T3" fmla="*/ 87 h 404"/>
                <a:gd name="T4" fmla="*/ 127 w 471"/>
                <a:gd name="T5" fmla="*/ 3 h 404"/>
                <a:gd name="T6" fmla="*/ 1 w 471"/>
                <a:gd name="T7" fmla="*/ 118 h 404"/>
                <a:gd name="T8" fmla="*/ 227 w 471"/>
                <a:gd name="T9" fmla="*/ 404 h 404"/>
                <a:gd name="T10" fmla="*/ 466 w 471"/>
                <a:gd name="T11" fmla="*/ 123 h 404"/>
                <a:gd name="T12" fmla="*/ 348 w 471"/>
                <a:gd name="T13" fmla="*/ 8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1" h="404">
                  <a:moveTo>
                    <a:pt x="348" y="8"/>
                  </a:moveTo>
                  <a:cubicBezTo>
                    <a:pt x="290" y="8"/>
                    <a:pt x="254" y="41"/>
                    <a:pt x="238" y="87"/>
                  </a:cubicBezTo>
                  <a:cubicBezTo>
                    <a:pt x="222" y="41"/>
                    <a:pt x="179" y="0"/>
                    <a:pt x="127" y="3"/>
                  </a:cubicBezTo>
                  <a:cubicBezTo>
                    <a:pt x="30" y="8"/>
                    <a:pt x="0" y="72"/>
                    <a:pt x="1" y="118"/>
                  </a:cubicBezTo>
                  <a:cubicBezTo>
                    <a:pt x="2" y="244"/>
                    <a:pt x="205" y="301"/>
                    <a:pt x="227" y="404"/>
                  </a:cubicBezTo>
                  <a:cubicBezTo>
                    <a:pt x="258" y="309"/>
                    <a:pt x="455" y="277"/>
                    <a:pt x="466" y="123"/>
                  </a:cubicBezTo>
                  <a:cubicBezTo>
                    <a:pt x="471" y="59"/>
                    <a:pt x="406" y="7"/>
                    <a:pt x="348" y="8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3" name="Freeform 60"/>
            <p:cNvSpPr>
              <a:spLocks noEditPoints="1"/>
            </p:cNvSpPr>
            <p:nvPr/>
          </p:nvSpPr>
          <p:spPr bwMode="auto">
            <a:xfrm>
              <a:off x="2329424" y="4590258"/>
              <a:ext cx="387350" cy="301625"/>
            </a:xfrm>
            <a:custGeom>
              <a:avLst/>
              <a:gdLst>
                <a:gd name="T0" fmla="*/ 137 w 252"/>
                <a:gd name="T1" fmla="*/ 102 h 197"/>
                <a:gd name="T2" fmla="*/ 248 w 252"/>
                <a:gd name="T3" fmla="*/ 87 h 197"/>
                <a:gd name="T4" fmla="*/ 128 w 252"/>
                <a:gd name="T5" fmla="*/ 197 h 197"/>
                <a:gd name="T6" fmla="*/ 3 w 252"/>
                <a:gd name="T7" fmla="*/ 55 h 197"/>
                <a:gd name="T8" fmla="*/ 64 w 252"/>
                <a:gd name="T9" fmla="*/ 28 h 197"/>
                <a:gd name="T10" fmla="*/ 137 w 252"/>
                <a:gd name="T11" fmla="*/ 102 h 197"/>
                <a:gd name="T12" fmla="*/ 139 w 252"/>
                <a:gd name="T13" fmla="*/ 120 h 197"/>
                <a:gd name="T14" fmla="*/ 77 w 252"/>
                <a:gd name="T15" fmla="*/ 58 h 197"/>
                <a:gd name="T16" fmla="*/ 40 w 252"/>
                <a:gd name="T17" fmla="*/ 89 h 197"/>
                <a:gd name="T18" fmla="*/ 80 w 252"/>
                <a:gd name="T19" fmla="*/ 124 h 197"/>
                <a:gd name="T20" fmla="*/ 133 w 252"/>
                <a:gd name="T21" fmla="*/ 177 h 197"/>
                <a:gd name="T22" fmla="*/ 186 w 252"/>
                <a:gd name="T23" fmla="*/ 136 h 197"/>
                <a:gd name="T24" fmla="*/ 225 w 252"/>
                <a:gd name="T25" fmla="*/ 86 h 197"/>
                <a:gd name="T26" fmla="*/ 190 w 252"/>
                <a:gd name="T27" fmla="*/ 78 h 197"/>
                <a:gd name="T28" fmla="*/ 139 w 252"/>
                <a:gd name="T29" fmla="*/ 12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197">
                  <a:moveTo>
                    <a:pt x="137" y="102"/>
                  </a:moveTo>
                  <a:cubicBezTo>
                    <a:pt x="159" y="82"/>
                    <a:pt x="252" y="0"/>
                    <a:pt x="248" y="87"/>
                  </a:cubicBezTo>
                  <a:cubicBezTo>
                    <a:pt x="246" y="134"/>
                    <a:pt x="151" y="157"/>
                    <a:pt x="128" y="197"/>
                  </a:cubicBezTo>
                  <a:cubicBezTo>
                    <a:pt x="107" y="145"/>
                    <a:pt x="0" y="104"/>
                    <a:pt x="3" y="55"/>
                  </a:cubicBezTo>
                  <a:cubicBezTo>
                    <a:pt x="4" y="18"/>
                    <a:pt x="36" y="9"/>
                    <a:pt x="64" y="28"/>
                  </a:cubicBezTo>
                  <a:cubicBezTo>
                    <a:pt x="94" y="49"/>
                    <a:pt x="113" y="77"/>
                    <a:pt x="137" y="102"/>
                  </a:cubicBezTo>
                  <a:close/>
                  <a:moveTo>
                    <a:pt x="139" y="120"/>
                  </a:moveTo>
                  <a:cubicBezTo>
                    <a:pt x="128" y="99"/>
                    <a:pt x="96" y="73"/>
                    <a:pt x="77" y="58"/>
                  </a:cubicBezTo>
                  <a:cubicBezTo>
                    <a:pt x="54" y="41"/>
                    <a:pt x="26" y="62"/>
                    <a:pt x="40" y="89"/>
                  </a:cubicBezTo>
                  <a:cubicBezTo>
                    <a:pt x="47" y="102"/>
                    <a:pt x="68" y="115"/>
                    <a:pt x="80" y="124"/>
                  </a:cubicBezTo>
                  <a:cubicBezTo>
                    <a:pt x="98" y="138"/>
                    <a:pt x="121" y="156"/>
                    <a:pt x="133" y="177"/>
                  </a:cubicBezTo>
                  <a:cubicBezTo>
                    <a:pt x="148" y="156"/>
                    <a:pt x="165" y="149"/>
                    <a:pt x="186" y="136"/>
                  </a:cubicBezTo>
                  <a:cubicBezTo>
                    <a:pt x="199" y="129"/>
                    <a:pt x="235" y="104"/>
                    <a:pt x="225" y="86"/>
                  </a:cubicBezTo>
                  <a:cubicBezTo>
                    <a:pt x="215" y="71"/>
                    <a:pt x="205" y="72"/>
                    <a:pt x="190" y="78"/>
                  </a:cubicBezTo>
                  <a:cubicBezTo>
                    <a:pt x="177" y="82"/>
                    <a:pt x="145" y="108"/>
                    <a:pt x="139" y="120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4" name="Freeform 61"/>
            <p:cNvSpPr>
              <a:spLocks noEditPoints="1"/>
            </p:cNvSpPr>
            <p:nvPr/>
          </p:nvSpPr>
          <p:spPr bwMode="auto">
            <a:xfrm>
              <a:off x="2257987" y="4548983"/>
              <a:ext cx="525463" cy="439738"/>
            </a:xfrm>
            <a:custGeom>
              <a:avLst/>
              <a:gdLst>
                <a:gd name="T0" fmla="*/ 180 w 342"/>
                <a:gd name="T1" fmla="*/ 90 h 286"/>
                <a:gd name="T2" fmla="*/ 276 w 342"/>
                <a:gd name="T3" fmla="*/ 26 h 286"/>
                <a:gd name="T4" fmla="*/ 342 w 342"/>
                <a:gd name="T5" fmla="*/ 77 h 286"/>
                <a:gd name="T6" fmla="*/ 279 w 342"/>
                <a:gd name="T7" fmla="*/ 191 h 286"/>
                <a:gd name="T8" fmla="*/ 171 w 342"/>
                <a:gd name="T9" fmla="*/ 286 h 286"/>
                <a:gd name="T10" fmla="*/ 4 w 342"/>
                <a:gd name="T11" fmla="*/ 83 h 286"/>
                <a:gd name="T12" fmla="*/ 79 w 342"/>
                <a:gd name="T13" fmla="*/ 2 h 286"/>
                <a:gd name="T14" fmla="*/ 180 w 342"/>
                <a:gd name="T15" fmla="*/ 90 h 286"/>
                <a:gd name="T16" fmla="*/ 181 w 342"/>
                <a:gd name="T17" fmla="*/ 108 h 286"/>
                <a:gd name="T18" fmla="*/ 93 w 342"/>
                <a:gd name="T19" fmla="*/ 23 h 286"/>
                <a:gd name="T20" fmla="*/ 24 w 342"/>
                <a:gd name="T21" fmla="*/ 76 h 286"/>
                <a:gd name="T22" fmla="*/ 174 w 342"/>
                <a:gd name="T23" fmla="*/ 248 h 286"/>
                <a:gd name="T24" fmla="*/ 308 w 342"/>
                <a:gd name="T25" fmla="*/ 124 h 286"/>
                <a:gd name="T26" fmla="*/ 220 w 342"/>
                <a:gd name="T27" fmla="*/ 74 h 286"/>
                <a:gd name="T28" fmla="*/ 181 w 342"/>
                <a:gd name="T29" fmla="*/ 10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286">
                  <a:moveTo>
                    <a:pt x="180" y="90"/>
                  </a:moveTo>
                  <a:cubicBezTo>
                    <a:pt x="194" y="59"/>
                    <a:pt x="241" y="25"/>
                    <a:pt x="276" y="26"/>
                  </a:cubicBezTo>
                  <a:cubicBezTo>
                    <a:pt x="300" y="27"/>
                    <a:pt x="341" y="51"/>
                    <a:pt x="342" y="77"/>
                  </a:cubicBezTo>
                  <a:cubicBezTo>
                    <a:pt x="342" y="112"/>
                    <a:pt x="305" y="171"/>
                    <a:pt x="279" y="191"/>
                  </a:cubicBezTo>
                  <a:cubicBezTo>
                    <a:pt x="245" y="216"/>
                    <a:pt x="188" y="247"/>
                    <a:pt x="171" y="286"/>
                  </a:cubicBezTo>
                  <a:cubicBezTo>
                    <a:pt x="175" y="191"/>
                    <a:pt x="0" y="180"/>
                    <a:pt x="4" y="83"/>
                  </a:cubicBezTo>
                  <a:cubicBezTo>
                    <a:pt x="6" y="38"/>
                    <a:pt x="30" y="0"/>
                    <a:pt x="79" y="2"/>
                  </a:cubicBezTo>
                  <a:cubicBezTo>
                    <a:pt x="119" y="4"/>
                    <a:pt x="163" y="63"/>
                    <a:pt x="180" y="90"/>
                  </a:cubicBezTo>
                  <a:close/>
                  <a:moveTo>
                    <a:pt x="181" y="108"/>
                  </a:moveTo>
                  <a:cubicBezTo>
                    <a:pt x="164" y="83"/>
                    <a:pt x="123" y="35"/>
                    <a:pt x="93" y="23"/>
                  </a:cubicBezTo>
                  <a:cubicBezTo>
                    <a:pt x="55" y="7"/>
                    <a:pt x="25" y="39"/>
                    <a:pt x="24" y="76"/>
                  </a:cubicBezTo>
                  <a:cubicBezTo>
                    <a:pt x="21" y="151"/>
                    <a:pt x="152" y="180"/>
                    <a:pt x="174" y="248"/>
                  </a:cubicBezTo>
                  <a:cubicBezTo>
                    <a:pt x="203" y="198"/>
                    <a:pt x="279" y="184"/>
                    <a:pt x="308" y="124"/>
                  </a:cubicBezTo>
                  <a:cubicBezTo>
                    <a:pt x="340" y="56"/>
                    <a:pt x="264" y="30"/>
                    <a:pt x="220" y="74"/>
                  </a:cubicBezTo>
                  <a:cubicBezTo>
                    <a:pt x="212" y="81"/>
                    <a:pt x="189" y="105"/>
                    <a:pt x="181" y="108"/>
                  </a:cubicBezTo>
                  <a:close/>
                </a:path>
              </a:pathLst>
            </a:custGeom>
            <a:solidFill>
              <a:srgbClr val="FD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5" name="Freeform 62"/>
            <p:cNvSpPr>
              <a:spLocks noEditPoints="1"/>
            </p:cNvSpPr>
            <p:nvPr/>
          </p:nvSpPr>
          <p:spPr bwMode="auto">
            <a:xfrm>
              <a:off x="2180199" y="4502946"/>
              <a:ext cx="703263" cy="568325"/>
            </a:xfrm>
            <a:custGeom>
              <a:avLst/>
              <a:gdLst>
                <a:gd name="T0" fmla="*/ 334 w 458"/>
                <a:gd name="T1" fmla="*/ 7 h 370"/>
                <a:gd name="T2" fmla="*/ 234 w 458"/>
                <a:gd name="T3" fmla="*/ 80 h 370"/>
                <a:gd name="T4" fmla="*/ 132 w 458"/>
                <a:gd name="T5" fmla="*/ 3 h 370"/>
                <a:gd name="T6" fmla="*/ 17 w 458"/>
                <a:gd name="T7" fmla="*/ 108 h 370"/>
                <a:gd name="T8" fmla="*/ 224 w 458"/>
                <a:gd name="T9" fmla="*/ 370 h 370"/>
                <a:gd name="T10" fmla="*/ 442 w 458"/>
                <a:gd name="T11" fmla="*/ 113 h 370"/>
                <a:gd name="T12" fmla="*/ 334 w 458"/>
                <a:gd name="T13" fmla="*/ 7 h 370"/>
                <a:gd name="T14" fmla="*/ 232 w 458"/>
                <a:gd name="T15" fmla="*/ 100 h 370"/>
                <a:gd name="T16" fmla="*/ 320 w 458"/>
                <a:gd name="T17" fmla="*/ 33 h 370"/>
                <a:gd name="T18" fmla="*/ 410 w 458"/>
                <a:gd name="T19" fmla="*/ 76 h 370"/>
                <a:gd name="T20" fmla="*/ 331 w 458"/>
                <a:gd name="T21" fmla="*/ 245 h 370"/>
                <a:gd name="T22" fmla="*/ 224 w 458"/>
                <a:gd name="T23" fmla="*/ 343 h 370"/>
                <a:gd name="T24" fmla="*/ 215 w 458"/>
                <a:gd name="T25" fmla="*/ 315 h 370"/>
                <a:gd name="T26" fmla="*/ 189 w 458"/>
                <a:gd name="T27" fmla="*/ 284 h 370"/>
                <a:gd name="T28" fmla="*/ 158 w 458"/>
                <a:gd name="T29" fmla="*/ 253 h 370"/>
                <a:gd name="T30" fmla="*/ 88 w 458"/>
                <a:gd name="T31" fmla="*/ 201 h 370"/>
                <a:gd name="T32" fmla="*/ 50 w 458"/>
                <a:gd name="T33" fmla="*/ 159 h 370"/>
                <a:gd name="T34" fmla="*/ 126 w 458"/>
                <a:gd name="T35" fmla="*/ 17 h 370"/>
                <a:gd name="T36" fmla="*/ 232 w 458"/>
                <a:gd name="T37" fmla="*/ 10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8" h="370">
                  <a:moveTo>
                    <a:pt x="334" y="7"/>
                  </a:moveTo>
                  <a:cubicBezTo>
                    <a:pt x="281" y="8"/>
                    <a:pt x="248" y="38"/>
                    <a:pt x="234" y="80"/>
                  </a:cubicBezTo>
                  <a:cubicBezTo>
                    <a:pt x="219" y="38"/>
                    <a:pt x="179" y="0"/>
                    <a:pt x="132" y="3"/>
                  </a:cubicBezTo>
                  <a:cubicBezTo>
                    <a:pt x="43" y="8"/>
                    <a:pt x="16" y="66"/>
                    <a:pt x="17" y="108"/>
                  </a:cubicBezTo>
                  <a:cubicBezTo>
                    <a:pt x="18" y="224"/>
                    <a:pt x="204" y="276"/>
                    <a:pt x="224" y="370"/>
                  </a:cubicBezTo>
                  <a:cubicBezTo>
                    <a:pt x="252" y="283"/>
                    <a:pt x="432" y="253"/>
                    <a:pt x="442" y="113"/>
                  </a:cubicBezTo>
                  <a:cubicBezTo>
                    <a:pt x="447" y="54"/>
                    <a:pt x="387" y="7"/>
                    <a:pt x="334" y="7"/>
                  </a:cubicBezTo>
                  <a:close/>
                  <a:moveTo>
                    <a:pt x="232" y="100"/>
                  </a:moveTo>
                  <a:cubicBezTo>
                    <a:pt x="264" y="70"/>
                    <a:pt x="275" y="45"/>
                    <a:pt x="320" y="33"/>
                  </a:cubicBezTo>
                  <a:cubicBezTo>
                    <a:pt x="355" y="24"/>
                    <a:pt x="390" y="56"/>
                    <a:pt x="410" y="76"/>
                  </a:cubicBezTo>
                  <a:cubicBezTo>
                    <a:pt x="458" y="124"/>
                    <a:pt x="367" y="218"/>
                    <a:pt x="331" y="245"/>
                  </a:cubicBezTo>
                  <a:cubicBezTo>
                    <a:pt x="301" y="268"/>
                    <a:pt x="233" y="306"/>
                    <a:pt x="224" y="343"/>
                  </a:cubicBezTo>
                  <a:cubicBezTo>
                    <a:pt x="220" y="334"/>
                    <a:pt x="220" y="325"/>
                    <a:pt x="215" y="315"/>
                  </a:cubicBezTo>
                  <a:cubicBezTo>
                    <a:pt x="214" y="317"/>
                    <a:pt x="193" y="289"/>
                    <a:pt x="189" y="284"/>
                  </a:cubicBezTo>
                  <a:cubicBezTo>
                    <a:pt x="182" y="275"/>
                    <a:pt x="168" y="260"/>
                    <a:pt x="158" y="253"/>
                  </a:cubicBezTo>
                  <a:cubicBezTo>
                    <a:pt x="133" y="237"/>
                    <a:pt x="111" y="220"/>
                    <a:pt x="88" y="201"/>
                  </a:cubicBezTo>
                  <a:cubicBezTo>
                    <a:pt x="72" y="188"/>
                    <a:pt x="64" y="171"/>
                    <a:pt x="50" y="159"/>
                  </a:cubicBezTo>
                  <a:cubicBezTo>
                    <a:pt x="0" y="119"/>
                    <a:pt x="60" y="3"/>
                    <a:pt x="126" y="17"/>
                  </a:cubicBezTo>
                  <a:cubicBezTo>
                    <a:pt x="189" y="31"/>
                    <a:pt x="197" y="53"/>
                    <a:pt x="232" y="100"/>
                  </a:cubicBezTo>
                  <a:close/>
                </a:path>
              </a:pathLst>
            </a:custGeom>
            <a:solidFill>
              <a:srgbClr val="FD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6" name="Freeform 63"/>
            <p:cNvSpPr>
              <a:spLocks/>
            </p:cNvSpPr>
            <p:nvPr/>
          </p:nvSpPr>
          <p:spPr bwMode="auto">
            <a:xfrm>
              <a:off x="2404037" y="4699796"/>
              <a:ext cx="236538" cy="133350"/>
            </a:xfrm>
            <a:custGeom>
              <a:avLst/>
              <a:gdLst>
                <a:gd name="T0" fmla="*/ 93 w 154"/>
                <a:gd name="T1" fmla="*/ 58 h 86"/>
                <a:gd name="T2" fmla="*/ 146 w 154"/>
                <a:gd name="T3" fmla="*/ 38 h 86"/>
                <a:gd name="T4" fmla="*/ 117 w 154"/>
                <a:gd name="T5" fmla="*/ 62 h 86"/>
                <a:gd name="T6" fmla="*/ 85 w 154"/>
                <a:gd name="T7" fmla="*/ 86 h 86"/>
                <a:gd name="T8" fmla="*/ 70 w 154"/>
                <a:gd name="T9" fmla="*/ 67 h 86"/>
                <a:gd name="T10" fmla="*/ 25 w 154"/>
                <a:gd name="T11" fmla="*/ 10 h 86"/>
                <a:gd name="T12" fmla="*/ 92 w 154"/>
                <a:gd name="T13" fmla="*/ 61 h 86"/>
                <a:gd name="T14" fmla="*/ 93 w 154"/>
                <a:gd name="T15" fmla="*/ 5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86">
                  <a:moveTo>
                    <a:pt x="93" y="58"/>
                  </a:moveTo>
                  <a:cubicBezTo>
                    <a:pt x="98" y="45"/>
                    <a:pt x="154" y="10"/>
                    <a:pt x="146" y="38"/>
                  </a:cubicBezTo>
                  <a:cubicBezTo>
                    <a:pt x="143" y="47"/>
                    <a:pt x="125" y="57"/>
                    <a:pt x="117" y="62"/>
                  </a:cubicBezTo>
                  <a:cubicBezTo>
                    <a:pt x="105" y="68"/>
                    <a:pt x="93" y="75"/>
                    <a:pt x="85" y="86"/>
                  </a:cubicBezTo>
                  <a:cubicBezTo>
                    <a:pt x="80" y="84"/>
                    <a:pt x="75" y="71"/>
                    <a:pt x="70" y="67"/>
                  </a:cubicBezTo>
                  <a:cubicBezTo>
                    <a:pt x="61" y="61"/>
                    <a:pt x="0" y="22"/>
                    <a:pt x="25" y="10"/>
                  </a:cubicBezTo>
                  <a:cubicBezTo>
                    <a:pt x="45" y="0"/>
                    <a:pt x="78" y="52"/>
                    <a:pt x="92" y="61"/>
                  </a:cubicBezTo>
                  <a:lnTo>
                    <a:pt x="93" y="58"/>
                  </a:ln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37" name="组合 336"/>
          <p:cNvGrpSpPr/>
          <p:nvPr/>
        </p:nvGrpSpPr>
        <p:grpSpPr>
          <a:xfrm>
            <a:off x="2113075" y="4142707"/>
            <a:ext cx="336550" cy="284163"/>
            <a:chOff x="2162737" y="3926683"/>
            <a:chExt cx="336550" cy="284163"/>
          </a:xfrm>
        </p:grpSpPr>
        <p:sp>
          <p:nvSpPr>
            <p:cNvPr id="338" name="Freeform 74"/>
            <p:cNvSpPr>
              <a:spLocks/>
            </p:cNvSpPr>
            <p:nvPr/>
          </p:nvSpPr>
          <p:spPr bwMode="auto">
            <a:xfrm>
              <a:off x="2162737" y="3926683"/>
              <a:ext cx="336550" cy="284163"/>
            </a:xfrm>
            <a:custGeom>
              <a:avLst/>
              <a:gdLst>
                <a:gd name="T0" fmla="*/ 113 w 219"/>
                <a:gd name="T1" fmla="*/ 14 h 185"/>
                <a:gd name="T2" fmla="*/ 94 w 219"/>
                <a:gd name="T3" fmla="*/ 70 h 185"/>
                <a:gd name="T4" fmla="*/ 33 w 219"/>
                <a:gd name="T5" fmla="*/ 68 h 185"/>
                <a:gd name="T6" fmla="*/ 18 w 219"/>
                <a:gd name="T7" fmla="*/ 140 h 185"/>
                <a:gd name="T8" fmla="*/ 171 w 219"/>
                <a:gd name="T9" fmla="*/ 185 h 185"/>
                <a:gd name="T10" fmla="*/ 185 w 219"/>
                <a:gd name="T11" fmla="*/ 26 h 185"/>
                <a:gd name="T12" fmla="*/ 113 w 219"/>
                <a:gd name="T13" fmla="*/ 1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185">
                  <a:moveTo>
                    <a:pt x="113" y="14"/>
                  </a:moveTo>
                  <a:cubicBezTo>
                    <a:pt x="93" y="29"/>
                    <a:pt x="88" y="50"/>
                    <a:pt x="94" y="70"/>
                  </a:cubicBezTo>
                  <a:cubicBezTo>
                    <a:pt x="77" y="58"/>
                    <a:pt x="51" y="54"/>
                    <a:pt x="33" y="68"/>
                  </a:cubicBezTo>
                  <a:cubicBezTo>
                    <a:pt x="0" y="94"/>
                    <a:pt x="6" y="124"/>
                    <a:pt x="18" y="140"/>
                  </a:cubicBezTo>
                  <a:cubicBezTo>
                    <a:pt x="50" y="185"/>
                    <a:pt x="137" y="154"/>
                    <a:pt x="171" y="185"/>
                  </a:cubicBezTo>
                  <a:cubicBezTo>
                    <a:pt x="158" y="144"/>
                    <a:pt x="219" y="83"/>
                    <a:pt x="185" y="26"/>
                  </a:cubicBezTo>
                  <a:cubicBezTo>
                    <a:pt x="170" y="2"/>
                    <a:pt x="134" y="0"/>
                    <a:pt x="113" y="14"/>
                  </a:cubicBez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339" name="组合 338"/>
            <p:cNvGrpSpPr/>
            <p:nvPr/>
          </p:nvGrpSpPr>
          <p:grpSpPr>
            <a:xfrm>
              <a:off x="2178612" y="3940971"/>
              <a:ext cx="309563" cy="261938"/>
              <a:chOff x="2178612" y="3940971"/>
              <a:chExt cx="309563" cy="261938"/>
            </a:xfrm>
          </p:grpSpPr>
          <p:sp>
            <p:nvSpPr>
              <p:cNvPr id="340" name="Freeform 75"/>
              <p:cNvSpPr>
                <a:spLocks noEditPoints="1"/>
              </p:cNvSpPr>
              <p:nvPr/>
            </p:nvSpPr>
            <p:spPr bwMode="auto">
              <a:xfrm>
                <a:off x="2237349" y="3983833"/>
                <a:ext cx="176213" cy="153988"/>
              </a:xfrm>
              <a:custGeom>
                <a:avLst/>
                <a:gdLst>
                  <a:gd name="T0" fmla="*/ 68 w 115"/>
                  <a:gd name="T1" fmla="*/ 64 h 100"/>
                  <a:gd name="T2" fmla="*/ 104 w 115"/>
                  <a:gd name="T3" fmla="*/ 31 h 100"/>
                  <a:gd name="T4" fmla="*/ 89 w 115"/>
                  <a:gd name="T5" fmla="*/ 100 h 100"/>
                  <a:gd name="T6" fmla="*/ 9 w 115"/>
                  <a:gd name="T7" fmla="*/ 81 h 100"/>
                  <a:gd name="T8" fmla="*/ 24 w 115"/>
                  <a:gd name="T9" fmla="*/ 56 h 100"/>
                  <a:gd name="T10" fmla="*/ 68 w 115"/>
                  <a:gd name="T11" fmla="*/ 64 h 100"/>
                  <a:gd name="T12" fmla="*/ 74 w 115"/>
                  <a:gd name="T13" fmla="*/ 70 h 100"/>
                  <a:gd name="T14" fmla="*/ 36 w 115"/>
                  <a:gd name="T15" fmla="*/ 64 h 100"/>
                  <a:gd name="T16" fmla="*/ 30 w 115"/>
                  <a:gd name="T17" fmla="*/ 84 h 100"/>
                  <a:gd name="T18" fmla="*/ 54 w 115"/>
                  <a:gd name="T19" fmla="*/ 86 h 100"/>
                  <a:gd name="T20" fmla="*/ 86 w 115"/>
                  <a:gd name="T21" fmla="*/ 92 h 100"/>
                  <a:gd name="T22" fmla="*/ 95 w 115"/>
                  <a:gd name="T23" fmla="*/ 64 h 100"/>
                  <a:gd name="T24" fmla="*/ 95 w 115"/>
                  <a:gd name="T25" fmla="*/ 37 h 100"/>
                  <a:gd name="T26" fmla="*/ 81 w 115"/>
                  <a:gd name="T27" fmla="*/ 43 h 100"/>
                  <a:gd name="T28" fmla="*/ 74 w 115"/>
                  <a:gd name="T29" fmla="*/ 7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5" h="100">
                    <a:moveTo>
                      <a:pt x="68" y="64"/>
                    </a:moveTo>
                    <a:cubicBezTo>
                      <a:pt x="71" y="52"/>
                      <a:pt x="83" y="0"/>
                      <a:pt x="104" y="31"/>
                    </a:cubicBezTo>
                    <a:cubicBezTo>
                      <a:pt x="115" y="48"/>
                      <a:pt x="87" y="80"/>
                      <a:pt x="89" y="100"/>
                    </a:cubicBezTo>
                    <a:cubicBezTo>
                      <a:pt x="69" y="87"/>
                      <a:pt x="20" y="99"/>
                      <a:pt x="9" y="81"/>
                    </a:cubicBezTo>
                    <a:cubicBezTo>
                      <a:pt x="0" y="68"/>
                      <a:pt x="9" y="57"/>
                      <a:pt x="24" y="56"/>
                    </a:cubicBezTo>
                    <a:cubicBezTo>
                      <a:pt x="40" y="56"/>
                      <a:pt x="53" y="61"/>
                      <a:pt x="68" y="64"/>
                    </a:cubicBezTo>
                    <a:close/>
                    <a:moveTo>
                      <a:pt x="74" y="70"/>
                    </a:moveTo>
                    <a:cubicBezTo>
                      <a:pt x="64" y="66"/>
                      <a:pt x="47" y="64"/>
                      <a:pt x="36" y="64"/>
                    </a:cubicBezTo>
                    <a:cubicBezTo>
                      <a:pt x="23" y="63"/>
                      <a:pt x="19" y="78"/>
                      <a:pt x="30" y="84"/>
                    </a:cubicBezTo>
                    <a:cubicBezTo>
                      <a:pt x="36" y="87"/>
                      <a:pt x="47" y="86"/>
                      <a:pt x="54" y="86"/>
                    </a:cubicBezTo>
                    <a:cubicBezTo>
                      <a:pt x="64" y="87"/>
                      <a:pt x="76" y="88"/>
                      <a:pt x="86" y="92"/>
                    </a:cubicBezTo>
                    <a:cubicBezTo>
                      <a:pt x="86" y="81"/>
                      <a:pt x="90" y="74"/>
                      <a:pt x="95" y="64"/>
                    </a:cubicBezTo>
                    <a:cubicBezTo>
                      <a:pt x="97" y="59"/>
                      <a:pt x="104" y="40"/>
                      <a:pt x="95" y="37"/>
                    </a:cubicBezTo>
                    <a:cubicBezTo>
                      <a:pt x="88" y="34"/>
                      <a:pt x="85" y="37"/>
                      <a:pt x="81" y="43"/>
                    </a:cubicBezTo>
                    <a:cubicBezTo>
                      <a:pt x="78" y="47"/>
                      <a:pt x="73" y="65"/>
                      <a:pt x="74" y="70"/>
                    </a:cubicBez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1" name="Freeform 77"/>
              <p:cNvSpPr>
                <a:spLocks noEditPoints="1"/>
              </p:cNvSpPr>
              <p:nvPr/>
            </p:nvSpPr>
            <p:spPr bwMode="auto">
              <a:xfrm>
                <a:off x="2178612" y="3940971"/>
                <a:ext cx="309563" cy="261938"/>
              </a:xfrm>
              <a:custGeom>
                <a:avLst/>
                <a:gdLst>
                  <a:gd name="T0" fmla="*/ 104 w 201"/>
                  <a:gd name="T1" fmla="*/ 14 h 170"/>
                  <a:gd name="T2" fmla="*/ 86 w 201"/>
                  <a:gd name="T3" fmla="*/ 65 h 170"/>
                  <a:gd name="T4" fmla="*/ 31 w 201"/>
                  <a:gd name="T5" fmla="*/ 63 h 170"/>
                  <a:gd name="T6" fmla="*/ 16 w 201"/>
                  <a:gd name="T7" fmla="*/ 129 h 170"/>
                  <a:gd name="T8" fmla="*/ 156 w 201"/>
                  <a:gd name="T9" fmla="*/ 170 h 170"/>
                  <a:gd name="T10" fmla="*/ 169 w 201"/>
                  <a:gd name="T11" fmla="*/ 24 h 170"/>
                  <a:gd name="T12" fmla="*/ 104 w 201"/>
                  <a:gd name="T13" fmla="*/ 14 h 170"/>
                  <a:gd name="T14" fmla="*/ 91 w 201"/>
                  <a:gd name="T15" fmla="*/ 72 h 170"/>
                  <a:gd name="T16" fmla="*/ 105 w 201"/>
                  <a:gd name="T17" fmla="*/ 26 h 170"/>
                  <a:gd name="T18" fmla="*/ 148 w 201"/>
                  <a:gd name="T19" fmla="*/ 19 h 170"/>
                  <a:gd name="T20" fmla="*/ 163 w 201"/>
                  <a:gd name="T21" fmla="*/ 99 h 170"/>
                  <a:gd name="T22" fmla="*/ 150 w 201"/>
                  <a:gd name="T23" fmla="*/ 161 h 170"/>
                  <a:gd name="T24" fmla="*/ 139 w 201"/>
                  <a:gd name="T25" fmla="*/ 153 h 170"/>
                  <a:gd name="T26" fmla="*/ 122 w 201"/>
                  <a:gd name="T27" fmla="*/ 148 h 170"/>
                  <a:gd name="T28" fmla="*/ 103 w 201"/>
                  <a:gd name="T29" fmla="*/ 145 h 170"/>
                  <a:gd name="T30" fmla="*/ 65 w 201"/>
                  <a:gd name="T31" fmla="*/ 144 h 170"/>
                  <a:gd name="T32" fmla="*/ 41 w 201"/>
                  <a:gd name="T33" fmla="*/ 139 h 170"/>
                  <a:gd name="T34" fmla="*/ 32 w 201"/>
                  <a:gd name="T35" fmla="*/ 69 h 170"/>
                  <a:gd name="T36" fmla="*/ 91 w 201"/>
                  <a:gd name="T37" fmla="*/ 7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1" h="170">
                    <a:moveTo>
                      <a:pt x="104" y="14"/>
                    </a:moveTo>
                    <a:cubicBezTo>
                      <a:pt x="85" y="27"/>
                      <a:pt x="81" y="46"/>
                      <a:pt x="86" y="65"/>
                    </a:cubicBezTo>
                    <a:cubicBezTo>
                      <a:pt x="71" y="54"/>
                      <a:pt x="47" y="50"/>
                      <a:pt x="31" y="63"/>
                    </a:cubicBezTo>
                    <a:cubicBezTo>
                      <a:pt x="0" y="87"/>
                      <a:pt x="6" y="114"/>
                      <a:pt x="16" y="129"/>
                    </a:cubicBezTo>
                    <a:cubicBezTo>
                      <a:pt x="46" y="170"/>
                      <a:pt x="125" y="142"/>
                      <a:pt x="156" y="170"/>
                    </a:cubicBezTo>
                    <a:cubicBezTo>
                      <a:pt x="144" y="132"/>
                      <a:pt x="201" y="77"/>
                      <a:pt x="169" y="24"/>
                    </a:cubicBezTo>
                    <a:cubicBezTo>
                      <a:pt x="156" y="2"/>
                      <a:pt x="123" y="0"/>
                      <a:pt x="104" y="14"/>
                    </a:cubicBezTo>
                    <a:close/>
                    <a:moveTo>
                      <a:pt x="91" y="72"/>
                    </a:moveTo>
                    <a:cubicBezTo>
                      <a:pt x="95" y="54"/>
                      <a:pt x="92" y="42"/>
                      <a:pt x="105" y="26"/>
                    </a:cubicBezTo>
                    <a:cubicBezTo>
                      <a:pt x="115" y="14"/>
                      <a:pt x="136" y="17"/>
                      <a:pt x="148" y="19"/>
                    </a:cubicBezTo>
                    <a:cubicBezTo>
                      <a:pt x="177" y="24"/>
                      <a:pt x="169" y="81"/>
                      <a:pt x="163" y="99"/>
                    </a:cubicBezTo>
                    <a:cubicBezTo>
                      <a:pt x="158" y="115"/>
                      <a:pt x="144" y="145"/>
                      <a:pt x="150" y="161"/>
                    </a:cubicBezTo>
                    <a:cubicBezTo>
                      <a:pt x="146" y="158"/>
                      <a:pt x="144" y="155"/>
                      <a:pt x="139" y="153"/>
                    </a:cubicBezTo>
                    <a:cubicBezTo>
                      <a:pt x="140" y="154"/>
                      <a:pt x="125" y="149"/>
                      <a:pt x="122" y="148"/>
                    </a:cubicBezTo>
                    <a:cubicBezTo>
                      <a:pt x="117" y="147"/>
                      <a:pt x="109" y="145"/>
                      <a:pt x="103" y="145"/>
                    </a:cubicBezTo>
                    <a:cubicBezTo>
                      <a:pt x="90" y="146"/>
                      <a:pt x="78" y="145"/>
                      <a:pt x="65" y="144"/>
                    </a:cubicBezTo>
                    <a:cubicBezTo>
                      <a:pt x="57" y="143"/>
                      <a:pt x="49" y="139"/>
                      <a:pt x="41" y="139"/>
                    </a:cubicBezTo>
                    <a:cubicBezTo>
                      <a:pt x="13" y="137"/>
                      <a:pt x="5" y="81"/>
                      <a:pt x="32" y="69"/>
                    </a:cubicBezTo>
                    <a:cubicBezTo>
                      <a:pt x="58" y="58"/>
                      <a:pt x="66" y="65"/>
                      <a:pt x="91" y="72"/>
                    </a:cubicBez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2" name="Freeform 78"/>
              <p:cNvSpPr>
                <a:spLocks/>
              </p:cNvSpPr>
              <p:nvPr/>
            </p:nvSpPr>
            <p:spPr bwMode="auto">
              <a:xfrm>
                <a:off x="2291324" y="4047333"/>
                <a:ext cx="87313" cy="69850"/>
              </a:xfrm>
              <a:custGeom>
                <a:avLst/>
                <a:gdLst>
                  <a:gd name="T0" fmla="*/ 42 w 57"/>
                  <a:gd name="T1" fmla="*/ 32 h 45"/>
                  <a:gd name="T2" fmla="*/ 56 w 57"/>
                  <a:gd name="T3" fmla="*/ 12 h 45"/>
                  <a:gd name="T4" fmla="*/ 51 w 57"/>
                  <a:gd name="T5" fmla="*/ 28 h 45"/>
                  <a:gd name="T6" fmla="*/ 46 w 57"/>
                  <a:gd name="T7" fmla="*/ 44 h 45"/>
                  <a:gd name="T8" fmla="*/ 36 w 57"/>
                  <a:gd name="T9" fmla="*/ 41 h 45"/>
                  <a:gd name="T10" fmla="*/ 6 w 57"/>
                  <a:gd name="T11" fmla="*/ 32 h 45"/>
                  <a:gd name="T12" fmla="*/ 42 w 57"/>
                  <a:gd name="T13" fmla="*/ 33 h 45"/>
                  <a:gd name="T14" fmla="*/ 42 w 57"/>
                  <a:gd name="T15" fmla="*/ 3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45">
                    <a:moveTo>
                      <a:pt x="42" y="32"/>
                    </a:moveTo>
                    <a:cubicBezTo>
                      <a:pt x="40" y="26"/>
                      <a:pt x="52" y="0"/>
                      <a:pt x="56" y="12"/>
                    </a:cubicBezTo>
                    <a:cubicBezTo>
                      <a:pt x="57" y="16"/>
                      <a:pt x="53" y="24"/>
                      <a:pt x="51" y="28"/>
                    </a:cubicBezTo>
                    <a:cubicBezTo>
                      <a:pt x="49" y="33"/>
                      <a:pt x="46" y="38"/>
                      <a:pt x="46" y="44"/>
                    </a:cubicBezTo>
                    <a:cubicBezTo>
                      <a:pt x="44" y="45"/>
                      <a:pt x="39" y="41"/>
                      <a:pt x="36" y="41"/>
                    </a:cubicBezTo>
                    <a:cubicBezTo>
                      <a:pt x="31" y="41"/>
                      <a:pt x="0" y="43"/>
                      <a:pt x="6" y="32"/>
                    </a:cubicBezTo>
                    <a:cubicBezTo>
                      <a:pt x="10" y="24"/>
                      <a:pt x="35" y="34"/>
                      <a:pt x="42" y="33"/>
                    </a:cubicBezTo>
                    <a:lnTo>
                      <a:pt x="42" y="32"/>
                    </a:ln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3" name="Freeform 76"/>
              <p:cNvSpPr>
                <a:spLocks noEditPoints="1"/>
              </p:cNvSpPr>
              <p:nvPr/>
            </p:nvSpPr>
            <p:spPr bwMode="auto">
              <a:xfrm>
                <a:off x="2208774" y="3980658"/>
                <a:ext cx="215900" cy="201613"/>
              </a:xfrm>
              <a:custGeom>
                <a:avLst/>
                <a:gdLst>
                  <a:gd name="T0" fmla="*/ 76 w 141"/>
                  <a:gd name="T1" fmla="*/ 54 h 131"/>
                  <a:gd name="T2" fmla="*/ 94 w 141"/>
                  <a:gd name="T3" fmla="*/ 7 h 131"/>
                  <a:gd name="T4" fmla="*/ 131 w 141"/>
                  <a:gd name="T5" fmla="*/ 9 h 131"/>
                  <a:gd name="T6" fmla="*/ 137 w 141"/>
                  <a:gd name="T7" fmla="*/ 65 h 131"/>
                  <a:gd name="T8" fmla="*/ 123 w 141"/>
                  <a:gd name="T9" fmla="*/ 126 h 131"/>
                  <a:gd name="T10" fmla="*/ 12 w 141"/>
                  <a:gd name="T11" fmla="*/ 95 h 131"/>
                  <a:gd name="T12" fmla="*/ 18 w 141"/>
                  <a:gd name="T13" fmla="*/ 48 h 131"/>
                  <a:gd name="T14" fmla="*/ 76 w 141"/>
                  <a:gd name="T15" fmla="*/ 54 h 131"/>
                  <a:gd name="T16" fmla="*/ 81 w 141"/>
                  <a:gd name="T17" fmla="*/ 60 h 131"/>
                  <a:gd name="T18" fmla="*/ 28 w 141"/>
                  <a:gd name="T19" fmla="*/ 52 h 131"/>
                  <a:gd name="T20" fmla="*/ 17 w 141"/>
                  <a:gd name="T21" fmla="*/ 88 h 131"/>
                  <a:gd name="T22" fmla="*/ 114 w 141"/>
                  <a:gd name="T23" fmla="*/ 112 h 131"/>
                  <a:gd name="T24" fmla="*/ 130 w 141"/>
                  <a:gd name="T25" fmla="*/ 34 h 131"/>
                  <a:gd name="T26" fmla="*/ 86 w 141"/>
                  <a:gd name="T27" fmla="*/ 38 h 131"/>
                  <a:gd name="T28" fmla="*/ 81 w 141"/>
                  <a:gd name="T29" fmla="*/ 6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1" h="131">
                    <a:moveTo>
                      <a:pt x="76" y="54"/>
                    </a:moveTo>
                    <a:cubicBezTo>
                      <a:pt x="73" y="39"/>
                      <a:pt x="81" y="15"/>
                      <a:pt x="94" y="7"/>
                    </a:cubicBezTo>
                    <a:cubicBezTo>
                      <a:pt x="103" y="1"/>
                      <a:pt x="124" y="0"/>
                      <a:pt x="131" y="9"/>
                    </a:cubicBezTo>
                    <a:cubicBezTo>
                      <a:pt x="139" y="21"/>
                      <a:pt x="141" y="52"/>
                      <a:pt x="137" y="65"/>
                    </a:cubicBezTo>
                    <a:cubicBezTo>
                      <a:pt x="131" y="83"/>
                      <a:pt x="119" y="108"/>
                      <a:pt x="123" y="126"/>
                    </a:cubicBezTo>
                    <a:cubicBezTo>
                      <a:pt x="100" y="91"/>
                      <a:pt x="35" y="131"/>
                      <a:pt x="12" y="95"/>
                    </a:cubicBezTo>
                    <a:cubicBezTo>
                      <a:pt x="1" y="79"/>
                      <a:pt x="0" y="59"/>
                      <a:pt x="18" y="48"/>
                    </a:cubicBezTo>
                    <a:cubicBezTo>
                      <a:pt x="33" y="39"/>
                      <a:pt x="63" y="48"/>
                      <a:pt x="76" y="54"/>
                    </a:cubicBezTo>
                    <a:close/>
                    <a:moveTo>
                      <a:pt x="81" y="60"/>
                    </a:moveTo>
                    <a:cubicBezTo>
                      <a:pt x="69" y="55"/>
                      <a:pt x="42" y="49"/>
                      <a:pt x="28" y="52"/>
                    </a:cubicBezTo>
                    <a:cubicBezTo>
                      <a:pt x="11" y="56"/>
                      <a:pt x="8" y="74"/>
                      <a:pt x="17" y="88"/>
                    </a:cubicBezTo>
                    <a:cubicBezTo>
                      <a:pt x="35" y="115"/>
                      <a:pt x="89" y="93"/>
                      <a:pt x="114" y="112"/>
                    </a:cubicBezTo>
                    <a:cubicBezTo>
                      <a:pt x="112" y="86"/>
                      <a:pt x="136" y="63"/>
                      <a:pt x="130" y="34"/>
                    </a:cubicBezTo>
                    <a:cubicBezTo>
                      <a:pt x="125" y="2"/>
                      <a:pt x="91" y="12"/>
                      <a:pt x="86" y="38"/>
                    </a:cubicBezTo>
                    <a:cubicBezTo>
                      <a:pt x="85" y="43"/>
                      <a:pt x="83" y="57"/>
                      <a:pt x="81" y="60"/>
                    </a:cubicBez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344" name="Freeform 161"/>
          <p:cNvSpPr>
            <a:spLocks/>
          </p:cNvSpPr>
          <p:nvPr/>
        </p:nvSpPr>
        <p:spPr bwMode="auto">
          <a:xfrm>
            <a:off x="1895587" y="4101432"/>
            <a:ext cx="215900" cy="220663"/>
          </a:xfrm>
          <a:custGeom>
            <a:avLst/>
            <a:gdLst>
              <a:gd name="T0" fmla="*/ 79 w 140"/>
              <a:gd name="T1" fmla="*/ 72 h 143"/>
              <a:gd name="T2" fmla="*/ 64 w 140"/>
              <a:gd name="T3" fmla="*/ 55 h 143"/>
              <a:gd name="T4" fmla="*/ 50 w 140"/>
              <a:gd name="T5" fmla="*/ 83 h 143"/>
              <a:gd name="T6" fmla="*/ 107 w 140"/>
              <a:gd name="T7" fmla="*/ 76 h 143"/>
              <a:gd name="T8" fmla="*/ 79 w 140"/>
              <a:gd name="T9" fmla="*/ 25 h 143"/>
              <a:gd name="T10" fmla="*/ 33 w 140"/>
              <a:gd name="T11" fmla="*/ 37 h 143"/>
              <a:gd name="T12" fmla="*/ 58 w 140"/>
              <a:gd name="T13" fmla="*/ 130 h 143"/>
              <a:gd name="T14" fmla="*/ 120 w 140"/>
              <a:gd name="T15" fmla="*/ 107 h 143"/>
              <a:gd name="T16" fmla="*/ 138 w 140"/>
              <a:gd name="T17" fmla="*/ 70 h 143"/>
              <a:gd name="T18" fmla="*/ 106 w 140"/>
              <a:gd name="T19" fmla="*/ 130 h 143"/>
              <a:gd name="T20" fmla="*/ 71 w 140"/>
              <a:gd name="T21" fmla="*/ 142 h 143"/>
              <a:gd name="T22" fmla="*/ 14 w 140"/>
              <a:gd name="T23" fmla="*/ 109 h 143"/>
              <a:gd name="T24" fmla="*/ 8 w 140"/>
              <a:gd name="T25" fmla="*/ 54 h 143"/>
              <a:gd name="T26" fmla="*/ 94 w 140"/>
              <a:gd name="T27" fmla="*/ 20 h 143"/>
              <a:gd name="T28" fmla="*/ 111 w 140"/>
              <a:gd name="T29" fmla="*/ 85 h 143"/>
              <a:gd name="T30" fmla="*/ 59 w 140"/>
              <a:gd name="T31" fmla="*/ 105 h 143"/>
              <a:gd name="T32" fmla="*/ 42 w 140"/>
              <a:gd name="T33" fmla="*/ 65 h 143"/>
              <a:gd name="T34" fmla="*/ 60 w 140"/>
              <a:gd name="T35" fmla="*/ 47 h 143"/>
              <a:gd name="T36" fmla="*/ 87 w 140"/>
              <a:gd name="T37" fmla="*/ 60 h 143"/>
              <a:gd name="T38" fmla="*/ 79 w 140"/>
              <a:gd name="T39" fmla="*/ 7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" h="143">
                <a:moveTo>
                  <a:pt x="79" y="72"/>
                </a:moveTo>
                <a:cubicBezTo>
                  <a:pt x="82" y="61"/>
                  <a:pt x="73" y="54"/>
                  <a:pt x="64" y="55"/>
                </a:cubicBezTo>
                <a:cubicBezTo>
                  <a:pt x="55" y="57"/>
                  <a:pt x="43" y="68"/>
                  <a:pt x="50" y="83"/>
                </a:cubicBezTo>
                <a:cubicBezTo>
                  <a:pt x="63" y="111"/>
                  <a:pt x="97" y="98"/>
                  <a:pt x="107" y="76"/>
                </a:cubicBezTo>
                <a:cubicBezTo>
                  <a:pt x="113" y="63"/>
                  <a:pt x="109" y="35"/>
                  <a:pt x="79" y="25"/>
                </a:cubicBezTo>
                <a:cubicBezTo>
                  <a:pt x="66" y="21"/>
                  <a:pt x="48" y="23"/>
                  <a:pt x="33" y="37"/>
                </a:cubicBezTo>
                <a:cubicBezTo>
                  <a:pt x="3" y="64"/>
                  <a:pt x="17" y="119"/>
                  <a:pt x="58" y="130"/>
                </a:cubicBezTo>
                <a:cubicBezTo>
                  <a:pt x="85" y="137"/>
                  <a:pt x="109" y="119"/>
                  <a:pt x="120" y="107"/>
                </a:cubicBezTo>
                <a:cubicBezTo>
                  <a:pt x="128" y="99"/>
                  <a:pt x="135" y="84"/>
                  <a:pt x="138" y="70"/>
                </a:cubicBezTo>
                <a:cubicBezTo>
                  <a:pt x="140" y="95"/>
                  <a:pt x="130" y="116"/>
                  <a:pt x="106" y="130"/>
                </a:cubicBezTo>
                <a:cubicBezTo>
                  <a:pt x="96" y="136"/>
                  <a:pt x="84" y="140"/>
                  <a:pt x="71" y="142"/>
                </a:cubicBezTo>
                <a:cubicBezTo>
                  <a:pt x="55" y="143"/>
                  <a:pt x="31" y="137"/>
                  <a:pt x="14" y="109"/>
                </a:cubicBezTo>
                <a:cubicBezTo>
                  <a:pt x="3" y="92"/>
                  <a:pt x="0" y="71"/>
                  <a:pt x="8" y="54"/>
                </a:cubicBezTo>
                <a:cubicBezTo>
                  <a:pt x="22" y="23"/>
                  <a:pt x="64" y="0"/>
                  <a:pt x="94" y="20"/>
                </a:cubicBezTo>
                <a:cubicBezTo>
                  <a:pt x="113" y="33"/>
                  <a:pt x="123" y="63"/>
                  <a:pt x="111" y="85"/>
                </a:cubicBezTo>
                <a:cubicBezTo>
                  <a:pt x="100" y="104"/>
                  <a:pt x="77" y="115"/>
                  <a:pt x="59" y="105"/>
                </a:cubicBezTo>
                <a:cubicBezTo>
                  <a:pt x="46" y="98"/>
                  <a:pt x="38" y="82"/>
                  <a:pt x="42" y="65"/>
                </a:cubicBezTo>
                <a:cubicBezTo>
                  <a:pt x="44" y="60"/>
                  <a:pt x="50" y="51"/>
                  <a:pt x="60" y="47"/>
                </a:cubicBezTo>
                <a:cubicBezTo>
                  <a:pt x="80" y="39"/>
                  <a:pt x="87" y="51"/>
                  <a:pt x="87" y="60"/>
                </a:cubicBezTo>
                <a:cubicBezTo>
                  <a:pt x="87" y="67"/>
                  <a:pt x="82" y="71"/>
                  <a:pt x="79" y="72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345" name="Freeform 176"/>
          <p:cNvSpPr>
            <a:spLocks noEditPoints="1"/>
          </p:cNvSpPr>
          <p:nvPr/>
        </p:nvSpPr>
        <p:spPr bwMode="auto">
          <a:xfrm>
            <a:off x="5143613" y="4512595"/>
            <a:ext cx="512763" cy="519113"/>
          </a:xfrm>
          <a:custGeom>
            <a:avLst/>
            <a:gdLst>
              <a:gd name="T0" fmla="*/ 166 w 334"/>
              <a:gd name="T1" fmla="*/ 180 h 338"/>
              <a:gd name="T2" fmla="*/ 164 w 334"/>
              <a:gd name="T3" fmla="*/ 223 h 338"/>
              <a:gd name="T4" fmla="*/ 151 w 334"/>
              <a:gd name="T5" fmla="*/ 293 h 338"/>
              <a:gd name="T6" fmla="*/ 129 w 334"/>
              <a:gd name="T7" fmla="*/ 329 h 338"/>
              <a:gd name="T8" fmla="*/ 95 w 334"/>
              <a:gd name="T9" fmla="*/ 333 h 338"/>
              <a:gd name="T10" fmla="*/ 80 w 334"/>
              <a:gd name="T11" fmla="*/ 288 h 338"/>
              <a:gd name="T12" fmla="*/ 61 w 334"/>
              <a:gd name="T13" fmla="*/ 232 h 338"/>
              <a:gd name="T14" fmla="*/ 68 w 334"/>
              <a:gd name="T15" fmla="*/ 220 h 338"/>
              <a:gd name="T16" fmla="*/ 26 w 334"/>
              <a:gd name="T17" fmla="*/ 220 h 338"/>
              <a:gd name="T18" fmla="*/ 3 w 334"/>
              <a:gd name="T19" fmla="*/ 164 h 338"/>
              <a:gd name="T20" fmla="*/ 60 w 334"/>
              <a:gd name="T21" fmla="*/ 133 h 338"/>
              <a:gd name="T22" fmla="*/ 134 w 334"/>
              <a:gd name="T23" fmla="*/ 155 h 338"/>
              <a:gd name="T24" fmla="*/ 175 w 334"/>
              <a:gd name="T25" fmla="*/ 164 h 338"/>
              <a:gd name="T26" fmla="*/ 199 w 334"/>
              <a:gd name="T27" fmla="*/ 167 h 338"/>
              <a:gd name="T28" fmla="*/ 267 w 334"/>
              <a:gd name="T29" fmla="*/ 159 h 338"/>
              <a:gd name="T30" fmla="*/ 317 w 334"/>
              <a:gd name="T31" fmla="*/ 140 h 338"/>
              <a:gd name="T32" fmla="*/ 334 w 334"/>
              <a:gd name="T33" fmla="*/ 112 h 338"/>
              <a:gd name="T34" fmla="*/ 310 w 334"/>
              <a:gd name="T35" fmla="*/ 84 h 338"/>
              <a:gd name="T36" fmla="*/ 248 w 334"/>
              <a:gd name="T37" fmla="*/ 55 h 338"/>
              <a:gd name="T38" fmla="*/ 216 w 334"/>
              <a:gd name="T39" fmla="*/ 75 h 338"/>
              <a:gd name="T40" fmla="*/ 221 w 334"/>
              <a:gd name="T41" fmla="*/ 48 h 338"/>
              <a:gd name="T42" fmla="*/ 175 w 334"/>
              <a:gd name="T43" fmla="*/ 0 h 338"/>
              <a:gd name="T44" fmla="*/ 135 w 334"/>
              <a:gd name="T45" fmla="*/ 25 h 338"/>
              <a:gd name="T46" fmla="*/ 143 w 334"/>
              <a:gd name="T47" fmla="*/ 112 h 338"/>
              <a:gd name="T48" fmla="*/ 191 w 334"/>
              <a:gd name="T49" fmla="*/ 87 h 338"/>
              <a:gd name="T50" fmla="*/ 178 w 334"/>
              <a:gd name="T51" fmla="*/ 91 h 338"/>
              <a:gd name="T52" fmla="*/ 171 w 334"/>
              <a:gd name="T53" fmla="*/ 142 h 338"/>
              <a:gd name="T54" fmla="*/ 168 w 334"/>
              <a:gd name="T55" fmla="*/ 113 h 338"/>
              <a:gd name="T56" fmla="*/ 177 w 334"/>
              <a:gd name="T57" fmla="*/ 29 h 338"/>
              <a:gd name="T58" fmla="*/ 180 w 334"/>
              <a:gd name="T59" fmla="*/ 155 h 338"/>
              <a:gd name="T60" fmla="*/ 223 w 334"/>
              <a:gd name="T61" fmla="*/ 113 h 338"/>
              <a:gd name="T62" fmla="*/ 181 w 334"/>
              <a:gd name="T63" fmla="*/ 153 h 338"/>
              <a:gd name="T64" fmla="*/ 213 w 334"/>
              <a:gd name="T65" fmla="*/ 129 h 338"/>
              <a:gd name="T66" fmla="*/ 230 w 334"/>
              <a:gd name="T67" fmla="*/ 97 h 338"/>
              <a:gd name="T68" fmla="*/ 270 w 334"/>
              <a:gd name="T69" fmla="*/ 98 h 338"/>
              <a:gd name="T70" fmla="*/ 286 w 334"/>
              <a:gd name="T71" fmla="*/ 134 h 338"/>
              <a:gd name="T72" fmla="*/ 198 w 334"/>
              <a:gd name="T73" fmla="*/ 156 h 338"/>
              <a:gd name="T74" fmla="*/ 300 w 334"/>
              <a:gd name="T75" fmla="*/ 95 h 338"/>
              <a:gd name="T76" fmla="*/ 184 w 334"/>
              <a:gd name="T77" fmla="*/ 188 h 338"/>
              <a:gd name="T78" fmla="*/ 194 w 334"/>
              <a:gd name="T79" fmla="*/ 188 h 338"/>
              <a:gd name="T80" fmla="*/ 283 w 334"/>
              <a:gd name="T81" fmla="*/ 187 h 338"/>
              <a:gd name="T82" fmla="*/ 188 w 334"/>
              <a:gd name="T83" fmla="*/ 184 h 338"/>
              <a:gd name="T84" fmla="*/ 149 w 334"/>
              <a:gd name="T85" fmla="*/ 138 h 338"/>
              <a:gd name="T86" fmla="*/ 114 w 334"/>
              <a:gd name="T87" fmla="*/ 124 h 338"/>
              <a:gd name="T88" fmla="*/ 171 w 334"/>
              <a:gd name="T89" fmla="*/ 178 h 338"/>
              <a:gd name="T90" fmla="*/ 185 w 334"/>
              <a:gd name="T91" fmla="*/ 271 h 338"/>
              <a:gd name="T92" fmla="*/ 101 w 334"/>
              <a:gd name="T93" fmla="*/ 189 h 338"/>
              <a:gd name="T94" fmla="*/ 66 w 334"/>
              <a:gd name="T95" fmla="*/ 176 h 338"/>
              <a:gd name="T96" fmla="*/ 139 w 334"/>
              <a:gd name="T97" fmla="*/ 175 h 338"/>
              <a:gd name="T98" fmla="*/ 43 w 334"/>
              <a:gd name="T99" fmla="*/ 170 h 338"/>
              <a:gd name="T100" fmla="*/ 106 w 334"/>
              <a:gd name="T101" fmla="*/ 170 h 338"/>
              <a:gd name="T102" fmla="*/ 141 w 334"/>
              <a:gd name="T103" fmla="*/ 174 h 338"/>
              <a:gd name="T104" fmla="*/ 112 w 334"/>
              <a:gd name="T105" fmla="*/ 226 h 338"/>
              <a:gd name="T106" fmla="*/ 153 w 334"/>
              <a:gd name="T107" fmla="*/ 184 h 338"/>
              <a:gd name="T108" fmla="*/ 123 w 334"/>
              <a:gd name="T109" fmla="*/ 206 h 338"/>
              <a:gd name="T110" fmla="*/ 93 w 334"/>
              <a:gd name="T111" fmla="*/ 261 h 338"/>
              <a:gd name="T112" fmla="*/ 158 w 334"/>
              <a:gd name="T113" fmla="*/ 184 h 338"/>
              <a:gd name="T114" fmla="*/ 131 w 334"/>
              <a:gd name="T115" fmla="*/ 276 h 338"/>
              <a:gd name="T116" fmla="*/ 105 w 334"/>
              <a:gd name="T117" fmla="*/ 304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4" h="338">
                <a:moveTo>
                  <a:pt x="138" y="156"/>
                </a:moveTo>
                <a:cubicBezTo>
                  <a:pt x="140" y="160"/>
                  <a:pt x="140" y="160"/>
                  <a:pt x="140" y="160"/>
                </a:cubicBezTo>
                <a:cubicBezTo>
                  <a:pt x="143" y="163"/>
                  <a:pt x="143" y="163"/>
                  <a:pt x="143" y="163"/>
                </a:cubicBezTo>
                <a:cubicBezTo>
                  <a:pt x="147" y="167"/>
                  <a:pt x="147" y="167"/>
                  <a:pt x="147" y="167"/>
                </a:cubicBezTo>
                <a:cubicBezTo>
                  <a:pt x="151" y="171"/>
                  <a:pt x="151" y="171"/>
                  <a:pt x="151" y="171"/>
                </a:cubicBezTo>
                <a:cubicBezTo>
                  <a:pt x="156" y="174"/>
                  <a:pt x="156" y="174"/>
                  <a:pt x="156" y="174"/>
                </a:cubicBezTo>
                <a:cubicBezTo>
                  <a:pt x="159" y="176"/>
                  <a:pt x="159" y="176"/>
                  <a:pt x="159" y="176"/>
                </a:cubicBezTo>
                <a:cubicBezTo>
                  <a:pt x="163" y="178"/>
                  <a:pt x="163" y="178"/>
                  <a:pt x="163" y="178"/>
                </a:cubicBezTo>
                <a:cubicBezTo>
                  <a:pt x="165" y="179"/>
                  <a:pt x="165" y="179"/>
                  <a:pt x="165" y="179"/>
                </a:cubicBezTo>
                <a:cubicBezTo>
                  <a:pt x="165" y="179"/>
                  <a:pt x="165" y="179"/>
                  <a:pt x="165" y="179"/>
                </a:cubicBezTo>
                <a:cubicBezTo>
                  <a:pt x="165" y="179"/>
                  <a:pt x="165" y="179"/>
                  <a:pt x="165" y="179"/>
                </a:cubicBezTo>
                <a:cubicBezTo>
                  <a:pt x="166" y="180"/>
                  <a:pt x="166" y="180"/>
                  <a:pt x="166" y="180"/>
                </a:cubicBezTo>
                <a:cubicBezTo>
                  <a:pt x="166" y="182"/>
                  <a:pt x="166" y="182"/>
                  <a:pt x="166" y="182"/>
                </a:cubicBezTo>
                <a:cubicBezTo>
                  <a:pt x="166" y="184"/>
                  <a:pt x="166" y="184"/>
                  <a:pt x="166" y="184"/>
                </a:cubicBezTo>
                <a:cubicBezTo>
                  <a:pt x="166" y="187"/>
                  <a:pt x="166" y="187"/>
                  <a:pt x="166" y="187"/>
                </a:cubicBezTo>
                <a:cubicBezTo>
                  <a:pt x="166" y="188"/>
                  <a:pt x="166" y="188"/>
                  <a:pt x="166" y="188"/>
                </a:cubicBezTo>
                <a:cubicBezTo>
                  <a:pt x="166" y="190"/>
                  <a:pt x="166" y="190"/>
                  <a:pt x="166" y="190"/>
                </a:cubicBezTo>
                <a:cubicBezTo>
                  <a:pt x="166" y="194"/>
                  <a:pt x="166" y="194"/>
                  <a:pt x="166" y="194"/>
                </a:cubicBezTo>
                <a:cubicBezTo>
                  <a:pt x="166" y="197"/>
                  <a:pt x="166" y="197"/>
                  <a:pt x="166" y="197"/>
                </a:cubicBezTo>
                <a:cubicBezTo>
                  <a:pt x="166" y="202"/>
                  <a:pt x="166" y="202"/>
                  <a:pt x="166" y="202"/>
                </a:cubicBezTo>
                <a:cubicBezTo>
                  <a:pt x="165" y="207"/>
                  <a:pt x="165" y="207"/>
                  <a:pt x="165" y="207"/>
                </a:cubicBezTo>
                <a:cubicBezTo>
                  <a:pt x="165" y="212"/>
                  <a:pt x="165" y="212"/>
                  <a:pt x="165" y="212"/>
                </a:cubicBezTo>
                <a:cubicBezTo>
                  <a:pt x="165" y="217"/>
                  <a:pt x="165" y="217"/>
                  <a:pt x="165" y="217"/>
                </a:cubicBezTo>
                <a:cubicBezTo>
                  <a:pt x="164" y="223"/>
                  <a:pt x="164" y="223"/>
                  <a:pt x="164" y="223"/>
                </a:cubicBezTo>
                <a:cubicBezTo>
                  <a:pt x="163" y="229"/>
                  <a:pt x="163" y="229"/>
                  <a:pt x="163" y="229"/>
                </a:cubicBezTo>
                <a:cubicBezTo>
                  <a:pt x="163" y="235"/>
                  <a:pt x="163" y="235"/>
                  <a:pt x="163" y="235"/>
                </a:cubicBezTo>
                <a:cubicBezTo>
                  <a:pt x="162" y="241"/>
                  <a:pt x="162" y="241"/>
                  <a:pt x="162" y="241"/>
                </a:cubicBezTo>
                <a:cubicBezTo>
                  <a:pt x="161" y="247"/>
                  <a:pt x="161" y="247"/>
                  <a:pt x="161" y="247"/>
                </a:cubicBezTo>
                <a:cubicBezTo>
                  <a:pt x="160" y="253"/>
                  <a:pt x="160" y="253"/>
                  <a:pt x="160" y="253"/>
                </a:cubicBezTo>
                <a:cubicBezTo>
                  <a:pt x="159" y="259"/>
                  <a:pt x="159" y="259"/>
                  <a:pt x="159" y="259"/>
                </a:cubicBezTo>
                <a:cubicBezTo>
                  <a:pt x="158" y="265"/>
                  <a:pt x="158" y="265"/>
                  <a:pt x="158" y="265"/>
                </a:cubicBezTo>
                <a:cubicBezTo>
                  <a:pt x="157" y="271"/>
                  <a:pt x="157" y="271"/>
                  <a:pt x="157" y="271"/>
                </a:cubicBezTo>
                <a:cubicBezTo>
                  <a:pt x="155" y="277"/>
                  <a:pt x="155" y="277"/>
                  <a:pt x="155" y="277"/>
                </a:cubicBezTo>
                <a:cubicBezTo>
                  <a:pt x="154" y="282"/>
                  <a:pt x="154" y="282"/>
                  <a:pt x="154" y="282"/>
                </a:cubicBezTo>
                <a:cubicBezTo>
                  <a:pt x="153" y="288"/>
                  <a:pt x="153" y="288"/>
                  <a:pt x="153" y="288"/>
                </a:cubicBezTo>
                <a:cubicBezTo>
                  <a:pt x="151" y="293"/>
                  <a:pt x="151" y="293"/>
                  <a:pt x="151" y="293"/>
                </a:cubicBezTo>
                <a:cubicBezTo>
                  <a:pt x="149" y="298"/>
                  <a:pt x="149" y="298"/>
                  <a:pt x="149" y="298"/>
                </a:cubicBezTo>
                <a:cubicBezTo>
                  <a:pt x="148" y="303"/>
                  <a:pt x="148" y="303"/>
                  <a:pt x="148" y="303"/>
                </a:cubicBezTo>
                <a:cubicBezTo>
                  <a:pt x="146" y="307"/>
                  <a:pt x="146" y="307"/>
                  <a:pt x="146" y="307"/>
                </a:cubicBezTo>
                <a:cubicBezTo>
                  <a:pt x="144" y="311"/>
                  <a:pt x="144" y="311"/>
                  <a:pt x="144" y="311"/>
                </a:cubicBezTo>
                <a:cubicBezTo>
                  <a:pt x="142" y="315"/>
                  <a:pt x="142" y="315"/>
                  <a:pt x="142" y="315"/>
                </a:cubicBezTo>
                <a:cubicBezTo>
                  <a:pt x="140" y="318"/>
                  <a:pt x="140" y="318"/>
                  <a:pt x="140" y="318"/>
                </a:cubicBezTo>
                <a:cubicBezTo>
                  <a:pt x="137" y="320"/>
                  <a:pt x="137" y="320"/>
                  <a:pt x="137" y="320"/>
                </a:cubicBezTo>
                <a:cubicBezTo>
                  <a:pt x="136" y="322"/>
                  <a:pt x="136" y="322"/>
                  <a:pt x="136" y="322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3" y="325"/>
                  <a:pt x="133" y="325"/>
                  <a:pt x="133" y="325"/>
                </a:cubicBezTo>
                <a:cubicBezTo>
                  <a:pt x="131" y="327"/>
                  <a:pt x="131" y="327"/>
                  <a:pt x="131" y="327"/>
                </a:cubicBezTo>
                <a:cubicBezTo>
                  <a:pt x="129" y="329"/>
                  <a:pt x="129" y="329"/>
                  <a:pt x="129" y="329"/>
                </a:cubicBezTo>
                <a:cubicBezTo>
                  <a:pt x="126" y="330"/>
                  <a:pt x="126" y="330"/>
                  <a:pt x="126" y="330"/>
                </a:cubicBezTo>
                <a:cubicBezTo>
                  <a:pt x="124" y="332"/>
                  <a:pt x="124" y="332"/>
                  <a:pt x="124" y="332"/>
                </a:cubicBezTo>
                <a:cubicBezTo>
                  <a:pt x="121" y="334"/>
                  <a:pt x="121" y="334"/>
                  <a:pt x="121" y="334"/>
                </a:cubicBezTo>
                <a:cubicBezTo>
                  <a:pt x="118" y="335"/>
                  <a:pt x="118" y="335"/>
                  <a:pt x="118" y="335"/>
                </a:cubicBezTo>
                <a:cubicBezTo>
                  <a:pt x="115" y="336"/>
                  <a:pt x="115" y="336"/>
                  <a:pt x="115" y="336"/>
                </a:cubicBezTo>
                <a:cubicBezTo>
                  <a:pt x="112" y="337"/>
                  <a:pt x="112" y="337"/>
                  <a:pt x="112" y="337"/>
                </a:cubicBezTo>
                <a:cubicBezTo>
                  <a:pt x="109" y="338"/>
                  <a:pt x="109" y="338"/>
                  <a:pt x="109" y="338"/>
                </a:cubicBezTo>
                <a:cubicBezTo>
                  <a:pt x="106" y="338"/>
                  <a:pt x="106" y="338"/>
                  <a:pt x="106" y="338"/>
                </a:cubicBezTo>
                <a:cubicBezTo>
                  <a:pt x="103" y="337"/>
                  <a:pt x="103" y="337"/>
                  <a:pt x="103" y="337"/>
                </a:cubicBezTo>
                <a:cubicBezTo>
                  <a:pt x="100" y="336"/>
                  <a:pt x="100" y="336"/>
                  <a:pt x="100" y="336"/>
                </a:cubicBezTo>
                <a:cubicBezTo>
                  <a:pt x="97" y="334"/>
                  <a:pt x="97" y="334"/>
                  <a:pt x="97" y="334"/>
                </a:cubicBezTo>
                <a:cubicBezTo>
                  <a:pt x="95" y="333"/>
                  <a:pt x="95" y="333"/>
                  <a:pt x="95" y="333"/>
                </a:cubicBezTo>
                <a:cubicBezTo>
                  <a:pt x="93" y="331"/>
                  <a:pt x="93" y="331"/>
                  <a:pt x="93" y="331"/>
                </a:cubicBezTo>
                <a:cubicBezTo>
                  <a:pt x="91" y="329"/>
                  <a:pt x="91" y="329"/>
                  <a:pt x="91" y="329"/>
                </a:cubicBezTo>
                <a:cubicBezTo>
                  <a:pt x="89" y="327"/>
                  <a:pt x="89" y="327"/>
                  <a:pt x="89" y="327"/>
                </a:cubicBezTo>
                <a:cubicBezTo>
                  <a:pt x="88" y="324"/>
                  <a:pt x="88" y="324"/>
                  <a:pt x="88" y="324"/>
                </a:cubicBezTo>
                <a:cubicBezTo>
                  <a:pt x="86" y="321"/>
                  <a:pt x="86" y="321"/>
                  <a:pt x="86" y="321"/>
                </a:cubicBezTo>
                <a:cubicBezTo>
                  <a:pt x="84" y="317"/>
                  <a:pt x="84" y="317"/>
                  <a:pt x="84" y="317"/>
                </a:cubicBezTo>
                <a:cubicBezTo>
                  <a:pt x="82" y="313"/>
                  <a:pt x="82" y="313"/>
                  <a:pt x="82" y="313"/>
                </a:cubicBezTo>
                <a:cubicBezTo>
                  <a:pt x="82" y="310"/>
                  <a:pt x="82" y="310"/>
                  <a:pt x="82" y="310"/>
                </a:cubicBezTo>
                <a:cubicBezTo>
                  <a:pt x="82" y="306"/>
                  <a:pt x="82" y="306"/>
                  <a:pt x="82" y="306"/>
                </a:cubicBezTo>
                <a:cubicBezTo>
                  <a:pt x="82" y="301"/>
                  <a:pt x="82" y="301"/>
                  <a:pt x="82" y="301"/>
                </a:cubicBezTo>
                <a:cubicBezTo>
                  <a:pt x="81" y="295"/>
                  <a:pt x="81" y="295"/>
                  <a:pt x="81" y="295"/>
                </a:cubicBezTo>
                <a:cubicBezTo>
                  <a:pt x="80" y="288"/>
                  <a:pt x="80" y="288"/>
                  <a:pt x="80" y="288"/>
                </a:cubicBezTo>
                <a:cubicBezTo>
                  <a:pt x="76" y="280"/>
                  <a:pt x="76" y="280"/>
                  <a:pt x="76" y="280"/>
                </a:cubicBezTo>
                <a:cubicBezTo>
                  <a:pt x="71" y="273"/>
                  <a:pt x="71" y="273"/>
                  <a:pt x="71" y="273"/>
                </a:cubicBezTo>
                <a:cubicBezTo>
                  <a:pt x="63" y="266"/>
                  <a:pt x="63" y="266"/>
                  <a:pt x="63" y="266"/>
                </a:cubicBezTo>
                <a:cubicBezTo>
                  <a:pt x="59" y="262"/>
                  <a:pt x="59" y="262"/>
                  <a:pt x="59" y="262"/>
                </a:cubicBezTo>
                <a:cubicBezTo>
                  <a:pt x="56" y="258"/>
                  <a:pt x="56" y="258"/>
                  <a:pt x="56" y="258"/>
                </a:cubicBezTo>
                <a:cubicBezTo>
                  <a:pt x="54" y="254"/>
                  <a:pt x="54" y="254"/>
                  <a:pt x="54" y="254"/>
                </a:cubicBezTo>
                <a:cubicBezTo>
                  <a:pt x="54" y="250"/>
                  <a:pt x="54" y="250"/>
                  <a:pt x="54" y="250"/>
                </a:cubicBezTo>
                <a:cubicBezTo>
                  <a:pt x="54" y="246"/>
                  <a:pt x="54" y="246"/>
                  <a:pt x="54" y="246"/>
                </a:cubicBezTo>
                <a:cubicBezTo>
                  <a:pt x="55" y="242"/>
                  <a:pt x="55" y="242"/>
                  <a:pt x="55" y="242"/>
                </a:cubicBezTo>
                <a:cubicBezTo>
                  <a:pt x="57" y="239"/>
                  <a:pt x="57" y="239"/>
                  <a:pt x="57" y="239"/>
                </a:cubicBezTo>
                <a:cubicBezTo>
                  <a:pt x="59" y="235"/>
                  <a:pt x="59" y="235"/>
                  <a:pt x="59" y="235"/>
                </a:cubicBezTo>
                <a:cubicBezTo>
                  <a:pt x="61" y="232"/>
                  <a:pt x="61" y="232"/>
                  <a:pt x="61" y="232"/>
                </a:cubicBezTo>
                <a:cubicBezTo>
                  <a:pt x="64" y="228"/>
                  <a:pt x="64" y="228"/>
                  <a:pt x="64" y="228"/>
                </a:cubicBezTo>
                <a:cubicBezTo>
                  <a:pt x="66" y="226"/>
                  <a:pt x="66" y="226"/>
                  <a:pt x="66" y="226"/>
                </a:cubicBezTo>
                <a:cubicBezTo>
                  <a:pt x="69" y="223"/>
                  <a:pt x="69" y="223"/>
                  <a:pt x="69" y="223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3" y="220"/>
                  <a:pt x="73" y="220"/>
                  <a:pt x="73" y="220"/>
                </a:cubicBezTo>
                <a:cubicBezTo>
                  <a:pt x="74" y="219"/>
                  <a:pt x="74" y="219"/>
                  <a:pt x="74" y="219"/>
                </a:cubicBezTo>
                <a:cubicBezTo>
                  <a:pt x="74" y="219"/>
                  <a:pt x="74" y="219"/>
                  <a:pt x="74" y="219"/>
                </a:cubicBezTo>
                <a:cubicBezTo>
                  <a:pt x="74" y="219"/>
                  <a:pt x="74" y="219"/>
                  <a:pt x="74" y="219"/>
                </a:cubicBezTo>
                <a:cubicBezTo>
                  <a:pt x="73" y="219"/>
                  <a:pt x="73" y="219"/>
                  <a:pt x="73" y="219"/>
                </a:cubicBezTo>
                <a:cubicBezTo>
                  <a:pt x="72" y="219"/>
                  <a:pt x="72" y="219"/>
                  <a:pt x="72" y="219"/>
                </a:cubicBezTo>
                <a:cubicBezTo>
                  <a:pt x="70" y="220"/>
                  <a:pt x="70" y="220"/>
                  <a:pt x="70" y="220"/>
                </a:cubicBezTo>
                <a:cubicBezTo>
                  <a:pt x="68" y="220"/>
                  <a:pt x="68" y="220"/>
                  <a:pt x="68" y="220"/>
                </a:cubicBezTo>
                <a:cubicBezTo>
                  <a:pt x="66" y="221"/>
                  <a:pt x="66" y="221"/>
                  <a:pt x="66" y="221"/>
                </a:cubicBezTo>
                <a:cubicBezTo>
                  <a:pt x="64" y="222"/>
                  <a:pt x="64" y="222"/>
                  <a:pt x="64" y="222"/>
                </a:cubicBezTo>
                <a:cubicBezTo>
                  <a:pt x="61" y="222"/>
                  <a:pt x="61" y="222"/>
                  <a:pt x="61" y="222"/>
                </a:cubicBezTo>
                <a:cubicBezTo>
                  <a:pt x="57" y="223"/>
                  <a:pt x="57" y="223"/>
                  <a:pt x="57" y="223"/>
                </a:cubicBezTo>
                <a:cubicBezTo>
                  <a:pt x="54" y="223"/>
                  <a:pt x="54" y="223"/>
                  <a:pt x="54" y="223"/>
                </a:cubicBezTo>
                <a:cubicBezTo>
                  <a:pt x="51" y="224"/>
                  <a:pt x="51" y="224"/>
                  <a:pt x="51" y="224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3" y="223"/>
                  <a:pt x="43" y="223"/>
                  <a:pt x="43" y="223"/>
                </a:cubicBezTo>
                <a:cubicBezTo>
                  <a:pt x="39" y="223"/>
                  <a:pt x="39" y="223"/>
                  <a:pt x="39" y="223"/>
                </a:cubicBezTo>
                <a:cubicBezTo>
                  <a:pt x="36" y="222"/>
                  <a:pt x="36" y="222"/>
                  <a:pt x="36" y="222"/>
                </a:cubicBezTo>
                <a:cubicBezTo>
                  <a:pt x="32" y="222"/>
                  <a:pt x="32" y="222"/>
                  <a:pt x="32" y="222"/>
                </a:cubicBezTo>
                <a:cubicBezTo>
                  <a:pt x="26" y="220"/>
                  <a:pt x="26" y="220"/>
                  <a:pt x="26" y="220"/>
                </a:cubicBezTo>
                <a:cubicBezTo>
                  <a:pt x="21" y="217"/>
                  <a:pt x="21" y="217"/>
                  <a:pt x="21" y="217"/>
                </a:cubicBezTo>
                <a:cubicBezTo>
                  <a:pt x="16" y="213"/>
                  <a:pt x="16" y="213"/>
                  <a:pt x="16" y="213"/>
                </a:cubicBezTo>
                <a:cubicBezTo>
                  <a:pt x="11" y="208"/>
                  <a:pt x="11" y="208"/>
                  <a:pt x="11" y="208"/>
                </a:cubicBezTo>
                <a:cubicBezTo>
                  <a:pt x="7" y="202"/>
                  <a:pt x="7" y="202"/>
                  <a:pt x="7" y="202"/>
                </a:cubicBezTo>
                <a:cubicBezTo>
                  <a:pt x="4" y="195"/>
                  <a:pt x="4" y="195"/>
                  <a:pt x="4" y="195"/>
                </a:cubicBezTo>
                <a:cubicBezTo>
                  <a:pt x="1" y="187"/>
                  <a:pt x="1" y="187"/>
                  <a:pt x="1" y="187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75"/>
                  <a:pt x="0" y="175"/>
                  <a:pt x="0" y="175"/>
                </a:cubicBezTo>
                <a:cubicBezTo>
                  <a:pt x="0" y="174"/>
                  <a:pt x="0" y="174"/>
                  <a:pt x="0" y="174"/>
                </a:cubicBezTo>
                <a:cubicBezTo>
                  <a:pt x="1" y="171"/>
                  <a:pt x="1" y="171"/>
                  <a:pt x="1" y="171"/>
                </a:cubicBezTo>
                <a:cubicBezTo>
                  <a:pt x="1" y="168"/>
                  <a:pt x="1" y="168"/>
                  <a:pt x="1" y="168"/>
                </a:cubicBezTo>
                <a:cubicBezTo>
                  <a:pt x="3" y="164"/>
                  <a:pt x="3" y="164"/>
                  <a:pt x="3" y="164"/>
                </a:cubicBezTo>
                <a:cubicBezTo>
                  <a:pt x="5" y="160"/>
                  <a:pt x="5" y="160"/>
                  <a:pt x="5" y="160"/>
                </a:cubicBezTo>
                <a:cubicBezTo>
                  <a:pt x="7" y="156"/>
                  <a:pt x="7" y="156"/>
                  <a:pt x="7" y="156"/>
                </a:cubicBezTo>
                <a:cubicBezTo>
                  <a:pt x="9" y="152"/>
                  <a:pt x="9" y="152"/>
                  <a:pt x="9" y="152"/>
                </a:cubicBezTo>
                <a:cubicBezTo>
                  <a:pt x="12" y="148"/>
                  <a:pt x="12" y="148"/>
                  <a:pt x="12" y="148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20" y="140"/>
                  <a:pt x="20" y="140"/>
                  <a:pt x="20" y="140"/>
                </a:cubicBezTo>
                <a:cubicBezTo>
                  <a:pt x="25" y="137"/>
                  <a:pt x="25" y="137"/>
                  <a:pt x="25" y="137"/>
                </a:cubicBezTo>
                <a:cubicBezTo>
                  <a:pt x="31" y="135"/>
                  <a:pt x="31" y="135"/>
                  <a:pt x="31" y="135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44" y="132"/>
                  <a:pt x="44" y="132"/>
                  <a:pt x="44" y="132"/>
                </a:cubicBezTo>
                <a:cubicBezTo>
                  <a:pt x="52" y="132"/>
                  <a:pt x="52" y="132"/>
                  <a:pt x="52" y="132"/>
                </a:cubicBezTo>
                <a:cubicBezTo>
                  <a:pt x="60" y="133"/>
                  <a:pt x="60" y="133"/>
                  <a:pt x="60" y="133"/>
                </a:cubicBezTo>
                <a:cubicBezTo>
                  <a:pt x="68" y="134"/>
                  <a:pt x="68" y="134"/>
                  <a:pt x="68" y="134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84" y="138"/>
                  <a:pt x="84" y="138"/>
                  <a:pt x="84" y="138"/>
                </a:cubicBezTo>
                <a:cubicBezTo>
                  <a:pt x="91" y="140"/>
                  <a:pt x="91" y="140"/>
                  <a:pt x="91" y="140"/>
                </a:cubicBezTo>
                <a:cubicBezTo>
                  <a:pt x="98" y="142"/>
                  <a:pt x="98" y="142"/>
                  <a:pt x="98" y="142"/>
                </a:cubicBezTo>
                <a:cubicBezTo>
                  <a:pt x="105" y="144"/>
                  <a:pt x="105" y="144"/>
                  <a:pt x="105" y="144"/>
                </a:cubicBezTo>
                <a:cubicBezTo>
                  <a:pt x="111" y="146"/>
                  <a:pt x="111" y="146"/>
                  <a:pt x="111" y="146"/>
                </a:cubicBezTo>
                <a:cubicBezTo>
                  <a:pt x="117" y="148"/>
                  <a:pt x="117" y="148"/>
                  <a:pt x="117" y="148"/>
                </a:cubicBezTo>
                <a:cubicBezTo>
                  <a:pt x="122" y="150"/>
                  <a:pt x="122" y="150"/>
                  <a:pt x="122" y="150"/>
                </a:cubicBezTo>
                <a:cubicBezTo>
                  <a:pt x="127" y="151"/>
                  <a:pt x="127" y="151"/>
                  <a:pt x="127" y="151"/>
                </a:cubicBezTo>
                <a:cubicBezTo>
                  <a:pt x="130" y="153"/>
                  <a:pt x="130" y="153"/>
                  <a:pt x="130" y="153"/>
                </a:cubicBezTo>
                <a:cubicBezTo>
                  <a:pt x="134" y="155"/>
                  <a:pt x="134" y="155"/>
                  <a:pt x="134" y="155"/>
                </a:cubicBezTo>
                <a:cubicBezTo>
                  <a:pt x="136" y="155"/>
                  <a:pt x="136" y="155"/>
                  <a:pt x="136" y="155"/>
                </a:cubicBezTo>
                <a:cubicBezTo>
                  <a:pt x="137" y="156"/>
                  <a:pt x="137" y="156"/>
                  <a:pt x="137" y="156"/>
                </a:cubicBezTo>
                <a:cubicBezTo>
                  <a:pt x="138" y="156"/>
                  <a:pt x="138" y="156"/>
                  <a:pt x="138" y="156"/>
                </a:cubicBezTo>
                <a:close/>
                <a:moveTo>
                  <a:pt x="153" y="139"/>
                </a:moveTo>
                <a:cubicBezTo>
                  <a:pt x="153" y="139"/>
                  <a:pt x="153" y="139"/>
                  <a:pt x="153" y="139"/>
                </a:cubicBezTo>
                <a:cubicBezTo>
                  <a:pt x="157" y="141"/>
                  <a:pt x="157" y="141"/>
                  <a:pt x="157" y="141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4" y="148"/>
                  <a:pt x="164" y="148"/>
                  <a:pt x="164" y="148"/>
                </a:cubicBezTo>
                <a:cubicBezTo>
                  <a:pt x="167" y="153"/>
                  <a:pt x="167" y="153"/>
                  <a:pt x="167" y="153"/>
                </a:cubicBezTo>
                <a:cubicBezTo>
                  <a:pt x="171" y="157"/>
                  <a:pt x="171" y="157"/>
                  <a:pt x="171" y="157"/>
                </a:cubicBezTo>
                <a:cubicBezTo>
                  <a:pt x="173" y="161"/>
                  <a:pt x="173" y="161"/>
                  <a:pt x="173" y="161"/>
                </a:cubicBezTo>
                <a:cubicBezTo>
                  <a:pt x="175" y="164"/>
                  <a:pt x="175" y="164"/>
                  <a:pt x="175" y="164"/>
                </a:cubicBezTo>
                <a:cubicBezTo>
                  <a:pt x="175" y="166"/>
                  <a:pt x="175" y="166"/>
                  <a:pt x="175" y="166"/>
                </a:cubicBezTo>
                <a:cubicBezTo>
                  <a:pt x="176" y="167"/>
                  <a:pt x="176" y="167"/>
                  <a:pt x="176" y="167"/>
                </a:cubicBezTo>
                <a:cubicBezTo>
                  <a:pt x="176" y="167"/>
                  <a:pt x="176" y="167"/>
                  <a:pt x="176" y="167"/>
                </a:cubicBezTo>
                <a:cubicBezTo>
                  <a:pt x="177" y="167"/>
                  <a:pt x="177" y="167"/>
                  <a:pt x="177" y="167"/>
                </a:cubicBezTo>
                <a:cubicBezTo>
                  <a:pt x="178" y="167"/>
                  <a:pt x="178" y="167"/>
                  <a:pt x="178" y="167"/>
                </a:cubicBezTo>
                <a:cubicBezTo>
                  <a:pt x="180" y="167"/>
                  <a:pt x="180" y="167"/>
                  <a:pt x="180" y="167"/>
                </a:cubicBezTo>
                <a:cubicBezTo>
                  <a:pt x="183" y="168"/>
                  <a:pt x="183" y="168"/>
                  <a:pt x="183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86" y="168"/>
                  <a:pt x="186" y="168"/>
                  <a:pt x="186" y="168"/>
                </a:cubicBezTo>
                <a:cubicBezTo>
                  <a:pt x="190" y="168"/>
                  <a:pt x="190" y="168"/>
                  <a:pt x="190" y="168"/>
                </a:cubicBezTo>
                <a:cubicBezTo>
                  <a:pt x="194" y="167"/>
                  <a:pt x="194" y="167"/>
                  <a:pt x="194" y="167"/>
                </a:cubicBezTo>
                <a:cubicBezTo>
                  <a:pt x="199" y="167"/>
                  <a:pt x="199" y="167"/>
                  <a:pt x="199" y="167"/>
                </a:cubicBezTo>
                <a:cubicBezTo>
                  <a:pt x="203" y="167"/>
                  <a:pt x="203" y="167"/>
                  <a:pt x="203" y="167"/>
                </a:cubicBezTo>
                <a:cubicBezTo>
                  <a:pt x="208" y="167"/>
                  <a:pt x="208" y="167"/>
                  <a:pt x="208" y="167"/>
                </a:cubicBezTo>
                <a:cubicBezTo>
                  <a:pt x="214" y="166"/>
                  <a:pt x="214" y="166"/>
                  <a:pt x="214" y="166"/>
                </a:cubicBezTo>
                <a:cubicBezTo>
                  <a:pt x="219" y="166"/>
                  <a:pt x="219" y="166"/>
                  <a:pt x="219" y="166"/>
                </a:cubicBezTo>
                <a:cubicBezTo>
                  <a:pt x="225" y="165"/>
                  <a:pt x="225" y="165"/>
                  <a:pt x="225" y="165"/>
                </a:cubicBezTo>
                <a:cubicBezTo>
                  <a:pt x="231" y="165"/>
                  <a:pt x="231" y="165"/>
                  <a:pt x="231" y="165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243" y="163"/>
                  <a:pt x="243" y="163"/>
                  <a:pt x="243" y="163"/>
                </a:cubicBezTo>
                <a:cubicBezTo>
                  <a:pt x="249" y="162"/>
                  <a:pt x="249" y="162"/>
                  <a:pt x="249" y="162"/>
                </a:cubicBezTo>
                <a:cubicBezTo>
                  <a:pt x="255" y="161"/>
                  <a:pt x="255" y="161"/>
                  <a:pt x="255" y="161"/>
                </a:cubicBezTo>
                <a:cubicBezTo>
                  <a:pt x="261" y="160"/>
                  <a:pt x="261" y="160"/>
                  <a:pt x="261" y="160"/>
                </a:cubicBezTo>
                <a:cubicBezTo>
                  <a:pt x="267" y="159"/>
                  <a:pt x="267" y="159"/>
                  <a:pt x="267" y="159"/>
                </a:cubicBezTo>
                <a:cubicBezTo>
                  <a:pt x="273" y="158"/>
                  <a:pt x="273" y="158"/>
                  <a:pt x="273" y="158"/>
                </a:cubicBezTo>
                <a:cubicBezTo>
                  <a:pt x="279" y="156"/>
                  <a:pt x="279" y="156"/>
                  <a:pt x="279" y="156"/>
                </a:cubicBezTo>
                <a:cubicBezTo>
                  <a:pt x="284" y="155"/>
                  <a:pt x="284" y="155"/>
                  <a:pt x="284" y="155"/>
                </a:cubicBezTo>
                <a:cubicBezTo>
                  <a:pt x="290" y="153"/>
                  <a:pt x="290" y="153"/>
                  <a:pt x="290" y="153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9" y="150"/>
                  <a:pt x="299" y="150"/>
                  <a:pt x="299" y="150"/>
                </a:cubicBezTo>
                <a:cubicBezTo>
                  <a:pt x="297" y="151"/>
                  <a:pt x="297" y="151"/>
                  <a:pt x="297" y="151"/>
                </a:cubicBezTo>
                <a:cubicBezTo>
                  <a:pt x="304" y="148"/>
                  <a:pt x="304" y="148"/>
                  <a:pt x="304" y="148"/>
                </a:cubicBezTo>
                <a:cubicBezTo>
                  <a:pt x="308" y="146"/>
                  <a:pt x="308" y="146"/>
                  <a:pt x="308" y="146"/>
                </a:cubicBezTo>
                <a:cubicBezTo>
                  <a:pt x="311" y="144"/>
                  <a:pt x="311" y="144"/>
                  <a:pt x="311" y="144"/>
                </a:cubicBezTo>
                <a:cubicBezTo>
                  <a:pt x="314" y="142"/>
                  <a:pt x="314" y="142"/>
                  <a:pt x="314" y="142"/>
                </a:cubicBezTo>
                <a:cubicBezTo>
                  <a:pt x="317" y="140"/>
                  <a:pt x="317" y="140"/>
                  <a:pt x="317" y="140"/>
                </a:cubicBezTo>
                <a:cubicBezTo>
                  <a:pt x="318" y="138"/>
                  <a:pt x="318" y="138"/>
                  <a:pt x="318" y="138"/>
                </a:cubicBezTo>
                <a:cubicBezTo>
                  <a:pt x="319" y="137"/>
                  <a:pt x="319" y="137"/>
                  <a:pt x="319" y="137"/>
                </a:cubicBezTo>
                <a:cubicBezTo>
                  <a:pt x="321" y="135"/>
                  <a:pt x="321" y="135"/>
                  <a:pt x="321" y="135"/>
                </a:cubicBezTo>
                <a:cubicBezTo>
                  <a:pt x="323" y="133"/>
                  <a:pt x="323" y="133"/>
                  <a:pt x="323" y="133"/>
                </a:cubicBezTo>
                <a:cubicBezTo>
                  <a:pt x="325" y="131"/>
                  <a:pt x="325" y="131"/>
                  <a:pt x="325" y="131"/>
                </a:cubicBezTo>
                <a:cubicBezTo>
                  <a:pt x="327" y="129"/>
                  <a:pt x="327" y="129"/>
                  <a:pt x="327" y="129"/>
                </a:cubicBezTo>
                <a:cubicBezTo>
                  <a:pt x="328" y="126"/>
                  <a:pt x="328" y="126"/>
                  <a:pt x="328" y="126"/>
                </a:cubicBezTo>
                <a:cubicBezTo>
                  <a:pt x="330" y="123"/>
                  <a:pt x="330" y="123"/>
                  <a:pt x="330" y="123"/>
                </a:cubicBezTo>
                <a:cubicBezTo>
                  <a:pt x="331" y="121"/>
                  <a:pt x="331" y="121"/>
                  <a:pt x="331" y="121"/>
                </a:cubicBezTo>
                <a:cubicBezTo>
                  <a:pt x="333" y="118"/>
                  <a:pt x="333" y="118"/>
                  <a:pt x="333" y="118"/>
                </a:cubicBezTo>
                <a:cubicBezTo>
                  <a:pt x="333" y="115"/>
                  <a:pt x="333" y="115"/>
                  <a:pt x="333" y="115"/>
                </a:cubicBezTo>
                <a:cubicBezTo>
                  <a:pt x="334" y="112"/>
                  <a:pt x="334" y="112"/>
                  <a:pt x="334" y="112"/>
                </a:cubicBezTo>
                <a:cubicBezTo>
                  <a:pt x="334" y="109"/>
                  <a:pt x="334" y="109"/>
                  <a:pt x="334" y="109"/>
                </a:cubicBezTo>
                <a:cubicBezTo>
                  <a:pt x="333" y="106"/>
                  <a:pt x="333" y="106"/>
                  <a:pt x="333" y="106"/>
                </a:cubicBezTo>
                <a:cubicBezTo>
                  <a:pt x="333" y="103"/>
                  <a:pt x="333" y="103"/>
                  <a:pt x="333" y="103"/>
                </a:cubicBezTo>
                <a:cubicBezTo>
                  <a:pt x="331" y="100"/>
                  <a:pt x="331" y="100"/>
                  <a:pt x="331" y="100"/>
                </a:cubicBezTo>
                <a:cubicBezTo>
                  <a:pt x="330" y="98"/>
                  <a:pt x="330" y="98"/>
                  <a:pt x="330" y="98"/>
                </a:cubicBezTo>
                <a:cubicBezTo>
                  <a:pt x="328" y="96"/>
                  <a:pt x="328" y="96"/>
                  <a:pt x="328" y="96"/>
                </a:cubicBezTo>
                <a:cubicBezTo>
                  <a:pt x="326" y="94"/>
                  <a:pt x="326" y="94"/>
                  <a:pt x="326" y="94"/>
                </a:cubicBezTo>
                <a:cubicBezTo>
                  <a:pt x="323" y="92"/>
                  <a:pt x="323" y="92"/>
                  <a:pt x="323" y="92"/>
                </a:cubicBezTo>
                <a:cubicBezTo>
                  <a:pt x="321" y="90"/>
                  <a:pt x="321" y="90"/>
                  <a:pt x="321" y="90"/>
                </a:cubicBezTo>
                <a:cubicBezTo>
                  <a:pt x="318" y="88"/>
                  <a:pt x="318" y="88"/>
                  <a:pt x="318" y="88"/>
                </a:cubicBezTo>
                <a:cubicBezTo>
                  <a:pt x="314" y="86"/>
                  <a:pt x="314" y="86"/>
                  <a:pt x="314" y="86"/>
                </a:cubicBezTo>
                <a:cubicBezTo>
                  <a:pt x="310" y="84"/>
                  <a:pt x="310" y="84"/>
                  <a:pt x="310" y="84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3" y="84"/>
                  <a:pt x="303" y="84"/>
                  <a:pt x="303" y="84"/>
                </a:cubicBezTo>
                <a:cubicBezTo>
                  <a:pt x="298" y="84"/>
                  <a:pt x="298" y="84"/>
                  <a:pt x="298" y="84"/>
                </a:cubicBezTo>
                <a:cubicBezTo>
                  <a:pt x="292" y="83"/>
                  <a:pt x="292" y="83"/>
                  <a:pt x="292" y="83"/>
                </a:cubicBezTo>
                <a:cubicBezTo>
                  <a:pt x="285" y="82"/>
                  <a:pt x="285" y="82"/>
                  <a:pt x="285" y="82"/>
                </a:cubicBezTo>
                <a:cubicBezTo>
                  <a:pt x="278" y="78"/>
                  <a:pt x="278" y="78"/>
                  <a:pt x="278" y="78"/>
                </a:cubicBezTo>
                <a:cubicBezTo>
                  <a:pt x="270" y="73"/>
                  <a:pt x="270" y="73"/>
                  <a:pt x="270" y="73"/>
                </a:cubicBezTo>
                <a:cubicBezTo>
                  <a:pt x="263" y="64"/>
                  <a:pt x="263" y="64"/>
                  <a:pt x="263" y="64"/>
                </a:cubicBezTo>
                <a:cubicBezTo>
                  <a:pt x="259" y="60"/>
                  <a:pt x="259" y="60"/>
                  <a:pt x="259" y="60"/>
                </a:cubicBezTo>
                <a:cubicBezTo>
                  <a:pt x="255" y="57"/>
                  <a:pt x="255" y="57"/>
                  <a:pt x="255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48" y="55"/>
                  <a:pt x="248" y="55"/>
                  <a:pt x="248" y="55"/>
                </a:cubicBezTo>
                <a:cubicBezTo>
                  <a:pt x="244" y="55"/>
                  <a:pt x="244" y="55"/>
                  <a:pt x="244" y="55"/>
                </a:cubicBezTo>
                <a:cubicBezTo>
                  <a:pt x="240" y="56"/>
                  <a:pt x="240" y="56"/>
                  <a:pt x="240" y="56"/>
                </a:cubicBezTo>
                <a:cubicBezTo>
                  <a:pt x="236" y="58"/>
                  <a:pt x="236" y="58"/>
                  <a:pt x="236" y="58"/>
                </a:cubicBezTo>
                <a:cubicBezTo>
                  <a:pt x="232" y="60"/>
                  <a:pt x="232" y="60"/>
                  <a:pt x="232" y="60"/>
                </a:cubicBezTo>
                <a:cubicBezTo>
                  <a:pt x="229" y="62"/>
                  <a:pt x="229" y="62"/>
                  <a:pt x="229" y="62"/>
                </a:cubicBezTo>
                <a:cubicBezTo>
                  <a:pt x="226" y="65"/>
                  <a:pt x="226" y="65"/>
                  <a:pt x="226" y="65"/>
                </a:cubicBezTo>
                <a:cubicBezTo>
                  <a:pt x="223" y="67"/>
                  <a:pt x="223" y="67"/>
                  <a:pt x="223" y="67"/>
                </a:cubicBezTo>
                <a:cubicBezTo>
                  <a:pt x="221" y="70"/>
                  <a:pt x="221" y="70"/>
                  <a:pt x="221" y="70"/>
                </a:cubicBezTo>
                <a:cubicBezTo>
                  <a:pt x="219" y="72"/>
                  <a:pt x="219" y="72"/>
                  <a:pt x="219" y="72"/>
                </a:cubicBezTo>
                <a:cubicBezTo>
                  <a:pt x="217" y="74"/>
                  <a:pt x="217" y="74"/>
                  <a:pt x="217" y="74"/>
                </a:cubicBezTo>
                <a:cubicBezTo>
                  <a:pt x="216" y="75"/>
                  <a:pt x="216" y="75"/>
                  <a:pt x="216" y="75"/>
                </a:cubicBezTo>
                <a:cubicBezTo>
                  <a:pt x="216" y="75"/>
                  <a:pt x="216" y="75"/>
                  <a:pt x="216" y="75"/>
                </a:cubicBezTo>
                <a:cubicBezTo>
                  <a:pt x="216" y="75"/>
                  <a:pt x="216" y="75"/>
                  <a:pt x="216" y="75"/>
                </a:cubicBezTo>
                <a:cubicBezTo>
                  <a:pt x="216" y="74"/>
                  <a:pt x="216" y="74"/>
                  <a:pt x="216" y="74"/>
                </a:cubicBezTo>
                <a:cubicBezTo>
                  <a:pt x="217" y="73"/>
                  <a:pt x="217" y="73"/>
                  <a:pt x="217" y="73"/>
                </a:cubicBezTo>
                <a:cubicBezTo>
                  <a:pt x="217" y="72"/>
                  <a:pt x="217" y="72"/>
                  <a:pt x="217" y="72"/>
                </a:cubicBezTo>
                <a:cubicBezTo>
                  <a:pt x="218" y="70"/>
                  <a:pt x="218" y="70"/>
                  <a:pt x="218" y="70"/>
                </a:cubicBezTo>
                <a:cubicBezTo>
                  <a:pt x="218" y="67"/>
                  <a:pt x="218" y="67"/>
                  <a:pt x="218" y="67"/>
                </a:cubicBezTo>
                <a:cubicBezTo>
                  <a:pt x="219" y="65"/>
                  <a:pt x="219" y="65"/>
                  <a:pt x="219" y="65"/>
                </a:cubicBezTo>
                <a:cubicBezTo>
                  <a:pt x="220" y="62"/>
                  <a:pt x="220" y="62"/>
                  <a:pt x="220" y="62"/>
                </a:cubicBezTo>
                <a:cubicBezTo>
                  <a:pt x="220" y="59"/>
                  <a:pt x="220" y="59"/>
                  <a:pt x="220" y="59"/>
                </a:cubicBezTo>
                <a:cubicBezTo>
                  <a:pt x="221" y="55"/>
                  <a:pt x="221" y="55"/>
                  <a:pt x="221" y="55"/>
                </a:cubicBezTo>
                <a:cubicBezTo>
                  <a:pt x="221" y="52"/>
                  <a:pt x="221" y="52"/>
                  <a:pt x="221" y="52"/>
                </a:cubicBezTo>
                <a:cubicBezTo>
                  <a:pt x="221" y="48"/>
                  <a:pt x="221" y="48"/>
                  <a:pt x="221" y="48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1"/>
                  <a:pt x="221" y="41"/>
                  <a:pt x="221" y="41"/>
                </a:cubicBezTo>
                <a:cubicBezTo>
                  <a:pt x="220" y="37"/>
                  <a:pt x="220" y="37"/>
                  <a:pt x="220" y="37"/>
                </a:cubicBezTo>
                <a:cubicBezTo>
                  <a:pt x="219" y="33"/>
                  <a:pt x="219" y="33"/>
                  <a:pt x="219" y="33"/>
                </a:cubicBezTo>
                <a:cubicBezTo>
                  <a:pt x="217" y="27"/>
                  <a:pt x="217" y="27"/>
                  <a:pt x="217" y="27"/>
                </a:cubicBezTo>
                <a:cubicBezTo>
                  <a:pt x="215" y="22"/>
                  <a:pt x="215" y="22"/>
                  <a:pt x="215" y="22"/>
                </a:cubicBezTo>
                <a:cubicBezTo>
                  <a:pt x="211" y="17"/>
                  <a:pt x="211" y="17"/>
                  <a:pt x="211" y="17"/>
                </a:cubicBezTo>
                <a:cubicBezTo>
                  <a:pt x="206" y="12"/>
                  <a:pt x="206" y="12"/>
                  <a:pt x="206" y="12"/>
                </a:cubicBezTo>
                <a:cubicBezTo>
                  <a:pt x="200" y="8"/>
                  <a:pt x="200" y="8"/>
                  <a:pt x="200" y="8"/>
                </a:cubicBezTo>
                <a:cubicBezTo>
                  <a:pt x="193" y="5"/>
                  <a:pt x="193" y="5"/>
                  <a:pt x="193" y="5"/>
                </a:cubicBezTo>
                <a:cubicBezTo>
                  <a:pt x="185" y="2"/>
                  <a:pt x="185" y="2"/>
                  <a:pt x="185" y="2"/>
                </a:cubicBezTo>
                <a:cubicBezTo>
                  <a:pt x="175" y="0"/>
                  <a:pt x="175" y="0"/>
                  <a:pt x="175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72" y="0"/>
                  <a:pt x="172" y="0"/>
                  <a:pt x="172" y="0"/>
                </a:cubicBezTo>
                <a:cubicBezTo>
                  <a:pt x="169" y="1"/>
                  <a:pt x="169" y="1"/>
                  <a:pt x="169" y="1"/>
                </a:cubicBezTo>
                <a:cubicBezTo>
                  <a:pt x="166" y="2"/>
                  <a:pt x="166" y="2"/>
                  <a:pt x="166" y="2"/>
                </a:cubicBezTo>
                <a:cubicBezTo>
                  <a:pt x="162" y="3"/>
                  <a:pt x="162" y="3"/>
                  <a:pt x="162" y="3"/>
                </a:cubicBezTo>
                <a:cubicBezTo>
                  <a:pt x="158" y="5"/>
                  <a:pt x="158" y="5"/>
                  <a:pt x="158" y="5"/>
                </a:cubicBezTo>
                <a:cubicBezTo>
                  <a:pt x="154" y="7"/>
                  <a:pt x="154" y="7"/>
                  <a:pt x="154" y="7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2" y="16"/>
                  <a:pt x="142" y="16"/>
                  <a:pt x="142" y="16"/>
                </a:cubicBezTo>
                <a:cubicBezTo>
                  <a:pt x="139" y="21"/>
                  <a:pt x="139" y="21"/>
                  <a:pt x="139" y="21"/>
                </a:cubicBezTo>
                <a:cubicBezTo>
                  <a:pt x="135" y="25"/>
                  <a:pt x="135" y="25"/>
                  <a:pt x="135" y="25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1" y="37"/>
                  <a:pt x="131" y="37"/>
                  <a:pt x="131" y="37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31" y="60"/>
                  <a:pt x="131" y="60"/>
                  <a:pt x="131" y="60"/>
                </a:cubicBezTo>
                <a:cubicBezTo>
                  <a:pt x="132" y="68"/>
                  <a:pt x="132" y="68"/>
                  <a:pt x="132" y="68"/>
                </a:cubicBezTo>
                <a:cubicBezTo>
                  <a:pt x="134" y="76"/>
                  <a:pt x="134" y="76"/>
                  <a:pt x="134" y="76"/>
                </a:cubicBezTo>
                <a:cubicBezTo>
                  <a:pt x="135" y="84"/>
                  <a:pt x="135" y="84"/>
                  <a:pt x="135" y="84"/>
                </a:cubicBezTo>
                <a:cubicBezTo>
                  <a:pt x="137" y="92"/>
                  <a:pt x="137" y="92"/>
                  <a:pt x="137" y="92"/>
                </a:cubicBezTo>
                <a:cubicBezTo>
                  <a:pt x="139" y="99"/>
                  <a:pt x="139" y="99"/>
                  <a:pt x="139" y="99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3" y="112"/>
                  <a:pt x="143" y="112"/>
                  <a:pt x="143" y="112"/>
                </a:cubicBezTo>
                <a:cubicBezTo>
                  <a:pt x="145" y="118"/>
                  <a:pt x="145" y="118"/>
                  <a:pt x="145" y="118"/>
                </a:cubicBezTo>
                <a:cubicBezTo>
                  <a:pt x="147" y="123"/>
                  <a:pt x="147" y="123"/>
                  <a:pt x="147" y="123"/>
                </a:cubicBezTo>
                <a:cubicBezTo>
                  <a:pt x="149" y="128"/>
                  <a:pt x="149" y="128"/>
                  <a:pt x="149" y="128"/>
                </a:cubicBezTo>
                <a:cubicBezTo>
                  <a:pt x="150" y="131"/>
                  <a:pt x="150" y="131"/>
                  <a:pt x="150" y="131"/>
                </a:cubicBezTo>
                <a:cubicBezTo>
                  <a:pt x="152" y="135"/>
                  <a:pt x="152" y="135"/>
                  <a:pt x="152" y="135"/>
                </a:cubicBezTo>
                <a:cubicBezTo>
                  <a:pt x="152" y="137"/>
                  <a:pt x="152" y="137"/>
                  <a:pt x="152" y="137"/>
                </a:cubicBezTo>
                <a:cubicBezTo>
                  <a:pt x="153" y="138"/>
                  <a:pt x="153" y="138"/>
                  <a:pt x="153" y="138"/>
                </a:cubicBezTo>
                <a:cubicBezTo>
                  <a:pt x="153" y="139"/>
                  <a:pt x="153" y="139"/>
                  <a:pt x="153" y="139"/>
                </a:cubicBezTo>
                <a:close/>
                <a:moveTo>
                  <a:pt x="172" y="140"/>
                </a:moveTo>
                <a:cubicBezTo>
                  <a:pt x="172" y="140"/>
                  <a:pt x="172" y="140"/>
                  <a:pt x="172" y="140"/>
                </a:cubicBezTo>
                <a:cubicBezTo>
                  <a:pt x="177" y="130"/>
                  <a:pt x="180" y="123"/>
                  <a:pt x="183" y="116"/>
                </a:cubicBezTo>
                <a:cubicBezTo>
                  <a:pt x="187" y="106"/>
                  <a:pt x="191" y="98"/>
                  <a:pt x="191" y="87"/>
                </a:cubicBezTo>
                <a:cubicBezTo>
                  <a:pt x="191" y="87"/>
                  <a:pt x="191" y="87"/>
                  <a:pt x="191" y="87"/>
                </a:cubicBezTo>
                <a:cubicBezTo>
                  <a:pt x="191" y="87"/>
                  <a:pt x="191" y="87"/>
                  <a:pt x="191" y="87"/>
                </a:cubicBezTo>
                <a:cubicBezTo>
                  <a:pt x="191" y="86"/>
                  <a:pt x="191" y="84"/>
                  <a:pt x="190" y="82"/>
                </a:cubicBezTo>
                <a:cubicBezTo>
                  <a:pt x="190" y="82"/>
                  <a:pt x="190" y="81"/>
                  <a:pt x="190" y="80"/>
                </a:cubicBezTo>
                <a:cubicBezTo>
                  <a:pt x="190" y="79"/>
                  <a:pt x="190" y="79"/>
                  <a:pt x="190" y="78"/>
                </a:cubicBezTo>
                <a:cubicBezTo>
                  <a:pt x="191" y="72"/>
                  <a:pt x="195" y="65"/>
                  <a:pt x="201" y="65"/>
                </a:cubicBezTo>
                <a:cubicBezTo>
                  <a:pt x="197" y="62"/>
                  <a:pt x="193" y="66"/>
                  <a:pt x="191" y="70"/>
                </a:cubicBezTo>
                <a:cubicBezTo>
                  <a:pt x="190" y="73"/>
                  <a:pt x="189" y="76"/>
                  <a:pt x="189" y="79"/>
                </a:cubicBezTo>
                <a:cubicBezTo>
                  <a:pt x="187" y="72"/>
                  <a:pt x="181" y="67"/>
                  <a:pt x="174" y="67"/>
                </a:cubicBezTo>
                <a:cubicBezTo>
                  <a:pt x="170" y="67"/>
                  <a:pt x="164" y="70"/>
                  <a:pt x="160" y="75"/>
                </a:cubicBezTo>
                <a:cubicBezTo>
                  <a:pt x="159" y="78"/>
                  <a:pt x="158" y="82"/>
                  <a:pt x="158" y="84"/>
                </a:cubicBezTo>
                <a:cubicBezTo>
                  <a:pt x="159" y="92"/>
                  <a:pt x="171" y="96"/>
                  <a:pt x="178" y="91"/>
                </a:cubicBezTo>
                <a:cubicBezTo>
                  <a:pt x="179" y="89"/>
                  <a:pt x="183" y="84"/>
                  <a:pt x="181" y="80"/>
                </a:cubicBezTo>
                <a:cubicBezTo>
                  <a:pt x="180" y="77"/>
                  <a:pt x="177" y="74"/>
                  <a:pt x="173" y="75"/>
                </a:cubicBezTo>
                <a:cubicBezTo>
                  <a:pt x="171" y="75"/>
                  <a:pt x="168" y="78"/>
                  <a:pt x="169" y="80"/>
                </a:cubicBezTo>
                <a:cubicBezTo>
                  <a:pt x="172" y="87"/>
                  <a:pt x="178" y="82"/>
                  <a:pt x="178" y="83"/>
                </a:cubicBezTo>
                <a:cubicBezTo>
                  <a:pt x="178" y="87"/>
                  <a:pt x="174" y="92"/>
                  <a:pt x="169" y="92"/>
                </a:cubicBezTo>
                <a:cubicBezTo>
                  <a:pt x="166" y="92"/>
                  <a:pt x="156" y="87"/>
                  <a:pt x="160" y="78"/>
                </a:cubicBezTo>
                <a:cubicBezTo>
                  <a:pt x="163" y="71"/>
                  <a:pt x="168" y="68"/>
                  <a:pt x="176" y="68"/>
                </a:cubicBezTo>
                <a:cubicBezTo>
                  <a:pt x="179" y="68"/>
                  <a:pt x="183" y="70"/>
                  <a:pt x="185" y="72"/>
                </a:cubicBezTo>
                <a:cubicBezTo>
                  <a:pt x="191" y="79"/>
                  <a:pt x="190" y="92"/>
                  <a:pt x="186" y="102"/>
                </a:cubicBezTo>
                <a:cubicBezTo>
                  <a:pt x="179" y="122"/>
                  <a:pt x="180" y="120"/>
                  <a:pt x="172" y="140"/>
                </a:cubicBezTo>
                <a:cubicBezTo>
                  <a:pt x="172" y="140"/>
                  <a:pt x="172" y="140"/>
                  <a:pt x="172" y="140"/>
                </a:cubicBezTo>
                <a:close/>
                <a:moveTo>
                  <a:pt x="171" y="142"/>
                </a:moveTo>
                <a:cubicBezTo>
                  <a:pt x="171" y="142"/>
                  <a:pt x="171" y="142"/>
                  <a:pt x="171" y="142"/>
                </a:cubicBezTo>
                <a:cubicBezTo>
                  <a:pt x="169" y="136"/>
                  <a:pt x="169" y="134"/>
                  <a:pt x="165" y="123"/>
                </a:cubicBezTo>
                <a:cubicBezTo>
                  <a:pt x="164" y="120"/>
                  <a:pt x="163" y="118"/>
                  <a:pt x="163" y="115"/>
                </a:cubicBezTo>
                <a:cubicBezTo>
                  <a:pt x="162" y="111"/>
                  <a:pt x="162" y="106"/>
                  <a:pt x="165" y="103"/>
                </a:cubicBezTo>
                <a:cubicBezTo>
                  <a:pt x="166" y="102"/>
                  <a:pt x="168" y="101"/>
                  <a:pt x="170" y="101"/>
                </a:cubicBezTo>
                <a:cubicBezTo>
                  <a:pt x="174" y="101"/>
                  <a:pt x="177" y="103"/>
                  <a:pt x="178" y="107"/>
                </a:cubicBezTo>
                <a:cubicBezTo>
                  <a:pt x="180" y="112"/>
                  <a:pt x="175" y="114"/>
                  <a:pt x="173" y="114"/>
                </a:cubicBezTo>
                <a:cubicBezTo>
                  <a:pt x="171" y="114"/>
                  <a:pt x="168" y="111"/>
                  <a:pt x="168" y="109"/>
                </a:cubicBezTo>
                <a:cubicBezTo>
                  <a:pt x="168" y="108"/>
                  <a:pt x="172" y="111"/>
                  <a:pt x="173" y="108"/>
                </a:cubicBezTo>
                <a:cubicBezTo>
                  <a:pt x="174" y="107"/>
                  <a:pt x="172" y="105"/>
                  <a:pt x="171" y="105"/>
                </a:cubicBezTo>
                <a:cubicBezTo>
                  <a:pt x="169" y="104"/>
                  <a:pt x="167" y="106"/>
                  <a:pt x="167" y="107"/>
                </a:cubicBezTo>
                <a:cubicBezTo>
                  <a:pt x="166" y="109"/>
                  <a:pt x="167" y="112"/>
                  <a:pt x="168" y="113"/>
                </a:cubicBezTo>
                <a:cubicBezTo>
                  <a:pt x="172" y="116"/>
                  <a:pt x="179" y="114"/>
                  <a:pt x="179" y="110"/>
                </a:cubicBezTo>
                <a:cubicBezTo>
                  <a:pt x="180" y="104"/>
                  <a:pt x="177" y="100"/>
                  <a:pt x="171" y="100"/>
                </a:cubicBezTo>
                <a:cubicBezTo>
                  <a:pt x="167" y="100"/>
                  <a:pt x="163" y="104"/>
                  <a:pt x="162" y="108"/>
                </a:cubicBezTo>
                <a:cubicBezTo>
                  <a:pt x="161" y="109"/>
                  <a:pt x="161" y="110"/>
                  <a:pt x="161" y="111"/>
                </a:cubicBezTo>
                <a:cubicBezTo>
                  <a:pt x="159" y="102"/>
                  <a:pt x="157" y="94"/>
                  <a:pt x="151" y="74"/>
                </a:cubicBezTo>
                <a:cubicBezTo>
                  <a:pt x="146" y="56"/>
                  <a:pt x="145" y="33"/>
                  <a:pt x="158" y="23"/>
                </a:cubicBezTo>
                <a:cubicBezTo>
                  <a:pt x="161" y="20"/>
                  <a:pt x="168" y="16"/>
                  <a:pt x="174" y="16"/>
                </a:cubicBezTo>
                <a:cubicBezTo>
                  <a:pt x="187" y="17"/>
                  <a:pt x="195" y="25"/>
                  <a:pt x="200" y="37"/>
                </a:cubicBezTo>
                <a:cubicBezTo>
                  <a:pt x="205" y="53"/>
                  <a:pt x="188" y="60"/>
                  <a:pt x="182" y="60"/>
                </a:cubicBezTo>
                <a:cubicBezTo>
                  <a:pt x="174" y="59"/>
                  <a:pt x="166" y="50"/>
                  <a:pt x="167" y="43"/>
                </a:cubicBezTo>
                <a:cubicBezTo>
                  <a:pt x="168" y="40"/>
                  <a:pt x="178" y="51"/>
                  <a:pt x="183" y="39"/>
                </a:cubicBezTo>
                <a:cubicBezTo>
                  <a:pt x="185" y="35"/>
                  <a:pt x="181" y="30"/>
                  <a:pt x="177" y="29"/>
                </a:cubicBezTo>
                <a:cubicBezTo>
                  <a:pt x="170" y="26"/>
                  <a:pt x="165" y="32"/>
                  <a:pt x="163" y="36"/>
                </a:cubicBezTo>
                <a:cubicBezTo>
                  <a:pt x="160" y="43"/>
                  <a:pt x="164" y="53"/>
                  <a:pt x="167" y="56"/>
                </a:cubicBezTo>
                <a:cubicBezTo>
                  <a:pt x="178" y="67"/>
                  <a:pt x="199" y="60"/>
                  <a:pt x="201" y="48"/>
                </a:cubicBezTo>
                <a:cubicBezTo>
                  <a:pt x="202" y="43"/>
                  <a:pt x="202" y="36"/>
                  <a:pt x="199" y="32"/>
                </a:cubicBezTo>
                <a:cubicBezTo>
                  <a:pt x="194" y="23"/>
                  <a:pt x="184" y="16"/>
                  <a:pt x="177" y="16"/>
                </a:cubicBezTo>
                <a:cubicBezTo>
                  <a:pt x="163" y="14"/>
                  <a:pt x="150" y="25"/>
                  <a:pt x="146" y="40"/>
                </a:cubicBezTo>
                <a:cubicBezTo>
                  <a:pt x="141" y="62"/>
                  <a:pt x="147" y="78"/>
                  <a:pt x="155" y="99"/>
                </a:cubicBezTo>
                <a:cubicBezTo>
                  <a:pt x="159" y="112"/>
                  <a:pt x="162" y="124"/>
                  <a:pt x="171" y="142"/>
                </a:cubicBezTo>
                <a:cubicBezTo>
                  <a:pt x="171" y="142"/>
                  <a:pt x="171" y="142"/>
                  <a:pt x="171" y="142"/>
                </a:cubicBezTo>
                <a:close/>
                <a:moveTo>
                  <a:pt x="180" y="155"/>
                </a:moveTo>
                <a:cubicBezTo>
                  <a:pt x="180" y="155"/>
                  <a:pt x="180" y="155"/>
                  <a:pt x="180" y="155"/>
                </a:cubicBezTo>
                <a:cubicBezTo>
                  <a:pt x="180" y="155"/>
                  <a:pt x="180" y="155"/>
                  <a:pt x="180" y="155"/>
                </a:cubicBezTo>
                <a:cubicBezTo>
                  <a:pt x="181" y="153"/>
                  <a:pt x="182" y="151"/>
                  <a:pt x="183" y="148"/>
                </a:cubicBezTo>
                <a:cubicBezTo>
                  <a:pt x="183" y="147"/>
                  <a:pt x="184" y="146"/>
                  <a:pt x="185" y="145"/>
                </a:cubicBezTo>
                <a:cubicBezTo>
                  <a:pt x="186" y="142"/>
                  <a:pt x="186" y="140"/>
                  <a:pt x="188" y="138"/>
                </a:cubicBezTo>
                <a:cubicBezTo>
                  <a:pt x="191" y="131"/>
                  <a:pt x="195" y="125"/>
                  <a:pt x="196" y="122"/>
                </a:cubicBezTo>
                <a:cubicBezTo>
                  <a:pt x="200" y="113"/>
                  <a:pt x="203" y="107"/>
                  <a:pt x="212" y="102"/>
                </a:cubicBezTo>
                <a:cubicBezTo>
                  <a:pt x="218" y="98"/>
                  <a:pt x="225" y="99"/>
                  <a:pt x="228" y="104"/>
                </a:cubicBezTo>
                <a:cubicBezTo>
                  <a:pt x="230" y="106"/>
                  <a:pt x="229" y="111"/>
                  <a:pt x="230" y="116"/>
                </a:cubicBezTo>
                <a:cubicBezTo>
                  <a:pt x="231" y="118"/>
                  <a:pt x="228" y="120"/>
                  <a:pt x="226" y="121"/>
                </a:cubicBezTo>
                <a:cubicBezTo>
                  <a:pt x="221" y="124"/>
                  <a:pt x="213" y="119"/>
                  <a:pt x="213" y="113"/>
                </a:cubicBezTo>
                <a:cubicBezTo>
                  <a:pt x="213" y="111"/>
                  <a:pt x="215" y="107"/>
                  <a:pt x="218" y="106"/>
                </a:cubicBezTo>
                <a:cubicBezTo>
                  <a:pt x="220" y="105"/>
                  <a:pt x="223" y="105"/>
                  <a:pt x="224" y="108"/>
                </a:cubicBezTo>
                <a:cubicBezTo>
                  <a:pt x="225" y="110"/>
                  <a:pt x="225" y="112"/>
                  <a:pt x="223" y="113"/>
                </a:cubicBezTo>
                <a:cubicBezTo>
                  <a:pt x="218" y="115"/>
                  <a:pt x="218" y="109"/>
                  <a:pt x="217" y="109"/>
                </a:cubicBezTo>
                <a:cubicBezTo>
                  <a:pt x="215" y="111"/>
                  <a:pt x="214" y="116"/>
                  <a:pt x="216" y="119"/>
                </a:cubicBezTo>
                <a:cubicBezTo>
                  <a:pt x="217" y="119"/>
                  <a:pt x="218" y="119"/>
                  <a:pt x="220" y="120"/>
                </a:cubicBezTo>
                <a:cubicBezTo>
                  <a:pt x="223" y="121"/>
                  <a:pt x="226" y="122"/>
                  <a:pt x="229" y="117"/>
                </a:cubicBezTo>
                <a:cubicBezTo>
                  <a:pt x="231" y="112"/>
                  <a:pt x="231" y="108"/>
                  <a:pt x="227" y="103"/>
                </a:cubicBezTo>
                <a:cubicBezTo>
                  <a:pt x="226" y="101"/>
                  <a:pt x="223" y="100"/>
                  <a:pt x="220" y="100"/>
                </a:cubicBezTo>
                <a:cubicBezTo>
                  <a:pt x="213" y="99"/>
                  <a:pt x="207" y="106"/>
                  <a:pt x="203" y="113"/>
                </a:cubicBezTo>
                <a:cubicBezTo>
                  <a:pt x="198" y="121"/>
                  <a:pt x="195" y="128"/>
                  <a:pt x="191" y="135"/>
                </a:cubicBezTo>
                <a:cubicBezTo>
                  <a:pt x="190" y="137"/>
                  <a:pt x="190" y="137"/>
                  <a:pt x="190" y="137"/>
                </a:cubicBezTo>
                <a:cubicBezTo>
                  <a:pt x="187" y="142"/>
                  <a:pt x="184" y="147"/>
                  <a:pt x="181" y="153"/>
                </a:cubicBezTo>
                <a:cubicBezTo>
                  <a:pt x="181" y="153"/>
                  <a:pt x="181" y="153"/>
                  <a:pt x="181" y="153"/>
                </a:cubicBezTo>
                <a:cubicBezTo>
                  <a:pt x="181" y="153"/>
                  <a:pt x="181" y="153"/>
                  <a:pt x="181" y="153"/>
                </a:cubicBezTo>
                <a:cubicBezTo>
                  <a:pt x="181" y="154"/>
                  <a:pt x="180" y="154"/>
                  <a:pt x="180" y="155"/>
                </a:cubicBezTo>
                <a:cubicBezTo>
                  <a:pt x="181" y="154"/>
                  <a:pt x="181" y="154"/>
                  <a:pt x="181" y="154"/>
                </a:cubicBezTo>
                <a:cubicBezTo>
                  <a:pt x="181" y="155"/>
                  <a:pt x="181" y="155"/>
                  <a:pt x="180" y="155"/>
                </a:cubicBezTo>
                <a:cubicBezTo>
                  <a:pt x="189" y="150"/>
                  <a:pt x="199" y="145"/>
                  <a:pt x="208" y="139"/>
                </a:cubicBezTo>
                <a:cubicBezTo>
                  <a:pt x="212" y="137"/>
                  <a:pt x="217" y="132"/>
                  <a:pt x="216" y="128"/>
                </a:cubicBezTo>
                <a:cubicBezTo>
                  <a:pt x="216" y="126"/>
                  <a:pt x="216" y="124"/>
                  <a:pt x="214" y="123"/>
                </a:cubicBezTo>
                <a:cubicBezTo>
                  <a:pt x="211" y="121"/>
                  <a:pt x="208" y="120"/>
                  <a:pt x="205" y="122"/>
                </a:cubicBezTo>
                <a:cubicBezTo>
                  <a:pt x="200" y="124"/>
                  <a:pt x="203" y="129"/>
                  <a:pt x="204" y="130"/>
                </a:cubicBezTo>
                <a:cubicBezTo>
                  <a:pt x="206" y="132"/>
                  <a:pt x="209" y="131"/>
                  <a:pt x="210" y="130"/>
                </a:cubicBezTo>
                <a:cubicBezTo>
                  <a:pt x="211" y="129"/>
                  <a:pt x="207" y="129"/>
                  <a:pt x="208" y="126"/>
                </a:cubicBezTo>
                <a:cubicBezTo>
                  <a:pt x="208" y="125"/>
                  <a:pt x="210" y="124"/>
                  <a:pt x="211" y="125"/>
                </a:cubicBezTo>
                <a:cubicBezTo>
                  <a:pt x="213" y="126"/>
                  <a:pt x="213" y="128"/>
                  <a:pt x="213" y="129"/>
                </a:cubicBezTo>
                <a:cubicBezTo>
                  <a:pt x="212" y="131"/>
                  <a:pt x="209" y="132"/>
                  <a:pt x="208" y="132"/>
                </a:cubicBezTo>
                <a:cubicBezTo>
                  <a:pt x="204" y="133"/>
                  <a:pt x="201" y="127"/>
                  <a:pt x="202" y="124"/>
                </a:cubicBezTo>
                <a:cubicBezTo>
                  <a:pt x="203" y="123"/>
                  <a:pt x="205" y="122"/>
                  <a:pt x="206" y="121"/>
                </a:cubicBezTo>
                <a:cubicBezTo>
                  <a:pt x="209" y="120"/>
                  <a:pt x="212" y="121"/>
                  <a:pt x="214" y="122"/>
                </a:cubicBezTo>
                <a:cubicBezTo>
                  <a:pt x="217" y="125"/>
                  <a:pt x="218" y="129"/>
                  <a:pt x="215" y="133"/>
                </a:cubicBezTo>
                <a:cubicBezTo>
                  <a:pt x="212" y="139"/>
                  <a:pt x="208" y="141"/>
                  <a:pt x="202" y="144"/>
                </a:cubicBezTo>
                <a:cubicBezTo>
                  <a:pt x="200" y="145"/>
                  <a:pt x="196" y="147"/>
                  <a:pt x="191" y="150"/>
                </a:cubicBezTo>
                <a:cubicBezTo>
                  <a:pt x="211" y="140"/>
                  <a:pt x="213" y="141"/>
                  <a:pt x="240" y="127"/>
                </a:cubicBezTo>
                <a:cubicBezTo>
                  <a:pt x="255" y="119"/>
                  <a:pt x="271" y="105"/>
                  <a:pt x="270" y="90"/>
                </a:cubicBezTo>
                <a:cubicBezTo>
                  <a:pt x="270" y="86"/>
                  <a:pt x="268" y="79"/>
                  <a:pt x="264" y="75"/>
                </a:cubicBezTo>
                <a:cubicBezTo>
                  <a:pt x="255" y="67"/>
                  <a:pt x="245" y="66"/>
                  <a:pt x="234" y="70"/>
                </a:cubicBezTo>
                <a:cubicBezTo>
                  <a:pt x="219" y="77"/>
                  <a:pt x="226" y="93"/>
                  <a:pt x="230" y="97"/>
                </a:cubicBezTo>
                <a:cubicBezTo>
                  <a:pt x="235" y="102"/>
                  <a:pt x="246" y="101"/>
                  <a:pt x="250" y="96"/>
                </a:cubicBezTo>
                <a:cubicBezTo>
                  <a:pt x="252" y="94"/>
                  <a:pt x="239" y="94"/>
                  <a:pt x="243" y="83"/>
                </a:cubicBezTo>
                <a:cubicBezTo>
                  <a:pt x="244" y="79"/>
                  <a:pt x="250" y="79"/>
                  <a:pt x="254" y="81"/>
                </a:cubicBezTo>
                <a:cubicBezTo>
                  <a:pt x="260" y="84"/>
                  <a:pt x="259" y="91"/>
                  <a:pt x="258" y="95"/>
                </a:cubicBezTo>
                <a:cubicBezTo>
                  <a:pt x="255" y="102"/>
                  <a:pt x="246" y="105"/>
                  <a:pt x="242" y="105"/>
                </a:cubicBezTo>
                <a:cubicBezTo>
                  <a:pt x="228" y="104"/>
                  <a:pt x="219" y="86"/>
                  <a:pt x="226" y="76"/>
                </a:cubicBezTo>
                <a:cubicBezTo>
                  <a:pt x="228" y="73"/>
                  <a:pt x="233" y="69"/>
                  <a:pt x="238" y="68"/>
                </a:cubicBezTo>
                <a:cubicBezTo>
                  <a:pt x="247" y="65"/>
                  <a:pt x="258" y="68"/>
                  <a:pt x="263" y="73"/>
                </a:cubicBezTo>
                <a:cubicBezTo>
                  <a:pt x="269" y="79"/>
                  <a:pt x="272" y="87"/>
                  <a:pt x="271" y="96"/>
                </a:cubicBezTo>
                <a:cubicBezTo>
                  <a:pt x="272" y="95"/>
                  <a:pt x="273" y="93"/>
                  <a:pt x="275" y="92"/>
                </a:cubicBezTo>
                <a:cubicBezTo>
                  <a:pt x="279" y="88"/>
                  <a:pt x="284" y="87"/>
                  <a:pt x="286" y="91"/>
                </a:cubicBezTo>
                <a:cubicBezTo>
                  <a:pt x="280" y="89"/>
                  <a:pt x="274" y="93"/>
                  <a:pt x="270" y="98"/>
                </a:cubicBezTo>
                <a:cubicBezTo>
                  <a:pt x="270" y="102"/>
                  <a:pt x="268" y="105"/>
                  <a:pt x="266" y="109"/>
                </a:cubicBezTo>
                <a:cubicBezTo>
                  <a:pt x="254" y="127"/>
                  <a:pt x="239" y="133"/>
                  <a:pt x="221" y="141"/>
                </a:cubicBezTo>
                <a:cubicBezTo>
                  <a:pt x="210" y="146"/>
                  <a:pt x="197" y="150"/>
                  <a:pt x="180" y="155"/>
                </a:cubicBezTo>
                <a:cubicBezTo>
                  <a:pt x="180" y="155"/>
                  <a:pt x="180" y="155"/>
                  <a:pt x="180" y="155"/>
                </a:cubicBezTo>
                <a:cubicBezTo>
                  <a:pt x="180" y="155"/>
                  <a:pt x="180" y="155"/>
                  <a:pt x="180" y="155"/>
                </a:cubicBezTo>
                <a:close/>
                <a:moveTo>
                  <a:pt x="181" y="159"/>
                </a:moveTo>
                <a:cubicBezTo>
                  <a:pt x="181" y="159"/>
                  <a:pt x="181" y="159"/>
                  <a:pt x="181" y="159"/>
                </a:cubicBezTo>
                <a:cubicBezTo>
                  <a:pt x="183" y="159"/>
                  <a:pt x="185" y="158"/>
                  <a:pt x="187" y="158"/>
                </a:cubicBezTo>
                <a:cubicBezTo>
                  <a:pt x="217" y="150"/>
                  <a:pt x="233" y="142"/>
                  <a:pt x="250" y="132"/>
                </a:cubicBezTo>
                <a:cubicBezTo>
                  <a:pt x="258" y="127"/>
                  <a:pt x="264" y="119"/>
                  <a:pt x="273" y="117"/>
                </a:cubicBezTo>
                <a:cubicBezTo>
                  <a:pt x="279" y="115"/>
                  <a:pt x="285" y="118"/>
                  <a:pt x="287" y="123"/>
                </a:cubicBezTo>
                <a:cubicBezTo>
                  <a:pt x="288" y="126"/>
                  <a:pt x="288" y="131"/>
                  <a:pt x="286" y="134"/>
                </a:cubicBezTo>
                <a:cubicBezTo>
                  <a:pt x="284" y="136"/>
                  <a:pt x="282" y="137"/>
                  <a:pt x="280" y="138"/>
                </a:cubicBezTo>
                <a:cubicBezTo>
                  <a:pt x="276" y="139"/>
                  <a:pt x="269" y="133"/>
                  <a:pt x="271" y="127"/>
                </a:cubicBezTo>
                <a:cubicBezTo>
                  <a:pt x="272" y="126"/>
                  <a:pt x="274" y="122"/>
                  <a:pt x="277" y="122"/>
                </a:cubicBezTo>
                <a:cubicBezTo>
                  <a:pt x="279" y="122"/>
                  <a:pt x="282" y="123"/>
                  <a:pt x="282" y="126"/>
                </a:cubicBezTo>
                <a:cubicBezTo>
                  <a:pt x="283" y="128"/>
                  <a:pt x="282" y="130"/>
                  <a:pt x="280" y="130"/>
                </a:cubicBezTo>
                <a:cubicBezTo>
                  <a:pt x="275" y="130"/>
                  <a:pt x="277" y="125"/>
                  <a:pt x="276" y="125"/>
                </a:cubicBezTo>
                <a:cubicBezTo>
                  <a:pt x="273" y="126"/>
                  <a:pt x="271" y="130"/>
                  <a:pt x="272" y="133"/>
                </a:cubicBezTo>
                <a:cubicBezTo>
                  <a:pt x="273" y="135"/>
                  <a:pt x="279" y="140"/>
                  <a:pt x="284" y="135"/>
                </a:cubicBezTo>
                <a:cubicBezTo>
                  <a:pt x="287" y="131"/>
                  <a:pt x="288" y="127"/>
                  <a:pt x="286" y="122"/>
                </a:cubicBezTo>
                <a:cubicBezTo>
                  <a:pt x="285" y="120"/>
                  <a:pt x="283" y="119"/>
                  <a:pt x="281" y="118"/>
                </a:cubicBezTo>
                <a:cubicBezTo>
                  <a:pt x="275" y="115"/>
                  <a:pt x="267" y="120"/>
                  <a:pt x="262" y="125"/>
                </a:cubicBezTo>
                <a:cubicBezTo>
                  <a:pt x="249" y="138"/>
                  <a:pt x="225" y="150"/>
                  <a:pt x="198" y="156"/>
                </a:cubicBezTo>
                <a:cubicBezTo>
                  <a:pt x="227" y="150"/>
                  <a:pt x="271" y="144"/>
                  <a:pt x="291" y="139"/>
                </a:cubicBezTo>
                <a:cubicBezTo>
                  <a:pt x="304" y="136"/>
                  <a:pt x="318" y="129"/>
                  <a:pt x="320" y="117"/>
                </a:cubicBezTo>
                <a:cubicBezTo>
                  <a:pt x="320" y="114"/>
                  <a:pt x="320" y="109"/>
                  <a:pt x="318" y="105"/>
                </a:cubicBezTo>
                <a:cubicBezTo>
                  <a:pt x="313" y="98"/>
                  <a:pt x="306" y="95"/>
                  <a:pt x="297" y="96"/>
                </a:cubicBezTo>
                <a:cubicBezTo>
                  <a:pt x="285" y="99"/>
                  <a:pt x="287" y="112"/>
                  <a:pt x="289" y="115"/>
                </a:cubicBezTo>
                <a:cubicBezTo>
                  <a:pt x="292" y="120"/>
                  <a:pt x="301" y="121"/>
                  <a:pt x="304" y="118"/>
                </a:cubicBezTo>
                <a:cubicBezTo>
                  <a:pt x="306" y="117"/>
                  <a:pt x="296" y="115"/>
                  <a:pt x="301" y="107"/>
                </a:cubicBezTo>
                <a:cubicBezTo>
                  <a:pt x="303" y="105"/>
                  <a:pt x="307" y="105"/>
                  <a:pt x="310" y="108"/>
                </a:cubicBezTo>
                <a:cubicBezTo>
                  <a:pt x="313" y="111"/>
                  <a:pt x="311" y="116"/>
                  <a:pt x="310" y="118"/>
                </a:cubicBezTo>
                <a:cubicBezTo>
                  <a:pt x="307" y="123"/>
                  <a:pt x="299" y="124"/>
                  <a:pt x="297" y="123"/>
                </a:cubicBezTo>
                <a:cubicBezTo>
                  <a:pt x="287" y="120"/>
                  <a:pt x="283" y="105"/>
                  <a:pt x="290" y="99"/>
                </a:cubicBezTo>
                <a:cubicBezTo>
                  <a:pt x="292" y="97"/>
                  <a:pt x="297" y="95"/>
                  <a:pt x="300" y="95"/>
                </a:cubicBezTo>
                <a:cubicBezTo>
                  <a:pt x="308" y="95"/>
                  <a:pt x="315" y="99"/>
                  <a:pt x="318" y="103"/>
                </a:cubicBezTo>
                <a:cubicBezTo>
                  <a:pt x="323" y="111"/>
                  <a:pt x="321" y="123"/>
                  <a:pt x="313" y="130"/>
                </a:cubicBezTo>
                <a:cubicBezTo>
                  <a:pt x="302" y="141"/>
                  <a:pt x="290" y="142"/>
                  <a:pt x="275" y="145"/>
                </a:cubicBezTo>
                <a:cubicBezTo>
                  <a:pt x="266" y="147"/>
                  <a:pt x="194" y="158"/>
                  <a:pt x="181" y="159"/>
                </a:cubicBezTo>
                <a:cubicBezTo>
                  <a:pt x="181" y="159"/>
                  <a:pt x="181" y="159"/>
                  <a:pt x="181" y="159"/>
                </a:cubicBezTo>
                <a:close/>
                <a:moveTo>
                  <a:pt x="185" y="197"/>
                </a:moveTo>
                <a:cubicBezTo>
                  <a:pt x="185" y="197"/>
                  <a:pt x="185" y="197"/>
                  <a:pt x="185" y="197"/>
                </a:cubicBezTo>
                <a:cubicBezTo>
                  <a:pt x="186" y="196"/>
                  <a:pt x="187" y="195"/>
                  <a:pt x="186" y="194"/>
                </a:cubicBezTo>
                <a:cubicBezTo>
                  <a:pt x="186" y="193"/>
                  <a:pt x="185" y="192"/>
                  <a:pt x="184" y="192"/>
                </a:cubicBezTo>
                <a:cubicBezTo>
                  <a:pt x="184" y="191"/>
                  <a:pt x="183" y="190"/>
                  <a:pt x="183" y="189"/>
                </a:cubicBezTo>
                <a:cubicBezTo>
                  <a:pt x="184" y="189"/>
                  <a:pt x="184" y="189"/>
                  <a:pt x="184" y="189"/>
                </a:cubicBezTo>
                <a:cubicBezTo>
                  <a:pt x="184" y="188"/>
                  <a:pt x="184" y="188"/>
                  <a:pt x="184" y="188"/>
                </a:cubicBezTo>
                <a:cubicBezTo>
                  <a:pt x="185" y="188"/>
                  <a:pt x="185" y="188"/>
                  <a:pt x="185" y="188"/>
                </a:cubicBezTo>
                <a:cubicBezTo>
                  <a:pt x="185" y="187"/>
                  <a:pt x="185" y="187"/>
                  <a:pt x="185" y="187"/>
                </a:cubicBezTo>
                <a:cubicBezTo>
                  <a:pt x="186" y="187"/>
                  <a:pt x="186" y="187"/>
                  <a:pt x="186" y="187"/>
                </a:cubicBezTo>
                <a:cubicBezTo>
                  <a:pt x="187" y="186"/>
                  <a:pt x="187" y="186"/>
                  <a:pt x="187" y="186"/>
                </a:cubicBezTo>
                <a:cubicBezTo>
                  <a:pt x="187" y="186"/>
                  <a:pt x="187" y="186"/>
                  <a:pt x="187" y="186"/>
                </a:cubicBezTo>
                <a:cubicBezTo>
                  <a:pt x="187" y="185"/>
                  <a:pt x="187" y="185"/>
                  <a:pt x="187" y="185"/>
                </a:cubicBezTo>
                <a:cubicBezTo>
                  <a:pt x="188" y="185"/>
                  <a:pt x="188" y="185"/>
                  <a:pt x="188" y="185"/>
                </a:cubicBezTo>
                <a:cubicBezTo>
                  <a:pt x="189" y="186"/>
                  <a:pt x="189" y="186"/>
                  <a:pt x="190" y="186"/>
                </a:cubicBezTo>
                <a:cubicBezTo>
                  <a:pt x="190" y="187"/>
                  <a:pt x="190" y="187"/>
                  <a:pt x="190" y="187"/>
                </a:cubicBezTo>
                <a:cubicBezTo>
                  <a:pt x="191" y="189"/>
                  <a:pt x="192" y="189"/>
                  <a:pt x="194" y="188"/>
                </a:cubicBezTo>
                <a:cubicBezTo>
                  <a:pt x="194" y="188"/>
                  <a:pt x="194" y="188"/>
                  <a:pt x="194" y="188"/>
                </a:cubicBezTo>
                <a:cubicBezTo>
                  <a:pt x="194" y="188"/>
                  <a:pt x="194" y="188"/>
                  <a:pt x="194" y="188"/>
                </a:cubicBezTo>
                <a:cubicBezTo>
                  <a:pt x="207" y="193"/>
                  <a:pt x="230" y="200"/>
                  <a:pt x="236" y="202"/>
                </a:cubicBezTo>
                <a:cubicBezTo>
                  <a:pt x="249" y="205"/>
                  <a:pt x="258" y="209"/>
                  <a:pt x="271" y="205"/>
                </a:cubicBezTo>
                <a:cubicBezTo>
                  <a:pt x="287" y="201"/>
                  <a:pt x="290" y="184"/>
                  <a:pt x="283" y="176"/>
                </a:cubicBezTo>
                <a:cubicBezTo>
                  <a:pt x="276" y="168"/>
                  <a:pt x="266" y="169"/>
                  <a:pt x="261" y="174"/>
                </a:cubicBezTo>
                <a:cubicBezTo>
                  <a:pt x="256" y="179"/>
                  <a:pt x="255" y="187"/>
                  <a:pt x="262" y="193"/>
                </a:cubicBezTo>
                <a:cubicBezTo>
                  <a:pt x="263" y="195"/>
                  <a:pt x="269" y="197"/>
                  <a:pt x="273" y="195"/>
                </a:cubicBezTo>
                <a:cubicBezTo>
                  <a:pt x="275" y="194"/>
                  <a:pt x="279" y="191"/>
                  <a:pt x="277" y="187"/>
                </a:cubicBezTo>
                <a:cubicBezTo>
                  <a:pt x="276" y="184"/>
                  <a:pt x="273" y="182"/>
                  <a:pt x="271" y="183"/>
                </a:cubicBezTo>
                <a:cubicBezTo>
                  <a:pt x="264" y="187"/>
                  <a:pt x="271" y="192"/>
                  <a:pt x="269" y="193"/>
                </a:cubicBezTo>
                <a:cubicBezTo>
                  <a:pt x="265" y="193"/>
                  <a:pt x="259" y="189"/>
                  <a:pt x="259" y="185"/>
                </a:cubicBezTo>
                <a:cubicBezTo>
                  <a:pt x="258" y="181"/>
                  <a:pt x="262" y="170"/>
                  <a:pt x="272" y="173"/>
                </a:cubicBezTo>
                <a:cubicBezTo>
                  <a:pt x="279" y="176"/>
                  <a:pt x="283" y="180"/>
                  <a:pt x="283" y="187"/>
                </a:cubicBezTo>
                <a:cubicBezTo>
                  <a:pt x="284" y="192"/>
                  <a:pt x="279" y="198"/>
                  <a:pt x="276" y="200"/>
                </a:cubicBezTo>
                <a:cubicBezTo>
                  <a:pt x="269" y="206"/>
                  <a:pt x="258" y="205"/>
                  <a:pt x="251" y="203"/>
                </a:cubicBezTo>
                <a:cubicBezTo>
                  <a:pt x="232" y="198"/>
                  <a:pt x="214" y="193"/>
                  <a:pt x="195" y="187"/>
                </a:cubicBezTo>
                <a:cubicBezTo>
                  <a:pt x="195" y="187"/>
                  <a:pt x="195" y="187"/>
                  <a:pt x="195" y="187"/>
                </a:cubicBezTo>
                <a:cubicBezTo>
                  <a:pt x="195" y="184"/>
                  <a:pt x="193" y="183"/>
                  <a:pt x="191" y="185"/>
                </a:cubicBezTo>
                <a:cubicBezTo>
                  <a:pt x="191" y="185"/>
                  <a:pt x="191" y="185"/>
                  <a:pt x="191" y="185"/>
                </a:cubicBezTo>
                <a:cubicBezTo>
                  <a:pt x="191" y="185"/>
                  <a:pt x="191" y="185"/>
                  <a:pt x="191" y="185"/>
                </a:cubicBezTo>
                <a:cubicBezTo>
                  <a:pt x="190" y="185"/>
                  <a:pt x="190" y="185"/>
                  <a:pt x="190" y="185"/>
                </a:cubicBezTo>
                <a:cubicBezTo>
                  <a:pt x="190" y="185"/>
                  <a:pt x="190" y="185"/>
                  <a:pt x="190" y="185"/>
                </a:cubicBezTo>
                <a:cubicBezTo>
                  <a:pt x="189" y="185"/>
                  <a:pt x="189" y="185"/>
                  <a:pt x="189" y="185"/>
                </a:cubicBezTo>
                <a:cubicBezTo>
                  <a:pt x="188" y="184"/>
                  <a:pt x="188" y="184"/>
                  <a:pt x="188" y="184"/>
                </a:cubicBezTo>
                <a:cubicBezTo>
                  <a:pt x="188" y="184"/>
                  <a:pt x="188" y="184"/>
                  <a:pt x="188" y="184"/>
                </a:cubicBezTo>
                <a:cubicBezTo>
                  <a:pt x="188" y="182"/>
                  <a:pt x="188" y="182"/>
                  <a:pt x="188" y="182"/>
                </a:cubicBezTo>
                <a:cubicBezTo>
                  <a:pt x="188" y="176"/>
                  <a:pt x="184" y="172"/>
                  <a:pt x="178" y="173"/>
                </a:cubicBezTo>
                <a:cubicBezTo>
                  <a:pt x="177" y="173"/>
                  <a:pt x="177" y="173"/>
                  <a:pt x="177" y="173"/>
                </a:cubicBezTo>
                <a:cubicBezTo>
                  <a:pt x="176" y="173"/>
                  <a:pt x="176" y="173"/>
                  <a:pt x="176" y="173"/>
                </a:cubicBezTo>
                <a:cubicBezTo>
                  <a:pt x="174" y="170"/>
                  <a:pt x="174" y="170"/>
                  <a:pt x="174" y="170"/>
                </a:cubicBezTo>
                <a:cubicBezTo>
                  <a:pt x="172" y="167"/>
                  <a:pt x="172" y="167"/>
                  <a:pt x="172" y="167"/>
                </a:cubicBezTo>
                <a:cubicBezTo>
                  <a:pt x="169" y="163"/>
                  <a:pt x="169" y="163"/>
                  <a:pt x="169" y="163"/>
                </a:cubicBezTo>
                <a:cubicBezTo>
                  <a:pt x="166" y="158"/>
                  <a:pt x="166" y="158"/>
                  <a:pt x="166" y="158"/>
                </a:cubicBezTo>
                <a:cubicBezTo>
                  <a:pt x="162" y="153"/>
                  <a:pt x="162" y="153"/>
                  <a:pt x="162" y="153"/>
                </a:cubicBezTo>
                <a:cubicBezTo>
                  <a:pt x="158" y="148"/>
                  <a:pt x="158" y="148"/>
                  <a:pt x="158" y="148"/>
                </a:cubicBezTo>
                <a:cubicBezTo>
                  <a:pt x="153" y="143"/>
                  <a:pt x="153" y="143"/>
                  <a:pt x="153" y="143"/>
                </a:cubicBezTo>
                <a:cubicBezTo>
                  <a:pt x="149" y="138"/>
                  <a:pt x="149" y="138"/>
                  <a:pt x="149" y="138"/>
                </a:cubicBezTo>
                <a:cubicBezTo>
                  <a:pt x="142" y="131"/>
                  <a:pt x="142" y="131"/>
                  <a:pt x="142" y="131"/>
                </a:cubicBezTo>
                <a:cubicBezTo>
                  <a:pt x="135" y="125"/>
                  <a:pt x="135" y="125"/>
                  <a:pt x="135" y="125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3" y="115"/>
                  <a:pt x="123" y="115"/>
                  <a:pt x="123" y="115"/>
                </a:cubicBezTo>
                <a:cubicBezTo>
                  <a:pt x="118" y="112"/>
                  <a:pt x="118" y="112"/>
                  <a:pt x="118" y="112"/>
                </a:cubicBezTo>
                <a:cubicBezTo>
                  <a:pt x="113" y="110"/>
                  <a:pt x="113" y="110"/>
                  <a:pt x="113" y="110"/>
                </a:cubicBezTo>
                <a:cubicBezTo>
                  <a:pt x="110" y="109"/>
                  <a:pt x="110" y="109"/>
                  <a:pt x="110" y="109"/>
                </a:cubicBezTo>
                <a:cubicBezTo>
                  <a:pt x="108" y="109"/>
                  <a:pt x="108" y="109"/>
                  <a:pt x="108" y="109"/>
                </a:cubicBezTo>
                <a:cubicBezTo>
                  <a:pt x="108" y="111"/>
                  <a:pt x="108" y="111"/>
                  <a:pt x="108" y="111"/>
                </a:cubicBezTo>
                <a:cubicBezTo>
                  <a:pt x="109" y="115"/>
                  <a:pt x="109" y="115"/>
                  <a:pt x="109" y="115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4" y="124"/>
                  <a:pt x="114" y="124"/>
                  <a:pt x="114" y="124"/>
                </a:cubicBezTo>
                <a:cubicBezTo>
                  <a:pt x="118" y="130"/>
                  <a:pt x="118" y="130"/>
                  <a:pt x="118" y="130"/>
                </a:cubicBezTo>
                <a:cubicBezTo>
                  <a:pt x="124" y="136"/>
                  <a:pt x="124" y="136"/>
                  <a:pt x="124" y="136"/>
                </a:cubicBezTo>
                <a:cubicBezTo>
                  <a:pt x="130" y="143"/>
                  <a:pt x="130" y="143"/>
                  <a:pt x="130" y="143"/>
                </a:cubicBezTo>
                <a:cubicBezTo>
                  <a:pt x="136" y="150"/>
                  <a:pt x="136" y="150"/>
                  <a:pt x="136" y="150"/>
                </a:cubicBezTo>
                <a:cubicBezTo>
                  <a:pt x="142" y="155"/>
                  <a:pt x="142" y="155"/>
                  <a:pt x="142" y="155"/>
                </a:cubicBezTo>
                <a:cubicBezTo>
                  <a:pt x="146" y="160"/>
                  <a:pt x="146" y="160"/>
                  <a:pt x="146" y="160"/>
                </a:cubicBezTo>
                <a:cubicBezTo>
                  <a:pt x="151" y="165"/>
                  <a:pt x="151" y="165"/>
                  <a:pt x="151" y="165"/>
                </a:cubicBezTo>
                <a:cubicBezTo>
                  <a:pt x="156" y="169"/>
                  <a:pt x="156" y="169"/>
                  <a:pt x="156" y="169"/>
                </a:cubicBezTo>
                <a:cubicBezTo>
                  <a:pt x="161" y="172"/>
                  <a:pt x="161" y="172"/>
                  <a:pt x="161" y="172"/>
                </a:cubicBezTo>
                <a:cubicBezTo>
                  <a:pt x="165" y="175"/>
                  <a:pt x="165" y="175"/>
                  <a:pt x="165" y="175"/>
                </a:cubicBezTo>
                <a:cubicBezTo>
                  <a:pt x="168" y="177"/>
                  <a:pt x="168" y="177"/>
                  <a:pt x="168" y="177"/>
                </a:cubicBezTo>
                <a:cubicBezTo>
                  <a:pt x="171" y="178"/>
                  <a:pt x="171" y="178"/>
                  <a:pt x="171" y="178"/>
                </a:cubicBezTo>
                <a:cubicBezTo>
                  <a:pt x="170" y="185"/>
                  <a:pt x="174" y="191"/>
                  <a:pt x="182" y="190"/>
                </a:cubicBezTo>
                <a:cubicBezTo>
                  <a:pt x="182" y="191"/>
                  <a:pt x="182" y="192"/>
                  <a:pt x="183" y="193"/>
                </a:cubicBezTo>
                <a:cubicBezTo>
                  <a:pt x="183" y="193"/>
                  <a:pt x="183" y="193"/>
                  <a:pt x="183" y="193"/>
                </a:cubicBezTo>
                <a:cubicBezTo>
                  <a:pt x="182" y="193"/>
                  <a:pt x="182" y="193"/>
                  <a:pt x="182" y="193"/>
                </a:cubicBezTo>
                <a:cubicBezTo>
                  <a:pt x="180" y="195"/>
                  <a:pt x="182" y="197"/>
                  <a:pt x="184" y="197"/>
                </a:cubicBezTo>
                <a:cubicBezTo>
                  <a:pt x="189" y="213"/>
                  <a:pt x="195" y="228"/>
                  <a:pt x="200" y="244"/>
                </a:cubicBezTo>
                <a:cubicBezTo>
                  <a:pt x="203" y="255"/>
                  <a:pt x="202" y="267"/>
                  <a:pt x="195" y="273"/>
                </a:cubicBezTo>
                <a:cubicBezTo>
                  <a:pt x="187" y="280"/>
                  <a:pt x="176" y="276"/>
                  <a:pt x="173" y="267"/>
                </a:cubicBezTo>
                <a:cubicBezTo>
                  <a:pt x="169" y="257"/>
                  <a:pt x="178" y="254"/>
                  <a:pt x="181" y="254"/>
                </a:cubicBezTo>
                <a:cubicBezTo>
                  <a:pt x="183" y="254"/>
                  <a:pt x="191" y="255"/>
                  <a:pt x="190" y="262"/>
                </a:cubicBezTo>
                <a:cubicBezTo>
                  <a:pt x="190" y="264"/>
                  <a:pt x="184" y="258"/>
                  <a:pt x="181" y="265"/>
                </a:cubicBezTo>
                <a:cubicBezTo>
                  <a:pt x="180" y="267"/>
                  <a:pt x="182" y="270"/>
                  <a:pt x="185" y="271"/>
                </a:cubicBezTo>
                <a:cubicBezTo>
                  <a:pt x="189" y="272"/>
                  <a:pt x="192" y="269"/>
                  <a:pt x="193" y="267"/>
                </a:cubicBezTo>
                <a:cubicBezTo>
                  <a:pt x="195" y="262"/>
                  <a:pt x="192" y="257"/>
                  <a:pt x="191" y="255"/>
                </a:cubicBezTo>
                <a:cubicBezTo>
                  <a:pt x="184" y="249"/>
                  <a:pt x="172" y="253"/>
                  <a:pt x="170" y="260"/>
                </a:cubicBezTo>
                <a:cubicBezTo>
                  <a:pt x="168" y="268"/>
                  <a:pt x="170" y="273"/>
                  <a:pt x="174" y="277"/>
                </a:cubicBezTo>
                <a:cubicBezTo>
                  <a:pt x="179" y="280"/>
                  <a:pt x="188" y="281"/>
                  <a:pt x="193" y="278"/>
                </a:cubicBezTo>
                <a:cubicBezTo>
                  <a:pt x="198" y="276"/>
                  <a:pt x="201" y="270"/>
                  <a:pt x="203" y="264"/>
                </a:cubicBezTo>
                <a:cubicBezTo>
                  <a:pt x="206" y="251"/>
                  <a:pt x="202" y="242"/>
                  <a:pt x="197" y="229"/>
                </a:cubicBezTo>
                <a:cubicBezTo>
                  <a:pt x="196" y="224"/>
                  <a:pt x="190" y="209"/>
                  <a:pt x="185" y="197"/>
                </a:cubicBezTo>
                <a:cubicBezTo>
                  <a:pt x="185" y="197"/>
                  <a:pt x="185" y="197"/>
                  <a:pt x="185" y="197"/>
                </a:cubicBezTo>
                <a:close/>
                <a:moveTo>
                  <a:pt x="139" y="175"/>
                </a:moveTo>
                <a:cubicBezTo>
                  <a:pt x="139" y="175"/>
                  <a:pt x="139" y="175"/>
                  <a:pt x="139" y="175"/>
                </a:cubicBezTo>
                <a:cubicBezTo>
                  <a:pt x="119" y="182"/>
                  <a:pt x="121" y="182"/>
                  <a:pt x="101" y="189"/>
                </a:cubicBezTo>
                <a:cubicBezTo>
                  <a:pt x="91" y="192"/>
                  <a:pt x="78" y="194"/>
                  <a:pt x="71" y="187"/>
                </a:cubicBezTo>
                <a:cubicBezTo>
                  <a:pt x="69" y="185"/>
                  <a:pt x="67" y="182"/>
                  <a:pt x="67" y="178"/>
                </a:cubicBezTo>
                <a:cubicBezTo>
                  <a:pt x="67" y="171"/>
                  <a:pt x="71" y="165"/>
                  <a:pt x="77" y="162"/>
                </a:cubicBezTo>
                <a:cubicBezTo>
                  <a:pt x="87" y="158"/>
                  <a:pt x="91" y="168"/>
                  <a:pt x="91" y="172"/>
                </a:cubicBezTo>
                <a:cubicBezTo>
                  <a:pt x="91" y="176"/>
                  <a:pt x="86" y="181"/>
                  <a:pt x="82" y="181"/>
                </a:cubicBezTo>
                <a:cubicBezTo>
                  <a:pt x="81" y="180"/>
                  <a:pt x="86" y="174"/>
                  <a:pt x="80" y="172"/>
                </a:cubicBezTo>
                <a:cubicBezTo>
                  <a:pt x="77" y="171"/>
                  <a:pt x="74" y="173"/>
                  <a:pt x="74" y="176"/>
                </a:cubicBezTo>
                <a:cubicBezTo>
                  <a:pt x="73" y="180"/>
                  <a:pt x="76" y="183"/>
                  <a:pt x="79" y="183"/>
                </a:cubicBezTo>
                <a:cubicBezTo>
                  <a:pt x="83" y="185"/>
                  <a:pt x="88" y="182"/>
                  <a:pt x="90" y="181"/>
                </a:cubicBezTo>
                <a:cubicBezTo>
                  <a:pt x="95" y="174"/>
                  <a:pt x="91" y="162"/>
                  <a:pt x="84" y="161"/>
                </a:cubicBezTo>
                <a:cubicBezTo>
                  <a:pt x="81" y="161"/>
                  <a:pt x="77" y="161"/>
                  <a:pt x="75" y="163"/>
                </a:cubicBezTo>
                <a:cubicBezTo>
                  <a:pt x="70" y="166"/>
                  <a:pt x="66" y="172"/>
                  <a:pt x="66" y="176"/>
                </a:cubicBezTo>
                <a:cubicBezTo>
                  <a:pt x="66" y="183"/>
                  <a:pt x="71" y="189"/>
                  <a:pt x="78" y="192"/>
                </a:cubicBezTo>
                <a:cubicBezTo>
                  <a:pt x="75" y="192"/>
                  <a:pt x="72" y="193"/>
                  <a:pt x="70" y="194"/>
                </a:cubicBezTo>
                <a:cubicBezTo>
                  <a:pt x="65" y="196"/>
                  <a:pt x="62" y="200"/>
                  <a:pt x="64" y="203"/>
                </a:cubicBezTo>
                <a:cubicBezTo>
                  <a:pt x="64" y="197"/>
                  <a:pt x="71" y="193"/>
                  <a:pt x="77" y="193"/>
                </a:cubicBezTo>
                <a:cubicBezTo>
                  <a:pt x="78" y="192"/>
                  <a:pt x="78" y="192"/>
                  <a:pt x="79" y="192"/>
                </a:cubicBezTo>
                <a:cubicBezTo>
                  <a:pt x="80" y="193"/>
                  <a:pt x="81" y="193"/>
                  <a:pt x="81" y="193"/>
                </a:cubicBezTo>
                <a:cubicBezTo>
                  <a:pt x="83" y="193"/>
                  <a:pt x="84" y="194"/>
                  <a:pt x="86" y="194"/>
                </a:cubicBezTo>
                <a:cubicBezTo>
                  <a:pt x="86" y="194"/>
                  <a:pt x="86" y="194"/>
                  <a:pt x="86" y="194"/>
                </a:cubicBezTo>
                <a:cubicBezTo>
                  <a:pt x="86" y="194"/>
                  <a:pt x="86" y="194"/>
                  <a:pt x="86" y="194"/>
                </a:cubicBezTo>
                <a:cubicBezTo>
                  <a:pt x="97" y="194"/>
                  <a:pt x="105" y="190"/>
                  <a:pt x="115" y="186"/>
                </a:cubicBezTo>
                <a:cubicBezTo>
                  <a:pt x="122" y="183"/>
                  <a:pt x="129" y="180"/>
                  <a:pt x="139" y="175"/>
                </a:cubicBezTo>
                <a:cubicBezTo>
                  <a:pt x="139" y="175"/>
                  <a:pt x="139" y="175"/>
                  <a:pt x="139" y="175"/>
                </a:cubicBezTo>
                <a:close/>
                <a:moveTo>
                  <a:pt x="141" y="174"/>
                </a:moveTo>
                <a:cubicBezTo>
                  <a:pt x="141" y="174"/>
                  <a:pt x="141" y="174"/>
                  <a:pt x="141" y="174"/>
                </a:cubicBezTo>
                <a:cubicBezTo>
                  <a:pt x="123" y="165"/>
                  <a:pt x="111" y="161"/>
                  <a:pt x="99" y="157"/>
                </a:cubicBezTo>
                <a:cubicBezTo>
                  <a:pt x="78" y="150"/>
                  <a:pt x="62" y="143"/>
                  <a:pt x="39" y="148"/>
                </a:cubicBezTo>
                <a:cubicBezTo>
                  <a:pt x="24" y="152"/>
                  <a:pt x="14" y="165"/>
                  <a:pt x="15" y="178"/>
                </a:cubicBezTo>
                <a:cubicBezTo>
                  <a:pt x="16" y="186"/>
                  <a:pt x="22" y="196"/>
                  <a:pt x="31" y="201"/>
                </a:cubicBezTo>
                <a:cubicBezTo>
                  <a:pt x="35" y="204"/>
                  <a:pt x="42" y="204"/>
                  <a:pt x="47" y="204"/>
                </a:cubicBezTo>
                <a:cubicBezTo>
                  <a:pt x="59" y="201"/>
                  <a:pt x="66" y="180"/>
                  <a:pt x="55" y="169"/>
                </a:cubicBezTo>
                <a:cubicBezTo>
                  <a:pt x="52" y="166"/>
                  <a:pt x="43" y="162"/>
                  <a:pt x="36" y="165"/>
                </a:cubicBezTo>
                <a:cubicBezTo>
                  <a:pt x="32" y="167"/>
                  <a:pt x="26" y="172"/>
                  <a:pt x="28" y="179"/>
                </a:cubicBezTo>
                <a:cubicBezTo>
                  <a:pt x="29" y="183"/>
                  <a:pt x="35" y="187"/>
                  <a:pt x="39" y="185"/>
                </a:cubicBezTo>
                <a:cubicBezTo>
                  <a:pt x="50" y="180"/>
                  <a:pt x="39" y="170"/>
                  <a:pt x="43" y="170"/>
                </a:cubicBezTo>
                <a:cubicBezTo>
                  <a:pt x="49" y="169"/>
                  <a:pt x="58" y="176"/>
                  <a:pt x="59" y="184"/>
                </a:cubicBezTo>
                <a:cubicBezTo>
                  <a:pt x="59" y="190"/>
                  <a:pt x="52" y="208"/>
                  <a:pt x="36" y="202"/>
                </a:cubicBezTo>
                <a:cubicBezTo>
                  <a:pt x="24" y="198"/>
                  <a:pt x="17" y="189"/>
                  <a:pt x="16" y="176"/>
                </a:cubicBezTo>
                <a:cubicBezTo>
                  <a:pt x="16" y="170"/>
                  <a:pt x="19" y="163"/>
                  <a:pt x="23" y="159"/>
                </a:cubicBezTo>
                <a:cubicBezTo>
                  <a:pt x="33" y="147"/>
                  <a:pt x="55" y="148"/>
                  <a:pt x="73" y="154"/>
                </a:cubicBezTo>
                <a:cubicBezTo>
                  <a:pt x="93" y="159"/>
                  <a:pt x="101" y="161"/>
                  <a:pt x="110" y="164"/>
                </a:cubicBezTo>
                <a:cubicBezTo>
                  <a:pt x="109" y="164"/>
                  <a:pt x="108" y="164"/>
                  <a:pt x="107" y="164"/>
                </a:cubicBezTo>
                <a:cubicBezTo>
                  <a:pt x="103" y="165"/>
                  <a:pt x="99" y="169"/>
                  <a:pt x="100" y="173"/>
                </a:cubicBezTo>
                <a:cubicBezTo>
                  <a:pt x="100" y="176"/>
                  <a:pt x="101" y="179"/>
                  <a:pt x="104" y="181"/>
                </a:cubicBezTo>
                <a:cubicBezTo>
                  <a:pt x="106" y="182"/>
                  <a:pt x="108" y="182"/>
                  <a:pt x="109" y="182"/>
                </a:cubicBezTo>
                <a:cubicBezTo>
                  <a:pt x="113" y="181"/>
                  <a:pt x="115" y="175"/>
                  <a:pt x="112" y="171"/>
                </a:cubicBezTo>
                <a:cubicBezTo>
                  <a:pt x="111" y="170"/>
                  <a:pt x="108" y="169"/>
                  <a:pt x="106" y="170"/>
                </a:cubicBezTo>
                <a:cubicBezTo>
                  <a:pt x="105" y="170"/>
                  <a:pt x="103" y="171"/>
                  <a:pt x="104" y="174"/>
                </a:cubicBezTo>
                <a:cubicBezTo>
                  <a:pt x="104" y="175"/>
                  <a:pt x="106" y="176"/>
                  <a:pt x="107" y="176"/>
                </a:cubicBezTo>
                <a:cubicBezTo>
                  <a:pt x="110" y="174"/>
                  <a:pt x="107" y="171"/>
                  <a:pt x="108" y="171"/>
                </a:cubicBezTo>
                <a:cubicBezTo>
                  <a:pt x="110" y="171"/>
                  <a:pt x="113" y="173"/>
                  <a:pt x="113" y="176"/>
                </a:cubicBezTo>
                <a:cubicBezTo>
                  <a:pt x="113" y="178"/>
                  <a:pt x="111" y="183"/>
                  <a:pt x="106" y="181"/>
                </a:cubicBezTo>
                <a:cubicBezTo>
                  <a:pt x="102" y="179"/>
                  <a:pt x="100" y="177"/>
                  <a:pt x="100" y="172"/>
                </a:cubicBezTo>
                <a:cubicBezTo>
                  <a:pt x="100" y="171"/>
                  <a:pt x="101" y="169"/>
                  <a:pt x="102" y="168"/>
                </a:cubicBezTo>
                <a:cubicBezTo>
                  <a:pt x="105" y="165"/>
                  <a:pt x="110" y="164"/>
                  <a:pt x="114" y="165"/>
                </a:cubicBezTo>
                <a:cubicBezTo>
                  <a:pt x="117" y="166"/>
                  <a:pt x="119" y="167"/>
                  <a:pt x="122" y="168"/>
                </a:cubicBezTo>
                <a:cubicBezTo>
                  <a:pt x="129" y="170"/>
                  <a:pt x="129" y="170"/>
                  <a:pt x="139" y="174"/>
                </a:cubicBezTo>
                <a:cubicBezTo>
                  <a:pt x="138" y="173"/>
                  <a:pt x="137" y="173"/>
                  <a:pt x="136" y="172"/>
                </a:cubicBezTo>
                <a:cubicBezTo>
                  <a:pt x="141" y="174"/>
                  <a:pt x="141" y="174"/>
                  <a:pt x="141" y="174"/>
                </a:cubicBezTo>
                <a:close/>
                <a:moveTo>
                  <a:pt x="154" y="183"/>
                </a:moveTo>
                <a:cubicBezTo>
                  <a:pt x="154" y="183"/>
                  <a:pt x="154" y="183"/>
                  <a:pt x="154" y="183"/>
                </a:cubicBezTo>
                <a:cubicBezTo>
                  <a:pt x="152" y="184"/>
                  <a:pt x="150" y="185"/>
                  <a:pt x="147" y="186"/>
                </a:cubicBezTo>
                <a:cubicBezTo>
                  <a:pt x="146" y="187"/>
                  <a:pt x="144" y="187"/>
                  <a:pt x="143" y="188"/>
                </a:cubicBezTo>
                <a:cubicBezTo>
                  <a:pt x="141" y="189"/>
                  <a:pt x="139" y="190"/>
                  <a:pt x="137" y="191"/>
                </a:cubicBezTo>
                <a:cubicBezTo>
                  <a:pt x="130" y="194"/>
                  <a:pt x="123" y="198"/>
                  <a:pt x="121" y="199"/>
                </a:cubicBezTo>
                <a:cubicBezTo>
                  <a:pt x="112" y="203"/>
                  <a:pt x="105" y="206"/>
                  <a:pt x="100" y="215"/>
                </a:cubicBezTo>
                <a:cubicBezTo>
                  <a:pt x="94" y="225"/>
                  <a:pt x="102" y="238"/>
                  <a:pt x="114" y="234"/>
                </a:cubicBezTo>
                <a:cubicBezTo>
                  <a:pt x="126" y="231"/>
                  <a:pt x="122" y="216"/>
                  <a:pt x="111" y="216"/>
                </a:cubicBezTo>
                <a:cubicBezTo>
                  <a:pt x="110" y="216"/>
                  <a:pt x="106" y="218"/>
                  <a:pt x="104" y="221"/>
                </a:cubicBezTo>
                <a:cubicBezTo>
                  <a:pt x="104" y="223"/>
                  <a:pt x="104" y="226"/>
                  <a:pt x="106" y="227"/>
                </a:cubicBezTo>
                <a:cubicBezTo>
                  <a:pt x="108" y="228"/>
                  <a:pt x="111" y="228"/>
                  <a:pt x="112" y="226"/>
                </a:cubicBezTo>
                <a:cubicBezTo>
                  <a:pt x="113" y="221"/>
                  <a:pt x="107" y="221"/>
                  <a:pt x="108" y="220"/>
                </a:cubicBezTo>
                <a:cubicBezTo>
                  <a:pt x="109" y="218"/>
                  <a:pt x="115" y="217"/>
                  <a:pt x="117" y="219"/>
                </a:cubicBezTo>
                <a:cubicBezTo>
                  <a:pt x="119" y="221"/>
                  <a:pt x="123" y="228"/>
                  <a:pt x="116" y="232"/>
                </a:cubicBezTo>
                <a:cubicBezTo>
                  <a:pt x="108" y="236"/>
                  <a:pt x="98" y="230"/>
                  <a:pt x="100" y="221"/>
                </a:cubicBezTo>
                <a:cubicBezTo>
                  <a:pt x="101" y="215"/>
                  <a:pt x="108" y="208"/>
                  <a:pt x="112" y="206"/>
                </a:cubicBezTo>
                <a:cubicBezTo>
                  <a:pt x="119" y="201"/>
                  <a:pt x="127" y="198"/>
                  <a:pt x="134" y="194"/>
                </a:cubicBezTo>
                <a:cubicBezTo>
                  <a:pt x="136" y="193"/>
                  <a:pt x="136" y="193"/>
                  <a:pt x="136" y="193"/>
                </a:cubicBezTo>
                <a:cubicBezTo>
                  <a:pt x="141" y="190"/>
                  <a:pt x="146" y="187"/>
                  <a:pt x="151" y="185"/>
                </a:cubicBezTo>
                <a:cubicBezTo>
                  <a:pt x="152" y="184"/>
                  <a:pt x="152" y="184"/>
                  <a:pt x="152" y="184"/>
                </a:cubicBezTo>
                <a:cubicBezTo>
                  <a:pt x="151" y="184"/>
                  <a:pt x="151" y="184"/>
                  <a:pt x="151" y="184"/>
                </a:cubicBezTo>
                <a:cubicBezTo>
                  <a:pt x="152" y="184"/>
                  <a:pt x="153" y="184"/>
                  <a:pt x="154" y="183"/>
                </a:cubicBezTo>
                <a:cubicBezTo>
                  <a:pt x="153" y="184"/>
                  <a:pt x="153" y="184"/>
                  <a:pt x="153" y="184"/>
                </a:cubicBezTo>
                <a:cubicBezTo>
                  <a:pt x="153" y="184"/>
                  <a:pt x="153" y="184"/>
                  <a:pt x="154" y="183"/>
                </a:cubicBezTo>
                <a:cubicBezTo>
                  <a:pt x="148" y="193"/>
                  <a:pt x="143" y="202"/>
                  <a:pt x="138" y="211"/>
                </a:cubicBezTo>
                <a:cubicBezTo>
                  <a:pt x="135" y="215"/>
                  <a:pt x="131" y="220"/>
                  <a:pt x="126" y="219"/>
                </a:cubicBezTo>
                <a:cubicBezTo>
                  <a:pt x="125" y="219"/>
                  <a:pt x="123" y="219"/>
                  <a:pt x="122" y="217"/>
                </a:cubicBezTo>
                <a:cubicBezTo>
                  <a:pt x="119" y="214"/>
                  <a:pt x="119" y="211"/>
                  <a:pt x="121" y="208"/>
                </a:cubicBezTo>
                <a:cubicBezTo>
                  <a:pt x="123" y="203"/>
                  <a:pt x="128" y="206"/>
                  <a:pt x="129" y="207"/>
                </a:cubicBezTo>
                <a:cubicBezTo>
                  <a:pt x="130" y="209"/>
                  <a:pt x="130" y="212"/>
                  <a:pt x="128" y="213"/>
                </a:cubicBezTo>
                <a:cubicBezTo>
                  <a:pt x="128" y="214"/>
                  <a:pt x="128" y="210"/>
                  <a:pt x="124" y="211"/>
                </a:cubicBezTo>
                <a:cubicBezTo>
                  <a:pt x="123" y="211"/>
                  <a:pt x="123" y="213"/>
                  <a:pt x="123" y="214"/>
                </a:cubicBezTo>
                <a:cubicBezTo>
                  <a:pt x="124" y="216"/>
                  <a:pt x="127" y="216"/>
                  <a:pt x="128" y="216"/>
                </a:cubicBezTo>
                <a:cubicBezTo>
                  <a:pt x="130" y="215"/>
                  <a:pt x="131" y="212"/>
                  <a:pt x="131" y="211"/>
                </a:cubicBezTo>
                <a:cubicBezTo>
                  <a:pt x="131" y="207"/>
                  <a:pt x="126" y="204"/>
                  <a:pt x="123" y="206"/>
                </a:cubicBezTo>
                <a:cubicBezTo>
                  <a:pt x="118" y="208"/>
                  <a:pt x="117" y="214"/>
                  <a:pt x="120" y="218"/>
                </a:cubicBezTo>
                <a:cubicBezTo>
                  <a:pt x="123" y="221"/>
                  <a:pt x="127" y="222"/>
                  <a:pt x="132" y="220"/>
                </a:cubicBezTo>
                <a:cubicBezTo>
                  <a:pt x="137" y="216"/>
                  <a:pt x="140" y="211"/>
                  <a:pt x="143" y="205"/>
                </a:cubicBezTo>
                <a:cubicBezTo>
                  <a:pt x="143" y="204"/>
                  <a:pt x="146" y="199"/>
                  <a:pt x="148" y="194"/>
                </a:cubicBezTo>
                <a:cubicBezTo>
                  <a:pt x="139" y="214"/>
                  <a:pt x="139" y="217"/>
                  <a:pt x="125" y="243"/>
                </a:cubicBezTo>
                <a:cubicBezTo>
                  <a:pt x="117" y="258"/>
                  <a:pt x="104" y="274"/>
                  <a:pt x="89" y="273"/>
                </a:cubicBezTo>
                <a:cubicBezTo>
                  <a:pt x="84" y="273"/>
                  <a:pt x="77" y="271"/>
                  <a:pt x="74" y="267"/>
                </a:cubicBezTo>
                <a:cubicBezTo>
                  <a:pt x="65" y="258"/>
                  <a:pt x="64" y="248"/>
                  <a:pt x="69" y="237"/>
                </a:cubicBezTo>
                <a:cubicBezTo>
                  <a:pt x="80" y="212"/>
                  <a:pt x="112" y="240"/>
                  <a:pt x="95" y="253"/>
                </a:cubicBezTo>
                <a:cubicBezTo>
                  <a:pt x="93" y="255"/>
                  <a:pt x="93" y="242"/>
                  <a:pt x="82" y="246"/>
                </a:cubicBezTo>
                <a:cubicBezTo>
                  <a:pt x="78" y="247"/>
                  <a:pt x="77" y="253"/>
                  <a:pt x="79" y="257"/>
                </a:cubicBezTo>
                <a:cubicBezTo>
                  <a:pt x="83" y="263"/>
                  <a:pt x="90" y="262"/>
                  <a:pt x="93" y="261"/>
                </a:cubicBezTo>
                <a:cubicBezTo>
                  <a:pt x="100" y="258"/>
                  <a:pt x="103" y="249"/>
                  <a:pt x="103" y="245"/>
                </a:cubicBezTo>
                <a:cubicBezTo>
                  <a:pt x="103" y="231"/>
                  <a:pt x="86" y="219"/>
                  <a:pt x="74" y="227"/>
                </a:cubicBezTo>
                <a:cubicBezTo>
                  <a:pt x="63" y="234"/>
                  <a:pt x="61" y="248"/>
                  <a:pt x="65" y="260"/>
                </a:cubicBezTo>
                <a:cubicBezTo>
                  <a:pt x="70" y="270"/>
                  <a:pt x="80" y="276"/>
                  <a:pt x="95" y="274"/>
                </a:cubicBezTo>
                <a:cubicBezTo>
                  <a:pt x="93" y="275"/>
                  <a:pt x="91" y="276"/>
                  <a:pt x="90" y="278"/>
                </a:cubicBezTo>
                <a:cubicBezTo>
                  <a:pt x="87" y="282"/>
                  <a:pt x="85" y="287"/>
                  <a:pt x="89" y="289"/>
                </a:cubicBezTo>
                <a:cubicBezTo>
                  <a:pt x="87" y="283"/>
                  <a:pt x="92" y="278"/>
                  <a:pt x="97" y="274"/>
                </a:cubicBezTo>
                <a:cubicBezTo>
                  <a:pt x="119" y="270"/>
                  <a:pt x="131" y="241"/>
                  <a:pt x="139" y="224"/>
                </a:cubicBezTo>
                <a:cubicBezTo>
                  <a:pt x="144" y="213"/>
                  <a:pt x="148" y="200"/>
                  <a:pt x="154" y="183"/>
                </a:cubicBezTo>
                <a:cubicBezTo>
                  <a:pt x="154" y="183"/>
                  <a:pt x="154" y="183"/>
                  <a:pt x="154" y="183"/>
                </a:cubicBezTo>
                <a:close/>
                <a:moveTo>
                  <a:pt x="158" y="184"/>
                </a:moveTo>
                <a:cubicBezTo>
                  <a:pt x="158" y="184"/>
                  <a:pt x="158" y="184"/>
                  <a:pt x="158" y="184"/>
                </a:cubicBezTo>
                <a:cubicBezTo>
                  <a:pt x="157" y="186"/>
                  <a:pt x="157" y="188"/>
                  <a:pt x="157" y="190"/>
                </a:cubicBezTo>
                <a:cubicBezTo>
                  <a:pt x="148" y="220"/>
                  <a:pt x="140" y="237"/>
                  <a:pt x="130" y="253"/>
                </a:cubicBezTo>
                <a:cubicBezTo>
                  <a:pt x="125" y="261"/>
                  <a:pt x="117" y="267"/>
                  <a:pt x="115" y="276"/>
                </a:cubicBezTo>
                <a:cubicBezTo>
                  <a:pt x="113" y="282"/>
                  <a:pt x="116" y="288"/>
                  <a:pt x="121" y="290"/>
                </a:cubicBezTo>
                <a:cubicBezTo>
                  <a:pt x="124" y="292"/>
                  <a:pt x="128" y="291"/>
                  <a:pt x="132" y="289"/>
                </a:cubicBezTo>
                <a:cubicBezTo>
                  <a:pt x="134" y="288"/>
                  <a:pt x="135" y="286"/>
                  <a:pt x="136" y="284"/>
                </a:cubicBezTo>
                <a:cubicBezTo>
                  <a:pt x="137" y="279"/>
                  <a:pt x="131" y="273"/>
                  <a:pt x="125" y="275"/>
                </a:cubicBezTo>
                <a:cubicBezTo>
                  <a:pt x="124" y="275"/>
                  <a:pt x="120" y="277"/>
                  <a:pt x="120" y="281"/>
                </a:cubicBezTo>
                <a:cubicBezTo>
                  <a:pt x="120" y="282"/>
                  <a:pt x="121" y="285"/>
                  <a:pt x="124" y="286"/>
                </a:cubicBezTo>
                <a:cubicBezTo>
                  <a:pt x="125" y="286"/>
                  <a:pt x="128" y="285"/>
                  <a:pt x="128" y="283"/>
                </a:cubicBezTo>
                <a:cubicBezTo>
                  <a:pt x="128" y="278"/>
                  <a:pt x="123" y="280"/>
                  <a:pt x="123" y="279"/>
                </a:cubicBezTo>
                <a:cubicBezTo>
                  <a:pt x="124" y="277"/>
                  <a:pt x="128" y="275"/>
                  <a:pt x="131" y="276"/>
                </a:cubicBezTo>
                <a:cubicBezTo>
                  <a:pt x="133" y="277"/>
                  <a:pt x="138" y="283"/>
                  <a:pt x="133" y="287"/>
                </a:cubicBezTo>
                <a:cubicBezTo>
                  <a:pt x="129" y="291"/>
                  <a:pt x="125" y="292"/>
                  <a:pt x="120" y="290"/>
                </a:cubicBezTo>
                <a:cubicBezTo>
                  <a:pt x="118" y="289"/>
                  <a:pt x="117" y="286"/>
                  <a:pt x="116" y="284"/>
                </a:cubicBezTo>
                <a:cubicBezTo>
                  <a:pt x="113" y="278"/>
                  <a:pt x="118" y="271"/>
                  <a:pt x="123" y="265"/>
                </a:cubicBezTo>
                <a:cubicBezTo>
                  <a:pt x="136" y="252"/>
                  <a:pt x="148" y="228"/>
                  <a:pt x="154" y="202"/>
                </a:cubicBezTo>
                <a:cubicBezTo>
                  <a:pt x="149" y="231"/>
                  <a:pt x="141" y="274"/>
                  <a:pt x="136" y="295"/>
                </a:cubicBezTo>
                <a:cubicBezTo>
                  <a:pt x="133" y="307"/>
                  <a:pt x="126" y="321"/>
                  <a:pt x="115" y="323"/>
                </a:cubicBezTo>
                <a:cubicBezTo>
                  <a:pt x="112" y="324"/>
                  <a:pt x="107" y="324"/>
                  <a:pt x="103" y="322"/>
                </a:cubicBezTo>
                <a:cubicBezTo>
                  <a:pt x="96" y="317"/>
                  <a:pt x="93" y="309"/>
                  <a:pt x="94" y="300"/>
                </a:cubicBezTo>
                <a:cubicBezTo>
                  <a:pt x="97" y="288"/>
                  <a:pt x="110" y="290"/>
                  <a:pt x="113" y="293"/>
                </a:cubicBezTo>
                <a:cubicBezTo>
                  <a:pt x="117" y="296"/>
                  <a:pt x="119" y="304"/>
                  <a:pt x="116" y="308"/>
                </a:cubicBezTo>
                <a:cubicBezTo>
                  <a:pt x="115" y="309"/>
                  <a:pt x="112" y="300"/>
                  <a:pt x="105" y="304"/>
                </a:cubicBezTo>
                <a:cubicBezTo>
                  <a:pt x="103" y="306"/>
                  <a:pt x="103" y="311"/>
                  <a:pt x="105" y="313"/>
                </a:cubicBezTo>
                <a:cubicBezTo>
                  <a:pt x="109" y="317"/>
                  <a:pt x="114" y="315"/>
                  <a:pt x="116" y="313"/>
                </a:cubicBezTo>
                <a:cubicBezTo>
                  <a:pt x="121" y="310"/>
                  <a:pt x="121" y="303"/>
                  <a:pt x="121" y="300"/>
                </a:cubicBezTo>
                <a:cubicBezTo>
                  <a:pt x="118" y="290"/>
                  <a:pt x="103" y="287"/>
                  <a:pt x="97" y="293"/>
                </a:cubicBezTo>
                <a:cubicBezTo>
                  <a:pt x="95" y="296"/>
                  <a:pt x="93" y="300"/>
                  <a:pt x="93" y="304"/>
                </a:cubicBezTo>
                <a:cubicBezTo>
                  <a:pt x="93" y="311"/>
                  <a:pt x="97" y="318"/>
                  <a:pt x="101" y="321"/>
                </a:cubicBezTo>
                <a:cubicBezTo>
                  <a:pt x="109" y="326"/>
                  <a:pt x="120" y="325"/>
                  <a:pt x="128" y="317"/>
                </a:cubicBezTo>
                <a:cubicBezTo>
                  <a:pt x="139" y="305"/>
                  <a:pt x="140" y="293"/>
                  <a:pt x="143" y="278"/>
                </a:cubicBezTo>
                <a:cubicBezTo>
                  <a:pt x="145" y="269"/>
                  <a:pt x="157" y="198"/>
                  <a:pt x="158" y="184"/>
                </a:cubicBezTo>
                <a:close/>
              </a:path>
            </a:pathLst>
          </a:cu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46" name="Freeform 163"/>
          <p:cNvSpPr>
            <a:spLocks noEditPoints="1"/>
          </p:cNvSpPr>
          <p:nvPr/>
        </p:nvSpPr>
        <p:spPr bwMode="auto">
          <a:xfrm>
            <a:off x="4895963" y="3814095"/>
            <a:ext cx="409575" cy="382588"/>
          </a:xfrm>
          <a:custGeom>
            <a:avLst/>
            <a:gdLst>
              <a:gd name="T0" fmla="*/ 145 w 266"/>
              <a:gd name="T1" fmla="*/ 111 h 249"/>
              <a:gd name="T2" fmla="*/ 159 w 266"/>
              <a:gd name="T3" fmla="*/ 50 h 249"/>
              <a:gd name="T4" fmla="*/ 92 w 266"/>
              <a:gd name="T5" fmla="*/ 98 h 249"/>
              <a:gd name="T6" fmla="*/ 27 w 266"/>
              <a:gd name="T7" fmla="*/ 81 h 249"/>
              <a:gd name="T8" fmla="*/ 25 w 266"/>
              <a:gd name="T9" fmla="*/ 114 h 249"/>
              <a:gd name="T10" fmla="*/ 69 w 266"/>
              <a:gd name="T11" fmla="*/ 136 h 249"/>
              <a:gd name="T12" fmla="*/ 23 w 266"/>
              <a:gd name="T13" fmla="*/ 159 h 249"/>
              <a:gd name="T14" fmla="*/ 91 w 266"/>
              <a:gd name="T15" fmla="*/ 176 h 249"/>
              <a:gd name="T16" fmla="*/ 139 w 266"/>
              <a:gd name="T17" fmla="*/ 230 h 249"/>
              <a:gd name="T18" fmla="*/ 141 w 266"/>
              <a:gd name="T19" fmla="*/ 168 h 249"/>
              <a:gd name="T20" fmla="*/ 211 w 266"/>
              <a:gd name="T21" fmla="*/ 106 h 249"/>
              <a:gd name="T22" fmla="*/ 145 w 266"/>
              <a:gd name="T23" fmla="*/ 111 h 249"/>
              <a:gd name="T24" fmla="*/ 145 w 266"/>
              <a:gd name="T25" fmla="*/ 111 h 249"/>
              <a:gd name="T26" fmla="*/ 138 w 266"/>
              <a:gd name="T27" fmla="*/ 122 h 249"/>
              <a:gd name="T28" fmla="*/ 136 w 266"/>
              <a:gd name="T29" fmla="*/ 119 h 249"/>
              <a:gd name="T30" fmla="*/ 171 w 266"/>
              <a:gd name="T31" fmla="*/ 107 h 249"/>
              <a:gd name="T32" fmla="*/ 219 w 266"/>
              <a:gd name="T33" fmla="*/ 139 h 249"/>
              <a:gd name="T34" fmla="*/ 150 w 266"/>
              <a:gd name="T35" fmla="*/ 163 h 249"/>
              <a:gd name="T36" fmla="*/ 130 w 266"/>
              <a:gd name="T37" fmla="*/ 146 h 249"/>
              <a:gd name="T38" fmla="*/ 138 w 266"/>
              <a:gd name="T39" fmla="*/ 122 h 249"/>
              <a:gd name="T40" fmla="*/ 138 w 266"/>
              <a:gd name="T41" fmla="*/ 122 h 249"/>
              <a:gd name="T42" fmla="*/ 130 w 266"/>
              <a:gd name="T43" fmla="*/ 116 h 249"/>
              <a:gd name="T44" fmla="*/ 106 w 266"/>
              <a:gd name="T45" fmla="*/ 118 h 249"/>
              <a:gd name="T46" fmla="*/ 126 w 266"/>
              <a:gd name="T47" fmla="*/ 41 h 249"/>
              <a:gd name="T48" fmla="*/ 152 w 266"/>
              <a:gd name="T49" fmla="*/ 66 h 249"/>
              <a:gd name="T50" fmla="*/ 130 w 266"/>
              <a:gd name="T51" fmla="*/ 116 h 249"/>
              <a:gd name="T52" fmla="*/ 130 w 266"/>
              <a:gd name="T53" fmla="*/ 116 h 249"/>
              <a:gd name="T54" fmla="*/ 104 w 266"/>
              <a:gd name="T55" fmla="*/ 120 h 249"/>
              <a:gd name="T56" fmla="*/ 93 w 266"/>
              <a:gd name="T57" fmla="*/ 129 h 249"/>
              <a:gd name="T58" fmla="*/ 93 w 266"/>
              <a:gd name="T59" fmla="*/ 129 h 249"/>
              <a:gd name="T60" fmla="*/ 37 w 266"/>
              <a:gd name="T61" fmla="*/ 115 h 249"/>
              <a:gd name="T62" fmla="*/ 30 w 266"/>
              <a:gd name="T63" fmla="*/ 89 h 249"/>
              <a:gd name="T64" fmla="*/ 67 w 266"/>
              <a:gd name="T65" fmla="*/ 86 h 249"/>
              <a:gd name="T66" fmla="*/ 99 w 266"/>
              <a:gd name="T67" fmla="*/ 114 h 249"/>
              <a:gd name="T68" fmla="*/ 104 w 266"/>
              <a:gd name="T69" fmla="*/ 120 h 249"/>
              <a:gd name="T70" fmla="*/ 104 w 266"/>
              <a:gd name="T71" fmla="*/ 120 h 249"/>
              <a:gd name="T72" fmla="*/ 89 w 266"/>
              <a:gd name="T73" fmla="*/ 138 h 249"/>
              <a:gd name="T74" fmla="*/ 89 w 266"/>
              <a:gd name="T75" fmla="*/ 148 h 249"/>
              <a:gd name="T76" fmla="*/ 100 w 266"/>
              <a:gd name="T77" fmla="*/ 155 h 249"/>
              <a:gd name="T78" fmla="*/ 69 w 266"/>
              <a:gd name="T79" fmla="*/ 193 h 249"/>
              <a:gd name="T80" fmla="*/ 30 w 266"/>
              <a:gd name="T81" fmla="*/ 164 h 249"/>
              <a:gd name="T82" fmla="*/ 68 w 266"/>
              <a:gd name="T83" fmla="*/ 144 h 249"/>
              <a:gd name="T84" fmla="*/ 89 w 266"/>
              <a:gd name="T85" fmla="*/ 138 h 249"/>
              <a:gd name="T86" fmla="*/ 89 w 266"/>
              <a:gd name="T87" fmla="*/ 138 h 249"/>
              <a:gd name="T88" fmla="*/ 101 w 266"/>
              <a:gd name="T89" fmla="*/ 155 h 249"/>
              <a:gd name="T90" fmla="*/ 122 w 266"/>
              <a:gd name="T91" fmla="*/ 151 h 249"/>
              <a:gd name="T92" fmla="*/ 124 w 266"/>
              <a:gd name="T93" fmla="*/ 150 h 249"/>
              <a:gd name="T94" fmla="*/ 130 w 266"/>
              <a:gd name="T95" fmla="*/ 164 h 249"/>
              <a:gd name="T96" fmla="*/ 140 w 266"/>
              <a:gd name="T97" fmla="*/ 215 h 249"/>
              <a:gd name="T98" fmla="*/ 98 w 266"/>
              <a:gd name="T99" fmla="*/ 205 h 249"/>
              <a:gd name="T100" fmla="*/ 101 w 266"/>
              <a:gd name="T101" fmla="*/ 155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66" h="249">
                <a:moveTo>
                  <a:pt x="145" y="111"/>
                </a:moveTo>
                <a:cubicBezTo>
                  <a:pt x="151" y="99"/>
                  <a:pt x="166" y="66"/>
                  <a:pt x="159" y="50"/>
                </a:cubicBezTo>
                <a:cubicBezTo>
                  <a:pt x="135" y="0"/>
                  <a:pt x="86" y="62"/>
                  <a:pt x="92" y="98"/>
                </a:cubicBezTo>
                <a:cubicBezTo>
                  <a:pt x="88" y="94"/>
                  <a:pt x="50" y="55"/>
                  <a:pt x="27" y="81"/>
                </a:cubicBezTo>
                <a:cubicBezTo>
                  <a:pt x="18" y="91"/>
                  <a:pt x="17" y="104"/>
                  <a:pt x="25" y="114"/>
                </a:cubicBezTo>
                <a:cubicBezTo>
                  <a:pt x="35" y="128"/>
                  <a:pt x="59" y="136"/>
                  <a:pt x="69" y="136"/>
                </a:cubicBezTo>
                <a:cubicBezTo>
                  <a:pt x="59" y="141"/>
                  <a:pt x="35" y="142"/>
                  <a:pt x="23" y="159"/>
                </a:cubicBezTo>
                <a:cubicBezTo>
                  <a:pt x="0" y="192"/>
                  <a:pt x="53" y="242"/>
                  <a:pt x="91" y="176"/>
                </a:cubicBezTo>
                <a:cubicBezTo>
                  <a:pt x="87" y="220"/>
                  <a:pt x="107" y="249"/>
                  <a:pt x="139" y="230"/>
                </a:cubicBezTo>
                <a:cubicBezTo>
                  <a:pt x="155" y="220"/>
                  <a:pt x="157" y="186"/>
                  <a:pt x="141" y="168"/>
                </a:cubicBezTo>
                <a:cubicBezTo>
                  <a:pt x="195" y="201"/>
                  <a:pt x="266" y="142"/>
                  <a:pt x="211" y="106"/>
                </a:cubicBezTo>
                <a:cubicBezTo>
                  <a:pt x="193" y="94"/>
                  <a:pt x="164" y="99"/>
                  <a:pt x="145" y="111"/>
                </a:cubicBezTo>
                <a:cubicBezTo>
                  <a:pt x="145" y="111"/>
                  <a:pt x="145" y="111"/>
                  <a:pt x="145" y="111"/>
                </a:cubicBezTo>
                <a:close/>
                <a:moveTo>
                  <a:pt x="138" y="122"/>
                </a:moveTo>
                <a:cubicBezTo>
                  <a:pt x="138" y="121"/>
                  <a:pt x="137" y="120"/>
                  <a:pt x="136" y="119"/>
                </a:cubicBezTo>
                <a:cubicBezTo>
                  <a:pt x="143" y="117"/>
                  <a:pt x="156" y="110"/>
                  <a:pt x="171" y="107"/>
                </a:cubicBezTo>
                <a:cubicBezTo>
                  <a:pt x="186" y="105"/>
                  <a:pt x="217" y="102"/>
                  <a:pt x="219" y="139"/>
                </a:cubicBezTo>
                <a:cubicBezTo>
                  <a:pt x="220" y="159"/>
                  <a:pt x="192" y="182"/>
                  <a:pt x="150" y="163"/>
                </a:cubicBezTo>
                <a:cubicBezTo>
                  <a:pt x="142" y="159"/>
                  <a:pt x="135" y="153"/>
                  <a:pt x="130" y="146"/>
                </a:cubicBezTo>
                <a:cubicBezTo>
                  <a:pt x="138" y="138"/>
                  <a:pt x="142" y="129"/>
                  <a:pt x="138" y="122"/>
                </a:cubicBezTo>
                <a:cubicBezTo>
                  <a:pt x="138" y="122"/>
                  <a:pt x="138" y="122"/>
                  <a:pt x="138" y="122"/>
                </a:cubicBezTo>
                <a:close/>
                <a:moveTo>
                  <a:pt x="130" y="116"/>
                </a:moveTo>
                <a:cubicBezTo>
                  <a:pt x="124" y="113"/>
                  <a:pt x="115" y="114"/>
                  <a:pt x="106" y="118"/>
                </a:cubicBezTo>
                <a:cubicBezTo>
                  <a:pt x="94" y="90"/>
                  <a:pt x="99" y="55"/>
                  <a:pt x="126" y="41"/>
                </a:cubicBezTo>
                <a:cubicBezTo>
                  <a:pt x="142" y="32"/>
                  <a:pt x="153" y="47"/>
                  <a:pt x="152" y="66"/>
                </a:cubicBezTo>
                <a:cubicBezTo>
                  <a:pt x="150" y="85"/>
                  <a:pt x="138" y="107"/>
                  <a:pt x="130" y="116"/>
                </a:cubicBezTo>
                <a:cubicBezTo>
                  <a:pt x="130" y="116"/>
                  <a:pt x="130" y="116"/>
                  <a:pt x="130" y="116"/>
                </a:cubicBezTo>
                <a:close/>
                <a:moveTo>
                  <a:pt x="104" y="120"/>
                </a:moveTo>
                <a:cubicBezTo>
                  <a:pt x="99" y="122"/>
                  <a:pt x="95" y="126"/>
                  <a:pt x="93" y="129"/>
                </a:cubicBezTo>
                <a:cubicBezTo>
                  <a:pt x="93" y="129"/>
                  <a:pt x="93" y="129"/>
                  <a:pt x="93" y="129"/>
                </a:cubicBezTo>
                <a:cubicBezTo>
                  <a:pt x="76" y="133"/>
                  <a:pt x="55" y="128"/>
                  <a:pt x="37" y="115"/>
                </a:cubicBezTo>
                <a:cubicBezTo>
                  <a:pt x="26" y="107"/>
                  <a:pt x="27" y="95"/>
                  <a:pt x="30" y="89"/>
                </a:cubicBezTo>
                <a:cubicBezTo>
                  <a:pt x="34" y="79"/>
                  <a:pt x="51" y="79"/>
                  <a:pt x="67" y="86"/>
                </a:cubicBezTo>
                <a:cubicBezTo>
                  <a:pt x="79" y="92"/>
                  <a:pt x="90" y="101"/>
                  <a:pt x="99" y="114"/>
                </a:cubicBezTo>
                <a:cubicBezTo>
                  <a:pt x="100" y="116"/>
                  <a:pt x="102" y="118"/>
                  <a:pt x="104" y="120"/>
                </a:cubicBezTo>
                <a:cubicBezTo>
                  <a:pt x="104" y="120"/>
                  <a:pt x="104" y="120"/>
                  <a:pt x="104" y="120"/>
                </a:cubicBezTo>
                <a:close/>
                <a:moveTo>
                  <a:pt x="89" y="138"/>
                </a:moveTo>
                <a:cubicBezTo>
                  <a:pt x="88" y="141"/>
                  <a:pt x="88" y="145"/>
                  <a:pt x="89" y="148"/>
                </a:cubicBezTo>
                <a:cubicBezTo>
                  <a:pt x="91" y="152"/>
                  <a:pt x="95" y="154"/>
                  <a:pt x="100" y="155"/>
                </a:cubicBezTo>
                <a:cubicBezTo>
                  <a:pt x="93" y="166"/>
                  <a:pt x="84" y="180"/>
                  <a:pt x="69" y="193"/>
                </a:cubicBezTo>
                <a:cubicBezTo>
                  <a:pt x="41" y="216"/>
                  <a:pt x="12" y="185"/>
                  <a:pt x="30" y="164"/>
                </a:cubicBezTo>
                <a:cubicBezTo>
                  <a:pt x="39" y="152"/>
                  <a:pt x="54" y="148"/>
                  <a:pt x="68" y="144"/>
                </a:cubicBezTo>
                <a:cubicBezTo>
                  <a:pt x="75" y="142"/>
                  <a:pt x="83" y="140"/>
                  <a:pt x="89" y="138"/>
                </a:cubicBezTo>
                <a:cubicBezTo>
                  <a:pt x="89" y="138"/>
                  <a:pt x="89" y="138"/>
                  <a:pt x="89" y="138"/>
                </a:cubicBezTo>
                <a:close/>
                <a:moveTo>
                  <a:pt x="101" y="155"/>
                </a:moveTo>
                <a:cubicBezTo>
                  <a:pt x="107" y="156"/>
                  <a:pt x="115" y="155"/>
                  <a:pt x="122" y="151"/>
                </a:cubicBezTo>
                <a:cubicBezTo>
                  <a:pt x="123" y="151"/>
                  <a:pt x="123" y="150"/>
                  <a:pt x="124" y="150"/>
                </a:cubicBezTo>
                <a:cubicBezTo>
                  <a:pt x="125" y="154"/>
                  <a:pt x="127" y="158"/>
                  <a:pt x="130" y="164"/>
                </a:cubicBezTo>
                <a:cubicBezTo>
                  <a:pt x="138" y="180"/>
                  <a:pt x="148" y="190"/>
                  <a:pt x="140" y="215"/>
                </a:cubicBezTo>
                <a:cubicBezTo>
                  <a:pt x="136" y="229"/>
                  <a:pt x="104" y="235"/>
                  <a:pt x="98" y="205"/>
                </a:cubicBezTo>
                <a:cubicBezTo>
                  <a:pt x="95" y="186"/>
                  <a:pt x="95" y="174"/>
                  <a:pt x="101" y="155"/>
                </a:cubicBezTo>
                <a:close/>
              </a:path>
            </a:pathLst>
          </a:custGeom>
          <a:solidFill>
            <a:srgbClr val="796B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47" name="Freeform 172"/>
          <p:cNvSpPr>
            <a:spLocks/>
          </p:cNvSpPr>
          <p:nvPr/>
        </p:nvSpPr>
        <p:spPr bwMode="auto">
          <a:xfrm>
            <a:off x="5615100" y="4066507"/>
            <a:ext cx="219075" cy="223838"/>
          </a:xfrm>
          <a:custGeom>
            <a:avLst/>
            <a:gdLst>
              <a:gd name="T0" fmla="*/ 62 w 142"/>
              <a:gd name="T1" fmla="*/ 73 h 146"/>
              <a:gd name="T2" fmla="*/ 77 w 142"/>
              <a:gd name="T3" fmla="*/ 89 h 146"/>
              <a:gd name="T4" fmla="*/ 92 w 142"/>
              <a:gd name="T5" fmla="*/ 62 h 146"/>
              <a:gd name="T6" fmla="*/ 33 w 142"/>
              <a:gd name="T7" fmla="*/ 68 h 146"/>
              <a:gd name="T8" fmla="*/ 62 w 142"/>
              <a:gd name="T9" fmla="*/ 120 h 146"/>
              <a:gd name="T10" fmla="*/ 109 w 142"/>
              <a:gd name="T11" fmla="*/ 108 h 146"/>
              <a:gd name="T12" fmla="*/ 84 w 142"/>
              <a:gd name="T13" fmla="*/ 14 h 146"/>
              <a:gd name="T14" fmla="*/ 20 w 142"/>
              <a:gd name="T15" fmla="*/ 37 h 146"/>
              <a:gd name="T16" fmla="*/ 2 w 142"/>
              <a:gd name="T17" fmla="*/ 74 h 146"/>
              <a:gd name="T18" fmla="*/ 34 w 142"/>
              <a:gd name="T19" fmla="*/ 13 h 146"/>
              <a:gd name="T20" fmla="*/ 70 w 142"/>
              <a:gd name="T21" fmla="*/ 1 h 146"/>
              <a:gd name="T22" fmla="*/ 128 w 142"/>
              <a:gd name="T23" fmla="*/ 34 h 146"/>
              <a:gd name="T24" fmla="*/ 134 w 142"/>
              <a:gd name="T25" fmla="*/ 91 h 146"/>
              <a:gd name="T26" fmla="*/ 47 w 142"/>
              <a:gd name="T27" fmla="*/ 126 h 146"/>
              <a:gd name="T28" fmla="*/ 30 w 142"/>
              <a:gd name="T29" fmla="*/ 59 h 146"/>
              <a:gd name="T30" fmla="*/ 83 w 142"/>
              <a:gd name="T31" fmla="*/ 39 h 146"/>
              <a:gd name="T32" fmla="*/ 99 w 142"/>
              <a:gd name="T33" fmla="*/ 79 h 146"/>
              <a:gd name="T34" fmla="*/ 82 w 142"/>
              <a:gd name="T35" fmla="*/ 98 h 146"/>
              <a:gd name="T36" fmla="*/ 54 w 142"/>
              <a:gd name="T37" fmla="*/ 84 h 146"/>
              <a:gd name="T38" fmla="*/ 62 w 142"/>
              <a:gd name="T39" fmla="*/ 7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2" h="146">
                <a:moveTo>
                  <a:pt x="62" y="73"/>
                </a:moveTo>
                <a:cubicBezTo>
                  <a:pt x="59" y="84"/>
                  <a:pt x="69" y="91"/>
                  <a:pt x="77" y="89"/>
                </a:cubicBezTo>
                <a:cubicBezTo>
                  <a:pt x="87" y="88"/>
                  <a:pt x="99" y="77"/>
                  <a:pt x="92" y="62"/>
                </a:cubicBezTo>
                <a:cubicBezTo>
                  <a:pt x="78" y="33"/>
                  <a:pt x="44" y="46"/>
                  <a:pt x="33" y="68"/>
                </a:cubicBezTo>
                <a:cubicBezTo>
                  <a:pt x="27" y="81"/>
                  <a:pt x="31" y="110"/>
                  <a:pt x="62" y="120"/>
                </a:cubicBezTo>
                <a:cubicBezTo>
                  <a:pt x="75" y="125"/>
                  <a:pt x="94" y="122"/>
                  <a:pt x="109" y="108"/>
                </a:cubicBezTo>
                <a:cubicBezTo>
                  <a:pt x="140" y="81"/>
                  <a:pt x="125" y="25"/>
                  <a:pt x="84" y="14"/>
                </a:cubicBezTo>
                <a:cubicBezTo>
                  <a:pt x="56" y="6"/>
                  <a:pt x="31" y="25"/>
                  <a:pt x="20" y="37"/>
                </a:cubicBezTo>
                <a:cubicBezTo>
                  <a:pt x="13" y="45"/>
                  <a:pt x="6" y="60"/>
                  <a:pt x="2" y="74"/>
                </a:cubicBezTo>
                <a:cubicBezTo>
                  <a:pt x="0" y="49"/>
                  <a:pt x="10" y="28"/>
                  <a:pt x="34" y="13"/>
                </a:cubicBezTo>
                <a:cubicBezTo>
                  <a:pt x="45" y="7"/>
                  <a:pt x="57" y="3"/>
                  <a:pt x="70" y="1"/>
                </a:cubicBezTo>
                <a:cubicBezTo>
                  <a:pt x="86" y="0"/>
                  <a:pt x="111" y="6"/>
                  <a:pt x="128" y="34"/>
                </a:cubicBezTo>
                <a:cubicBezTo>
                  <a:pt x="139" y="52"/>
                  <a:pt x="142" y="73"/>
                  <a:pt x="134" y="91"/>
                </a:cubicBezTo>
                <a:cubicBezTo>
                  <a:pt x="120" y="122"/>
                  <a:pt x="78" y="146"/>
                  <a:pt x="47" y="126"/>
                </a:cubicBezTo>
                <a:cubicBezTo>
                  <a:pt x="27" y="112"/>
                  <a:pt x="17" y="82"/>
                  <a:pt x="30" y="59"/>
                </a:cubicBezTo>
                <a:cubicBezTo>
                  <a:pt x="41" y="40"/>
                  <a:pt x="64" y="29"/>
                  <a:pt x="83" y="39"/>
                </a:cubicBezTo>
                <a:cubicBezTo>
                  <a:pt x="96" y="46"/>
                  <a:pt x="104" y="62"/>
                  <a:pt x="99" y="79"/>
                </a:cubicBezTo>
                <a:cubicBezTo>
                  <a:pt x="98" y="84"/>
                  <a:pt x="92" y="94"/>
                  <a:pt x="82" y="98"/>
                </a:cubicBezTo>
                <a:cubicBezTo>
                  <a:pt x="61" y="106"/>
                  <a:pt x="54" y="93"/>
                  <a:pt x="54" y="84"/>
                </a:cubicBezTo>
                <a:cubicBezTo>
                  <a:pt x="54" y="77"/>
                  <a:pt x="59" y="74"/>
                  <a:pt x="62" y="73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48" name="组合 347"/>
          <p:cNvGrpSpPr/>
          <p:nvPr/>
        </p:nvGrpSpPr>
        <p:grpSpPr>
          <a:xfrm>
            <a:off x="5896088" y="4747545"/>
            <a:ext cx="723900" cy="620713"/>
            <a:chOff x="5945750" y="4531521"/>
            <a:chExt cx="723900" cy="620713"/>
          </a:xfrm>
        </p:grpSpPr>
        <p:sp>
          <p:nvSpPr>
            <p:cNvPr id="349" name="Freeform 54"/>
            <p:cNvSpPr>
              <a:spLocks/>
            </p:cNvSpPr>
            <p:nvPr/>
          </p:nvSpPr>
          <p:spPr bwMode="auto">
            <a:xfrm>
              <a:off x="5945750" y="4531521"/>
              <a:ext cx="723900" cy="620713"/>
            </a:xfrm>
            <a:custGeom>
              <a:avLst/>
              <a:gdLst>
                <a:gd name="T0" fmla="*/ 348 w 471"/>
                <a:gd name="T1" fmla="*/ 8 h 404"/>
                <a:gd name="T2" fmla="*/ 238 w 471"/>
                <a:gd name="T3" fmla="*/ 87 h 404"/>
                <a:gd name="T4" fmla="*/ 127 w 471"/>
                <a:gd name="T5" fmla="*/ 3 h 404"/>
                <a:gd name="T6" fmla="*/ 0 w 471"/>
                <a:gd name="T7" fmla="*/ 118 h 404"/>
                <a:gd name="T8" fmla="*/ 227 w 471"/>
                <a:gd name="T9" fmla="*/ 404 h 404"/>
                <a:gd name="T10" fmla="*/ 466 w 471"/>
                <a:gd name="T11" fmla="*/ 123 h 404"/>
                <a:gd name="T12" fmla="*/ 348 w 471"/>
                <a:gd name="T13" fmla="*/ 8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1" h="404">
                  <a:moveTo>
                    <a:pt x="348" y="8"/>
                  </a:moveTo>
                  <a:cubicBezTo>
                    <a:pt x="290" y="9"/>
                    <a:pt x="253" y="41"/>
                    <a:pt x="238" y="87"/>
                  </a:cubicBezTo>
                  <a:cubicBezTo>
                    <a:pt x="221" y="42"/>
                    <a:pt x="178" y="0"/>
                    <a:pt x="127" y="3"/>
                  </a:cubicBezTo>
                  <a:cubicBezTo>
                    <a:pt x="29" y="8"/>
                    <a:pt x="0" y="73"/>
                    <a:pt x="0" y="118"/>
                  </a:cubicBezTo>
                  <a:cubicBezTo>
                    <a:pt x="2" y="245"/>
                    <a:pt x="205" y="301"/>
                    <a:pt x="227" y="404"/>
                  </a:cubicBezTo>
                  <a:cubicBezTo>
                    <a:pt x="257" y="309"/>
                    <a:pt x="454" y="277"/>
                    <a:pt x="466" y="123"/>
                  </a:cubicBezTo>
                  <a:cubicBezTo>
                    <a:pt x="471" y="59"/>
                    <a:pt x="406" y="8"/>
                    <a:pt x="348" y="8"/>
                  </a:cubicBezTo>
                  <a:close/>
                </a:path>
              </a:pathLst>
            </a:custGeom>
            <a:solidFill>
              <a:srgbClr val="ED7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0" name="Freeform 55"/>
            <p:cNvSpPr>
              <a:spLocks noEditPoints="1"/>
            </p:cNvSpPr>
            <p:nvPr/>
          </p:nvSpPr>
          <p:spPr bwMode="auto">
            <a:xfrm>
              <a:off x="6101325" y="4647408"/>
              <a:ext cx="385763" cy="303213"/>
            </a:xfrm>
            <a:custGeom>
              <a:avLst/>
              <a:gdLst>
                <a:gd name="T0" fmla="*/ 137 w 251"/>
                <a:gd name="T1" fmla="*/ 102 h 197"/>
                <a:gd name="T2" fmla="*/ 247 w 251"/>
                <a:gd name="T3" fmla="*/ 87 h 197"/>
                <a:gd name="T4" fmla="*/ 128 w 251"/>
                <a:gd name="T5" fmla="*/ 197 h 197"/>
                <a:gd name="T6" fmla="*/ 2 w 251"/>
                <a:gd name="T7" fmla="*/ 55 h 197"/>
                <a:gd name="T8" fmla="*/ 63 w 251"/>
                <a:gd name="T9" fmla="*/ 29 h 197"/>
                <a:gd name="T10" fmla="*/ 137 w 251"/>
                <a:gd name="T11" fmla="*/ 102 h 197"/>
                <a:gd name="T12" fmla="*/ 139 w 251"/>
                <a:gd name="T13" fmla="*/ 120 h 197"/>
                <a:gd name="T14" fmla="*/ 76 w 251"/>
                <a:gd name="T15" fmla="*/ 59 h 197"/>
                <a:gd name="T16" fmla="*/ 39 w 251"/>
                <a:gd name="T17" fmla="*/ 89 h 197"/>
                <a:gd name="T18" fmla="*/ 80 w 251"/>
                <a:gd name="T19" fmla="*/ 125 h 197"/>
                <a:gd name="T20" fmla="*/ 132 w 251"/>
                <a:gd name="T21" fmla="*/ 177 h 197"/>
                <a:gd name="T22" fmla="*/ 186 w 251"/>
                <a:gd name="T23" fmla="*/ 137 h 197"/>
                <a:gd name="T24" fmla="*/ 224 w 251"/>
                <a:gd name="T25" fmla="*/ 86 h 197"/>
                <a:gd name="T26" fmla="*/ 189 w 251"/>
                <a:gd name="T27" fmla="*/ 78 h 197"/>
                <a:gd name="T28" fmla="*/ 139 w 251"/>
                <a:gd name="T29" fmla="*/ 12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97">
                  <a:moveTo>
                    <a:pt x="137" y="102"/>
                  </a:moveTo>
                  <a:cubicBezTo>
                    <a:pt x="159" y="82"/>
                    <a:pt x="251" y="0"/>
                    <a:pt x="247" y="87"/>
                  </a:cubicBezTo>
                  <a:cubicBezTo>
                    <a:pt x="245" y="134"/>
                    <a:pt x="150" y="157"/>
                    <a:pt x="128" y="197"/>
                  </a:cubicBezTo>
                  <a:cubicBezTo>
                    <a:pt x="107" y="145"/>
                    <a:pt x="0" y="104"/>
                    <a:pt x="2" y="55"/>
                  </a:cubicBezTo>
                  <a:cubicBezTo>
                    <a:pt x="4" y="19"/>
                    <a:pt x="35" y="9"/>
                    <a:pt x="63" y="29"/>
                  </a:cubicBezTo>
                  <a:cubicBezTo>
                    <a:pt x="93" y="49"/>
                    <a:pt x="113" y="77"/>
                    <a:pt x="137" y="102"/>
                  </a:cubicBezTo>
                  <a:close/>
                  <a:moveTo>
                    <a:pt x="139" y="120"/>
                  </a:moveTo>
                  <a:cubicBezTo>
                    <a:pt x="127" y="99"/>
                    <a:pt x="96" y="74"/>
                    <a:pt x="76" y="59"/>
                  </a:cubicBezTo>
                  <a:cubicBezTo>
                    <a:pt x="54" y="41"/>
                    <a:pt x="25" y="62"/>
                    <a:pt x="39" y="89"/>
                  </a:cubicBezTo>
                  <a:cubicBezTo>
                    <a:pt x="47" y="103"/>
                    <a:pt x="67" y="115"/>
                    <a:pt x="80" y="125"/>
                  </a:cubicBezTo>
                  <a:cubicBezTo>
                    <a:pt x="98" y="138"/>
                    <a:pt x="120" y="157"/>
                    <a:pt x="132" y="177"/>
                  </a:cubicBezTo>
                  <a:cubicBezTo>
                    <a:pt x="147" y="156"/>
                    <a:pt x="164" y="149"/>
                    <a:pt x="186" y="137"/>
                  </a:cubicBezTo>
                  <a:cubicBezTo>
                    <a:pt x="199" y="130"/>
                    <a:pt x="235" y="104"/>
                    <a:pt x="224" y="86"/>
                  </a:cubicBezTo>
                  <a:cubicBezTo>
                    <a:pt x="215" y="71"/>
                    <a:pt x="204" y="72"/>
                    <a:pt x="189" y="78"/>
                  </a:cubicBezTo>
                  <a:cubicBezTo>
                    <a:pt x="177" y="82"/>
                    <a:pt x="144" y="109"/>
                    <a:pt x="139" y="120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1" name="Freeform 56"/>
            <p:cNvSpPr>
              <a:spLocks noEditPoints="1"/>
            </p:cNvSpPr>
            <p:nvPr/>
          </p:nvSpPr>
          <p:spPr bwMode="auto">
            <a:xfrm>
              <a:off x="6029887" y="4609308"/>
              <a:ext cx="525463" cy="438150"/>
            </a:xfrm>
            <a:custGeom>
              <a:avLst/>
              <a:gdLst>
                <a:gd name="T0" fmla="*/ 179 w 342"/>
                <a:gd name="T1" fmla="*/ 89 h 285"/>
                <a:gd name="T2" fmla="*/ 276 w 342"/>
                <a:gd name="T3" fmla="*/ 25 h 285"/>
                <a:gd name="T4" fmla="*/ 341 w 342"/>
                <a:gd name="T5" fmla="*/ 77 h 285"/>
                <a:gd name="T6" fmla="*/ 278 w 342"/>
                <a:gd name="T7" fmla="*/ 190 h 285"/>
                <a:gd name="T8" fmla="*/ 171 w 342"/>
                <a:gd name="T9" fmla="*/ 285 h 285"/>
                <a:gd name="T10" fmla="*/ 4 w 342"/>
                <a:gd name="T11" fmla="*/ 82 h 285"/>
                <a:gd name="T12" fmla="*/ 78 w 342"/>
                <a:gd name="T13" fmla="*/ 2 h 285"/>
                <a:gd name="T14" fmla="*/ 179 w 342"/>
                <a:gd name="T15" fmla="*/ 89 h 285"/>
                <a:gd name="T16" fmla="*/ 180 w 342"/>
                <a:gd name="T17" fmla="*/ 107 h 285"/>
                <a:gd name="T18" fmla="*/ 93 w 342"/>
                <a:gd name="T19" fmla="*/ 22 h 285"/>
                <a:gd name="T20" fmla="*/ 23 w 342"/>
                <a:gd name="T21" fmla="*/ 75 h 285"/>
                <a:gd name="T22" fmla="*/ 174 w 342"/>
                <a:gd name="T23" fmla="*/ 248 h 285"/>
                <a:gd name="T24" fmla="*/ 307 w 342"/>
                <a:gd name="T25" fmla="*/ 123 h 285"/>
                <a:gd name="T26" fmla="*/ 219 w 342"/>
                <a:gd name="T27" fmla="*/ 73 h 285"/>
                <a:gd name="T28" fmla="*/ 180 w 342"/>
                <a:gd name="T29" fmla="*/ 10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285">
                  <a:moveTo>
                    <a:pt x="179" y="89"/>
                  </a:moveTo>
                  <a:cubicBezTo>
                    <a:pt x="194" y="58"/>
                    <a:pt x="240" y="24"/>
                    <a:pt x="276" y="25"/>
                  </a:cubicBezTo>
                  <a:cubicBezTo>
                    <a:pt x="300" y="26"/>
                    <a:pt x="341" y="51"/>
                    <a:pt x="341" y="77"/>
                  </a:cubicBezTo>
                  <a:cubicBezTo>
                    <a:pt x="342" y="111"/>
                    <a:pt x="304" y="170"/>
                    <a:pt x="278" y="190"/>
                  </a:cubicBezTo>
                  <a:cubicBezTo>
                    <a:pt x="244" y="216"/>
                    <a:pt x="187" y="247"/>
                    <a:pt x="171" y="285"/>
                  </a:cubicBezTo>
                  <a:cubicBezTo>
                    <a:pt x="175" y="191"/>
                    <a:pt x="0" y="179"/>
                    <a:pt x="4" y="82"/>
                  </a:cubicBezTo>
                  <a:cubicBezTo>
                    <a:pt x="6" y="38"/>
                    <a:pt x="30" y="0"/>
                    <a:pt x="78" y="2"/>
                  </a:cubicBezTo>
                  <a:cubicBezTo>
                    <a:pt x="118" y="3"/>
                    <a:pt x="163" y="62"/>
                    <a:pt x="179" y="89"/>
                  </a:cubicBezTo>
                  <a:close/>
                  <a:moveTo>
                    <a:pt x="180" y="107"/>
                  </a:moveTo>
                  <a:cubicBezTo>
                    <a:pt x="164" y="82"/>
                    <a:pt x="122" y="34"/>
                    <a:pt x="93" y="22"/>
                  </a:cubicBezTo>
                  <a:cubicBezTo>
                    <a:pt x="55" y="7"/>
                    <a:pt x="25" y="39"/>
                    <a:pt x="23" y="75"/>
                  </a:cubicBezTo>
                  <a:cubicBezTo>
                    <a:pt x="20" y="150"/>
                    <a:pt x="152" y="180"/>
                    <a:pt x="174" y="248"/>
                  </a:cubicBezTo>
                  <a:cubicBezTo>
                    <a:pt x="202" y="197"/>
                    <a:pt x="279" y="183"/>
                    <a:pt x="307" y="123"/>
                  </a:cubicBezTo>
                  <a:cubicBezTo>
                    <a:pt x="340" y="55"/>
                    <a:pt x="263" y="30"/>
                    <a:pt x="219" y="73"/>
                  </a:cubicBezTo>
                  <a:cubicBezTo>
                    <a:pt x="211" y="80"/>
                    <a:pt x="188" y="104"/>
                    <a:pt x="180" y="107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2" name="Freeform 57"/>
            <p:cNvSpPr>
              <a:spLocks noEditPoints="1"/>
            </p:cNvSpPr>
            <p:nvPr/>
          </p:nvSpPr>
          <p:spPr bwMode="auto">
            <a:xfrm>
              <a:off x="5952100" y="4561683"/>
              <a:ext cx="703263" cy="568325"/>
            </a:xfrm>
            <a:custGeom>
              <a:avLst/>
              <a:gdLst>
                <a:gd name="T0" fmla="*/ 334 w 457"/>
                <a:gd name="T1" fmla="*/ 8 h 370"/>
                <a:gd name="T2" fmla="*/ 233 w 457"/>
                <a:gd name="T3" fmla="*/ 80 h 370"/>
                <a:gd name="T4" fmla="*/ 132 w 457"/>
                <a:gd name="T5" fmla="*/ 3 h 370"/>
                <a:gd name="T6" fmla="*/ 16 w 457"/>
                <a:gd name="T7" fmla="*/ 109 h 370"/>
                <a:gd name="T8" fmla="*/ 223 w 457"/>
                <a:gd name="T9" fmla="*/ 370 h 370"/>
                <a:gd name="T10" fmla="*/ 442 w 457"/>
                <a:gd name="T11" fmla="*/ 113 h 370"/>
                <a:gd name="T12" fmla="*/ 334 w 457"/>
                <a:gd name="T13" fmla="*/ 8 h 370"/>
                <a:gd name="T14" fmla="*/ 231 w 457"/>
                <a:gd name="T15" fmla="*/ 100 h 370"/>
                <a:gd name="T16" fmla="*/ 320 w 457"/>
                <a:gd name="T17" fmla="*/ 33 h 370"/>
                <a:gd name="T18" fmla="*/ 410 w 457"/>
                <a:gd name="T19" fmla="*/ 76 h 370"/>
                <a:gd name="T20" fmla="*/ 331 w 457"/>
                <a:gd name="T21" fmla="*/ 246 h 370"/>
                <a:gd name="T22" fmla="*/ 224 w 457"/>
                <a:gd name="T23" fmla="*/ 343 h 370"/>
                <a:gd name="T24" fmla="*/ 214 w 457"/>
                <a:gd name="T25" fmla="*/ 315 h 370"/>
                <a:gd name="T26" fmla="*/ 188 w 457"/>
                <a:gd name="T27" fmla="*/ 284 h 370"/>
                <a:gd name="T28" fmla="*/ 157 w 457"/>
                <a:gd name="T29" fmla="*/ 253 h 370"/>
                <a:gd name="T30" fmla="*/ 87 w 457"/>
                <a:gd name="T31" fmla="*/ 201 h 370"/>
                <a:gd name="T32" fmla="*/ 49 w 457"/>
                <a:gd name="T33" fmla="*/ 159 h 370"/>
                <a:gd name="T34" fmla="*/ 125 w 457"/>
                <a:gd name="T35" fmla="*/ 17 h 370"/>
                <a:gd name="T36" fmla="*/ 231 w 457"/>
                <a:gd name="T37" fmla="*/ 10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7" h="370">
                  <a:moveTo>
                    <a:pt x="334" y="8"/>
                  </a:moveTo>
                  <a:cubicBezTo>
                    <a:pt x="281" y="8"/>
                    <a:pt x="247" y="38"/>
                    <a:pt x="233" y="80"/>
                  </a:cubicBezTo>
                  <a:cubicBezTo>
                    <a:pt x="218" y="38"/>
                    <a:pt x="179" y="0"/>
                    <a:pt x="132" y="3"/>
                  </a:cubicBezTo>
                  <a:cubicBezTo>
                    <a:pt x="43" y="8"/>
                    <a:pt x="16" y="67"/>
                    <a:pt x="16" y="109"/>
                  </a:cubicBezTo>
                  <a:cubicBezTo>
                    <a:pt x="17" y="224"/>
                    <a:pt x="203" y="276"/>
                    <a:pt x="223" y="370"/>
                  </a:cubicBezTo>
                  <a:cubicBezTo>
                    <a:pt x="251" y="283"/>
                    <a:pt x="431" y="254"/>
                    <a:pt x="442" y="113"/>
                  </a:cubicBezTo>
                  <a:cubicBezTo>
                    <a:pt x="446" y="55"/>
                    <a:pt x="387" y="7"/>
                    <a:pt x="334" y="8"/>
                  </a:cubicBezTo>
                  <a:close/>
                  <a:moveTo>
                    <a:pt x="231" y="100"/>
                  </a:moveTo>
                  <a:cubicBezTo>
                    <a:pt x="263" y="70"/>
                    <a:pt x="274" y="45"/>
                    <a:pt x="320" y="33"/>
                  </a:cubicBezTo>
                  <a:cubicBezTo>
                    <a:pt x="355" y="24"/>
                    <a:pt x="390" y="56"/>
                    <a:pt x="410" y="76"/>
                  </a:cubicBezTo>
                  <a:cubicBezTo>
                    <a:pt x="457" y="124"/>
                    <a:pt x="367" y="218"/>
                    <a:pt x="331" y="246"/>
                  </a:cubicBezTo>
                  <a:cubicBezTo>
                    <a:pt x="301" y="269"/>
                    <a:pt x="233" y="306"/>
                    <a:pt x="224" y="343"/>
                  </a:cubicBezTo>
                  <a:cubicBezTo>
                    <a:pt x="220" y="334"/>
                    <a:pt x="220" y="325"/>
                    <a:pt x="214" y="315"/>
                  </a:cubicBezTo>
                  <a:cubicBezTo>
                    <a:pt x="213" y="318"/>
                    <a:pt x="192" y="289"/>
                    <a:pt x="188" y="284"/>
                  </a:cubicBezTo>
                  <a:cubicBezTo>
                    <a:pt x="181" y="275"/>
                    <a:pt x="168" y="260"/>
                    <a:pt x="157" y="253"/>
                  </a:cubicBezTo>
                  <a:cubicBezTo>
                    <a:pt x="132" y="237"/>
                    <a:pt x="110" y="220"/>
                    <a:pt x="87" y="201"/>
                  </a:cubicBezTo>
                  <a:cubicBezTo>
                    <a:pt x="72" y="188"/>
                    <a:pt x="63" y="171"/>
                    <a:pt x="49" y="159"/>
                  </a:cubicBezTo>
                  <a:cubicBezTo>
                    <a:pt x="0" y="119"/>
                    <a:pt x="60" y="3"/>
                    <a:pt x="125" y="17"/>
                  </a:cubicBezTo>
                  <a:cubicBezTo>
                    <a:pt x="188" y="31"/>
                    <a:pt x="196" y="54"/>
                    <a:pt x="231" y="100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3" name="Freeform 58"/>
            <p:cNvSpPr>
              <a:spLocks/>
            </p:cNvSpPr>
            <p:nvPr/>
          </p:nvSpPr>
          <p:spPr bwMode="auto">
            <a:xfrm>
              <a:off x="6174350" y="4760121"/>
              <a:ext cx="238125" cy="130175"/>
            </a:xfrm>
            <a:custGeom>
              <a:avLst/>
              <a:gdLst>
                <a:gd name="T0" fmla="*/ 93 w 155"/>
                <a:gd name="T1" fmla="*/ 57 h 85"/>
                <a:gd name="T2" fmla="*/ 147 w 155"/>
                <a:gd name="T3" fmla="*/ 37 h 85"/>
                <a:gd name="T4" fmla="*/ 117 w 155"/>
                <a:gd name="T5" fmla="*/ 61 h 85"/>
                <a:gd name="T6" fmla="*/ 86 w 155"/>
                <a:gd name="T7" fmla="*/ 85 h 85"/>
                <a:gd name="T8" fmla="*/ 70 w 155"/>
                <a:gd name="T9" fmla="*/ 67 h 85"/>
                <a:gd name="T10" fmla="*/ 26 w 155"/>
                <a:gd name="T11" fmla="*/ 9 h 85"/>
                <a:gd name="T12" fmla="*/ 93 w 155"/>
                <a:gd name="T13" fmla="*/ 60 h 85"/>
                <a:gd name="T14" fmla="*/ 93 w 155"/>
                <a:gd name="T15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85">
                  <a:moveTo>
                    <a:pt x="93" y="57"/>
                  </a:moveTo>
                  <a:cubicBezTo>
                    <a:pt x="99" y="44"/>
                    <a:pt x="155" y="9"/>
                    <a:pt x="147" y="37"/>
                  </a:cubicBezTo>
                  <a:cubicBezTo>
                    <a:pt x="144" y="47"/>
                    <a:pt x="125" y="56"/>
                    <a:pt x="117" y="61"/>
                  </a:cubicBezTo>
                  <a:cubicBezTo>
                    <a:pt x="106" y="67"/>
                    <a:pt x="93" y="74"/>
                    <a:pt x="86" y="85"/>
                  </a:cubicBezTo>
                  <a:cubicBezTo>
                    <a:pt x="80" y="83"/>
                    <a:pt x="76" y="71"/>
                    <a:pt x="70" y="67"/>
                  </a:cubicBezTo>
                  <a:cubicBezTo>
                    <a:pt x="61" y="60"/>
                    <a:pt x="0" y="21"/>
                    <a:pt x="26" y="9"/>
                  </a:cubicBezTo>
                  <a:cubicBezTo>
                    <a:pt x="45" y="0"/>
                    <a:pt x="79" y="51"/>
                    <a:pt x="93" y="60"/>
                  </a:cubicBezTo>
                  <a:lnTo>
                    <a:pt x="93" y="57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54" name="组合 353"/>
          <p:cNvGrpSpPr/>
          <p:nvPr/>
        </p:nvGrpSpPr>
        <p:grpSpPr>
          <a:xfrm>
            <a:off x="6240575" y="4285582"/>
            <a:ext cx="447675" cy="469900"/>
            <a:chOff x="6290237" y="4069558"/>
            <a:chExt cx="447675" cy="469900"/>
          </a:xfrm>
        </p:grpSpPr>
        <p:sp>
          <p:nvSpPr>
            <p:cNvPr id="355" name="Freeform 49"/>
            <p:cNvSpPr>
              <a:spLocks/>
            </p:cNvSpPr>
            <p:nvPr/>
          </p:nvSpPr>
          <p:spPr bwMode="auto">
            <a:xfrm>
              <a:off x="6290237" y="4069558"/>
              <a:ext cx="447675" cy="469900"/>
            </a:xfrm>
            <a:custGeom>
              <a:avLst/>
              <a:gdLst>
                <a:gd name="T0" fmla="*/ 259 w 291"/>
                <a:gd name="T1" fmla="*/ 139 h 305"/>
                <a:gd name="T2" fmla="*/ 175 w 291"/>
                <a:gd name="T3" fmla="*/ 126 h 305"/>
                <a:gd name="T4" fmla="*/ 162 w 291"/>
                <a:gd name="T5" fmla="*/ 40 h 305"/>
                <a:gd name="T6" fmla="*/ 55 w 291"/>
                <a:gd name="T7" fmla="*/ 37 h 305"/>
                <a:gd name="T8" fmla="*/ 30 w 291"/>
                <a:gd name="T9" fmla="*/ 263 h 305"/>
                <a:gd name="T10" fmla="*/ 261 w 291"/>
                <a:gd name="T11" fmla="*/ 241 h 305"/>
                <a:gd name="T12" fmla="*/ 259 w 291"/>
                <a:gd name="T13" fmla="*/ 139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305">
                  <a:moveTo>
                    <a:pt x="259" y="139"/>
                  </a:moveTo>
                  <a:cubicBezTo>
                    <a:pt x="233" y="114"/>
                    <a:pt x="202" y="112"/>
                    <a:pt x="175" y="126"/>
                  </a:cubicBezTo>
                  <a:cubicBezTo>
                    <a:pt x="188" y="99"/>
                    <a:pt x="187" y="61"/>
                    <a:pt x="162" y="40"/>
                  </a:cubicBezTo>
                  <a:cubicBezTo>
                    <a:pt x="116" y="0"/>
                    <a:pt x="75" y="16"/>
                    <a:pt x="55" y="37"/>
                  </a:cubicBezTo>
                  <a:cubicBezTo>
                    <a:pt x="0" y="94"/>
                    <a:pt x="66" y="208"/>
                    <a:pt x="30" y="263"/>
                  </a:cubicBezTo>
                  <a:cubicBezTo>
                    <a:pt x="85" y="234"/>
                    <a:pt x="188" y="305"/>
                    <a:pt x="261" y="241"/>
                  </a:cubicBezTo>
                  <a:cubicBezTo>
                    <a:pt x="291" y="215"/>
                    <a:pt x="285" y="164"/>
                    <a:pt x="259" y="139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6" name="Freeform 50"/>
            <p:cNvSpPr>
              <a:spLocks noEditPoints="1"/>
            </p:cNvSpPr>
            <p:nvPr/>
          </p:nvSpPr>
          <p:spPr bwMode="auto">
            <a:xfrm>
              <a:off x="6401362" y="4180683"/>
              <a:ext cx="244475" cy="239713"/>
            </a:xfrm>
            <a:custGeom>
              <a:avLst/>
              <a:gdLst>
                <a:gd name="T0" fmla="*/ 63 w 159"/>
                <a:gd name="T1" fmla="*/ 95 h 156"/>
                <a:gd name="T2" fmla="*/ 119 w 159"/>
                <a:gd name="T3" fmla="*/ 136 h 156"/>
                <a:gd name="T4" fmla="*/ 17 w 159"/>
                <a:gd name="T5" fmla="*/ 133 h 156"/>
                <a:gd name="T6" fmla="*/ 23 w 159"/>
                <a:gd name="T7" fmla="*/ 15 h 156"/>
                <a:gd name="T8" fmla="*/ 62 w 159"/>
                <a:gd name="T9" fmla="*/ 30 h 156"/>
                <a:gd name="T10" fmla="*/ 63 w 159"/>
                <a:gd name="T11" fmla="*/ 95 h 156"/>
                <a:gd name="T12" fmla="*/ 56 w 159"/>
                <a:gd name="T13" fmla="*/ 104 h 156"/>
                <a:gd name="T14" fmla="*/ 55 w 159"/>
                <a:gd name="T15" fmla="*/ 49 h 156"/>
                <a:gd name="T16" fmla="*/ 25 w 159"/>
                <a:gd name="T17" fmla="*/ 47 h 156"/>
                <a:gd name="T18" fmla="*/ 27 w 159"/>
                <a:gd name="T19" fmla="*/ 80 h 156"/>
                <a:gd name="T20" fmla="*/ 27 w 159"/>
                <a:gd name="T21" fmla="*/ 127 h 156"/>
                <a:gd name="T22" fmla="*/ 69 w 159"/>
                <a:gd name="T23" fmla="*/ 132 h 156"/>
                <a:gd name="T24" fmla="*/ 109 w 159"/>
                <a:gd name="T25" fmla="*/ 126 h 156"/>
                <a:gd name="T26" fmla="*/ 97 w 159"/>
                <a:gd name="T27" fmla="*/ 107 h 156"/>
                <a:gd name="T28" fmla="*/ 56 w 159"/>
                <a:gd name="T2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156">
                  <a:moveTo>
                    <a:pt x="63" y="95"/>
                  </a:moveTo>
                  <a:cubicBezTo>
                    <a:pt x="81" y="96"/>
                    <a:pt x="159" y="99"/>
                    <a:pt x="119" y="136"/>
                  </a:cubicBezTo>
                  <a:cubicBezTo>
                    <a:pt x="97" y="156"/>
                    <a:pt x="44" y="125"/>
                    <a:pt x="17" y="133"/>
                  </a:cubicBezTo>
                  <a:cubicBezTo>
                    <a:pt x="30" y="101"/>
                    <a:pt x="0" y="36"/>
                    <a:pt x="23" y="15"/>
                  </a:cubicBezTo>
                  <a:cubicBezTo>
                    <a:pt x="40" y="0"/>
                    <a:pt x="58" y="9"/>
                    <a:pt x="62" y="30"/>
                  </a:cubicBezTo>
                  <a:cubicBezTo>
                    <a:pt x="66" y="53"/>
                    <a:pt x="63" y="73"/>
                    <a:pt x="63" y="95"/>
                  </a:cubicBezTo>
                  <a:close/>
                  <a:moveTo>
                    <a:pt x="56" y="104"/>
                  </a:moveTo>
                  <a:cubicBezTo>
                    <a:pt x="60" y="89"/>
                    <a:pt x="57" y="64"/>
                    <a:pt x="55" y="49"/>
                  </a:cubicBezTo>
                  <a:cubicBezTo>
                    <a:pt x="52" y="31"/>
                    <a:pt x="30" y="28"/>
                    <a:pt x="25" y="47"/>
                  </a:cubicBezTo>
                  <a:cubicBezTo>
                    <a:pt x="22" y="56"/>
                    <a:pt x="26" y="70"/>
                    <a:pt x="27" y="80"/>
                  </a:cubicBezTo>
                  <a:cubicBezTo>
                    <a:pt x="29" y="94"/>
                    <a:pt x="31" y="112"/>
                    <a:pt x="27" y="127"/>
                  </a:cubicBezTo>
                  <a:cubicBezTo>
                    <a:pt x="43" y="124"/>
                    <a:pt x="54" y="128"/>
                    <a:pt x="69" y="132"/>
                  </a:cubicBezTo>
                  <a:cubicBezTo>
                    <a:pt x="78" y="134"/>
                    <a:pt x="106" y="138"/>
                    <a:pt x="109" y="126"/>
                  </a:cubicBezTo>
                  <a:cubicBezTo>
                    <a:pt x="111" y="115"/>
                    <a:pt x="106" y="111"/>
                    <a:pt x="97" y="107"/>
                  </a:cubicBezTo>
                  <a:cubicBezTo>
                    <a:pt x="89" y="103"/>
                    <a:pt x="63" y="101"/>
                    <a:pt x="56" y="104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7" name="Freeform 51"/>
            <p:cNvSpPr>
              <a:spLocks noEditPoints="1"/>
            </p:cNvSpPr>
            <p:nvPr/>
          </p:nvSpPr>
          <p:spPr bwMode="auto">
            <a:xfrm>
              <a:off x="6334687" y="4136233"/>
              <a:ext cx="322263" cy="300038"/>
            </a:xfrm>
            <a:custGeom>
              <a:avLst/>
              <a:gdLst>
                <a:gd name="T0" fmla="*/ 120 w 210"/>
                <a:gd name="T1" fmla="*/ 105 h 195"/>
                <a:gd name="T2" fmla="*/ 192 w 210"/>
                <a:gd name="T3" fmla="*/ 118 h 195"/>
                <a:gd name="T4" fmla="*/ 198 w 210"/>
                <a:gd name="T5" fmla="*/ 170 h 195"/>
                <a:gd name="T6" fmla="*/ 120 w 210"/>
                <a:gd name="T7" fmla="*/ 193 h 195"/>
                <a:gd name="T8" fmla="*/ 30 w 210"/>
                <a:gd name="T9" fmla="*/ 189 h 195"/>
                <a:gd name="T10" fmla="*/ 45 w 210"/>
                <a:gd name="T11" fmla="*/ 26 h 195"/>
                <a:gd name="T12" fmla="*/ 114 w 210"/>
                <a:gd name="T13" fmla="*/ 22 h 195"/>
                <a:gd name="T14" fmla="*/ 120 w 210"/>
                <a:gd name="T15" fmla="*/ 105 h 195"/>
                <a:gd name="T16" fmla="*/ 113 w 210"/>
                <a:gd name="T17" fmla="*/ 113 h 195"/>
                <a:gd name="T18" fmla="*/ 111 w 210"/>
                <a:gd name="T19" fmla="*/ 37 h 195"/>
                <a:gd name="T20" fmla="*/ 57 w 210"/>
                <a:gd name="T21" fmla="*/ 31 h 195"/>
                <a:gd name="T22" fmla="*/ 48 w 210"/>
                <a:gd name="T23" fmla="*/ 173 h 195"/>
                <a:gd name="T24" fmla="*/ 163 w 210"/>
                <a:gd name="T25" fmla="*/ 176 h 195"/>
                <a:gd name="T26" fmla="*/ 145 w 210"/>
                <a:gd name="T27" fmla="*/ 115 h 195"/>
                <a:gd name="T28" fmla="*/ 113 w 210"/>
                <a:gd name="T29" fmla="*/ 11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195">
                  <a:moveTo>
                    <a:pt x="120" y="105"/>
                  </a:moveTo>
                  <a:cubicBezTo>
                    <a:pt x="140" y="97"/>
                    <a:pt x="177" y="102"/>
                    <a:pt x="192" y="118"/>
                  </a:cubicBezTo>
                  <a:cubicBezTo>
                    <a:pt x="202" y="129"/>
                    <a:pt x="210" y="158"/>
                    <a:pt x="198" y="170"/>
                  </a:cubicBezTo>
                  <a:cubicBezTo>
                    <a:pt x="183" y="185"/>
                    <a:pt x="140" y="195"/>
                    <a:pt x="120" y="193"/>
                  </a:cubicBezTo>
                  <a:cubicBezTo>
                    <a:pt x="94" y="190"/>
                    <a:pt x="54" y="179"/>
                    <a:pt x="30" y="189"/>
                  </a:cubicBezTo>
                  <a:cubicBezTo>
                    <a:pt x="74" y="148"/>
                    <a:pt x="0" y="67"/>
                    <a:pt x="45" y="26"/>
                  </a:cubicBezTo>
                  <a:cubicBezTo>
                    <a:pt x="65" y="6"/>
                    <a:pt x="93" y="0"/>
                    <a:pt x="114" y="22"/>
                  </a:cubicBezTo>
                  <a:cubicBezTo>
                    <a:pt x="131" y="40"/>
                    <a:pt x="125" y="86"/>
                    <a:pt x="120" y="105"/>
                  </a:cubicBezTo>
                  <a:close/>
                  <a:moveTo>
                    <a:pt x="113" y="113"/>
                  </a:moveTo>
                  <a:cubicBezTo>
                    <a:pt x="117" y="95"/>
                    <a:pt x="119" y="56"/>
                    <a:pt x="111" y="37"/>
                  </a:cubicBezTo>
                  <a:cubicBezTo>
                    <a:pt x="101" y="14"/>
                    <a:pt x="74" y="15"/>
                    <a:pt x="57" y="31"/>
                  </a:cubicBezTo>
                  <a:cubicBezTo>
                    <a:pt x="22" y="63"/>
                    <a:pt x="68" y="134"/>
                    <a:pt x="48" y="173"/>
                  </a:cubicBezTo>
                  <a:cubicBezTo>
                    <a:pt x="83" y="163"/>
                    <a:pt x="123" y="190"/>
                    <a:pt x="163" y="176"/>
                  </a:cubicBezTo>
                  <a:cubicBezTo>
                    <a:pt x="207" y="159"/>
                    <a:pt x="184" y="115"/>
                    <a:pt x="145" y="115"/>
                  </a:cubicBezTo>
                  <a:cubicBezTo>
                    <a:pt x="139" y="115"/>
                    <a:pt x="118" y="115"/>
                    <a:pt x="113" y="113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8" name="Freeform 52"/>
            <p:cNvSpPr>
              <a:spLocks noEditPoints="1"/>
            </p:cNvSpPr>
            <p:nvPr/>
          </p:nvSpPr>
          <p:spPr bwMode="auto">
            <a:xfrm>
              <a:off x="6304525" y="4096546"/>
              <a:ext cx="407988" cy="427038"/>
            </a:xfrm>
            <a:custGeom>
              <a:avLst/>
              <a:gdLst>
                <a:gd name="T0" fmla="*/ 237 w 266"/>
                <a:gd name="T1" fmla="*/ 126 h 278"/>
                <a:gd name="T2" fmla="*/ 160 w 266"/>
                <a:gd name="T3" fmla="*/ 115 h 278"/>
                <a:gd name="T4" fmla="*/ 149 w 266"/>
                <a:gd name="T5" fmla="*/ 36 h 278"/>
                <a:gd name="T6" fmla="*/ 50 w 266"/>
                <a:gd name="T7" fmla="*/ 33 h 278"/>
                <a:gd name="T8" fmla="*/ 27 w 266"/>
                <a:gd name="T9" fmla="*/ 240 h 278"/>
                <a:gd name="T10" fmla="*/ 239 w 266"/>
                <a:gd name="T11" fmla="*/ 220 h 278"/>
                <a:gd name="T12" fmla="*/ 237 w 266"/>
                <a:gd name="T13" fmla="*/ 126 h 278"/>
                <a:gd name="T14" fmla="*/ 150 w 266"/>
                <a:gd name="T15" fmla="*/ 123 h 278"/>
                <a:gd name="T16" fmla="*/ 219 w 266"/>
                <a:gd name="T17" fmla="*/ 131 h 278"/>
                <a:gd name="T18" fmla="*/ 241 w 266"/>
                <a:gd name="T19" fmla="*/ 190 h 278"/>
                <a:gd name="T20" fmla="*/ 130 w 266"/>
                <a:gd name="T21" fmla="*/ 231 h 278"/>
                <a:gd name="T22" fmla="*/ 39 w 266"/>
                <a:gd name="T23" fmla="*/ 228 h 278"/>
                <a:gd name="T24" fmla="*/ 47 w 266"/>
                <a:gd name="T25" fmla="*/ 212 h 278"/>
                <a:gd name="T26" fmla="*/ 50 w 266"/>
                <a:gd name="T27" fmla="*/ 187 h 278"/>
                <a:gd name="T28" fmla="*/ 49 w 266"/>
                <a:gd name="T29" fmla="*/ 159 h 278"/>
                <a:gd name="T30" fmla="*/ 41 w 266"/>
                <a:gd name="T31" fmla="*/ 105 h 278"/>
                <a:gd name="T32" fmla="*/ 43 w 266"/>
                <a:gd name="T33" fmla="*/ 70 h 278"/>
                <a:gd name="T34" fmla="*/ 139 w 266"/>
                <a:gd name="T35" fmla="*/ 40 h 278"/>
                <a:gd name="T36" fmla="*/ 150 w 266"/>
                <a:gd name="T37" fmla="*/ 123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6" h="278">
                  <a:moveTo>
                    <a:pt x="237" y="126"/>
                  </a:moveTo>
                  <a:cubicBezTo>
                    <a:pt x="213" y="103"/>
                    <a:pt x="185" y="102"/>
                    <a:pt x="160" y="115"/>
                  </a:cubicBezTo>
                  <a:cubicBezTo>
                    <a:pt x="172" y="90"/>
                    <a:pt x="171" y="55"/>
                    <a:pt x="149" y="36"/>
                  </a:cubicBezTo>
                  <a:cubicBezTo>
                    <a:pt x="107" y="0"/>
                    <a:pt x="68" y="14"/>
                    <a:pt x="50" y="33"/>
                  </a:cubicBezTo>
                  <a:cubicBezTo>
                    <a:pt x="0" y="85"/>
                    <a:pt x="60" y="189"/>
                    <a:pt x="27" y="240"/>
                  </a:cubicBezTo>
                  <a:cubicBezTo>
                    <a:pt x="78" y="213"/>
                    <a:pt x="172" y="278"/>
                    <a:pt x="239" y="220"/>
                  </a:cubicBezTo>
                  <a:cubicBezTo>
                    <a:pt x="266" y="196"/>
                    <a:pt x="261" y="149"/>
                    <a:pt x="237" y="126"/>
                  </a:cubicBezTo>
                  <a:close/>
                  <a:moveTo>
                    <a:pt x="150" y="123"/>
                  </a:moveTo>
                  <a:cubicBezTo>
                    <a:pt x="178" y="123"/>
                    <a:pt x="194" y="117"/>
                    <a:pt x="219" y="131"/>
                  </a:cubicBezTo>
                  <a:cubicBezTo>
                    <a:pt x="239" y="142"/>
                    <a:pt x="241" y="172"/>
                    <a:pt x="241" y="190"/>
                  </a:cubicBezTo>
                  <a:cubicBezTo>
                    <a:pt x="241" y="232"/>
                    <a:pt x="158" y="235"/>
                    <a:pt x="130" y="231"/>
                  </a:cubicBezTo>
                  <a:cubicBezTo>
                    <a:pt x="107" y="228"/>
                    <a:pt x="60" y="216"/>
                    <a:pt x="39" y="228"/>
                  </a:cubicBezTo>
                  <a:cubicBezTo>
                    <a:pt x="41" y="222"/>
                    <a:pt x="45" y="219"/>
                    <a:pt x="47" y="212"/>
                  </a:cubicBezTo>
                  <a:cubicBezTo>
                    <a:pt x="46" y="212"/>
                    <a:pt x="49" y="191"/>
                    <a:pt x="50" y="187"/>
                  </a:cubicBezTo>
                  <a:cubicBezTo>
                    <a:pt x="51" y="179"/>
                    <a:pt x="51" y="167"/>
                    <a:pt x="49" y="159"/>
                  </a:cubicBezTo>
                  <a:cubicBezTo>
                    <a:pt x="45" y="141"/>
                    <a:pt x="43" y="124"/>
                    <a:pt x="41" y="105"/>
                  </a:cubicBezTo>
                  <a:cubicBezTo>
                    <a:pt x="40" y="93"/>
                    <a:pt x="44" y="82"/>
                    <a:pt x="43" y="70"/>
                  </a:cubicBezTo>
                  <a:cubicBezTo>
                    <a:pt x="38" y="31"/>
                    <a:pt x="116" y="5"/>
                    <a:pt x="139" y="40"/>
                  </a:cubicBezTo>
                  <a:cubicBezTo>
                    <a:pt x="162" y="73"/>
                    <a:pt x="155" y="87"/>
                    <a:pt x="150" y="123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9" name="Freeform 53"/>
            <p:cNvSpPr>
              <a:spLocks/>
            </p:cNvSpPr>
            <p:nvPr/>
          </p:nvSpPr>
          <p:spPr bwMode="auto">
            <a:xfrm>
              <a:off x="6441050" y="4261646"/>
              <a:ext cx="114300" cy="112713"/>
            </a:xfrm>
            <a:custGeom>
              <a:avLst/>
              <a:gdLst>
                <a:gd name="T0" fmla="*/ 26 w 74"/>
                <a:gd name="T1" fmla="*/ 57 h 74"/>
                <a:gd name="T2" fmla="*/ 58 w 74"/>
                <a:gd name="T3" fmla="*/ 71 h 74"/>
                <a:gd name="T4" fmla="*/ 35 w 74"/>
                <a:gd name="T5" fmla="*/ 69 h 74"/>
                <a:gd name="T6" fmla="*/ 10 w 74"/>
                <a:gd name="T7" fmla="*/ 66 h 74"/>
                <a:gd name="T8" fmla="*/ 11 w 74"/>
                <a:gd name="T9" fmla="*/ 51 h 74"/>
                <a:gd name="T10" fmla="*/ 17 w 74"/>
                <a:gd name="T11" fmla="*/ 6 h 74"/>
                <a:gd name="T12" fmla="*/ 24 w 74"/>
                <a:gd name="T13" fmla="*/ 58 h 74"/>
                <a:gd name="T14" fmla="*/ 26 w 74"/>
                <a:gd name="T15" fmla="*/ 5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74">
                  <a:moveTo>
                    <a:pt x="26" y="57"/>
                  </a:moveTo>
                  <a:cubicBezTo>
                    <a:pt x="34" y="54"/>
                    <a:pt x="74" y="62"/>
                    <a:pt x="58" y="71"/>
                  </a:cubicBezTo>
                  <a:cubicBezTo>
                    <a:pt x="53" y="74"/>
                    <a:pt x="40" y="70"/>
                    <a:pt x="35" y="69"/>
                  </a:cubicBezTo>
                  <a:cubicBezTo>
                    <a:pt x="27" y="67"/>
                    <a:pt x="18" y="65"/>
                    <a:pt x="10" y="66"/>
                  </a:cubicBezTo>
                  <a:cubicBezTo>
                    <a:pt x="9" y="63"/>
                    <a:pt x="12" y="55"/>
                    <a:pt x="11" y="51"/>
                  </a:cubicBezTo>
                  <a:cubicBezTo>
                    <a:pt x="10" y="44"/>
                    <a:pt x="0" y="0"/>
                    <a:pt x="17" y="6"/>
                  </a:cubicBezTo>
                  <a:cubicBezTo>
                    <a:pt x="30" y="10"/>
                    <a:pt x="22" y="48"/>
                    <a:pt x="24" y="58"/>
                  </a:cubicBezTo>
                  <a:lnTo>
                    <a:pt x="26" y="57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60" name="组合 359"/>
          <p:cNvGrpSpPr/>
          <p:nvPr/>
        </p:nvGrpSpPr>
        <p:grpSpPr>
          <a:xfrm>
            <a:off x="5710350" y="3655345"/>
            <a:ext cx="671513" cy="635000"/>
            <a:chOff x="5760012" y="3439321"/>
            <a:chExt cx="671513" cy="635000"/>
          </a:xfrm>
        </p:grpSpPr>
        <p:sp>
          <p:nvSpPr>
            <p:cNvPr id="361" name="Freeform 79"/>
            <p:cNvSpPr>
              <a:spLocks/>
            </p:cNvSpPr>
            <p:nvPr/>
          </p:nvSpPr>
          <p:spPr bwMode="auto">
            <a:xfrm>
              <a:off x="5760012" y="3439321"/>
              <a:ext cx="671513" cy="635000"/>
            </a:xfrm>
            <a:custGeom>
              <a:avLst/>
              <a:gdLst>
                <a:gd name="T0" fmla="*/ 397 w 437"/>
                <a:gd name="T1" fmla="*/ 248 h 414"/>
                <a:gd name="T2" fmla="*/ 360 w 437"/>
                <a:gd name="T3" fmla="*/ 288 h 414"/>
                <a:gd name="T4" fmla="*/ 250 w 437"/>
                <a:gd name="T5" fmla="*/ 268 h 414"/>
                <a:gd name="T6" fmla="*/ 236 w 437"/>
                <a:gd name="T7" fmla="*/ 296 h 414"/>
                <a:gd name="T8" fmla="*/ 192 w 437"/>
                <a:gd name="T9" fmla="*/ 395 h 414"/>
                <a:gd name="T10" fmla="*/ 177 w 437"/>
                <a:gd name="T11" fmla="*/ 408 h 414"/>
                <a:gd name="T12" fmla="*/ 81 w 437"/>
                <a:gd name="T13" fmla="*/ 226 h 414"/>
                <a:gd name="T14" fmla="*/ 41 w 437"/>
                <a:gd name="T15" fmla="*/ 181 h 414"/>
                <a:gd name="T16" fmla="*/ 148 w 437"/>
                <a:gd name="T17" fmla="*/ 146 h 414"/>
                <a:gd name="T18" fmla="*/ 166 w 437"/>
                <a:gd name="T19" fmla="*/ 13 h 414"/>
                <a:gd name="T20" fmla="*/ 235 w 437"/>
                <a:gd name="T21" fmla="*/ 101 h 414"/>
                <a:gd name="T22" fmla="*/ 374 w 437"/>
                <a:gd name="T23" fmla="*/ 84 h 414"/>
                <a:gd name="T24" fmla="*/ 353 w 437"/>
                <a:gd name="T25" fmla="*/ 140 h 414"/>
                <a:gd name="T26" fmla="*/ 397 w 437"/>
                <a:gd name="T27" fmla="*/ 248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7" h="414">
                  <a:moveTo>
                    <a:pt x="397" y="248"/>
                  </a:moveTo>
                  <a:cubicBezTo>
                    <a:pt x="437" y="276"/>
                    <a:pt x="375" y="285"/>
                    <a:pt x="360" y="288"/>
                  </a:cubicBezTo>
                  <a:cubicBezTo>
                    <a:pt x="303" y="298"/>
                    <a:pt x="270" y="260"/>
                    <a:pt x="250" y="268"/>
                  </a:cubicBezTo>
                  <a:cubicBezTo>
                    <a:pt x="240" y="272"/>
                    <a:pt x="237" y="284"/>
                    <a:pt x="236" y="296"/>
                  </a:cubicBezTo>
                  <a:cubicBezTo>
                    <a:pt x="232" y="317"/>
                    <a:pt x="215" y="375"/>
                    <a:pt x="192" y="395"/>
                  </a:cubicBezTo>
                  <a:cubicBezTo>
                    <a:pt x="186" y="400"/>
                    <a:pt x="182" y="414"/>
                    <a:pt x="177" y="408"/>
                  </a:cubicBezTo>
                  <a:cubicBezTo>
                    <a:pt x="135" y="353"/>
                    <a:pt x="190" y="249"/>
                    <a:pt x="81" y="226"/>
                  </a:cubicBezTo>
                  <a:cubicBezTo>
                    <a:pt x="62" y="222"/>
                    <a:pt x="0" y="200"/>
                    <a:pt x="41" y="181"/>
                  </a:cubicBezTo>
                  <a:cubicBezTo>
                    <a:pt x="91" y="158"/>
                    <a:pt x="79" y="158"/>
                    <a:pt x="148" y="146"/>
                  </a:cubicBezTo>
                  <a:cubicBezTo>
                    <a:pt x="174" y="142"/>
                    <a:pt x="151" y="26"/>
                    <a:pt x="166" y="13"/>
                  </a:cubicBezTo>
                  <a:cubicBezTo>
                    <a:pt x="182" y="0"/>
                    <a:pt x="215" y="62"/>
                    <a:pt x="235" y="101"/>
                  </a:cubicBezTo>
                  <a:cubicBezTo>
                    <a:pt x="255" y="139"/>
                    <a:pt x="330" y="78"/>
                    <a:pt x="374" y="84"/>
                  </a:cubicBezTo>
                  <a:cubicBezTo>
                    <a:pt x="388" y="86"/>
                    <a:pt x="362" y="129"/>
                    <a:pt x="353" y="140"/>
                  </a:cubicBezTo>
                  <a:cubicBezTo>
                    <a:pt x="308" y="198"/>
                    <a:pt x="322" y="196"/>
                    <a:pt x="397" y="248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2" name="Freeform 80"/>
            <p:cNvSpPr>
              <a:spLocks/>
            </p:cNvSpPr>
            <p:nvPr/>
          </p:nvSpPr>
          <p:spPr bwMode="auto">
            <a:xfrm>
              <a:off x="5871137" y="3545683"/>
              <a:ext cx="446088" cy="422275"/>
            </a:xfrm>
            <a:custGeom>
              <a:avLst/>
              <a:gdLst>
                <a:gd name="T0" fmla="*/ 263 w 290"/>
                <a:gd name="T1" fmla="*/ 164 h 274"/>
                <a:gd name="T2" fmla="*/ 238 w 290"/>
                <a:gd name="T3" fmla="*/ 190 h 274"/>
                <a:gd name="T4" fmla="*/ 166 w 290"/>
                <a:gd name="T5" fmla="*/ 177 h 274"/>
                <a:gd name="T6" fmla="*/ 156 w 290"/>
                <a:gd name="T7" fmla="*/ 195 h 274"/>
                <a:gd name="T8" fmla="*/ 127 w 290"/>
                <a:gd name="T9" fmla="*/ 261 h 274"/>
                <a:gd name="T10" fmla="*/ 118 w 290"/>
                <a:gd name="T11" fmla="*/ 270 h 274"/>
                <a:gd name="T12" fmla="*/ 53 w 290"/>
                <a:gd name="T13" fmla="*/ 149 h 274"/>
                <a:gd name="T14" fmla="*/ 27 w 290"/>
                <a:gd name="T15" fmla="*/ 120 h 274"/>
                <a:gd name="T16" fmla="*/ 98 w 290"/>
                <a:gd name="T17" fmla="*/ 96 h 274"/>
                <a:gd name="T18" fmla="*/ 110 w 290"/>
                <a:gd name="T19" fmla="*/ 9 h 274"/>
                <a:gd name="T20" fmla="*/ 156 w 290"/>
                <a:gd name="T21" fmla="*/ 66 h 274"/>
                <a:gd name="T22" fmla="*/ 248 w 290"/>
                <a:gd name="T23" fmla="*/ 55 h 274"/>
                <a:gd name="T24" fmla="*/ 234 w 290"/>
                <a:gd name="T25" fmla="*/ 92 h 274"/>
                <a:gd name="T26" fmla="*/ 263 w 290"/>
                <a:gd name="T27" fmla="*/ 16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0" h="274">
                  <a:moveTo>
                    <a:pt x="263" y="164"/>
                  </a:moveTo>
                  <a:cubicBezTo>
                    <a:pt x="290" y="183"/>
                    <a:pt x="248" y="189"/>
                    <a:pt x="238" y="190"/>
                  </a:cubicBezTo>
                  <a:cubicBezTo>
                    <a:pt x="201" y="197"/>
                    <a:pt x="179" y="172"/>
                    <a:pt x="166" y="177"/>
                  </a:cubicBezTo>
                  <a:cubicBezTo>
                    <a:pt x="159" y="180"/>
                    <a:pt x="157" y="187"/>
                    <a:pt x="156" y="195"/>
                  </a:cubicBezTo>
                  <a:cubicBezTo>
                    <a:pt x="154" y="210"/>
                    <a:pt x="142" y="248"/>
                    <a:pt x="127" y="261"/>
                  </a:cubicBezTo>
                  <a:cubicBezTo>
                    <a:pt x="123" y="265"/>
                    <a:pt x="121" y="274"/>
                    <a:pt x="118" y="270"/>
                  </a:cubicBezTo>
                  <a:cubicBezTo>
                    <a:pt x="89" y="234"/>
                    <a:pt x="126" y="165"/>
                    <a:pt x="53" y="149"/>
                  </a:cubicBezTo>
                  <a:cubicBezTo>
                    <a:pt x="41" y="147"/>
                    <a:pt x="0" y="132"/>
                    <a:pt x="27" y="120"/>
                  </a:cubicBezTo>
                  <a:cubicBezTo>
                    <a:pt x="61" y="104"/>
                    <a:pt x="52" y="104"/>
                    <a:pt x="98" y="96"/>
                  </a:cubicBezTo>
                  <a:cubicBezTo>
                    <a:pt x="115" y="93"/>
                    <a:pt x="100" y="17"/>
                    <a:pt x="110" y="9"/>
                  </a:cubicBezTo>
                  <a:cubicBezTo>
                    <a:pt x="120" y="0"/>
                    <a:pt x="143" y="41"/>
                    <a:pt x="156" y="66"/>
                  </a:cubicBezTo>
                  <a:cubicBezTo>
                    <a:pt x="169" y="92"/>
                    <a:pt x="219" y="51"/>
                    <a:pt x="248" y="55"/>
                  </a:cubicBezTo>
                  <a:cubicBezTo>
                    <a:pt x="257" y="57"/>
                    <a:pt x="240" y="85"/>
                    <a:pt x="234" y="92"/>
                  </a:cubicBezTo>
                  <a:cubicBezTo>
                    <a:pt x="204" y="131"/>
                    <a:pt x="213" y="129"/>
                    <a:pt x="263" y="164"/>
                  </a:cubicBezTo>
                  <a:close/>
                </a:path>
              </a:pathLst>
            </a:custGeom>
            <a:solidFill>
              <a:srgbClr val="ABCD03"/>
            </a:solidFill>
            <a:ln w="5" cap="flat">
              <a:solidFill>
                <a:srgbClr val="FFFCD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63" name="组合 362"/>
          <p:cNvGrpSpPr/>
          <p:nvPr/>
        </p:nvGrpSpPr>
        <p:grpSpPr>
          <a:xfrm>
            <a:off x="6348525" y="3872832"/>
            <a:ext cx="595313" cy="488951"/>
            <a:chOff x="6398187" y="3656808"/>
            <a:chExt cx="595313" cy="488951"/>
          </a:xfrm>
        </p:grpSpPr>
        <p:sp>
          <p:nvSpPr>
            <p:cNvPr id="364" name="Freeform 43"/>
            <p:cNvSpPr>
              <a:spLocks/>
            </p:cNvSpPr>
            <p:nvPr/>
          </p:nvSpPr>
          <p:spPr bwMode="auto">
            <a:xfrm>
              <a:off x="6401362" y="3656808"/>
              <a:ext cx="252413" cy="166688"/>
            </a:xfrm>
            <a:custGeom>
              <a:avLst/>
              <a:gdLst>
                <a:gd name="T0" fmla="*/ 76 w 164"/>
                <a:gd name="T1" fmla="*/ 84 h 108"/>
                <a:gd name="T2" fmla="*/ 141 w 164"/>
                <a:gd name="T3" fmla="*/ 90 h 108"/>
                <a:gd name="T4" fmla="*/ 99 w 164"/>
                <a:gd name="T5" fmla="*/ 99 h 108"/>
                <a:gd name="T6" fmla="*/ 54 w 164"/>
                <a:gd name="T7" fmla="*/ 108 h 108"/>
                <a:gd name="T8" fmla="*/ 48 w 164"/>
                <a:gd name="T9" fmla="*/ 81 h 108"/>
                <a:gd name="T10" fmla="*/ 32 w 164"/>
                <a:gd name="T11" fmla="*/ 0 h 108"/>
                <a:gd name="T12" fmla="*/ 74 w 164"/>
                <a:gd name="T13" fmla="*/ 86 h 108"/>
                <a:gd name="T14" fmla="*/ 76 w 164"/>
                <a:gd name="T15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108">
                  <a:moveTo>
                    <a:pt x="76" y="84"/>
                  </a:moveTo>
                  <a:cubicBezTo>
                    <a:pt x="89" y="73"/>
                    <a:pt x="164" y="66"/>
                    <a:pt x="141" y="90"/>
                  </a:cubicBezTo>
                  <a:cubicBezTo>
                    <a:pt x="133" y="98"/>
                    <a:pt x="109" y="99"/>
                    <a:pt x="99" y="99"/>
                  </a:cubicBezTo>
                  <a:cubicBezTo>
                    <a:pt x="84" y="100"/>
                    <a:pt x="68" y="101"/>
                    <a:pt x="54" y="108"/>
                  </a:cubicBezTo>
                  <a:cubicBezTo>
                    <a:pt x="50" y="103"/>
                    <a:pt x="52" y="88"/>
                    <a:pt x="48" y="81"/>
                  </a:cubicBezTo>
                  <a:cubicBezTo>
                    <a:pt x="42" y="70"/>
                    <a:pt x="0" y="0"/>
                    <a:pt x="32" y="0"/>
                  </a:cubicBezTo>
                  <a:cubicBezTo>
                    <a:pt x="57" y="1"/>
                    <a:pt x="65" y="70"/>
                    <a:pt x="74" y="86"/>
                  </a:cubicBezTo>
                  <a:lnTo>
                    <a:pt x="76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5" name="Freeform 100"/>
            <p:cNvSpPr>
              <a:spLocks/>
            </p:cNvSpPr>
            <p:nvPr/>
          </p:nvSpPr>
          <p:spPr bwMode="auto">
            <a:xfrm>
              <a:off x="6569637" y="3753646"/>
              <a:ext cx="192088" cy="254000"/>
            </a:xfrm>
            <a:custGeom>
              <a:avLst/>
              <a:gdLst>
                <a:gd name="T0" fmla="*/ 76 w 125"/>
                <a:gd name="T1" fmla="*/ 3 h 165"/>
                <a:gd name="T2" fmla="*/ 125 w 125"/>
                <a:gd name="T3" fmla="*/ 31 h 165"/>
                <a:gd name="T4" fmla="*/ 102 w 125"/>
                <a:gd name="T5" fmla="*/ 45 h 165"/>
                <a:gd name="T6" fmla="*/ 75 w 125"/>
                <a:gd name="T7" fmla="*/ 81 h 165"/>
                <a:gd name="T8" fmla="*/ 41 w 125"/>
                <a:gd name="T9" fmla="*/ 139 h 165"/>
                <a:gd name="T10" fmla="*/ 38 w 125"/>
                <a:gd name="T11" fmla="*/ 156 h 165"/>
                <a:gd name="T12" fmla="*/ 18 w 125"/>
                <a:gd name="T13" fmla="*/ 149 h 165"/>
                <a:gd name="T14" fmla="*/ 0 w 125"/>
                <a:gd name="T15" fmla="*/ 135 h 165"/>
                <a:gd name="T16" fmla="*/ 18 w 125"/>
                <a:gd name="T17" fmla="*/ 126 h 165"/>
                <a:gd name="T18" fmla="*/ 37 w 125"/>
                <a:gd name="T19" fmla="*/ 97 h 165"/>
                <a:gd name="T20" fmla="*/ 62 w 125"/>
                <a:gd name="T21" fmla="*/ 50 h 165"/>
                <a:gd name="T22" fmla="*/ 74 w 125"/>
                <a:gd name="T23" fmla="*/ 29 h 165"/>
                <a:gd name="T24" fmla="*/ 76 w 125"/>
                <a:gd name="T25" fmla="*/ 15 h 165"/>
                <a:gd name="T26" fmla="*/ 76 w 125"/>
                <a:gd name="T27" fmla="*/ 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165">
                  <a:moveTo>
                    <a:pt x="76" y="3"/>
                  </a:moveTo>
                  <a:cubicBezTo>
                    <a:pt x="93" y="8"/>
                    <a:pt x="110" y="22"/>
                    <a:pt x="125" y="31"/>
                  </a:cubicBezTo>
                  <a:cubicBezTo>
                    <a:pt x="119" y="38"/>
                    <a:pt x="106" y="38"/>
                    <a:pt x="102" y="45"/>
                  </a:cubicBezTo>
                  <a:cubicBezTo>
                    <a:pt x="93" y="57"/>
                    <a:pt x="83" y="68"/>
                    <a:pt x="75" y="81"/>
                  </a:cubicBezTo>
                  <a:cubicBezTo>
                    <a:pt x="63" y="99"/>
                    <a:pt x="51" y="120"/>
                    <a:pt x="41" y="139"/>
                  </a:cubicBezTo>
                  <a:cubicBezTo>
                    <a:pt x="37" y="145"/>
                    <a:pt x="39" y="151"/>
                    <a:pt x="38" y="156"/>
                  </a:cubicBezTo>
                  <a:cubicBezTo>
                    <a:pt x="35" y="165"/>
                    <a:pt x="22" y="152"/>
                    <a:pt x="18" y="149"/>
                  </a:cubicBezTo>
                  <a:cubicBezTo>
                    <a:pt x="12" y="146"/>
                    <a:pt x="3" y="141"/>
                    <a:pt x="0" y="135"/>
                  </a:cubicBezTo>
                  <a:cubicBezTo>
                    <a:pt x="3" y="131"/>
                    <a:pt x="13" y="129"/>
                    <a:pt x="18" y="126"/>
                  </a:cubicBezTo>
                  <a:cubicBezTo>
                    <a:pt x="24" y="123"/>
                    <a:pt x="35" y="104"/>
                    <a:pt x="37" y="97"/>
                  </a:cubicBezTo>
                  <a:cubicBezTo>
                    <a:pt x="43" y="81"/>
                    <a:pt x="53" y="66"/>
                    <a:pt x="62" y="50"/>
                  </a:cubicBezTo>
                  <a:cubicBezTo>
                    <a:pt x="66" y="43"/>
                    <a:pt x="71" y="36"/>
                    <a:pt x="74" y="29"/>
                  </a:cubicBezTo>
                  <a:cubicBezTo>
                    <a:pt x="79" y="21"/>
                    <a:pt x="75" y="23"/>
                    <a:pt x="76" y="15"/>
                  </a:cubicBezTo>
                  <a:cubicBezTo>
                    <a:pt x="76" y="12"/>
                    <a:pt x="82" y="0"/>
                    <a:pt x="76" y="3"/>
                  </a:cubicBezTo>
                  <a:close/>
                </a:path>
              </a:pathLst>
            </a:custGeom>
            <a:solidFill>
              <a:srgbClr val="E94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6" name="Freeform 101"/>
            <p:cNvSpPr>
              <a:spLocks/>
            </p:cNvSpPr>
            <p:nvPr/>
          </p:nvSpPr>
          <p:spPr bwMode="auto">
            <a:xfrm>
              <a:off x="6398187" y="3663158"/>
              <a:ext cx="255588" cy="290513"/>
            </a:xfrm>
            <a:custGeom>
              <a:avLst/>
              <a:gdLst>
                <a:gd name="T0" fmla="*/ 83 w 166"/>
                <a:gd name="T1" fmla="*/ 8 h 189"/>
                <a:gd name="T2" fmla="*/ 62 w 166"/>
                <a:gd name="T3" fmla="*/ 39 h 189"/>
                <a:gd name="T4" fmla="*/ 32 w 166"/>
                <a:gd name="T5" fmla="*/ 85 h 189"/>
                <a:gd name="T6" fmla="*/ 19 w 166"/>
                <a:gd name="T7" fmla="*/ 105 h 189"/>
                <a:gd name="T8" fmla="*/ 0 w 166"/>
                <a:gd name="T9" fmla="*/ 125 h 189"/>
                <a:gd name="T10" fmla="*/ 15 w 166"/>
                <a:gd name="T11" fmla="*/ 136 h 189"/>
                <a:gd name="T12" fmla="*/ 28 w 166"/>
                <a:gd name="T13" fmla="*/ 150 h 189"/>
                <a:gd name="T14" fmla="*/ 32 w 166"/>
                <a:gd name="T15" fmla="*/ 137 h 189"/>
                <a:gd name="T16" fmla="*/ 57 w 166"/>
                <a:gd name="T17" fmla="*/ 98 h 189"/>
                <a:gd name="T18" fmla="*/ 62 w 166"/>
                <a:gd name="T19" fmla="*/ 99 h 189"/>
                <a:gd name="T20" fmla="*/ 71 w 166"/>
                <a:gd name="T21" fmla="*/ 139 h 189"/>
                <a:gd name="T22" fmla="*/ 71 w 166"/>
                <a:gd name="T23" fmla="*/ 175 h 189"/>
                <a:gd name="T24" fmla="*/ 94 w 166"/>
                <a:gd name="T25" fmla="*/ 189 h 189"/>
                <a:gd name="T26" fmla="*/ 95 w 166"/>
                <a:gd name="T27" fmla="*/ 164 h 189"/>
                <a:gd name="T28" fmla="*/ 96 w 166"/>
                <a:gd name="T29" fmla="*/ 125 h 189"/>
                <a:gd name="T30" fmla="*/ 91 w 166"/>
                <a:gd name="T31" fmla="*/ 82 h 189"/>
                <a:gd name="T32" fmla="*/ 94 w 166"/>
                <a:gd name="T33" fmla="*/ 77 h 189"/>
                <a:gd name="T34" fmla="*/ 166 w 166"/>
                <a:gd name="T35" fmla="*/ 63 h 189"/>
                <a:gd name="T36" fmla="*/ 152 w 166"/>
                <a:gd name="T37" fmla="*/ 40 h 189"/>
                <a:gd name="T38" fmla="*/ 121 w 166"/>
                <a:gd name="T39" fmla="*/ 45 h 189"/>
                <a:gd name="T40" fmla="*/ 97 w 166"/>
                <a:gd name="T41" fmla="*/ 43 h 189"/>
                <a:gd name="T42" fmla="*/ 113 w 166"/>
                <a:gd name="T43" fmla="*/ 23 h 189"/>
                <a:gd name="T44" fmla="*/ 86 w 166"/>
                <a:gd name="T45" fmla="*/ 0 h 189"/>
                <a:gd name="T46" fmla="*/ 83 w 166"/>
                <a:gd name="T47" fmla="*/ 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6" h="189">
                  <a:moveTo>
                    <a:pt x="83" y="8"/>
                  </a:moveTo>
                  <a:cubicBezTo>
                    <a:pt x="78" y="21"/>
                    <a:pt x="69" y="28"/>
                    <a:pt x="62" y="39"/>
                  </a:cubicBezTo>
                  <a:cubicBezTo>
                    <a:pt x="52" y="54"/>
                    <a:pt x="42" y="69"/>
                    <a:pt x="32" y="85"/>
                  </a:cubicBezTo>
                  <a:cubicBezTo>
                    <a:pt x="28" y="92"/>
                    <a:pt x="23" y="98"/>
                    <a:pt x="19" y="105"/>
                  </a:cubicBezTo>
                  <a:cubicBezTo>
                    <a:pt x="12" y="117"/>
                    <a:pt x="11" y="119"/>
                    <a:pt x="0" y="125"/>
                  </a:cubicBezTo>
                  <a:cubicBezTo>
                    <a:pt x="4" y="130"/>
                    <a:pt x="10" y="133"/>
                    <a:pt x="15" y="136"/>
                  </a:cubicBezTo>
                  <a:cubicBezTo>
                    <a:pt x="20" y="139"/>
                    <a:pt x="24" y="144"/>
                    <a:pt x="28" y="150"/>
                  </a:cubicBezTo>
                  <a:cubicBezTo>
                    <a:pt x="31" y="144"/>
                    <a:pt x="30" y="144"/>
                    <a:pt x="32" y="137"/>
                  </a:cubicBezTo>
                  <a:cubicBezTo>
                    <a:pt x="37" y="125"/>
                    <a:pt x="49" y="109"/>
                    <a:pt x="57" y="98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113"/>
                    <a:pt x="68" y="126"/>
                    <a:pt x="71" y="139"/>
                  </a:cubicBezTo>
                  <a:cubicBezTo>
                    <a:pt x="74" y="151"/>
                    <a:pt x="66" y="164"/>
                    <a:pt x="71" y="175"/>
                  </a:cubicBezTo>
                  <a:cubicBezTo>
                    <a:pt x="78" y="177"/>
                    <a:pt x="88" y="185"/>
                    <a:pt x="94" y="189"/>
                  </a:cubicBezTo>
                  <a:cubicBezTo>
                    <a:pt x="95" y="181"/>
                    <a:pt x="94" y="173"/>
                    <a:pt x="95" y="164"/>
                  </a:cubicBezTo>
                  <a:cubicBezTo>
                    <a:pt x="95" y="151"/>
                    <a:pt x="96" y="139"/>
                    <a:pt x="96" y="125"/>
                  </a:cubicBezTo>
                  <a:cubicBezTo>
                    <a:pt x="95" y="111"/>
                    <a:pt x="96" y="93"/>
                    <a:pt x="91" y="82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116" y="69"/>
                    <a:pt x="151" y="71"/>
                    <a:pt x="166" y="63"/>
                  </a:cubicBezTo>
                  <a:cubicBezTo>
                    <a:pt x="162" y="60"/>
                    <a:pt x="153" y="45"/>
                    <a:pt x="152" y="40"/>
                  </a:cubicBezTo>
                  <a:cubicBezTo>
                    <a:pt x="145" y="37"/>
                    <a:pt x="128" y="45"/>
                    <a:pt x="121" y="45"/>
                  </a:cubicBezTo>
                  <a:cubicBezTo>
                    <a:pt x="113" y="45"/>
                    <a:pt x="105" y="44"/>
                    <a:pt x="97" y="43"/>
                  </a:cubicBezTo>
                  <a:cubicBezTo>
                    <a:pt x="101" y="36"/>
                    <a:pt x="107" y="28"/>
                    <a:pt x="113" y="23"/>
                  </a:cubicBezTo>
                  <a:cubicBezTo>
                    <a:pt x="132" y="27"/>
                    <a:pt x="87" y="1"/>
                    <a:pt x="86" y="0"/>
                  </a:cubicBezTo>
                  <a:cubicBezTo>
                    <a:pt x="80" y="3"/>
                    <a:pt x="84" y="6"/>
                    <a:pt x="83" y="8"/>
                  </a:cubicBezTo>
                  <a:close/>
                </a:path>
              </a:pathLst>
            </a:custGeom>
            <a:solidFill>
              <a:srgbClr val="E94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7" name="Freeform 102"/>
            <p:cNvSpPr>
              <a:spLocks/>
            </p:cNvSpPr>
            <p:nvPr/>
          </p:nvSpPr>
          <p:spPr bwMode="auto">
            <a:xfrm>
              <a:off x="6666475" y="3831433"/>
              <a:ext cx="211138" cy="246063"/>
            </a:xfrm>
            <a:custGeom>
              <a:avLst/>
              <a:gdLst>
                <a:gd name="T0" fmla="*/ 129 w 137"/>
                <a:gd name="T1" fmla="*/ 16 h 160"/>
                <a:gd name="T2" fmla="*/ 101 w 137"/>
                <a:gd name="T3" fmla="*/ 0 h 160"/>
                <a:gd name="T4" fmla="*/ 86 w 137"/>
                <a:gd name="T5" fmla="*/ 3 h 160"/>
                <a:gd name="T6" fmla="*/ 66 w 137"/>
                <a:gd name="T7" fmla="*/ 26 h 160"/>
                <a:gd name="T8" fmla="*/ 74 w 137"/>
                <a:gd name="T9" fmla="*/ 76 h 160"/>
                <a:gd name="T10" fmla="*/ 83 w 137"/>
                <a:gd name="T11" fmla="*/ 90 h 160"/>
                <a:gd name="T12" fmla="*/ 79 w 137"/>
                <a:gd name="T13" fmla="*/ 117 h 160"/>
                <a:gd name="T14" fmla="*/ 54 w 137"/>
                <a:gd name="T15" fmla="*/ 127 h 160"/>
                <a:gd name="T16" fmla="*/ 25 w 137"/>
                <a:gd name="T17" fmla="*/ 112 h 160"/>
                <a:gd name="T18" fmla="*/ 0 w 137"/>
                <a:gd name="T19" fmla="*/ 130 h 160"/>
                <a:gd name="T20" fmla="*/ 45 w 137"/>
                <a:gd name="T21" fmla="*/ 155 h 160"/>
                <a:gd name="T22" fmla="*/ 96 w 137"/>
                <a:gd name="T23" fmla="*/ 77 h 160"/>
                <a:gd name="T24" fmla="*/ 88 w 137"/>
                <a:gd name="T25" fmla="*/ 57 h 160"/>
                <a:gd name="T26" fmla="*/ 94 w 137"/>
                <a:gd name="T27" fmla="*/ 39 h 160"/>
                <a:gd name="T28" fmla="*/ 137 w 137"/>
                <a:gd name="T29" fmla="*/ 28 h 160"/>
                <a:gd name="T30" fmla="*/ 129 w 137"/>
                <a:gd name="T31" fmla="*/ 1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7" h="160">
                  <a:moveTo>
                    <a:pt x="129" y="16"/>
                  </a:moveTo>
                  <a:cubicBezTo>
                    <a:pt x="121" y="8"/>
                    <a:pt x="113" y="0"/>
                    <a:pt x="101" y="0"/>
                  </a:cubicBezTo>
                  <a:cubicBezTo>
                    <a:pt x="97" y="0"/>
                    <a:pt x="91" y="1"/>
                    <a:pt x="86" y="3"/>
                  </a:cubicBezTo>
                  <a:cubicBezTo>
                    <a:pt x="77" y="7"/>
                    <a:pt x="70" y="15"/>
                    <a:pt x="66" y="26"/>
                  </a:cubicBezTo>
                  <a:cubicBezTo>
                    <a:pt x="62" y="43"/>
                    <a:pt x="66" y="67"/>
                    <a:pt x="74" y="76"/>
                  </a:cubicBezTo>
                  <a:cubicBezTo>
                    <a:pt x="77" y="80"/>
                    <a:pt x="80" y="85"/>
                    <a:pt x="83" y="90"/>
                  </a:cubicBezTo>
                  <a:cubicBezTo>
                    <a:pt x="87" y="99"/>
                    <a:pt x="83" y="106"/>
                    <a:pt x="79" y="117"/>
                  </a:cubicBezTo>
                  <a:cubicBezTo>
                    <a:pt x="68" y="128"/>
                    <a:pt x="65" y="128"/>
                    <a:pt x="54" y="127"/>
                  </a:cubicBezTo>
                  <a:cubicBezTo>
                    <a:pt x="42" y="127"/>
                    <a:pt x="31" y="122"/>
                    <a:pt x="25" y="112"/>
                  </a:cubicBezTo>
                  <a:cubicBezTo>
                    <a:pt x="17" y="101"/>
                    <a:pt x="1" y="113"/>
                    <a:pt x="0" y="130"/>
                  </a:cubicBezTo>
                  <a:cubicBezTo>
                    <a:pt x="15" y="139"/>
                    <a:pt x="28" y="152"/>
                    <a:pt x="45" y="155"/>
                  </a:cubicBezTo>
                  <a:cubicBezTo>
                    <a:pt x="79" y="160"/>
                    <a:pt x="115" y="109"/>
                    <a:pt x="96" y="77"/>
                  </a:cubicBezTo>
                  <a:cubicBezTo>
                    <a:pt x="93" y="71"/>
                    <a:pt x="90" y="65"/>
                    <a:pt x="88" y="57"/>
                  </a:cubicBezTo>
                  <a:cubicBezTo>
                    <a:pt x="87" y="51"/>
                    <a:pt x="88" y="45"/>
                    <a:pt x="94" y="39"/>
                  </a:cubicBezTo>
                  <a:cubicBezTo>
                    <a:pt x="111" y="25"/>
                    <a:pt x="124" y="65"/>
                    <a:pt x="137" y="28"/>
                  </a:cubicBezTo>
                  <a:cubicBezTo>
                    <a:pt x="133" y="26"/>
                    <a:pt x="131" y="23"/>
                    <a:pt x="129" y="16"/>
                  </a:cubicBezTo>
                  <a:close/>
                </a:path>
              </a:pathLst>
            </a:custGeom>
            <a:solidFill>
              <a:srgbClr val="E94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8" name="Freeform 103"/>
            <p:cNvSpPr>
              <a:spLocks/>
            </p:cNvSpPr>
            <p:nvPr/>
          </p:nvSpPr>
          <p:spPr bwMode="auto">
            <a:xfrm>
              <a:off x="6782362" y="3899696"/>
              <a:ext cx="211138" cy="246063"/>
            </a:xfrm>
            <a:custGeom>
              <a:avLst/>
              <a:gdLst>
                <a:gd name="T0" fmla="*/ 129 w 138"/>
                <a:gd name="T1" fmla="*/ 16 h 160"/>
                <a:gd name="T2" fmla="*/ 102 w 138"/>
                <a:gd name="T3" fmla="*/ 0 h 160"/>
                <a:gd name="T4" fmla="*/ 86 w 138"/>
                <a:gd name="T5" fmla="*/ 4 h 160"/>
                <a:gd name="T6" fmla="*/ 67 w 138"/>
                <a:gd name="T7" fmla="*/ 27 h 160"/>
                <a:gd name="T8" fmla="*/ 74 w 138"/>
                <a:gd name="T9" fmla="*/ 76 h 160"/>
                <a:gd name="T10" fmla="*/ 83 w 138"/>
                <a:gd name="T11" fmla="*/ 90 h 160"/>
                <a:gd name="T12" fmla="*/ 80 w 138"/>
                <a:gd name="T13" fmla="*/ 117 h 160"/>
                <a:gd name="T14" fmla="*/ 54 w 138"/>
                <a:gd name="T15" fmla="*/ 128 h 160"/>
                <a:gd name="T16" fmla="*/ 25 w 138"/>
                <a:gd name="T17" fmla="*/ 113 h 160"/>
                <a:gd name="T18" fmla="*/ 0 w 138"/>
                <a:gd name="T19" fmla="*/ 130 h 160"/>
                <a:gd name="T20" fmla="*/ 45 w 138"/>
                <a:gd name="T21" fmla="*/ 155 h 160"/>
                <a:gd name="T22" fmla="*/ 97 w 138"/>
                <a:gd name="T23" fmla="*/ 77 h 160"/>
                <a:gd name="T24" fmla="*/ 89 w 138"/>
                <a:gd name="T25" fmla="*/ 58 h 160"/>
                <a:gd name="T26" fmla="*/ 95 w 138"/>
                <a:gd name="T27" fmla="*/ 39 h 160"/>
                <a:gd name="T28" fmla="*/ 138 w 138"/>
                <a:gd name="T29" fmla="*/ 29 h 160"/>
                <a:gd name="T30" fmla="*/ 129 w 138"/>
                <a:gd name="T31" fmla="*/ 1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8" h="160">
                  <a:moveTo>
                    <a:pt x="129" y="16"/>
                  </a:moveTo>
                  <a:cubicBezTo>
                    <a:pt x="122" y="8"/>
                    <a:pt x="113" y="1"/>
                    <a:pt x="102" y="0"/>
                  </a:cubicBezTo>
                  <a:cubicBezTo>
                    <a:pt x="97" y="0"/>
                    <a:pt x="91" y="2"/>
                    <a:pt x="86" y="4"/>
                  </a:cubicBezTo>
                  <a:cubicBezTo>
                    <a:pt x="77" y="7"/>
                    <a:pt x="70" y="15"/>
                    <a:pt x="67" y="27"/>
                  </a:cubicBezTo>
                  <a:cubicBezTo>
                    <a:pt x="62" y="44"/>
                    <a:pt x="66" y="67"/>
                    <a:pt x="74" y="76"/>
                  </a:cubicBezTo>
                  <a:cubicBezTo>
                    <a:pt x="78" y="80"/>
                    <a:pt x="81" y="85"/>
                    <a:pt x="83" y="90"/>
                  </a:cubicBezTo>
                  <a:cubicBezTo>
                    <a:pt x="87" y="100"/>
                    <a:pt x="83" y="106"/>
                    <a:pt x="80" y="117"/>
                  </a:cubicBezTo>
                  <a:cubicBezTo>
                    <a:pt x="68" y="128"/>
                    <a:pt x="65" y="128"/>
                    <a:pt x="54" y="128"/>
                  </a:cubicBezTo>
                  <a:cubicBezTo>
                    <a:pt x="43" y="127"/>
                    <a:pt x="32" y="122"/>
                    <a:pt x="25" y="113"/>
                  </a:cubicBezTo>
                  <a:cubicBezTo>
                    <a:pt x="18" y="101"/>
                    <a:pt x="2" y="113"/>
                    <a:pt x="0" y="130"/>
                  </a:cubicBezTo>
                  <a:cubicBezTo>
                    <a:pt x="15" y="139"/>
                    <a:pt x="28" y="152"/>
                    <a:pt x="45" y="155"/>
                  </a:cubicBezTo>
                  <a:cubicBezTo>
                    <a:pt x="79" y="160"/>
                    <a:pt x="115" y="109"/>
                    <a:pt x="97" y="77"/>
                  </a:cubicBezTo>
                  <a:cubicBezTo>
                    <a:pt x="93" y="71"/>
                    <a:pt x="90" y="65"/>
                    <a:pt x="89" y="58"/>
                  </a:cubicBezTo>
                  <a:cubicBezTo>
                    <a:pt x="87" y="51"/>
                    <a:pt x="88" y="45"/>
                    <a:pt x="95" y="39"/>
                  </a:cubicBezTo>
                  <a:cubicBezTo>
                    <a:pt x="111" y="25"/>
                    <a:pt x="124" y="65"/>
                    <a:pt x="138" y="29"/>
                  </a:cubicBezTo>
                  <a:cubicBezTo>
                    <a:pt x="134" y="26"/>
                    <a:pt x="131" y="23"/>
                    <a:pt x="129" y="16"/>
                  </a:cubicBezTo>
                  <a:close/>
                </a:path>
              </a:pathLst>
            </a:custGeom>
            <a:solidFill>
              <a:srgbClr val="E94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69" name="Freeform 167"/>
          <p:cNvSpPr>
            <a:spLocks noEditPoints="1"/>
          </p:cNvSpPr>
          <p:nvPr/>
        </p:nvSpPr>
        <p:spPr bwMode="auto">
          <a:xfrm>
            <a:off x="6100875" y="3433095"/>
            <a:ext cx="365125" cy="347663"/>
          </a:xfrm>
          <a:custGeom>
            <a:avLst/>
            <a:gdLst>
              <a:gd name="T0" fmla="*/ 154 w 238"/>
              <a:gd name="T1" fmla="*/ 112 h 226"/>
              <a:gd name="T2" fmla="*/ 210 w 238"/>
              <a:gd name="T3" fmla="*/ 91 h 226"/>
              <a:gd name="T4" fmla="*/ 137 w 238"/>
              <a:gd name="T5" fmla="*/ 63 h 226"/>
              <a:gd name="T6" fmla="*/ 116 w 238"/>
              <a:gd name="T7" fmla="*/ 2 h 226"/>
              <a:gd name="T8" fmla="*/ 89 w 238"/>
              <a:gd name="T9" fmla="*/ 18 h 226"/>
              <a:gd name="T10" fmla="*/ 94 w 238"/>
              <a:gd name="T11" fmla="*/ 64 h 226"/>
              <a:gd name="T12" fmla="*/ 52 w 238"/>
              <a:gd name="T13" fmla="*/ 39 h 226"/>
              <a:gd name="T14" fmla="*/ 74 w 238"/>
              <a:gd name="T15" fmla="*/ 102 h 226"/>
              <a:gd name="T16" fmla="*/ 56 w 238"/>
              <a:gd name="T17" fmla="*/ 169 h 226"/>
              <a:gd name="T18" fmla="*/ 106 w 238"/>
              <a:gd name="T19" fmla="*/ 138 h 226"/>
              <a:gd name="T20" fmla="*/ 192 w 238"/>
              <a:gd name="T21" fmla="*/ 163 h 226"/>
              <a:gd name="T22" fmla="*/ 154 w 238"/>
              <a:gd name="T23" fmla="*/ 112 h 226"/>
              <a:gd name="T24" fmla="*/ 154 w 238"/>
              <a:gd name="T25" fmla="*/ 112 h 226"/>
              <a:gd name="T26" fmla="*/ 141 w 238"/>
              <a:gd name="T27" fmla="*/ 113 h 226"/>
              <a:gd name="T28" fmla="*/ 143 w 238"/>
              <a:gd name="T29" fmla="*/ 109 h 226"/>
              <a:gd name="T30" fmla="*/ 170 w 238"/>
              <a:gd name="T31" fmla="*/ 132 h 226"/>
              <a:gd name="T32" fmla="*/ 170 w 238"/>
              <a:gd name="T33" fmla="*/ 186 h 226"/>
              <a:gd name="T34" fmla="*/ 115 w 238"/>
              <a:gd name="T35" fmla="*/ 143 h 226"/>
              <a:gd name="T36" fmla="*/ 118 w 238"/>
              <a:gd name="T37" fmla="*/ 118 h 226"/>
              <a:gd name="T38" fmla="*/ 141 w 238"/>
              <a:gd name="T39" fmla="*/ 113 h 226"/>
              <a:gd name="T40" fmla="*/ 141 w 238"/>
              <a:gd name="T41" fmla="*/ 113 h 226"/>
              <a:gd name="T42" fmla="*/ 142 w 238"/>
              <a:gd name="T43" fmla="*/ 103 h 226"/>
              <a:gd name="T44" fmla="*/ 128 w 238"/>
              <a:gd name="T45" fmla="*/ 85 h 226"/>
              <a:gd name="T46" fmla="*/ 200 w 238"/>
              <a:gd name="T47" fmla="*/ 60 h 226"/>
              <a:gd name="T48" fmla="*/ 194 w 238"/>
              <a:gd name="T49" fmla="*/ 94 h 226"/>
              <a:gd name="T50" fmla="*/ 142 w 238"/>
              <a:gd name="T51" fmla="*/ 103 h 226"/>
              <a:gd name="T52" fmla="*/ 142 w 238"/>
              <a:gd name="T53" fmla="*/ 103 h 226"/>
              <a:gd name="T54" fmla="*/ 125 w 238"/>
              <a:gd name="T55" fmla="*/ 83 h 226"/>
              <a:gd name="T56" fmla="*/ 112 w 238"/>
              <a:gd name="T57" fmla="*/ 80 h 226"/>
              <a:gd name="T58" fmla="*/ 112 w 238"/>
              <a:gd name="T59" fmla="*/ 80 h 226"/>
              <a:gd name="T60" fmla="*/ 95 w 238"/>
              <a:gd name="T61" fmla="*/ 27 h 226"/>
              <a:gd name="T62" fmla="*/ 112 w 238"/>
              <a:gd name="T63" fmla="*/ 8 h 226"/>
              <a:gd name="T64" fmla="*/ 133 w 238"/>
              <a:gd name="T65" fmla="*/ 36 h 226"/>
              <a:gd name="T66" fmla="*/ 127 w 238"/>
              <a:gd name="T67" fmla="*/ 77 h 226"/>
              <a:gd name="T68" fmla="*/ 125 w 238"/>
              <a:gd name="T69" fmla="*/ 83 h 226"/>
              <a:gd name="T70" fmla="*/ 125 w 238"/>
              <a:gd name="T71" fmla="*/ 83 h 226"/>
              <a:gd name="T72" fmla="*/ 103 w 238"/>
              <a:gd name="T73" fmla="*/ 81 h 226"/>
              <a:gd name="T74" fmla="*/ 95 w 238"/>
              <a:gd name="T75" fmla="*/ 87 h 226"/>
              <a:gd name="T76" fmla="*/ 95 w 238"/>
              <a:gd name="T77" fmla="*/ 99 h 226"/>
              <a:gd name="T78" fmla="*/ 48 w 238"/>
              <a:gd name="T79" fmla="*/ 93 h 226"/>
              <a:gd name="T80" fmla="*/ 52 w 238"/>
              <a:gd name="T81" fmla="*/ 47 h 226"/>
              <a:gd name="T82" fmla="*/ 87 w 238"/>
              <a:gd name="T83" fmla="*/ 67 h 226"/>
              <a:gd name="T84" fmla="*/ 103 w 238"/>
              <a:gd name="T85" fmla="*/ 81 h 226"/>
              <a:gd name="T86" fmla="*/ 103 w 238"/>
              <a:gd name="T87" fmla="*/ 81 h 226"/>
              <a:gd name="T88" fmla="*/ 95 w 238"/>
              <a:gd name="T89" fmla="*/ 100 h 226"/>
              <a:gd name="T90" fmla="*/ 110 w 238"/>
              <a:gd name="T91" fmla="*/ 115 h 226"/>
              <a:gd name="T92" fmla="*/ 111 w 238"/>
              <a:gd name="T93" fmla="*/ 116 h 226"/>
              <a:gd name="T94" fmla="*/ 103 w 238"/>
              <a:gd name="T95" fmla="*/ 127 h 226"/>
              <a:gd name="T96" fmla="*/ 68 w 238"/>
              <a:gd name="T97" fmla="*/ 162 h 226"/>
              <a:gd name="T98" fmla="*/ 54 w 238"/>
              <a:gd name="T99" fmla="*/ 124 h 226"/>
              <a:gd name="T100" fmla="*/ 95 w 238"/>
              <a:gd name="T101" fmla="*/ 10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38" h="226">
                <a:moveTo>
                  <a:pt x="154" y="112"/>
                </a:moveTo>
                <a:cubicBezTo>
                  <a:pt x="167" y="111"/>
                  <a:pt x="201" y="106"/>
                  <a:pt x="210" y="91"/>
                </a:cubicBezTo>
                <a:cubicBezTo>
                  <a:pt x="238" y="47"/>
                  <a:pt x="163" y="39"/>
                  <a:pt x="137" y="63"/>
                </a:cubicBezTo>
                <a:cubicBezTo>
                  <a:pt x="138" y="58"/>
                  <a:pt x="149" y="7"/>
                  <a:pt x="116" y="2"/>
                </a:cubicBezTo>
                <a:cubicBezTo>
                  <a:pt x="104" y="0"/>
                  <a:pt x="94" y="6"/>
                  <a:pt x="89" y="18"/>
                </a:cubicBezTo>
                <a:cubicBezTo>
                  <a:pt x="84" y="33"/>
                  <a:pt x="89" y="57"/>
                  <a:pt x="94" y="64"/>
                </a:cubicBezTo>
                <a:cubicBezTo>
                  <a:pt x="85" y="59"/>
                  <a:pt x="72" y="40"/>
                  <a:pt x="52" y="39"/>
                </a:cubicBezTo>
                <a:cubicBezTo>
                  <a:pt x="13" y="37"/>
                  <a:pt x="0" y="106"/>
                  <a:pt x="74" y="102"/>
                </a:cubicBezTo>
                <a:cubicBezTo>
                  <a:pt x="36" y="122"/>
                  <a:pt x="24" y="153"/>
                  <a:pt x="56" y="169"/>
                </a:cubicBezTo>
                <a:cubicBezTo>
                  <a:pt x="71" y="177"/>
                  <a:pt x="100" y="160"/>
                  <a:pt x="106" y="138"/>
                </a:cubicBezTo>
                <a:cubicBezTo>
                  <a:pt x="107" y="200"/>
                  <a:pt x="191" y="226"/>
                  <a:pt x="192" y="163"/>
                </a:cubicBezTo>
                <a:cubicBezTo>
                  <a:pt x="193" y="142"/>
                  <a:pt x="173" y="122"/>
                  <a:pt x="154" y="112"/>
                </a:cubicBezTo>
                <a:cubicBezTo>
                  <a:pt x="154" y="112"/>
                  <a:pt x="154" y="112"/>
                  <a:pt x="154" y="112"/>
                </a:cubicBezTo>
                <a:close/>
                <a:moveTo>
                  <a:pt x="141" y="113"/>
                </a:moveTo>
                <a:cubicBezTo>
                  <a:pt x="142" y="111"/>
                  <a:pt x="142" y="110"/>
                  <a:pt x="143" y="109"/>
                </a:cubicBezTo>
                <a:cubicBezTo>
                  <a:pt x="148" y="114"/>
                  <a:pt x="160" y="120"/>
                  <a:pt x="170" y="132"/>
                </a:cubicBezTo>
                <a:cubicBezTo>
                  <a:pt x="180" y="142"/>
                  <a:pt x="198" y="166"/>
                  <a:pt x="170" y="186"/>
                </a:cubicBezTo>
                <a:cubicBezTo>
                  <a:pt x="154" y="197"/>
                  <a:pt x="121" y="186"/>
                  <a:pt x="115" y="143"/>
                </a:cubicBezTo>
                <a:cubicBezTo>
                  <a:pt x="113" y="135"/>
                  <a:pt x="115" y="126"/>
                  <a:pt x="118" y="118"/>
                </a:cubicBezTo>
                <a:cubicBezTo>
                  <a:pt x="128" y="121"/>
                  <a:pt x="138" y="119"/>
                  <a:pt x="141" y="113"/>
                </a:cubicBezTo>
                <a:cubicBezTo>
                  <a:pt x="141" y="113"/>
                  <a:pt x="141" y="113"/>
                  <a:pt x="141" y="113"/>
                </a:cubicBezTo>
                <a:close/>
                <a:moveTo>
                  <a:pt x="142" y="103"/>
                </a:moveTo>
                <a:cubicBezTo>
                  <a:pt x="141" y="96"/>
                  <a:pt x="135" y="89"/>
                  <a:pt x="128" y="85"/>
                </a:cubicBezTo>
                <a:cubicBezTo>
                  <a:pt x="144" y="61"/>
                  <a:pt x="175" y="46"/>
                  <a:pt x="200" y="60"/>
                </a:cubicBezTo>
                <a:cubicBezTo>
                  <a:pt x="216" y="69"/>
                  <a:pt x="209" y="86"/>
                  <a:pt x="194" y="94"/>
                </a:cubicBezTo>
                <a:cubicBezTo>
                  <a:pt x="178" y="103"/>
                  <a:pt x="153" y="104"/>
                  <a:pt x="142" y="103"/>
                </a:cubicBezTo>
                <a:cubicBezTo>
                  <a:pt x="142" y="103"/>
                  <a:pt x="142" y="103"/>
                  <a:pt x="142" y="103"/>
                </a:cubicBezTo>
                <a:close/>
                <a:moveTo>
                  <a:pt x="125" y="83"/>
                </a:moveTo>
                <a:cubicBezTo>
                  <a:pt x="121" y="81"/>
                  <a:pt x="116" y="80"/>
                  <a:pt x="112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01" y="68"/>
                  <a:pt x="94" y="48"/>
                  <a:pt x="95" y="27"/>
                </a:cubicBezTo>
                <a:cubicBezTo>
                  <a:pt x="95" y="14"/>
                  <a:pt x="105" y="9"/>
                  <a:pt x="112" y="8"/>
                </a:cubicBezTo>
                <a:cubicBezTo>
                  <a:pt x="122" y="7"/>
                  <a:pt x="131" y="20"/>
                  <a:pt x="133" y="36"/>
                </a:cubicBezTo>
                <a:cubicBezTo>
                  <a:pt x="135" y="50"/>
                  <a:pt x="133" y="63"/>
                  <a:pt x="127" y="77"/>
                </a:cubicBezTo>
                <a:cubicBezTo>
                  <a:pt x="126" y="79"/>
                  <a:pt x="126" y="81"/>
                  <a:pt x="125" y="83"/>
                </a:cubicBezTo>
                <a:cubicBezTo>
                  <a:pt x="125" y="83"/>
                  <a:pt x="125" y="83"/>
                  <a:pt x="125" y="83"/>
                </a:cubicBezTo>
                <a:close/>
                <a:moveTo>
                  <a:pt x="103" y="81"/>
                </a:moveTo>
                <a:cubicBezTo>
                  <a:pt x="100" y="82"/>
                  <a:pt x="97" y="84"/>
                  <a:pt x="95" y="87"/>
                </a:cubicBezTo>
                <a:cubicBezTo>
                  <a:pt x="93" y="90"/>
                  <a:pt x="93" y="95"/>
                  <a:pt x="95" y="99"/>
                </a:cubicBezTo>
                <a:cubicBezTo>
                  <a:pt x="82" y="99"/>
                  <a:pt x="67" y="99"/>
                  <a:pt x="48" y="93"/>
                </a:cubicBezTo>
                <a:cubicBezTo>
                  <a:pt x="15" y="83"/>
                  <a:pt x="26" y="44"/>
                  <a:pt x="52" y="47"/>
                </a:cubicBezTo>
                <a:cubicBezTo>
                  <a:pt x="66" y="49"/>
                  <a:pt x="77" y="58"/>
                  <a:pt x="87" y="67"/>
                </a:cubicBezTo>
                <a:cubicBezTo>
                  <a:pt x="93" y="73"/>
                  <a:pt x="99" y="77"/>
                  <a:pt x="103" y="81"/>
                </a:cubicBezTo>
                <a:cubicBezTo>
                  <a:pt x="103" y="81"/>
                  <a:pt x="103" y="81"/>
                  <a:pt x="103" y="81"/>
                </a:cubicBezTo>
                <a:close/>
                <a:moveTo>
                  <a:pt x="95" y="100"/>
                </a:moveTo>
                <a:cubicBezTo>
                  <a:pt x="98" y="105"/>
                  <a:pt x="103" y="111"/>
                  <a:pt x="110" y="115"/>
                </a:cubicBezTo>
                <a:cubicBezTo>
                  <a:pt x="110" y="115"/>
                  <a:pt x="111" y="115"/>
                  <a:pt x="111" y="116"/>
                </a:cubicBezTo>
                <a:cubicBezTo>
                  <a:pt x="109" y="118"/>
                  <a:pt x="106" y="122"/>
                  <a:pt x="103" y="127"/>
                </a:cubicBezTo>
                <a:cubicBezTo>
                  <a:pt x="95" y="142"/>
                  <a:pt x="92" y="156"/>
                  <a:pt x="68" y="162"/>
                </a:cubicBezTo>
                <a:cubicBezTo>
                  <a:pt x="55" y="166"/>
                  <a:pt x="33" y="144"/>
                  <a:pt x="54" y="124"/>
                </a:cubicBezTo>
                <a:cubicBezTo>
                  <a:pt x="68" y="110"/>
                  <a:pt x="77" y="104"/>
                  <a:pt x="95" y="100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70" name="组合 369"/>
          <p:cNvGrpSpPr/>
          <p:nvPr/>
        </p:nvGrpSpPr>
        <p:grpSpPr>
          <a:xfrm>
            <a:off x="7053375" y="3577557"/>
            <a:ext cx="842963" cy="735013"/>
            <a:chOff x="7103037" y="3361533"/>
            <a:chExt cx="842963" cy="735013"/>
          </a:xfrm>
        </p:grpSpPr>
        <p:sp>
          <p:nvSpPr>
            <p:cNvPr id="371" name="Freeform 44"/>
            <p:cNvSpPr>
              <a:spLocks/>
            </p:cNvSpPr>
            <p:nvPr/>
          </p:nvSpPr>
          <p:spPr bwMode="auto">
            <a:xfrm>
              <a:off x="7103037" y="3361533"/>
              <a:ext cx="842963" cy="735013"/>
            </a:xfrm>
            <a:custGeom>
              <a:avLst/>
              <a:gdLst>
                <a:gd name="T0" fmla="*/ 378 w 549"/>
                <a:gd name="T1" fmla="*/ 12 h 478"/>
                <a:gd name="T2" fmla="*/ 270 w 549"/>
                <a:gd name="T3" fmla="*/ 121 h 478"/>
                <a:gd name="T4" fmla="*/ 129 w 549"/>
                <a:gd name="T5" fmla="*/ 48 h 478"/>
                <a:gd name="T6" fmla="*/ 10 w 549"/>
                <a:gd name="T7" fmla="*/ 201 h 478"/>
                <a:gd name="T8" fmla="*/ 318 w 549"/>
                <a:gd name="T9" fmla="*/ 478 h 478"/>
                <a:gd name="T10" fmla="*/ 532 w 549"/>
                <a:gd name="T11" fmla="*/ 119 h 478"/>
                <a:gd name="T12" fmla="*/ 378 w 549"/>
                <a:gd name="T13" fmla="*/ 12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9" h="478">
                  <a:moveTo>
                    <a:pt x="378" y="12"/>
                  </a:moveTo>
                  <a:cubicBezTo>
                    <a:pt x="313" y="23"/>
                    <a:pt x="278" y="67"/>
                    <a:pt x="270" y="121"/>
                  </a:cubicBezTo>
                  <a:cubicBezTo>
                    <a:pt x="243" y="73"/>
                    <a:pt x="186" y="35"/>
                    <a:pt x="129" y="48"/>
                  </a:cubicBezTo>
                  <a:cubicBezTo>
                    <a:pt x="21" y="72"/>
                    <a:pt x="0" y="150"/>
                    <a:pt x="10" y="201"/>
                  </a:cubicBezTo>
                  <a:cubicBezTo>
                    <a:pt x="36" y="342"/>
                    <a:pt x="274" y="367"/>
                    <a:pt x="318" y="478"/>
                  </a:cubicBezTo>
                  <a:cubicBezTo>
                    <a:pt x="334" y="366"/>
                    <a:pt x="549" y="293"/>
                    <a:pt x="532" y="119"/>
                  </a:cubicBezTo>
                  <a:cubicBezTo>
                    <a:pt x="525" y="46"/>
                    <a:pt x="443" y="0"/>
                    <a:pt x="378" y="12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2" name="Freeform 45"/>
            <p:cNvSpPr>
              <a:spLocks noEditPoints="1"/>
            </p:cNvSpPr>
            <p:nvPr/>
          </p:nvSpPr>
          <p:spPr bwMode="auto">
            <a:xfrm>
              <a:off x="7290362" y="3498058"/>
              <a:ext cx="450850" cy="373063"/>
            </a:xfrm>
            <a:custGeom>
              <a:avLst/>
              <a:gdLst>
                <a:gd name="T0" fmla="*/ 165 w 293"/>
                <a:gd name="T1" fmla="*/ 135 h 243"/>
                <a:gd name="T2" fmla="*/ 286 w 293"/>
                <a:gd name="T3" fmla="*/ 98 h 243"/>
                <a:gd name="T4" fmla="*/ 173 w 293"/>
                <a:gd name="T5" fmla="*/ 243 h 243"/>
                <a:gd name="T6" fmla="*/ 5 w 293"/>
                <a:gd name="T7" fmla="*/ 108 h 243"/>
                <a:gd name="T8" fmla="*/ 69 w 293"/>
                <a:gd name="T9" fmla="*/ 67 h 243"/>
                <a:gd name="T10" fmla="*/ 165 w 293"/>
                <a:gd name="T11" fmla="*/ 135 h 243"/>
                <a:gd name="T12" fmla="*/ 171 w 293"/>
                <a:gd name="T13" fmla="*/ 155 h 243"/>
                <a:gd name="T14" fmla="*/ 89 w 293"/>
                <a:gd name="T15" fmla="*/ 98 h 243"/>
                <a:gd name="T16" fmla="*/ 53 w 293"/>
                <a:gd name="T17" fmla="*/ 139 h 243"/>
                <a:gd name="T18" fmla="*/ 106 w 293"/>
                <a:gd name="T19" fmla="*/ 171 h 243"/>
                <a:gd name="T20" fmla="*/ 175 w 293"/>
                <a:gd name="T21" fmla="*/ 220 h 243"/>
                <a:gd name="T22" fmla="*/ 227 w 293"/>
                <a:gd name="T23" fmla="*/ 165 h 243"/>
                <a:gd name="T24" fmla="*/ 260 w 293"/>
                <a:gd name="T25" fmla="*/ 101 h 243"/>
                <a:gd name="T26" fmla="*/ 219 w 293"/>
                <a:gd name="T27" fmla="*/ 98 h 243"/>
                <a:gd name="T28" fmla="*/ 171 w 293"/>
                <a:gd name="T2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3" h="243">
                  <a:moveTo>
                    <a:pt x="165" y="135"/>
                  </a:moveTo>
                  <a:cubicBezTo>
                    <a:pt x="186" y="108"/>
                    <a:pt x="274" y="0"/>
                    <a:pt x="286" y="98"/>
                  </a:cubicBezTo>
                  <a:cubicBezTo>
                    <a:pt x="293" y="150"/>
                    <a:pt x="191" y="194"/>
                    <a:pt x="173" y="243"/>
                  </a:cubicBezTo>
                  <a:cubicBezTo>
                    <a:pt x="140" y="189"/>
                    <a:pt x="12" y="164"/>
                    <a:pt x="5" y="108"/>
                  </a:cubicBezTo>
                  <a:cubicBezTo>
                    <a:pt x="0" y="67"/>
                    <a:pt x="33" y="50"/>
                    <a:pt x="69" y="67"/>
                  </a:cubicBezTo>
                  <a:cubicBezTo>
                    <a:pt x="106" y="84"/>
                    <a:pt x="133" y="112"/>
                    <a:pt x="165" y="135"/>
                  </a:cubicBezTo>
                  <a:close/>
                  <a:moveTo>
                    <a:pt x="171" y="155"/>
                  </a:moveTo>
                  <a:cubicBezTo>
                    <a:pt x="154" y="133"/>
                    <a:pt x="114" y="111"/>
                    <a:pt x="89" y="98"/>
                  </a:cubicBezTo>
                  <a:cubicBezTo>
                    <a:pt x="60" y="83"/>
                    <a:pt x="32" y="111"/>
                    <a:pt x="53" y="139"/>
                  </a:cubicBezTo>
                  <a:cubicBezTo>
                    <a:pt x="64" y="153"/>
                    <a:pt x="90" y="163"/>
                    <a:pt x="106" y="171"/>
                  </a:cubicBezTo>
                  <a:cubicBezTo>
                    <a:pt x="128" y="183"/>
                    <a:pt x="157" y="199"/>
                    <a:pt x="175" y="220"/>
                  </a:cubicBezTo>
                  <a:cubicBezTo>
                    <a:pt x="187" y="194"/>
                    <a:pt x="205" y="183"/>
                    <a:pt x="227" y="165"/>
                  </a:cubicBezTo>
                  <a:cubicBezTo>
                    <a:pt x="240" y="154"/>
                    <a:pt x="275" y="119"/>
                    <a:pt x="260" y="101"/>
                  </a:cubicBezTo>
                  <a:cubicBezTo>
                    <a:pt x="247" y="86"/>
                    <a:pt x="235" y="89"/>
                    <a:pt x="219" y="98"/>
                  </a:cubicBezTo>
                  <a:cubicBezTo>
                    <a:pt x="206" y="106"/>
                    <a:pt x="175" y="141"/>
                    <a:pt x="171" y="155"/>
                  </a:cubicBezTo>
                  <a:close/>
                </a:path>
              </a:pathLst>
            </a:custGeom>
            <a:solidFill>
              <a:srgbClr val="EF8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3" name="Freeform 46"/>
            <p:cNvSpPr>
              <a:spLocks noEditPoints="1"/>
            </p:cNvSpPr>
            <p:nvPr/>
          </p:nvSpPr>
          <p:spPr bwMode="auto">
            <a:xfrm>
              <a:off x="7210987" y="3498058"/>
              <a:ext cx="600075" cy="482600"/>
            </a:xfrm>
            <a:custGeom>
              <a:avLst/>
              <a:gdLst>
                <a:gd name="T0" fmla="*/ 205 w 391"/>
                <a:gd name="T1" fmla="*/ 94 h 315"/>
                <a:gd name="T2" fmla="*/ 301 w 391"/>
                <a:gd name="T3" fmla="*/ 4 h 315"/>
                <a:gd name="T4" fmla="*/ 384 w 391"/>
                <a:gd name="T5" fmla="*/ 49 h 315"/>
                <a:gd name="T6" fmla="*/ 335 w 391"/>
                <a:gd name="T7" fmla="*/ 188 h 315"/>
                <a:gd name="T8" fmla="*/ 233 w 391"/>
                <a:gd name="T9" fmla="*/ 315 h 315"/>
                <a:gd name="T10" fmla="*/ 7 w 391"/>
                <a:gd name="T11" fmla="*/ 119 h 315"/>
                <a:gd name="T12" fmla="*/ 75 w 391"/>
                <a:gd name="T13" fmla="*/ 14 h 315"/>
                <a:gd name="T14" fmla="*/ 205 w 391"/>
                <a:gd name="T15" fmla="*/ 94 h 315"/>
                <a:gd name="T16" fmla="*/ 209 w 391"/>
                <a:gd name="T17" fmla="*/ 113 h 315"/>
                <a:gd name="T18" fmla="*/ 95 w 391"/>
                <a:gd name="T19" fmla="*/ 35 h 315"/>
                <a:gd name="T20" fmla="*/ 27 w 391"/>
                <a:gd name="T21" fmla="*/ 107 h 315"/>
                <a:gd name="T22" fmla="*/ 229 w 391"/>
                <a:gd name="T23" fmla="*/ 272 h 315"/>
                <a:gd name="T24" fmla="*/ 355 w 391"/>
                <a:gd name="T25" fmla="*/ 107 h 315"/>
                <a:gd name="T26" fmla="*/ 246 w 391"/>
                <a:gd name="T27" fmla="*/ 68 h 315"/>
                <a:gd name="T28" fmla="*/ 209 w 391"/>
                <a:gd name="T29" fmla="*/ 113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1" h="315">
                  <a:moveTo>
                    <a:pt x="205" y="94"/>
                  </a:moveTo>
                  <a:cubicBezTo>
                    <a:pt x="215" y="56"/>
                    <a:pt x="261" y="9"/>
                    <a:pt x="301" y="4"/>
                  </a:cubicBezTo>
                  <a:cubicBezTo>
                    <a:pt x="328" y="0"/>
                    <a:pt x="378" y="20"/>
                    <a:pt x="384" y="49"/>
                  </a:cubicBezTo>
                  <a:cubicBezTo>
                    <a:pt x="391" y="87"/>
                    <a:pt x="361" y="161"/>
                    <a:pt x="335" y="188"/>
                  </a:cubicBezTo>
                  <a:cubicBezTo>
                    <a:pt x="302" y="223"/>
                    <a:pt x="244" y="268"/>
                    <a:pt x="233" y="315"/>
                  </a:cubicBezTo>
                  <a:cubicBezTo>
                    <a:pt x="219" y="208"/>
                    <a:pt x="21" y="228"/>
                    <a:pt x="7" y="119"/>
                  </a:cubicBezTo>
                  <a:cubicBezTo>
                    <a:pt x="0" y="68"/>
                    <a:pt x="20" y="21"/>
                    <a:pt x="75" y="14"/>
                  </a:cubicBezTo>
                  <a:cubicBezTo>
                    <a:pt x="120" y="9"/>
                    <a:pt x="181" y="66"/>
                    <a:pt x="205" y="94"/>
                  </a:cubicBezTo>
                  <a:close/>
                  <a:moveTo>
                    <a:pt x="209" y="113"/>
                  </a:moveTo>
                  <a:cubicBezTo>
                    <a:pt x="186" y="88"/>
                    <a:pt x="130" y="42"/>
                    <a:pt x="95" y="35"/>
                  </a:cubicBezTo>
                  <a:cubicBezTo>
                    <a:pt x="49" y="24"/>
                    <a:pt x="22" y="66"/>
                    <a:pt x="27" y="107"/>
                  </a:cubicBezTo>
                  <a:cubicBezTo>
                    <a:pt x="38" y="192"/>
                    <a:pt x="192" y="200"/>
                    <a:pt x="229" y="272"/>
                  </a:cubicBezTo>
                  <a:cubicBezTo>
                    <a:pt x="251" y="210"/>
                    <a:pt x="335" y="180"/>
                    <a:pt x="355" y="107"/>
                  </a:cubicBezTo>
                  <a:cubicBezTo>
                    <a:pt x="378" y="25"/>
                    <a:pt x="288" y="11"/>
                    <a:pt x="246" y="68"/>
                  </a:cubicBezTo>
                  <a:cubicBezTo>
                    <a:pt x="239" y="78"/>
                    <a:pt x="218" y="108"/>
                    <a:pt x="209" y="113"/>
                  </a:cubicBezTo>
                  <a:close/>
                </a:path>
              </a:pathLst>
            </a:custGeom>
            <a:solidFill>
              <a:srgbClr val="CC7D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4" name="Freeform 47"/>
            <p:cNvSpPr>
              <a:spLocks noEditPoints="1"/>
            </p:cNvSpPr>
            <p:nvPr/>
          </p:nvSpPr>
          <p:spPr bwMode="auto">
            <a:xfrm>
              <a:off x="7130025" y="3401221"/>
              <a:ext cx="788988" cy="671513"/>
            </a:xfrm>
            <a:custGeom>
              <a:avLst/>
              <a:gdLst>
                <a:gd name="T0" fmla="*/ 354 w 514"/>
                <a:gd name="T1" fmla="*/ 11 h 438"/>
                <a:gd name="T2" fmla="*/ 255 w 514"/>
                <a:gd name="T3" fmla="*/ 111 h 438"/>
                <a:gd name="T4" fmla="*/ 126 w 514"/>
                <a:gd name="T5" fmla="*/ 43 h 438"/>
                <a:gd name="T6" fmla="*/ 17 w 514"/>
                <a:gd name="T7" fmla="*/ 184 h 438"/>
                <a:gd name="T8" fmla="*/ 299 w 514"/>
                <a:gd name="T9" fmla="*/ 438 h 438"/>
                <a:gd name="T10" fmla="*/ 495 w 514"/>
                <a:gd name="T11" fmla="*/ 108 h 438"/>
                <a:gd name="T12" fmla="*/ 354 w 514"/>
                <a:gd name="T13" fmla="*/ 11 h 438"/>
                <a:gd name="T14" fmla="*/ 256 w 514"/>
                <a:gd name="T15" fmla="*/ 134 h 438"/>
                <a:gd name="T16" fmla="*/ 343 w 514"/>
                <a:gd name="T17" fmla="*/ 42 h 438"/>
                <a:gd name="T18" fmla="*/ 452 w 514"/>
                <a:gd name="T19" fmla="*/ 73 h 438"/>
                <a:gd name="T20" fmla="*/ 396 w 514"/>
                <a:gd name="T21" fmla="*/ 278 h 438"/>
                <a:gd name="T22" fmla="*/ 295 w 514"/>
                <a:gd name="T23" fmla="*/ 408 h 438"/>
                <a:gd name="T24" fmla="*/ 278 w 514"/>
                <a:gd name="T25" fmla="*/ 378 h 438"/>
                <a:gd name="T26" fmla="*/ 244 w 514"/>
                <a:gd name="T27" fmla="*/ 348 h 438"/>
                <a:gd name="T28" fmla="*/ 203 w 514"/>
                <a:gd name="T29" fmla="*/ 320 h 438"/>
                <a:gd name="T30" fmla="*/ 114 w 514"/>
                <a:gd name="T31" fmla="*/ 274 h 438"/>
                <a:gd name="T32" fmla="*/ 64 w 514"/>
                <a:gd name="T33" fmla="*/ 234 h 438"/>
                <a:gd name="T34" fmla="*/ 121 w 514"/>
                <a:gd name="T35" fmla="*/ 61 h 438"/>
                <a:gd name="T36" fmla="*/ 256 w 514"/>
                <a:gd name="T37" fmla="*/ 134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4" h="438">
                  <a:moveTo>
                    <a:pt x="354" y="11"/>
                  </a:moveTo>
                  <a:cubicBezTo>
                    <a:pt x="294" y="21"/>
                    <a:pt x="262" y="61"/>
                    <a:pt x="255" y="111"/>
                  </a:cubicBezTo>
                  <a:cubicBezTo>
                    <a:pt x="230" y="67"/>
                    <a:pt x="178" y="32"/>
                    <a:pt x="126" y="43"/>
                  </a:cubicBezTo>
                  <a:cubicBezTo>
                    <a:pt x="27" y="66"/>
                    <a:pt x="8" y="137"/>
                    <a:pt x="17" y="184"/>
                  </a:cubicBezTo>
                  <a:cubicBezTo>
                    <a:pt x="40" y="313"/>
                    <a:pt x="259" y="336"/>
                    <a:pt x="299" y="438"/>
                  </a:cubicBezTo>
                  <a:cubicBezTo>
                    <a:pt x="314" y="335"/>
                    <a:pt x="510" y="268"/>
                    <a:pt x="495" y="108"/>
                  </a:cubicBezTo>
                  <a:cubicBezTo>
                    <a:pt x="489" y="42"/>
                    <a:pt x="413" y="0"/>
                    <a:pt x="354" y="11"/>
                  </a:cubicBezTo>
                  <a:close/>
                  <a:moveTo>
                    <a:pt x="256" y="134"/>
                  </a:moveTo>
                  <a:cubicBezTo>
                    <a:pt x="286" y="94"/>
                    <a:pt x="294" y="64"/>
                    <a:pt x="343" y="42"/>
                  </a:cubicBezTo>
                  <a:cubicBezTo>
                    <a:pt x="380" y="25"/>
                    <a:pt x="425" y="54"/>
                    <a:pt x="452" y="73"/>
                  </a:cubicBezTo>
                  <a:cubicBezTo>
                    <a:pt x="514" y="118"/>
                    <a:pt x="431" y="241"/>
                    <a:pt x="396" y="278"/>
                  </a:cubicBezTo>
                  <a:cubicBezTo>
                    <a:pt x="366" y="310"/>
                    <a:pt x="298" y="364"/>
                    <a:pt x="295" y="408"/>
                  </a:cubicBezTo>
                  <a:cubicBezTo>
                    <a:pt x="288" y="398"/>
                    <a:pt x="287" y="388"/>
                    <a:pt x="278" y="378"/>
                  </a:cubicBezTo>
                  <a:cubicBezTo>
                    <a:pt x="278" y="381"/>
                    <a:pt x="249" y="353"/>
                    <a:pt x="244" y="348"/>
                  </a:cubicBezTo>
                  <a:cubicBezTo>
                    <a:pt x="234" y="339"/>
                    <a:pt x="216" y="325"/>
                    <a:pt x="203" y="320"/>
                  </a:cubicBezTo>
                  <a:cubicBezTo>
                    <a:pt x="171" y="306"/>
                    <a:pt x="143" y="291"/>
                    <a:pt x="114" y="274"/>
                  </a:cubicBezTo>
                  <a:cubicBezTo>
                    <a:pt x="95" y="263"/>
                    <a:pt x="82" y="245"/>
                    <a:pt x="64" y="234"/>
                  </a:cubicBezTo>
                  <a:cubicBezTo>
                    <a:pt x="0" y="198"/>
                    <a:pt x="45" y="57"/>
                    <a:pt x="121" y="61"/>
                  </a:cubicBezTo>
                  <a:cubicBezTo>
                    <a:pt x="195" y="64"/>
                    <a:pt x="208" y="88"/>
                    <a:pt x="256" y="1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5" name="Freeform 48"/>
            <p:cNvSpPr>
              <a:spLocks/>
            </p:cNvSpPr>
            <p:nvPr/>
          </p:nvSpPr>
          <p:spPr bwMode="auto">
            <a:xfrm>
              <a:off x="7387200" y="3652046"/>
              <a:ext cx="263525" cy="150813"/>
            </a:xfrm>
            <a:custGeom>
              <a:avLst/>
              <a:gdLst>
                <a:gd name="T0" fmla="*/ 112 w 171"/>
                <a:gd name="T1" fmla="*/ 65 h 98"/>
                <a:gd name="T2" fmla="*/ 168 w 171"/>
                <a:gd name="T3" fmla="*/ 32 h 98"/>
                <a:gd name="T4" fmla="*/ 139 w 171"/>
                <a:gd name="T5" fmla="*/ 65 h 98"/>
                <a:gd name="T6" fmla="*/ 109 w 171"/>
                <a:gd name="T7" fmla="*/ 98 h 98"/>
                <a:gd name="T8" fmla="*/ 88 w 171"/>
                <a:gd name="T9" fmla="*/ 80 h 98"/>
                <a:gd name="T10" fmla="*/ 27 w 171"/>
                <a:gd name="T11" fmla="*/ 24 h 98"/>
                <a:gd name="T12" fmla="*/ 111 w 171"/>
                <a:gd name="T13" fmla="*/ 68 h 98"/>
                <a:gd name="T14" fmla="*/ 112 w 171"/>
                <a:gd name="T15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98">
                  <a:moveTo>
                    <a:pt x="112" y="65"/>
                  </a:moveTo>
                  <a:cubicBezTo>
                    <a:pt x="115" y="49"/>
                    <a:pt x="171" y="0"/>
                    <a:pt x="168" y="32"/>
                  </a:cubicBezTo>
                  <a:cubicBezTo>
                    <a:pt x="166" y="44"/>
                    <a:pt x="147" y="58"/>
                    <a:pt x="139" y="65"/>
                  </a:cubicBezTo>
                  <a:cubicBezTo>
                    <a:pt x="128" y="74"/>
                    <a:pt x="115" y="84"/>
                    <a:pt x="109" y="98"/>
                  </a:cubicBezTo>
                  <a:cubicBezTo>
                    <a:pt x="102" y="96"/>
                    <a:pt x="95" y="83"/>
                    <a:pt x="88" y="80"/>
                  </a:cubicBezTo>
                  <a:cubicBezTo>
                    <a:pt x="76" y="74"/>
                    <a:pt x="0" y="42"/>
                    <a:pt x="27" y="24"/>
                  </a:cubicBezTo>
                  <a:cubicBezTo>
                    <a:pt x="47" y="10"/>
                    <a:pt x="94" y="61"/>
                    <a:pt x="111" y="68"/>
                  </a:cubicBezTo>
                  <a:lnTo>
                    <a:pt x="112" y="65"/>
                  </a:lnTo>
                  <a:close/>
                </a:path>
              </a:pathLst>
            </a:custGeom>
            <a:solidFill>
              <a:srgbClr val="F4B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46" name="Freeform 159"/>
          <p:cNvSpPr>
            <a:spLocks/>
          </p:cNvSpPr>
          <p:nvPr/>
        </p:nvSpPr>
        <p:spPr bwMode="auto">
          <a:xfrm>
            <a:off x="6720000" y="3155282"/>
            <a:ext cx="368300" cy="379413"/>
          </a:xfrm>
          <a:custGeom>
            <a:avLst/>
            <a:gdLst>
              <a:gd name="T0" fmla="*/ 134 w 240"/>
              <a:gd name="T1" fmla="*/ 123 h 247"/>
              <a:gd name="T2" fmla="*/ 110 w 240"/>
              <a:gd name="T3" fmla="*/ 151 h 247"/>
              <a:gd name="T4" fmla="*/ 85 w 240"/>
              <a:gd name="T5" fmla="*/ 104 h 247"/>
              <a:gd name="T6" fmla="*/ 183 w 240"/>
              <a:gd name="T7" fmla="*/ 116 h 247"/>
              <a:gd name="T8" fmla="*/ 135 w 240"/>
              <a:gd name="T9" fmla="*/ 203 h 247"/>
              <a:gd name="T10" fmla="*/ 56 w 240"/>
              <a:gd name="T11" fmla="*/ 183 h 247"/>
              <a:gd name="T12" fmla="*/ 98 w 240"/>
              <a:gd name="T13" fmla="*/ 23 h 247"/>
              <a:gd name="T14" fmla="*/ 205 w 240"/>
              <a:gd name="T15" fmla="*/ 62 h 247"/>
              <a:gd name="T16" fmla="*/ 237 w 240"/>
              <a:gd name="T17" fmla="*/ 126 h 247"/>
              <a:gd name="T18" fmla="*/ 182 w 240"/>
              <a:gd name="T19" fmla="*/ 23 h 247"/>
              <a:gd name="T20" fmla="*/ 121 w 240"/>
              <a:gd name="T21" fmla="*/ 3 h 247"/>
              <a:gd name="T22" fmla="*/ 23 w 240"/>
              <a:gd name="T23" fmla="*/ 58 h 247"/>
              <a:gd name="T24" fmla="*/ 14 w 240"/>
              <a:gd name="T25" fmla="*/ 154 h 247"/>
              <a:gd name="T26" fmla="*/ 160 w 240"/>
              <a:gd name="T27" fmla="*/ 212 h 247"/>
              <a:gd name="T28" fmla="*/ 189 w 240"/>
              <a:gd name="T29" fmla="*/ 99 h 247"/>
              <a:gd name="T30" fmla="*/ 100 w 240"/>
              <a:gd name="T31" fmla="*/ 65 h 247"/>
              <a:gd name="T32" fmla="*/ 72 w 240"/>
              <a:gd name="T33" fmla="*/ 134 h 247"/>
              <a:gd name="T34" fmla="*/ 102 w 240"/>
              <a:gd name="T35" fmla="*/ 166 h 247"/>
              <a:gd name="T36" fmla="*/ 149 w 240"/>
              <a:gd name="T37" fmla="*/ 142 h 247"/>
              <a:gd name="T38" fmla="*/ 134 w 240"/>
              <a:gd name="T39" fmla="*/ 12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0" h="247">
                <a:moveTo>
                  <a:pt x="134" y="123"/>
                </a:moveTo>
                <a:cubicBezTo>
                  <a:pt x="139" y="141"/>
                  <a:pt x="124" y="154"/>
                  <a:pt x="110" y="151"/>
                </a:cubicBezTo>
                <a:cubicBezTo>
                  <a:pt x="93" y="148"/>
                  <a:pt x="73" y="130"/>
                  <a:pt x="85" y="104"/>
                </a:cubicBezTo>
                <a:cubicBezTo>
                  <a:pt x="108" y="56"/>
                  <a:pt x="166" y="78"/>
                  <a:pt x="183" y="116"/>
                </a:cubicBezTo>
                <a:cubicBezTo>
                  <a:pt x="194" y="137"/>
                  <a:pt x="187" y="186"/>
                  <a:pt x="135" y="203"/>
                </a:cubicBezTo>
                <a:cubicBezTo>
                  <a:pt x="113" y="210"/>
                  <a:pt x="81" y="206"/>
                  <a:pt x="56" y="183"/>
                </a:cubicBezTo>
                <a:cubicBezTo>
                  <a:pt x="4" y="136"/>
                  <a:pt x="29" y="42"/>
                  <a:pt x="98" y="23"/>
                </a:cubicBezTo>
                <a:cubicBezTo>
                  <a:pt x="146" y="10"/>
                  <a:pt x="187" y="42"/>
                  <a:pt x="205" y="62"/>
                </a:cubicBezTo>
                <a:cubicBezTo>
                  <a:pt x="218" y="76"/>
                  <a:pt x="230" y="102"/>
                  <a:pt x="237" y="126"/>
                </a:cubicBezTo>
                <a:cubicBezTo>
                  <a:pt x="240" y="83"/>
                  <a:pt x="223" y="47"/>
                  <a:pt x="182" y="23"/>
                </a:cubicBezTo>
                <a:cubicBezTo>
                  <a:pt x="164" y="12"/>
                  <a:pt x="143" y="5"/>
                  <a:pt x="121" y="3"/>
                </a:cubicBezTo>
                <a:cubicBezTo>
                  <a:pt x="94" y="0"/>
                  <a:pt x="53" y="10"/>
                  <a:pt x="23" y="58"/>
                </a:cubicBezTo>
                <a:cubicBezTo>
                  <a:pt x="5" y="87"/>
                  <a:pt x="0" y="123"/>
                  <a:pt x="14" y="154"/>
                </a:cubicBezTo>
                <a:cubicBezTo>
                  <a:pt x="37" y="206"/>
                  <a:pt x="108" y="247"/>
                  <a:pt x="160" y="212"/>
                </a:cubicBezTo>
                <a:cubicBezTo>
                  <a:pt x="194" y="190"/>
                  <a:pt x="211" y="138"/>
                  <a:pt x="189" y="99"/>
                </a:cubicBezTo>
                <a:cubicBezTo>
                  <a:pt x="171" y="67"/>
                  <a:pt x="132" y="48"/>
                  <a:pt x="100" y="65"/>
                </a:cubicBezTo>
                <a:cubicBezTo>
                  <a:pt x="78" y="77"/>
                  <a:pt x="64" y="105"/>
                  <a:pt x="72" y="134"/>
                </a:cubicBezTo>
                <a:cubicBezTo>
                  <a:pt x="74" y="142"/>
                  <a:pt x="84" y="159"/>
                  <a:pt x="102" y="166"/>
                </a:cubicBezTo>
                <a:cubicBezTo>
                  <a:pt x="136" y="179"/>
                  <a:pt x="149" y="158"/>
                  <a:pt x="149" y="142"/>
                </a:cubicBezTo>
                <a:cubicBezTo>
                  <a:pt x="149" y="130"/>
                  <a:pt x="141" y="124"/>
                  <a:pt x="134" y="123"/>
                </a:cubicBezTo>
                <a:close/>
              </a:path>
            </a:pathLst>
          </a:custGeom>
          <a:solidFill>
            <a:srgbClr val="E6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74" name="组合 373"/>
          <p:cNvGrpSpPr/>
          <p:nvPr/>
        </p:nvGrpSpPr>
        <p:grpSpPr>
          <a:xfrm>
            <a:off x="-84111" y="6585665"/>
            <a:ext cx="9312222" cy="166846"/>
            <a:chOff x="-87993" y="2796503"/>
            <a:chExt cx="9312222" cy="166846"/>
          </a:xfrm>
        </p:grpSpPr>
        <p:sp>
          <p:nvSpPr>
            <p:cNvPr id="375" name="Freeform 194"/>
            <p:cNvSpPr>
              <a:spLocks/>
            </p:cNvSpPr>
            <p:nvPr/>
          </p:nvSpPr>
          <p:spPr bwMode="auto">
            <a:xfrm>
              <a:off x="2260690" y="2796503"/>
              <a:ext cx="128343" cy="166846"/>
            </a:xfrm>
            <a:custGeom>
              <a:avLst/>
              <a:gdLst>
                <a:gd name="T0" fmla="*/ 4 w 62"/>
                <a:gd name="T1" fmla="*/ 0 h 81"/>
                <a:gd name="T2" fmla="*/ 3 w 62"/>
                <a:gd name="T3" fmla="*/ 4 h 81"/>
                <a:gd name="T4" fmla="*/ 2 w 62"/>
                <a:gd name="T5" fmla="*/ 81 h 81"/>
                <a:gd name="T6" fmla="*/ 62 w 62"/>
                <a:gd name="T7" fmla="*/ 81 h 81"/>
                <a:gd name="T8" fmla="*/ 62 w 62"/>
                <a:gd name="T9" fmla="*/ 0 h 81"/>
                <a:gd name="T10" fmla="*/ 4 w 6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81">
                  <a:moveTo>
                    <a:pt x="4" y="0"/>
                  </a:moveTo>
                  <a:cubicBezTo>
                    <a:pt x="4" y="1"/>
                    <a:pt x="4" y="3"/>
                    <a:pt x="3" y="4"/>
                  </a:cubicBezTo>
                  <a:cubicBezTo>
                    <a:pt x="3" y="26"/>
                    <a:pt x="0" y="56"/>
                    <a:pt x="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195"/>
            <p:cNvSpPr>
              <a:spLocks/>
            </p:cNvSpPr>
            <p:nvPr/>
          </p:nvSpPr>
          <p:spPr bwMode="auto">
            <a:xfrm>
              <a:off x="2132346" y="2796503"/>
              <a:ext cx="157679" cy="166846"/>
            </a:xfrm>
            <a:custGeom>
              <a:avLst/>
              <a:gdLst>
                <a:gd name="T0" fmla="*/ 3 w 77"/>
                <a:gd name="T1" fmla="*/ 0 h 81"/>
                <a:gd name="T2" fmla="*/ 3 w 77"/>
                <a:gd name="T3" fmla="*/ 6 h 81"/>
                <a:gd name="T4" fmla="*/ 1 w 77"/>
                <a:gd name="T5" fmla="*/ 81 h 81"/>
                <a:gd name="T6" fmla="*/ 75 w 77"/>
                <a:gd name="T7" fmla="*/ 81 h 81"/>
                <a:gd name="T8" fmla="*/ 77 w 77"/>
                <a:gd name="T9" fmla="*/ 40 h 81"/>
                <a:gd name="T10" fmla="*/ 76 w 77"/>
                <a:gd name="T11" fmla="*/ 6 h 81"/>
                <a:gd name="T12" fmla="*/ 76 w 77"/>
                <a:gd name="T13" fmla="*/ 0 h 81"/>
                <a:gd name="T14" fmla="*/ 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3" y="0"/>
                  </a:moveTo>
                  <a:cubicBezTo>
                    <a:pt x="3" y="2"/>
                    <a:pt x="3" y="4"/>
                    <a:pt x="3" y="6"/>
                  </a:cubicBezTo>
                  <a:cubicBezTo>
                    <a:pt x="2" y="28"/>
                    <a:pt x="0" y="56"/>
                    <a:pt x="1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67"/>
                    <a:pt x="77" y="53"/>
                    <a:pt x="77" y="40"/>
                  </a:cubicBezTo>
                  <a:cubicBezTo>
                    <a:pt x="77" y="28"/>
                    <a:pt x="75" y="16"/>
                    <a:pt x="76" y="6"/>
                  </a:cubicBezTo>
                  <a:cubicBezTo>
                    <a:pt x="76" y="4"/>
                    <a:pt x="76" y="2"/>
                    <a:pt x="76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196"/>
            <p:cNvSpPr>
              <a:spLocks/>
            </p:cNvSpPr>
            <p:nvPr/>
          </p:nvSpPr>
          <p:spPr bwMode="auto">
            <a:xfrm>
              <a:off x="1866492" y="2796503"/>
              <a:ext cx="161346" cy="166846"/>
            </a:xfrm>
            <a:custGeom>
              <a:avLst/>
              <a:gdLst>
                <a:gd name="T0" fmla="*/ 4 w 78"/>
                <a:gd name="T1" fmla="*/ 0 h 81"/>
                <a:gd name="T2" fmla="*/ 4 w 78"/>
                <a:gd name="T3" fmla="*/ 3 h 81"/>
                <a:gd name="T4" fmla="*/ 2 w 78"/>
                <a:gd name="T5" fmla="*/ 81 h 81"/>
                <a:gd name="T6" fmla="*/ 75 w 78"/>
                <a:gd name="T7" fmla="*/ 81 h 81"/>
                <a:gd name="T8" fmla="*/ 78 w 78"/>
                <a:gd name="T9" fmla="*/ 37 h 81"/>
                <a:gd name="T10" fmla="*/ 77 w 78"/>
                <a:gd name="T11" fmla="*/ 3 h 81"/>
                <a:gd name="T12" fmla="*/ 77 w 78"/>
                <a:gd name="T13" fmla="*/ 0 h 81"/>
                <a:gd name="T14" fmla="*/ 4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4" y="0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7" y="66"/>
                    <a:pt x="77" y="51"/>
                    <a:pt x="78" y="37"/>
                  </a:cubicBezTo>
                  <a:cubicBezTo>
                    <a:pt x="78" y="25"/>
                    <a:pt x="76" y="13"/>
                    <a:pt x="77" y="3"/>
                  </a:cubicBezTo>
                  <a:cubicBezTo>
                    <a:pt x="77" y="2"/>
                    <a:pt x="77" y="1"/>
                    <a:pt x="77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197"/>
            <p:cNvSpPr>
              <a:spLocks/>
            </p:cNvSpPr>
            <p:nvPr/>
          </p:nvSpPr>
          <p:spPr bwMode="auto">
            <a:xfrm>
              <a:off x="1595137" y="2796503"/>
              <a:ext cx="161346" cy="166846"/>
            </a:xfrm>
            <a:custGeom>
              <a:avLst/>
              <a:gdLst>
                <a:gd name="T0" fmla="*/ 4 w 78"/>
                <a:gd name="T1" fmla="*/ 0 h 81"/>
                <a:gd name="T2" fmla="*/ 4 w 78"/>
                <a:gd name="T3" fmla="*/ 3 h 81"/>
                <a:gd name="T4" fmla="*/ 2 w 78"/>
                <a:gd name="T5" fmla="*/ 81 h 81"/>
                <a:gd name="T6" fmla="*/ 75 w 78"/>
                <a:gd name="T7" fmla="*/ 81 h 81"/>
                <a:gd name="T8" fmla="*/ 77 w 78"/>
                <a:gd name="T9" fmla="*/ 37 h 81"/>
                <a:gd name="T10" fmla="*/ 77 w 78"/>
                <a:gd name="T11" fmla="*/ 3 h 81"/>
                <a:gd name="T12" fmla="*/ 77 w 78"/>
                <a:gd name="T13" fmla="*/ 0 h 81"/>
                <a:gd name="T14" fmla="*/ 4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4" y="0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7" y="66"/>
                    <a:pt x="77" y="51"/>
                    <a:pt x="77" y="37"/>
                  </a:cubicBezTo>
                  <a:cubicBezTo>
                    <a:pt x="78" y="26"/>
                    <a:pt x="76" y="14"/>
                    <a:pt x="77" y="3"/>
                  </a:cubicBezTo>
                  <a:cubicBezTo>
                    <a:pt x="77" y="2"/>
                    <a:pt x="77" y="1"/>
                    <a:pt x="77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198"/>
            <p:cNvSpPr>
              <a:spLocks/>
            </p:cNvSpPr>
            <p:nvPr/>
          </p:nvSpPr>
          <p:spPr bwMode="auto">
            <a:xfrm>
              <a:off x="2004003" y="2796503"/>
              <a:ext cx="148512" cy="166846"/>
            </a:xfrm>
            <a:custGeom>
              <a:avLst/>
              <a:gdLst>
                <a:gd name="T0" fmla="*/ 0 w 72"/>
                <a:gd name="T1" fmla="*/ 0 h 81"/>
                <a:gd name="T2" fmla="*/ 4 w 72"/>
                <a:gd name="T3" fmla="*/ 81 h 81"/>
                <a:gd name="T4" fmla="*/ 71 w 72"/>
                <a:gd name="T5" fmla="*/ 81 h 81"/>
                <a:gd name="T6" fmla="*/ 72 w 72"/>
                <a:gd name="T7" fmla="*/ 0 h 81"/>
                <a:gd name="T8" fmla="*/ 0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0" y="0"/>
                  </a:moveTo>
                  <a:cubicBezTo>
                    <a:pt x="0" y="23"/>
                    <a:pt x="3" y="58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41"/>
                    <a:pt x="72" y="16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199"/>
            <p:cNvSpPr>
              <a:spLocks/>
            </p:cNvSpPr>
            <p:nvPr/>
          </p:nvSpPr>
          <p:spPr bwMode="auto">
            <a:xfrm>
              <a:off x="1732649" y="2796503"/>
              <a:ext cx="148512" cy="166846"/>
            </a:xfrm>
            <a:custGeom>
              <a:avLst/>
              <a:gdLst>
                <a:gd name="T0" fmla="*/ 0 w 72"/>
                <a:gd name="T1" fmla="*/ 0 h 81"/>
                <a:gd name="T2" fmla="*/ 4 w 72"/>
                <a:gd name="T3" fmla="*/ 81 h 81"/>
                <a:gd name="T4" fmla="*/ 71 w 72"/>
                <a:gd name="T5" fmla="*/ 81 h 81"/>
                <a:gd name="T6" fmla="*/ 72 w 72"/>
                <a:gd name="T7" fmla="*/ 0 h 81"/>
                <a:gd name="T8" fmla="*/ 0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0" y="0"/>
                  </a:moveTo>
                  <a:cubicBezTo>
                    <a:pt x="0" y="23"/>
                    <a:pt x="3" y="59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41"/>
                    <a:pt x="72" y="16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200"/>
            <p:cNvSpPr>
              <a:spLocks/>
            </p:cNvSpPr>
            <p:nvPr/>
          </p:nvSpPr>
          <p:spPr bwMode="auto">
            <a:xfrm>
              <a:off x="1554801" y="2796503"/>
              <a:ext cx="62338" cy="166846"/>
            </a:xfrm>
            <a:custGeom>
              <a:avLst/>
              <a:gdLst>
                <a:gd name="T0" fmla="*/ 29 w 30"/>
                <a:gd name="T1" fmla="*/ 81 h 81"/>
                <a:gd name="T2" fmla="*/ 30 w 30"/>
                <a:gd name="T3" fmla="*/ 0 h 81"/>
                <a:gd name="T4" fmla="*/ 0 w 30"/>
                <a:gd name="T5" fmla="*/ 0 h 81"/>
                <a:gd name="T6" fmla="*/ 1 w 30"/>
                <a:gd name="T7" fmla="*/ 81 h 81"/>
                <a:gd name="T8" fmla="*/ 29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29" y="81"/>
                  </a:moveTo>
                  <a:cubicBezTo>
                    <a:pt x="28" y="40"/>
                    <a:pt x="30" y="15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81"/>
                    <a:pt x="1" y="81"/>
                    <a:pt x="1" y="81"/>
                  </a:cubicBezTo>
                  <a:lnTo>
                    <a:pt x="29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201"/>
            <p:cNvSpPr>
              <a:spLocks/>
            </p:cNvSpPr>
            <p:nvPr/>
          </p:nvSpPr>
          <p:spPr bwMode="auto">
            <a:xfrm>
              <a:off x="2482539" y="2796503"/>
              <a:ext cx="150345" cy="166846"/>
            </a:xfrm>
            <a:custGeom>
              <a:avLst/>
              <a:gdLst>
                <a:gd name="T0" fmla="*/ 1 w 73"/>
                <a:gd name="T1" fmla="*/ 0 h 81"/>
                <a:gd name="T2" fmla="*/ 4 w 73"/>
                <a:gd name="T3" fmla="*/ 81 h 81"/>
                <a:gd name="T4" fmla="*/ 71 w 73"/>
                <a:gd name="T5" fmla="*/ 81 h 81"/>
                <a:gd name="T6" fmla="*/ 73 w 73"/>
                <a:gd name="T7" fmla="*/ 0 h 81"/>
                <a:gd name="T8" fmla="*/ 1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1" y="0"/>
                  </a:moveTo>
                  <a:cubicBezTo>
                    <a:pt x="0" y="19"/>
                    <a:pt x="3" y="56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7"/>
                    <a:pt x="73" y="13"/>
                    <a:pt x="7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202"/>
            <p:cNvSpPr>
              <a:spLocks/>
            </p:cNvSpPr>
            <p:nvPr/>
          </p:nvSpPr>
          <p:spPr bwMode="auto">
            <a:xfrm>
              <a:off x="3124256" y="2796503"/>
              <a:ext cx="69672" cy="166846"/>
            </a:xfrm>
            <a:custGeom>
              <a:avLst/>
              <a:gdLst>
                <a:gd name="T0" fmla="*/ 3 w 34"/>
                <a:gd name="T1" fmla="*/ 0 h 81"/>
                <a:gd name="T2" fmla="*/ 3 w 34"/>
                <a:gd name="T3" fmla="*/ 8 h 81"/>
                <a:gd name="T4" fmla="*/ 1 w 34"/>
                <a:gd name="T5" fmla="*/ 81 h 81"/>
                <a:gd name="T6" fmla="*/ 34 w 34"/>
                <a:gd name="T7" fmla="*/ 81 h 81"/>
                <a:gd name="T8" fmla="*/ 34 w 34"/>
                <a:gd name="T9" fmla="*/ 0 h 81"/>
                <a:gd name="T10" fmla="*/ 3 w 34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81">
                  <a:moveTo>
                    <a:pt x="3" y="0"/>
                  </a:moveTo>
                  <a:cubicBezTo>
                    <a:pt x="3" y="3"/>
                    <a:pt x="3" y="6"/>
                    <a:pt x="3" y="8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203"/>
            <p:cNvSpPr>
              <a:spLocks/>
            </p:cNvSpPr>
            <p:nvPr/>
          </p:nvSpPr>
          <p:spPr bwMode="auto">
            <a:xfrm>
              <a:off x="2863902" y="2796503"/>
              <a:ext cx="157679" cy="166846"/>
            </a:xfrm>
            <a:custGeom>
              <a:avLst/>
              <a:gdLst>
                <a:gd name="T0" fmla="*/ 3 w 76"/>
                <a:gd name="T1" fmla="*/ 0 h 81"/>
                <a:gd name="T2" fmla="*/ 3 w 76"/>
                <a:gd name="T3" fmla="*/ 12 h 81"/>
                <a:gd name="T4" fmla="*/ 1 w 76"/>
                <a:gd name="T5" fmla="*/ 81 h 81"/>
                <a:gd name="T6" fmla="*/ 74 w 76"/>
                <a:gd name="T7" fmla="*/ 81 h 81"/>
                <a:gd name="T8" fmla="*/ 76 w 76"/>
                <a:gd name="T9" fmla="*/ 44 h 81"/>
                <a:gd name="T10" fmla="*/ 75 w 76"/>
                <a:gd name="T11" fmla="*/ 12 h 81"/>
                <a:gd name="T12" fmla="*/ 74 w 76"/>
                <a:gd name="T13" fmla="*/ 0 h 81"/>
                <a:gd name="T14" fmla="*/ 3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3" y="0"/>
                  </a:moveTo>
                  <a:cubicBezTo>
                    <a:pt x="3" y="4"/>
                    <a:pt x="3" y="8"/>
                    <a:pt x="3" y="12"/>
                  </a:cubicBezTo>
                  <a:cubicBezTo>
                    <a:pt x="2" y="32"/>
                    <a:pt x="0" y="58"/>
                    <a:pt x="1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68"/>
                    <a:pt x="76" y="56"/>
                    <a:pt x="76" y="44"/>
                  </a:cubicBezTo>
                  <a:cubicBezTo>
                    <a:pt x="76" y="33"/>
                    <a:pt x="74" y="22"/>
                    <a:pt x="75" y="12"/>
                  </a:cubicBezTo>
                  <a:cubicBezTo>
                    <a:pt x="76" y="7"/>
                    <a:pt x="75" y="4"/>
                    <a:pt x="74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204"/>
            <p:cNvSpPr>
              <a:spLocks/>
            </p:cNvSpPr>
            <p:nvPr/>
          </p:nvSpPr>
          <p:spPr bwMode="auto">
            <a:xfrm>
              <a:off x="2618217" y="2796503"/>
              <a:ext cx="154012" cy="166846"/>
            </a:xfrm>
            <a:custGeom>
              <a:avLst/>
              <a:gdLst>
                <a:gd name="T0" fmla="*/ 3 w 75"/>
                <a:gd name="T1" fmla="*/ 0 h 81"/>
                <a:gd name="T2" fmla="*/ 2 w 75"/>
                <a:gd name="T3" fmla="*/ 13 h 81"/>
                <a:gd name="T4" fmla="*/ 0 w 75"/>
                <a:gd name="T5" fmla="*/ 81 h 81"/>
                <a:gd name="T6" fmla="*/ 74 w 75"/>
                <a:gd name="T7" fmla="*/ 81 h 81"/>
                <a:gd name="T8" fmla="*/ 75 w 75"/>
                <a:gd name="T9" fmla="*/ 45 h 81"/>
                <a:gd name="T10" fmla="*/ 75 w 75"/>
                <a:gd name="T11" fmla="*/ 13 h 81"/>
                <a:gd name="T12" fmla="*/ 73 w 75"/>
                <a:gd name="T13" fmla="*/ 0 h 81"/>
                <a:gd name="T14" fmla="*/ 3 w 75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1">
                  <a:moveTo>
                    <a:pt x="3" y="0"/>
                  </a:moveTo>
                  <a:cubicBezTo>
                    <a:pt x="3" y="4"/>
                    <a:pt x="2" y="9"/>
                    <a:pt x="2" y="13"/>
                  </a:cubicBezTo>
                  <a:cubicBezTo>
                    <a:pt x="2" y="33"/>
                    <a:pt x="0" y="58"/>
                    <a:pt x="0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69"/>
                    <a:pt x="75" y="57"/>
                    <a:pt x="75" y="45"/>
                  </a:cubicBezTo>
                  <a:cubicBezTo>
                    <a:pt x="75" y="34"/>
                    <a:pt x="74" y="23"/>
                    <a:pt x="75" y="13"/>
                  </a:cubicBezTo>
                  <a:cubicBezTo>
                    <a:pt x="75" y="8"/>
                    <a:pt x="74" y="4"/>
                    <a:pt x="73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205"/>
            <p:cNvSpPr>
              <a:spLocks/>
            </p:cNvSpPr>
            <p:nvPr/>
          </p:nvSpPr>
          <p:spPr bwMode="auto">
            <a:xfrm>
              <a:off x="2383532" y="2796503"/>
              <a:ext cx="124676" cy="166846"/>
            </a:xfrm>
            <a:custGeom>
              <a:avLst/>
              <a:gdLst>
                <a:gd name="T0" fmla="*/ 0 w 60"/>
                <a:gd name="T1" fmla="*/ 0 h 81"/>
                <a:gd name="T2" fmla="*/ 0 w 60"/>
                <a:gd name="T3" fmla="*/ 81 h 81"/>
                <a:gd name="T4" fmla="*/ 59 w 60"/>
                <a:gd name="T5" fmla="*/ 81 h 81"/>
                <a:gd name="T6" fmla="*/ 60 w 60"/>
                <a:gd name="T7" fmla="*/ 45 h 81"/>
                <a:gd name="T8" fmla="*/ 59 w 60"/>
                <a:gd name="T9" fmla="*/ 13 h 81"/>
                <a:gd name="T10" fmla="*/ 58 w 60"/>
                <a:gd name="T11" fmla="*/ 0 h 81"/>
                <a:gd name="T12" fmla="*/ 0 w 6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60" y="69"/>
                    <a:pt x="60" y="57"/>
                    <a:pt x="60" y="45"/>
                  </a:cubicBezTo>
                  <a:cubicBezTo>
                    <a:pt x="60" y="34"/>
                    <a:pt x="58" y="23"/>
                    <a:pt x="59" y="13"/>
                  </a:cubicBezTo>
                  <a:cubicBezTo>
                    <a:pt x="60" y="8"/>
                    <a:pt x="59" y="4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206"/>
            <p:cNvSpPr>
              <a:spLocks/>
            </p:cNvSpPr>
            <p:nvPr/>
          </p:nvSpPr>
          <p:spPr bwMode="auto">
            <a:xfrm>
              <a:off x="2994080" y="2796503"/>
              <a:ext cx="150345" cy="166846"/>
            </a:xfrm>
            <a:custGeom>
              <a:avLst/>
              <a:gdLst>
                <a:gd name="T0" fmla="*/ 1 w 73"/>
                <a:gd name="T1" fmla="*/ 0 h 81"/>
                <a:gd name="T2" fmla="*/ 4 w 73"/>
                <a:gd name="T3" fmla="*/ 81 h 81"/>
                <a:gd name="T4" fmla="*/ 71 w 73"/>
                <a:gd name="T5" fmla="*/ 81 h 81"/>
                <a:gd name="T6" fmla="*/ 73 w 73"/>
                <a:gd name="T7" fmla="*/ 0 h 81"/>
                <a:gd name="T8" fmla="*/ 1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1" y="0"/>
                  </a:moveTo>
                  <a:cubicBezTo>
                    <a:pt x="0" y="18"/>
                    <a:pt x="3" y="56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7"/>
                    <a:pt x="73" y="13"/>
                    <a:pt x="7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207"/>
            <p:cNvSpPr>
              <a:spLocks/>
            </p:cNvSpPr>
            <p:nvPr/>
          </p:nvSpPr>
          <p:spPr bwMode="auto">
            <a:xfrm>
              <a:off x="2737393" y="2796503"/>
              <a:ext cx="148512" cy="166846"/>
            </a:xfrm>
            <a:custGeom>
              <a:avLst/>
              <a:gdLst>
                <a:gd name="T0" fmla="*/ 1 w 72"/>
                <a:gd name="T1" fmla="*/ 0 h 81"/>
                <a:gd name="T2" fmla="*/ 4 w 72"/>
                <a:gd name="T3" fmla="*/ 81 h 81"/>
                <a:gd name="T4" fmla="*/ 71 w 72"/>
                <a:gd name="T5" fmla="*/ 81 h 81"/>
                <a:gd name="T6" fmla="*/ 72 w 72"/>
                <a:gd name="T7" fmla="*/ 0 h 81"/>
                <a:gd name="T8" fmla="*/ 1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1" y="0"/>
                  </a:moveTo>
                  <a:cubicBezTo>
                    <a:pt x="0" y="18"/>
                    <a:pt x="3" y="56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7"/>
                    <a:pt x="72" y="13"/>
                    <a:pt x="72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208"/>
            <p:cNvSpPr>
              <a:spLocks/>
            </p:cNvSpPr>
            <p:nvPr/>
          </p:nvSpPr>
          <p:spPr bwMode="auto">
            <a:xfrm>
              <a:off x="627062" y="2796503"/>
              <a:ext cx="126510" cy="166846"/>
            </a:xfrm>
            <a:custGeom>
              <a:avLst/>
              <a:gdLst>
                <a:gd name="T0" fmla="*/ 3 w 62"/>
                <a:gd name="T1" fmla="*/ 0 h 81"/>
                <a:gd name="T2" fmla="*/ 3 w 62"/>
                <a:gd name="T3" fmla="*/ 0 h 81"/>
                <a:gd name="T4" fmla="*/ 2 w 62"/>
                <a:gd name="T5" fmla="*/ 81 h 81"/>
                <a:gd name="T6" fmla="*/ 62 w 62"/>
                <a:gd name="T7" fmla="*/ 81 h 81"/>
                <a:gd name="T8" fmla="*/ 62 w 62"/>
                <a:gd name="T9" fmla="*/ 0 h 81"/>
                <a:gd name="T10" fmla="*/ 3 w 6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81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24"/>
                    <a:pt x="0" y="55"/>
                    <a:pt x="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209"/>
            <p:cNvSpPr>
              <a:spLocks/>
            </p:cNvSpPr>
            <p:nvPr/>
          </p:nvSpPr>
          <p:spPr bwMode="auto">
            <a:xfrm>
              <a:off x="495052" y="2796503"/>
              <a:ext cx="159513" cy="166846"/>
            </a:xfrm>
            <a:custGeom>
              <a:avLst/>
              <a:gdLst>
                <a:gd name="T0" fmla="*/ 3 w 78"/>
                <a:gd name="T1" fmla="*/ 0 h 81"/>
                <a:gd name="T2" fmla="*/ 3 w 78"/>
                <a:gd name="T3" fmla="*/ 2 h 81"/>
                <a:gd name="T4" fmla="*/ 1 w 78"/>
                <a:gd name="T5" fmla="*/ 81 h 81"/>
                <a:gd name="T6" fmla="*/ 76 w 78"/>
                <a:gd name="T7" fmla="*/ 81 h 81"/>
                <a:gd name="T8" fmla="*/ 78 w 78"/>
                <a:gd name="T9" fmla="*/ 36 h 81"/>
                <a:gd name="T10" fmla="*/ 77 w 78"/>
                <a:gd name="T11" fmla="*/ 2 h 81"/>
                <a:gd name="T12" fmla="*/ 77 w 78"/>
                <a:gd name="T13" fmla="*/ 0 h 81"/>
                <a:gd name="T14" fmla="*/ 3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5"/>
                    <a:pt x="0" y="55"/>
                    <a:pt x="1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7" y="66"/>
                    <a:pt x="78" y="51"/>
                    <a:pt x="78" y="36"/>
                  </a:cubicBezTo>
                  <a:cubicBezTo>
                    <a:pt x="78" y="24"/>
                    <a:pt x="76" y="12"/>
                    <a:pt x="77" y="2"/>
                  </a:cubicBezTo>
                  <a:cubicBezTo>
                    <a:pt x="77" y="1"/>
                    <a:pt x="77" y="1"/>
                    <a:pt x="7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210"/>
            <p:cNvSpPr>
              <a:spLocks/>
            </p:cNvSpPr>
            <p:nvPr/>
          </p:nvSpPr>
          <p:spPr bwMode="auto">
            <a:xfrm>
              <a:off x="225532" y="2796503"/>
              <a:ext cx="163180" cy="166846"/>
            </a:xfrm>
            <a:custGeom>
              <a:avLst/>
              <a:gdLst>
                <a:gd name="T0" fmla="*/ 4 w 79"/>
                <a:gd name="T1" fmla="*/ 0 h 81"/>
                <a:gd name="T2" fmla="*/ 3 w 79"/>
                <a:gd name="T3" fmla="*/ 81 h 81"/>
                <a:gd name="T4" fmla="*/ 76 w 79"/>
                <a:gd name="T5" fmla="*/ 81 h 81"/>
                <a:gd name="T6" fmla="*/ 79 w 79"/>
                <a:gd name="T7" fmla="*/ 33 h 81"/>
                <a:gd name="T8" fmla="*/ 78 w 79"/>
                <a:gd name="T9" fmla="*/ 0 h 81"/>
                <a:gd name="T10" fmla="*/ 4 w 79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1">
                  <a:moveTo>
                    <a:pt x="4" y="0"/>
                  </a:moveTo>
                  <a:cubicBezTo>
                    <a:pt x="3" y="24"/>
                    <a:pt x="0" y="55"/>
                    <a:pt x="3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8" y="65"/>
                    <a:pt x="79" y="49"/>
                    <a:pt x="79" y="33"/>
                  </a:cubicBezTo>
                  <a:cubicBezTo>
                    <a:pt x="79" y="22"/>
                    <a:pt x="77" y="10"/>
                    <a:pt x="78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211"/>
            <p:cNvSpPr>
              <a:spLocks/>
            </p:cNvSpPr>
            <p:nvPr/>
          </p:nvSpPr>
          <p:spPr bwMode="auto">
            <a:xfrm>
              <a:off x="-47657" y="2796503"/>
              <a:ext cx="161346" cy="166846"/>
            </a:xfrm>
            <a:custGeom>
              <a:avLst/>
              <a:gdLst>
                <a:gd name="T0" fmla="*/ 3 w 78"/>
                <a:gd name="T1" fmla="*/ 0 h 81"/>
                <a:gd name="T2" fmla="*/ 2 w 78"/>
                <a:gd name="T3" fmla="*/ 81 h 81"/>
                <a:gd name="T4" fmla="*/ 76 w 78"/>
                <a:gd name="T5" fmla="*/ 81 h 81"/>
                <a:gd name="T6" fmla="*/ 78 w 78"/>
                <a:gd name="T7" fmla="*/ 33 h 81"/>
                <a:gd name="T8" fmla="*/ 77 w 78"/>
                <a:gd name="T9" fmla="*/ 0 h 81"/>
                <a:gd name="T10" fmla="*/ 3 w 7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1">
                  <a:moveTo>
                    <a:pt x="3" y="0"/>
                  </a:moveTo>
                  <a:cubicBezTo>
                    <a:pt x="3" y="24"/>
                    <a:pt x="0" y="55"/>
                    <a:pt x="2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7" y="65"/>
                    <a:pt x="78" y="49"/>
                    <a:pt x="78" y="33"/>
                  </a:cubicBezTo>
                  <a:cubicBezTo>
                    <a:pt x="78" y="22"/>
                    <a:pt x="76" y="10"/>
                    <a:pt x="7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212"/>
            <p:cNvSpPr>
              <a:spLocks/>
            </p:cNvSpPr>
            <p:nvPr/>
          </p:nvSpPr>
          <p:spPr bwMode="auto">
            <a:xfrm>
              <a:off x="366709" y="2796503"/>
              <a:ext cx="148512" cy="166846"/>
            </a:xfrm>
            <a:custGeom>
              <a:avLst/>
              <a:gdLst>
                <a:gd name="T0" fmla="*/ 0 w 73"/>
                <a:gd name="T1" fmla="*/ 0 h 81"/>
                <a:gd name="T2" fmla="*/ 4 w 73"/>
                <a:gd name="T3" fmla="*/ 81 h 81"/>
                <a:gd name="T4" fmla="*/ 72 w 73"/>
                <a:gd name="T5" fmla="*/ 81 h 81"/>
                <a:gd name="T6" fmla="*/ 73 w 73"/>
                <a:gd name="T7" fmla="*/ 0 h 81"/>
                <a:gd name="T8" fmla="*/ 0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0" y="0"/>
                  </a:moveTo>
                  <a:cubicBezTo>
                    <a:pt x="1" y="24"/>
                    <a:pt x="3" y="60"/>
                    <a:pt x="4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1" y="42"/>
                    <a:pt x="72" y="16"/>
                    <a:pt x="7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213"/>
            <p:cNvSpPr>
              <a:spLocks/>
            </p:cNvSpPr>
            <p:nvPr/>
          </p:nvSpPr>
          <p:spPr bwMode="auto">
            <a:xfrm>
              <a:off x="93522" y="2796503"/>
              <a:ext cx="148512" cy="166846"/>
            </a:xfrm>
            <a:custGeom>
              <a:avLst/>
              <a:gdLst>
                <a:gd name="T0" fmla="*/ 0 w 73"/>
                <a:gd name="T1" fmla="*/ 0 h 81"/>
                <a:gd name="T2" fmla="*/ 3 w 73"/>
                <a:gd name="T3" fmla="*/ 81 h 81"/>
                <a:gd name="T4" fmla="*/ 72 w 73"/>
                <a:gd name="T5" fmla="*/ 81 h 81"/>
                <a:gd name="T6" fmla="*/ 73 w 73"/>
                <a:gd name="T7" fmla="*/ 0 h 81"/>
                <a:gd name="T8" fmla="*/ 0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0" y="0"/>
                  </a:moveTo>
                  <a:cubicBezTo>
                    <a:pt x="0" y="25"/>
                    <a:pt x="3" y="60"/>
                    <a:pt x="3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0" y="42"/>
                    <a:pt x="72" y="17"/>
                    <a:pt x="7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214"/>
            <p:cNvSpPr>
              <a:spLocks/>
            </p:cNvSpPr>
            <p:nvPr/>
          </p:nvSpPr>
          <p:spPr bwMode="auto">
            <a:xfrm>
              <a:off x="-87993" y="2796503"/>
              <a:ext cx="62338" cy="166846"/>
            </a:xfrm>
            <a:custGeom>
              <a:avLst/>
              <a:gdLst>
                <a:gd name="T0" fmla="*/ 29 w 30"/>
                <a:gd name="T1" fmla="*/ 81 h 81"/>
                <a:gd name="T2" fmla="*/ 30 w 30"/>
                <a:gd name="T3" fmla="*/ 0 h 81"/>
                <a:gd name="T4" fmla="*/ 0 w 30"/>
                <a:gd name="T5" fmla="*/ 0 h 81"/>
                <a:gd name="T6" fmla="*/ 0 w 30"/>
                <a:gd name="T7" fmla="*/ 81 h 81"/>
                <a:gd name="T8" fmla="*/ 29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29" y="81"/>
                  </a:moveTo>
                  <a:cubicBezTo>
                    <a:pt x="27" y="41"/>
                    <a:pt x="29" y="16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29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215"/>
            <p:cNvSpPr>
              <a:spLocks/>
            </p:cNvSpPr>
            <p:nvPr/>
          </p:nvSpPr>
          <p:spPr bwMode="auto">
            <a:xfrm>
              <a:off x="852580" y="2796503"/>
              <a:ext cx="150345" cy="166846"/>
            </a:xfrm>
            <a:custGeom>
              <a:avLst/>
              <a:gdLst>
                <a:gd name="T0" fmla="*/ 0 w 73"/>
                <a:gd name="T1" fmla="*/ 0 h 81"/>
                <a:gd name="T2" fmla="*/ 3 w 73"/>
                <a:gd name="T3" fmla="*/ 81 h 81"/>
                <a:gd name="T4" fmla="*/ 71 w 73"/>
                <a:gd name="T5" fmla="*/ 81 h 81"/>
                <a:gd name="T6" fmla="*/ 73 w 73"/>
                <a:gd name="T7" fmla="*/ 0 h 81"/>
                <a:gd name="T8" fmla="*/ 0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0" y="0"/>
                  </a:moveTo>
                  <a:cubicBezTo>
                    <a:pt x="0" y="21"/>
                    <a:pt x="3" y="58"/>
                    <a:pt x="3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9"/>
                    <a:pt x="72" y="14"/>
                    <a:pt x="7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216"/>
            <p:cNvSpPr>
              <a:spLocks/>
            </p:cNvSpPr>
            <p:nvPr/>
          </p:nvSpPr>
          <p:spPr bwMode="auto">
            <a:xfrm>
              <a:off x="1497964" y="2796503"/>
              <a:ext cx="71506" cy="166846"/>
            </a:xfrm>
            <a:custGeom>
              <a:avLst/>
              <a:gdLst>
                <a:gd name="T0" fmla="*/ 3 w 35"/>
                <a:gd name="T1" fmla="*/ 0 h 81"/>
                <a:gd name="T2" fmla="*/ 3 w 35"/>
                <a:gd name="T3" fmla="*/ 4 h 81"/>
                <a:gd name="T4" fmla="*/ 2 w 35"/>
                <a:gd name="T5" fmla="*/ 81 h 81"/>
                <a:gd name="T6" fmla="*/ 35 w 35"/>
                <a:gd name="T7" fmla="*/ 81 h 81"/>
                <a:gd name="T8" fmla="*/ 35 w 35"/>
                <a:gd name="T9" fmla="*/ 0 h 81"/>
                <a:gd name="T10" fmla="*/ 3 w 3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1">
                  <a:moveTo>
                    <a:pt x="3" y="0"/>
                  </a:moveTo>
                  <a:cubicBezTo>
                    <a:pt x="3" y="1"/>
                    <a:pt x="3" y="3"/>
                    <a:pt x="3" y="4"/>
                  </a:cubicBezTo>
                  <a:cubicBezTo>
                    <a:pt x="3" y="27"/>
                    <a:pt x="0" y="56"/>
                    <a:pt x="2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217"/>
            <p:cNvSpPr>
              <a:spLocks/>
            </p:cNvSpPr>
            <p:nvPr/>
          </p:nvSpPr>
          <p:spPr bwMode="auto">
            <a:xfrm>
              <a:off x="1235776" y="2796503"/>
              <a:ext cx="159513" cy="166846"/>
            </a:xfrm>
            <a:custGeom>
              <a:avLst/>
              <a:gdLst>
                <a:gd name="T0" fmla="*/ 3 w 77"/>
                <a:gd name="T1" fmla="*/ 0 h 81"/>
                <a:gd name="T2" fmla="*/ 3 w 77"/>
                <a:gd name="T3" fmla="*/ 7 h 81"/>
                <a:gd name="T4" fmla="*/ 1 w 77"/>
                <a:gd name="T5" fmla="*/ 81 h 81"/>
                <a:gd name="T6" fmla="*/ 75 w 77"/>
                <a:gd name="T7" fmla="*/ 81 h 81"/>
                <a:gd name="T8" fmla="*/ 77 w 77"/>
                <a:gd name="T9" fmla="*/ 40 h 81"/>
                <a:gd name="T10" fmla="*/ 76 w 77"/>
                <a:gd name="T11" fmla="*/ 7 h 81"/>
                <a:gd name="T12" fmla="*/ 76 w 77"/>
                <a:gd name="T13" fmla="*/ 0 h 81"/>
                <a:gd name="T14" fmla="*/ 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3" y="0"/>
                  </a:moveTo>
                  <a:cubicBezTo>
                    <a:pt x="3" y="2"/>
                    <a:pt x="3" y="5"/>
                    <a:pt x="3" y="7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67"/>
                    <a:pt x="77" y="53"/>
                    <a:pt x="77" y="40"/>
                  </a:cubicBezTo>
                  <a:cubicBezTo>
                    <a:pt x="77" y="29"/>
                    <a:pt x="75" y="18"/>
                    <a:pt x="76" y="7"/>
                  </a:cubicBezTo>
                  <a:cubicBezTo>
                    <a:pt x="76" y="5"/>
                    <a:pt x="76" y="2"/>
                    <a:pt x="76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218"/>
            <p:cNvSpPr>
              <a:spLocks/>
            </p:cNvSpPr>
            <p:nvPr/>
          </p:nvSpPr>
          <p:spPr bwMode="auto">
            <a:xfrm>
              <a:off x="986424" y="2796503"/>
              <a:ext cx="157679" cy="166846"/>
            </a:xfrm>
            <a:custGeom>
              <a:avLst/>
              <a:gdLst>
                <a:gd name="T0" fmla="*/ 3 w 77"/>
                <a:gd name="T1" fmla="*/ 0 h 81"/>
                <a:gd name="T2" fmla="*/ 3 w 77"/>
                <a:gd name="T3" fmla="*/ 9 h 81"/>
                <a:gd name="T4" fmla="*/ 1 w 77"/>
                <a:gd name="T5" fmla="*/ 81 h 81"/>
                <a:gd name="T6" fmla="*/ 75 w 77"/>
                <a:gd name="T7" fmla="*/ 81 h 81"/>
                <a:gd name="T8" fmla="*/ 77 w 77"/>
                <a:gd name="T9" fmla="*/ 41 h 81"/>
                <a:gd name="T10" fmla="*/ 76 w 77"/>
                <a:gd name="T11" fmla="*/ 9 h 81"/>
                <a:gd name="T12" fmla="*/ 76 w 77"/>
                <a:gd name="T13" fmla="*/ 0 h 81"/>
                <a:gd name="T14" fmla="*/ 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3" y="0"/>
                  </a:moveTo>
                  <a:cubicBezTo>
                    <a:pt x="3" y="3"/>
                    <a:pt x="3" y="6"/>
                    <a:pt x="3" y="9"/>
                  </a:cubicBezTo>
                  <a:cubicBezTo>
                    <a:pt x="2" y="30"/>
                    <a:pt x="0" y="57"/>
                    <a:pt x="1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67"/>
                    <a:pt x="77" y="54"/>
                    <a:pt x="77" y="41"/>
                  </a:cubicBezTo>
                  <a:cubicBezTo>
                    <a:pt x="77" y="30"/>
                    <a:pt x="75" y="19"/>
                    <a:pt x="76" y="9"/>
                  </a:cubicBezTo>
                  <a:cubicBezTo>
                    <a:pt x="76" y="6"/>
                    <a:pt x="76" y="3"/>
                    <a:pt x="76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219"/>
            <p:cNvSpPr>
              <a:spLocks/>
            </p:cNvSpPr>
            <p:nvPr/>
          </p:nvSpPr>
          <p:spPr bwMode="auto">
            <a:xfrm>
              <a:off x="751739" y="2796503"/>
              <a:ext cx="122843" cy="166846"/>
            </a:xfrm>
            <a:custGeom>
              <a:avLst/>
              <a:gdLst>
                <a:gd name="T0" fmla="*/ 0 w 60"/>
                <a:gd name="T1" fmla="*/ 0 h 81"/>
                <a:gd name="T2" fmla="*/ 0 w 60"/>
                <a:gd name="T3" fmla="*/ 81 h 81"/>
                <a:gd name="T4" fmla="*/ 58 w 60"/>
                <a:gd name="T5" fmla="*/ 81 h 81"/>
                <a:gd name="T6" fmla="*/ 60 w 60"/>
                <a:gd name="T7" fmla="*/ 41 h 81"/>
                <a:gd name="T8" fmla="*/ 59 w 60"/>
                <a:gd name="T9" fmla="*/ 9 h 81"/>
                <a:gd name="T10" fmla="*/ 59 w 60"/>
                <a:gd name="T11" fmla="*/ 0 h 81"/>
                <a:gd name="T12" fmla="*/ 0 w 6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9" y="68"/>
                    <a:pt x="60" y="54"/>
                    <a:pt x="60" y="41"/>
                  </a:cubicBezTo>
                  <a:cubicBezTo>
                    <a:pt x="60" y="30"/>
                    <a:pt x="58" y="19"/>
                    <a:pt x="59" y="9"/>
                  </a:cubicBezTo>
                  <a:cubicBezTo>
                    <a:pt x="60" y="6"/>
                    <a:pt x="59" y="3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220"/>
            <p:cNvSpPr>
              <a:spLocks/>
            </p:cNvSpPr>
            <p:nvPr/>
          </p:nvSpPr>
          <p:spPr bwMode="auto">
            <a:xfrm>
              <a:off x="1367786" y="2796503"/>
              <a:ext cx="150345" cy="166846"/>
            </a:xfrm>
            <a:custGeom>
              <a:avLst/>
              <a:gdLst>
                <a:gd name="T0" fmla="*/ 1 w 73"/>
                <a:gd name="T1" fmla="*/ 0 h 81"/>
                <a:gd name="T2" fmla="*/ 4 w 73"/>
                <a:gd name="T3" fmla="*/ 81 h 81"/>
                <a:gd name="T4" fmla="*/ 72 w 73"/>
                <a:gd name="T5" fmla="*/ 81 h 81"/>
                <a:gd name="T6" fmla="*/ 73 w 73"/>
                <a:gd name="T7" fmla="*/ 0 h 81"/>
                <a:gd name="T8" fmla="*/ 1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1" y="39"/>
                    <a:pt x="73" y="14"/>
                    <a:pt x="7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221"/>
            <p:cNvSpPr>
              <a:spLocks/>
            </p:cNvSpPr>
            <p:nvPr/>
          </p:nvSpPr>
          <p:spPr bwMode="auto">
            <a:xfrm>
              <a:off x="1107433" y="2796503"/>
              <a:ext cx="152179" cy="166846"/>
            </a:xfrm>
            <a:custGeom>
              <a:avLst/>
              <a:gdLst>
                <a:gd name="T0" fmla="*/ 1 w 74"/>
                <a:gd name="T1" fmla="*/ 0 h 81"/>
                <a:gd name="T2" fmla="*/ 4 w 74"/>
                <a:gd name="T3" fmla="*/ 81 h 81"/>
                <a:gd name="T4" fmla="*/ 72 w 74"/>
                <a:gd name="T5" fmla="*/ 81 h 81"/>
                <a:gd name="T6" fmla="*/ 74 w 74"/>
                <a:gd name="T7" fmla="*/ 0 h 81"/>
                <a:gd name="T8" fmla="*/ 1 w 74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1">
                  <a:moveTo>
                    <a:pt x="1" y="0"/>
                  </a:moveTo>
                  <a:cubicBezTo>
                    <a:pt x="0" y="21"/>
                    <a:pt x="3" y="57"/>
                    <a:pt x="4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1" y="39"/>
                    <a:pt x="73" y="14"/>
                    <a:pt x="74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222"/>
            <p:cNvSpPr>
              <a:spLocks/>
            </p:cNvSpPr>
            <p:nvPr/>
          </p:nvSpPr>
          <p:spPr bwMode="auto">
            <a:xfrm>
              <a:off x="3808143" y="2796503"/>
              <a:ext cx="99008" cy="166846"/>
            </a:xfrm>
            <a:custGeom>
              <a:avLst/>
              <a:gdLst>
                <a:gd name="T0" fmla="*/ 46 w 49"/>
                <a:gd name="T1" fmla="*/ 0 h 81"/>
                <a:gd name="T2" fmla="*/ 47 w 49"/>
                <a:gd name="T3" fmla="*/ 4 h 81"/>
                <a:gd name="T4" fmla="*/ 48 w 49"/>
                <a:gd name="T5" fmla="*/ 81 h 81"/>
                <a:gd name="T6" fmla="*/ 0 w 49"/>
                <a:gd name="T7" fmla="*/ 81 h 81"/>
                <a:gd name="T8" fmla="*/ 0 w 49"/>
                <a:gd name="T9" fmla="*/ 0 h 81"/>
                <a:gd name="T10" fmla="*/ 46 w 49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81">
                  <a:moveTo>
                    <a:pt x="46" y="0"/>
                  </a:moveTo>
                  <a:cubicBezTo>
                    <a:pt x="47" y="1"/>
                    <a:pt x="47" y="3"/>
                    <a:pt x="47" y="4"/>
                  </a:cubicBezTo>
                  <a:cubicBezTo>
                    <a:pt x="47" y="26"/>
                    <a:pt x="49" y="56"/>
                    <a:pt x="48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223"/>
            <p:cNvSpPr>
              <a:spLocks/>
            </p:cNvSpPr>
            <p:nvPr/>
          </p:nvSpPr>
          <p:spPr bwMode="auto">
            <a:xfrm>
              <a:off x="3885149" y="2796503"/>
              <a:ext cx="126510" cy="166846"/>
            </a:xfrm>
            <a:custGeom>
              <a:avLst/>
              <a:gdLst>
                <a:gd name="T0" fmla="*/ 59 w 62"/>
                <a:gd name="T1" fmla="*/ 0 h 81"/>
                <a:gd name="T2" fmla="*/ 60 w 62"/>
                <a:gd name="T3" fmla="*/ 6 h 81"/>
                <a:gd name="T4" fmla="*/ 61 w 62"/>
                <a:gd name="T5" fmla="*/ 81 h 81"/>
                <a:gd name="T6" fmla="*/ 2 w 62"/>
                <a:gd name="T7" fmla="*/ 81 h 81"/>
                <a:gd name="T8" fmla="*/ 0 w 62"/>
                <a:gd name="T9" fmla="*/ 40 h 81"/>
                <a:gd name="T10" fmla="*/ 1 w 62"/>
                <a:gd name="T11" fmla="*/ 6 h 81"/>
                <a:gd name="T12" fmla="*/ 1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59" y="2"/>
                    <a:pt x="60" y="4"/>
                    <a:pt x="60" y="6"/>
                  </a:cubicBezTo>
                  <a:cubicBezTo>
                    <a:pt x="60" y="28"/>
                    <a:pt x="62" y="56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3"/>
                    <a:pt x="0" y="40"/>
                  </a:cubicBezTo>
                  <a:cubicBezTo>
                    <a:pt x="0" y="28"/>
                    <a:pt x="1" y="16"/>
                    <a:pt x="1" y="6"/>
                  </a:cubicBezTo>
                  <a:cubicBezTo>
                    <a:pt x="1" y="4"/>
                    <a:pt x="1" y="2"/>
                    <a:pt x="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224"/>
            <p:cNvSpPr>
              <a:spLocks/>
            </p:cNvSpPr>
            <p:nvPr/>
          </p:nvSpPr>
          <p:spPr bwMode="auto">
            <a:xfrm>
              <a:off x="4095998" y="2796503"/>
              <a:ext cx="130177" cy="166846"/>
            </a:xfrm>
            <a:custGeom>
              <a:avLst/>
              <a:gdLst>
                <a:gd name="T0" fmla="*/ 60 w 63"/>
                <a:gd name="T1" fmla="*/ 0 h 81"/>
                <a:gd name="T2" fmla="*/ 60 w 63"/>
                <a:gd name="T3" fmla="*/ 3 h 81"/>
                <a:gd name="T4" fmla="*/ 61 w 63"/>
                <a:gd name="T5" fmla="*/ 81 h 81"/>
                <a:gd name="T6" fmla="*/ 2 w 63"/>
                <a:gd name="T7" fmla="*/ 81 h 81"/>
                <a:gd name="T8" fmla="*/ 0 w 63"/>
                <a:gd name="T9" fmla="*/ 37 h 81"/>
                <a:gd name="T10" fmla="*/ 1 w 63"/>
                <a:gd name="T11" fmla="*/ 3 h 81"/>
                <a:gd name="T12" fmla="*/ 1 w 63"/>
                <a:gd name="T13" fmla="*/ 0 h 81"/>
                <a:gd name="T14" fmla="*/ 60 w 63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0" y="26"/>
                    <a:pt x="63" y="55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1" y="51"/>
                    <a:pt x="0" y="37"/>
                  </a:cubicBezTo>
                  <a:cubicBezTo>
                    <a:pt x="0" y="25"/>
                    <a:pt x="2" y="13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225"/>
            <p:cNvSpPr>
              <a:spLocks/>
            </p:cNvSpPr>
            <p:nvPr/>
          </p:nvSpPr>
          <p:spPr bwMode="auto">
            <a:xfrm>
              <a:off x="4316015" y="2796503"/>
              <a:ext cx="128343" cy="166846"/>
            </a:xfrm>
            <a:custGeom>
              <a:avLst/>
              <a:gdLst>
                <a:gd name="T0" fmla="*/ 59 w 62"/>
                <a:gd name="T1" fmla="*/ 0 h 81"/>
                <a:gd name="T2" fmla="*/ 59 w 62"/>
                <a:gd name="T3" fmla="*/ 3 h 81"/>
                <a:gd name="T4" fmla="*/ 60 w 62"/>
                <a:gd name="T5" fmla="*/ 81 h 81"/>
                <a:gd name="T6" fmla="*/ 1 w 62"/>
                <a:gd name="T7" fmla="*/ 81 h 81"/>
                <a:gd name="T8" fmla="*/ 0 w 62"/>
                <a:gd name="T9" fmla="*/ 37 h 81"/>
                <a:gd name="T10" fmla="*/ 0 w 62"/>
                <a:gd name="T11" fmla="*/ 3 h 81"/>
                <a:gd name="T12" fmla="*/ 0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59" y="3"/>
                    <a:pt x="59" y="3"/>
                    <a:pt x="59" y="3"/>
                  </a:cubicBezTo>
                  <a:cubicBezTo>
                    <a:pt x="60" y="26"/>
                    <a:pt x="62" y="55"/>
                    <a:pt x="6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6"/>
                    <a:pt x="0" y="51"/>
                    <a:pt x="0" y="37"/>
                  </a:cubicBezTo>
                  <a:cubicBezTo>
                    <a:pt x="0" y="26"/>
                    <a:pt x="1" y="14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226"/>
            <p:cNvSpPr>
              <a:spLocks/>
            </p:cNvSpPr>
            <p:nvPr/>
          </p:nvSpPr>
          <p:spPr bwMode="auto">
            <a:xfrm>
              <a:off x="3996990" y="2796503"/>
              <a:ext cx="117342" cy="166846"/>
            </a:xfrm>
            <a:custGeom>
              <a:avLst/>
              <a:gdLst>
                <a:gd name="T0" fmla="*/ 58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58" y="23"/>
                    <a:pt x="56" y="58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0" y="16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227"/>
            <p:cNvSpPr>
              <a:spLocks/>
            </p:cNvSpPr>
            <p:nvPr/>
          </p:nvSpPr>
          <p:spPr bwMode="auto">
            <a:xfrm>
              <a:off x="4213340" y="2796503"/>
              <a:ext cx="119176" cy="166846"/>
            </a:xfrm>
            <a:custGeom>
              <a:avLst/>
              <a:gdLst>
                <a:gd name="T0" fmla="*/ 58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58" y="23"/>
                    <a:pt x="56" y="59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0" y="16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228"/>
            <p:cNvSpPr>
              <a:spLocks/>
            </p:cNvSpPr>
            <p:nvPr/>
          </p:nvSpPr>
          <p:spPr bwMode="auto">
            <a:xfrm>
              <a:off x="4427857" y="2796503"/>
              <a:ext cx="49504" cy="166846"/>
            </a:xfrm>
            <a:custGeom>
              <a:avLst/>
              <a:gdLst>
                <a:gd name="T0" fmla="*/ 1 w 24"/>
                <a:gd name="T1" fmla="*/ 81 h 81"/>
                <a:gd name="T2" fmla="*/ 0 w 24"/>
                <a:gd name="T3" fmla="*/ 0 h 81"/>
                <a:gd name="T4" fmla="*/ 24 w 24"/>
                <a:gd name="T5" fmla="*/ 0 h 81"/>
                <a:gd name="T6" fmla="*/ 24 w 24"/>
                <a:gd name="T7" fmla="*/ 81 h 81"/>
                <a:gd name="T8" fmla="*/ 1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1" y="81"/>
                  </a:moveTo>
                  <a:cubicBezTo>
                    <a:pt x="2" y="40"/>
                    <a:pt x="0" y="15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81"/>
                    <a:pt x="24" y="81"/>
                    <a:pt x="24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229"/>
            <p:cNvSpPr>
              <a:spLocks/>
            </p:cNvSpPr>
            <p:nvPr/>
          </p:nvSpPr>
          <p:spPr bwMode="auto">
            <a:xfrm>
              <a:off x="3610127" y="2796503"/>
              <a:ext cx="119176" cy="166846"/>
            </a:xfrm>
            <a:custGeom>
              <a:avLst/>
              <a:gdLst>
                <a:gd name="T0" fmla="*/ 57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7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7" y="0"/>
                  </a:moveTo>
                  <a:cubicBezTo>
                    <a:pt x="58" y="19"/>
                    <a:pt x="56" y="56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230"/>
            <p:cNvSpPr>
              <a:spLocks/>
            </p:cNvSpPr>
            <p:nvPr/>
          </p:nvSpPr>
          <p:spPr bwMode="auto">
            <a:xfrm>
              <a:off x="3159092" y="2796503"/>
              <a:ext cx="56838" cy="166846"/>
            </a:xfrm>
            <a:custGeom>
              <a:avLst/>
              <a:gdLst>
                <a:gd name="T0" fmla="*/ 25 w 28"/>
                <a:gd name="T1" fmla="*/ 0 h 81"/>
                <a:gd name="T2" fmla="*/ 25 w 28"/>
                <a:gd name="T3" fmla="*/ 8 h 81"/>
                <a:gd name="T4" fmla="*/ 27 w 28"/>
                <a:gd name="T5" fmla="*/ 81 h 81"/>
                <a:gd name="T6" fmla="*/ 0 w 28"/>
                <a:gd name="T7" fmla="*/ 81 h 81"/>
                <a:gd name="T8" fmla="*/ 0 w 28"/>
                <a:gd name="T9" fmla="*/ 0 h 81"/>
                <a:gd name="T10" fmla="*/ 25 w 2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1">
                  <a:moveTo>
                    <a:pt x="25" y="0"/>
                  </a:moveTo>
                  <a:cubicBezTo>
                    <a:pt x="25" y="3"/>
                    <a:pt x="25" y="6"/>
                    <a:pt x="25" y="8"/>
                  </a:cubicBezTo>
                  <a:cubicBezTo>
                    <a:pt x="26" y="29"/>
                    <a:pt x="28" y="57"/>
                    <a:pt x="27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231"/>
            <p:cNvSpPr>
              <a:spLocks/>
            </p:cNvSpPr>
            <p:nvPr/>
          </p:nvSpPr>
          <p:spPr bwMode="auto">
            <a:xfrm>
              <a:off x="3298437" y="2796503"/>
              <a:ext cx="124676" cy="166846"/>
            </a:xfrm>
            <a:custGeom>
              <a:avLst/>
              <a:gdLst>
                <a:gd name="T0" fmla="*/ 58 w 61"/>
                <a:gd name="T1" fmla="*/ 0 h 81"/>
                <a:gd name="T2" fmla="*/ 58 w 61"/>
                <a:gd name="T3" fmla="*/ 12 h 81"/>
                <a:gd name="T4" fmla="*/ 60 w 61"/>
                <a:gd name="T5" fmla="*/ 81 h 81"/>
                <a:gd name="T6" fmla="*/ 1 w 61"/>
                <a:gd name="T7" fmla="*/ 81 h 81"/>
                <a:gd name="T8" fmla="*/ 0 w 61"/>
                <a:gd name="T9" fmla="*/ 44 h 81"/>
                <a:gd name="T10" fmla="*/ 0 w 61"/>
                <a:gd name="T11" fmla="*/ 12 h 81"/>
                <a:gd name="T12" fmla="*/ 1 w 61"/>
                <a:gd name="T13" fmla="*/ 0 h 81"/>
                <a:gd name="T14" fmla="*/ 58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58" y="0"/>
                  </a:moveTo>
                  <a:cubicBezTo>
                    <a:pt x="58" y="4"/>
                    <a:pt x="58" y="8"/>
                    <a:pt x="58" y="12"/>
                  </a:cubicBezTo>
                  <a:cubicBezTo>
                    <a:pt x="59" y="32"/>
                    <a:pt x="61" y="58"/>
                    <a:pt x="6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8"/>
                    <a:pt x="0" y="56"/>
                    <a:pt x="0" y="44"/>
                  </a:cubicBezTo>
                  <a:cubicBezTo>
                    <a:pt x="0" y="33"/>
                    <a:pt x="1" y="22"/>
                    <a:pt x="0" y="12"/>
                  </a:cubicBezTo>
                  <a:cubicBezTo>
                    <a:pt x="0" y="7"/>
                    <a:pt x="0" y="4"/>
                    <a:pt x="1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232"/>
            <p:cNvSpPr>
              <a:spLocks/>
            </p:cNvSpPr>
            <p:nvPr/>
          </p:nvSpPr>
          <p:spPr bwMode="auto">
            <a:xfrm>
              <a:off x="3496452" y="2796503"/>
              <a:ext cx="126510" cy="166846"/>
            </a:xfrm>
            <a:custGeom>
              <a:avLst/>
              <a:gdLst>
                <a:gd name="T0" fmla="*/ 58 w 61"/>
                <a:gd name="T1" fmla="*/ 0 h 81"/>
                <a:gd name="T2" fmla="*/ 59 w 61"/>
                <a:gd name="T3" fmla="*/ 13 h 81"/>
                <a:gd name="T4" fmla="*/ 60 w 61"/>
                <a:gd name="T5" fmla="*/ 81 h 81"/>
                <a:gd name="T6" fmla="*/ 1 w 61"/>
                <a:gd name="T7" fmla="*/ 81 h 81"/>
                <a:gd name="T8" fmla="*/ 0 w 61"/>
                <a:gd name="T9" fmla="*/ 45 h 81"/>
                <a:gd name="T10" fmla="*/ 0 w 61"/>
                <a:gd name="T11" fmla="*/ 13 h 81"/>
                <a:gd name="T12" fmla="*/ 1 w 61"/>
                <a:gd name="T13" fmla="*/ 0 h 81"/>
                <a:gd name="T14" fmla="*/ 58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58" y="0"/>
                  </a:moveTo>
                  <a:cubicBezTo>
                    <a:pt x="58" y="4"/>
                    <a:pt x="58" y="9"/>
                    <a:pt x="59" y="13"/>
                  </a:cubicBezTo>
                  <a:cubicBezTo>
                    <a:pt x="59" y="33"/>
                    <a:pt x="61" y="58"/>
                    <a:pt x="6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7"/>
                    <a:pt x="0" y="45"/>
                  </a:cubicBezTo>
                  <a:cubicBezTo>
                    <a:pt x="0" y="34"/>
                    <a:pt x="1" y="23"/>
                    <a:pt x="0" y="13"/>
                  </a:cubicBezTo>
                  <a:cubicBezTo>
                    <a:pt x="0" y="8"/>
                    <a:pt x="1" y="4"/>
                    <a:pt x="1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233"/>
            <p:cNvSpPr>
              <a:spLocks/>
            </p:cNvSpPr>
            <p:nvPr/>
          </p:nvSpPr>
          <p:spPr bwMode="auto">
            <a:xfrm>
              <a:off x="3710968" y="2796503"/>
              <a:ext cx="99008" cy="166846"/>
            </a:xfrm>
            <a:custGeom>
              <a:avLst/>
              <a:gdLst>
                <a:gd name="T0" fmla="*/ 48 w 48"/>
                <a:gd name="T1" fmla="*/ 0 h 81"/>
                <a:gd name="T2" fmla="*/ 48 w 48"/>
                <a:gd name="T3" fmla="*/ 81 h 81"/>
                <a:gd name="T4" fmla="*/ 1 w 48"/>
                <a:gd name="T5" fmla="*/ 81 h 81"/>
                <a:gd name="T6" fmla="*/ 0 w 48"/>
                <a:gd name="T7" fmla="*/ 45 h 81"/>
                <a:gd name="T8" fmla="*/ 0 w 48"/>
                <a:gd name="T9" fmla="*/ 13 h 81"/>
                <a:gd name="T10" fmla="*/ 2 w 48"/>
                <a:gd name="T11" fmla="*/ 0 h 81"/>
                <a:gd name="T12" fmla="*/ 48 w 4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1">
                  <a:moveTo>
                    <a:pt x="48" y="0"/>
                  </a:moveTo>
                  <a:cubicBezTo>
                    <a:pt x="48" y="81"/>
                    <a:pt x="48" y="81"/>
                    <a:pt x="48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7"/>
                    <a:pt x="0" y="45"/>
                  </a:cubicBezTo>
                  <a:cubicBezTo>
                    <a:pt x="0" y="34"/>
                    <a:pt x="1" y="23"/>
                    <a:pt x="0" y="13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234"/>
            <p:cNvSpPr>
              <a:spLocks/>
            </p:cNvSpPr>
            <p:nvPr/>
          </p:nvSpPr>
          <p:spPr bwMode="auto">
            <a:xfrm>
              <a:off x="3199429" y="2796503"/>
              <a:ext cx="119176" cy="166846"/>
            </a:xfrm>
            <a:custGeom>
              <a:avLst/>
              <a:gdLst>
                <a:gd name="T0" fmla="*/ 57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7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7" y="0"/>
                  </a:moveTo>
                  <a:cubicBezTo>
                    <a:pt x="58" y="18"/>
                    <a:pt x="56" y="56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235"/>
            <p:cNvSpPr>
              <a:spLocks/>
            </p:cNvSpPr>
            <p:nvPr/>
          </p:nvSpPr>
          <p:spPr bwMode="auto">
            <a:xfrm>
              <a:off x="3404778" y="2796503"/>
              <a:ext cx="121009" cy="166846"/>
            </a:xfrm>
            <a:custGeom>
              <a:avLst/>
              <a:gdLst>
                <a:gd name="T0" fmla="*/ 58 w 59"/>
                <a:gd name="T1" fmla="*/ 0 h 81"/>
                <a:gd name="T2" fmla="*/ 56 w 59"/>
                <a:gd name="T3" fmla="*/ 81 h 81"/>
                <a:gd name="T4" fmla="*/ 2 w 59"/>
                <a:gd name="T5" fmla="*/ 81 h 81"/>
                <a:gd name="T6" fmla="*/ 0 w 59"/>
                <a:gd name="T7" fmla="*/ 0 h 81"/>
                <a:gd name="T8" fmla="*/ 58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8" y="0"/>
                  </a:moveTo>
                  <a:cubicBezTo>
                    <a:pt x="59" y="18"/>
                    <a:pt x="57" y="56"/>
                    <a:pt x="5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236"/>
            <p:cNvSpPr>
              <a:spLocks/>
            </p:cNvSpPr>
            <p:nvPr/>
          </p:nvSpPr>
          <p:spPr bwMode="auto">
            <a:xfrm>
              <a:off x="5120911" y="2796503"/>
              <a:ext cx="102675" cy="166846"/>
            </a:xfrm>
            <a:custGeom>
              <a:avLst/>
              <a:gdLst>
                <a:gd name="T0" fmla="*/ 47 w 50"/>
                <a:gd name="T1" fmla="*/ 0 h 81"/>
                <a:gd name="T2" fmla="*/ 47 w 50"/>
                <a:gd name="T3" fmla="*/ 0 h 81"/>
                <a:gd name="T4" fmla="*/ 49 w 50"/>
                <a:gd name="T5" fmla="*/ 81 h 81"/>
                <a:gd name="T6" fmla="*/ 0 w 50"/>
                <a:gd name="T7" fmla="*/ 81 h 81"/>
                <a:gd name="T8" fmla="*/ 0 w 50"/>
                <a:gd name="T9" fmla="*/ 0 h 81"/>
                <a:gd name="T10" fmla="*/ 47 w 50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81"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8" y="24"/>
                    <a:pt x="50" y="55"/>
                    <a:pt x="4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237"/>
            <p:cNvSpPr>
              <a:spLocks/>
            </p:cNvSpPr>
            <p:nvPr/>
          </p:nvSpPr>
          <p:spPr bwMode="auto">
            <a:xfrm>
              <a:off x="5201584" y="2796503"/>
              <a:ext cx="128343" cy="166846"/>
            </a:xfrm>
            <a:custGeom>
              <a:avLst/>
              <a:gdLst>
                <a:gd name="T0" fmla="*/ 60 w 63"/>
                <a:gd name="T1" fmla="*/ 0 h 81"/>
                <a:gd name="T2" fmla="*/ 60 w 63"/>
                <a:gd name="T3" fmla="*/ 2 h 81"/>
                <a:gd name="T4" fmla="*/ 61 w 63"/>
                <a:gd name="T5" fmla="*/ 81 h 81"/>
                <a:gd name="T6" fmla="*/ 1 w 63"/>
                <a:gd name="T7" fmla="*/ 81 h 81"/>
                <a:gd name="T8" fmla="*/ 0 w 63"/>
                <a:gd name="T9" fmla="*/ 36 h 81"/>
                <a:gd name="T10" fmla="*/ 0 w 63"/>
                <a:gd name="T11" fmla="*/ 2 h 81"/>
                <a:gd name="T12" fmla="*/ 0 w 63"/>
                <a:gd name="T13" fmla="*/ 0 h 81"/>
                <a:gd name="T14" fmla="*/ 60 w 63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60" y="25"/>
                    <a:pt x="63" y="55"/>
                    <a:pt x="61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6"/>
                    <a:pt x="0" y="51"/>
                    <a:pt x="0" y="36"/>
                  </a:cubicBezTo>
                  <a:cubicBezTo>
                    <a:pt x="0" y="24"/>
                    <a:pt x="1" y="1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238"/>
            <p:cNvSpPr>
              <a:spLocks/>
            </p:cNvSpPr>
            <p:nvPr/>
          </p:nvSpPr>
          <p:spPr bwMode="auto">
            <a:xfrm>
              <a:off x="5414267" y="2796503"/>
              <a:ext cx="130177" cy="166846"/>
            </a:xfrm>
            <a:custGeom>
              <a:avLst/>
              <a:gdLst>
                <a:gd name="T0" fmla="*/ 61 w 63"/>
                <a:gd name="T1" fmla="*/ 0 h 81"/>
                <a:gd name="T2" fmla="*/ 62 w 63"/>
                <a:gd name="T3" fmla="*/ 81 h 81"/>
                <a:gd name="T4" fmla="*/ 2 w 63"/>
                <a:gd name="T5" fmla="*/ 81 h 81"/>
                <a:gd name="T6" fmla="*/ 0 w 63"/>
                <a:gd name="T7" fmla="*/ 33 h 81"/>
                <a:gd name="T8" fmla="*/ 1 w 63"/>
                <a:gd name="T9" fmla="*/ 0 h 81"/>
                <a:gd name="T10" fmla="*/ 61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61" y="0"/>
                  </a:moveTo>
                  <a:cubicBezTo>
                    <a:pt x="61" y="24"/>
                    <a:pt x="63" y="55"/>
                    <a:pt x="6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2" y="10"/>
                    <a:pt x="1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239"/>
            <p:cNvSpPr>
              <a:spLocks/>
            </p:cNvSpPr>
            <p:nvPr/>
          </p:nvSpPr>
          <p:spPr bwMode="auto">
            <a:xfrm>
              <a:off x="5636117" y="2796503"/>
              <a:ext cx="130177" cy="166846"/>
            </a:xfrm>
            <a:custGeom>
              <a:avLst/>
              <a:gdLst>
                <a:gd name="T0" fmla="*/ 60 w 63"/>
                <a:gd name="T1" fmla="*/ 0 h 81"/>
                <a:gd name="T2" fmla="*/ 61 w 63"/>
                <a:gd name="T3" fmla="*/ 81 h 81"/>
                <a:gd name="T4" fmla="*/ 2 w 63"/>
                <a:gd name="T5" fmla="*/ 81 h 81"/>
                <a:gd name="T6" fmla="*/ 0 w 63"/>
                <a:gd name="T7" fmla="*/ 33 h 81"/>
                <a:gd name="T8" fmla="*/ 1 w 63"/>
                <a:gd name="T9" fmla="*/ 0 h 81"/>
                <a:gd name="T10" fmla="*/ 60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1" y="24"/>
                    <a:pt x="63" y="55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0"/>
                    <a:pt x="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240"/>
            <p:cNvSpPr>
              <a:spLocks/>
            </p:cNvSpPr>
            <p:nvPr/>
          </p:nvSpPr>
          <p:spPr bwMode="auto">
            <a:xfrm>
              <a:off x="5311593" y="2796503"/>
              <a:ext cx="121009" cy="166846"/>
            </a:xfrm>
            <a:custGeom>
              <a:avLst/>
              <a:gdLst>
                <a:gd name="T0" fmla="*/ 59 w 59"/>
                <a:gd name="T1" fmla="*/ 0 h 81"/>
                <a:gd name="T2" fmla="*/ 56 w 59"/>
                <a:gd name="T3" fmla="*/ 81 h 81"/>
                <a:gd name="T4" fmla="*/ 1 w 59"/>
                <a:gd name="T5" fmla="*/ 81 h 81"/>
                <a:gd name="T6" fmla="*/ 0 w 59"/>
                <a:gd name="T7" fmla="*/ 0 h 81"/>
                <a:gd name="T8" fmla="*/ 59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0"/>
                  </a:moveTo>
                  <a:cubicBezTo>
                    <a:pt x="59" y="24"/>
                    <a:pt x="56" y="60"/>
                    <a:pt x="56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6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241"/>
            <p:cNvSpPr>
              <a:spLocks/>
            </p:cNvSpPr>
            <p:nvPr/>
          </p:nvSpPr>
          <p:spPr bwMode="auto">
            <a:xfrm>
              <a:off x="5533442" y="2796503"/>
              <a:ext cx="119176" cy="166846"/>
            </a:xfrm>
            <a:custGeom>
              <a:avLst/>
              <a:gdLst>
                <a:gd name="T0" fmla="*/ 58 w 58"/>
                <a:gd name="T1" fmla="*/ 0 h 81"/>
                <a:gd name="T2" fmla="*/ 55 w 58"/>
                <a:gd name="T3" fmla="*/ 81 h 81"/>
                <a:gd name="T4" fmla="*/ 0 w 58"/>
                <a:gd name="T5" fmla="*/ 81 h 81"/>
                <a:gd name="T6" fmla="*/ 0 w 58"/>
                <a:gd name="T7" fmla="*/ 0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58" y="25"/>
                    <a:pt x="56" y="60"/>
                    <a:pt x="5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" y="42"/>
                    <a:pt x="0" y="17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242"/>
            <p:cNvSpPr>
              <a:spLocks/>
            </p:cNvSpPr>
            <p:nvPr/>
          </p:nvSpPr>
          <p:spPr bwMode="auto">
            <a:xfrm>
              <a:off x="5749793" y="2796503"/>
              <a:ext cx="49504" cy="166846"/>
            </a:xfrm>
            <a:custGeom>
              <a:avLst/>
              <a:gdLst>
                <a:gd name="T0" fmla="*/ 1 w 24"/>
                <a:gd name="T1" fmla="*/ 81 h 81"/>
                <a:gd name="T2" fmla="*/ 0 w 24"/>
                <a:gd name="T3" fmla="*/ 0 h 81"/>
                <a:gd name="T4" fmla="*/ 24 w 24"/>
                <a:gd name="T5" fmla="*/ 0 h 81"/>
                <a:gd name="T6" fmla="*/ 24 w 24"/>
                <a:gd name="T7" fmla="*/ 81 h 81"/>
                <a:gd name="T8" fmla="*/ 1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1" y="81"/>
                  </a:moveTo>
                  <a:cubicBezTo>
                    <a:pt x="2" y="41"/>
                    <a:pt x="0" y="16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81"/>
                    <a:pt x="24" y="81"/>
                    <a:pt x="24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243"/>
            <p:cNvSpPr>
              <a:spLocks/>
            </p:cNvSpPr>
            <p:nvPr/>
          </p:nvSpPr>
          <p:spPr bwMode="auto">
            <a:xfrm>
              <a:off x="4922896" y="2796503"/>
              <a:ext cx="121009" cy="166846"/>
            </a:xfrm>
            <a:custGeom>
              <a:avLst/>
              <a:gdLst>
                <a:gd name="T0" fmla="*/ 58 w 59"/>
                <a:gd name="T1" fmla="*/ 0 h 81"/>
                <a:gd name="T2" fmla="*/ 56 w 59"/>
                <a:gd name="T3" fmla="*/ 81 h 81"/>
                <a:gd name="T4" fmla="*/ 1 w 59"/>
                <a:gd name="T5" fmla="*/ 81 h 81"/>
                <a:gd name="T6" fmla="*/ 0 w 59"/>
                <a:gd name="T7" fmla="*/ 0 h 81"/>
                <a:gd name="T8" fmla="*/ 58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8" y="0"/>
                  </a:moveTo>
                  <a:cubicBezTo>
                    <a:pt x="59" y="21"/>
                    <a:pt x="56" y="58"/>
                    <a:pt x="56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0" y="14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244"/>
            <p:cNvSpPr>
              <a:spLocks/>
            </p:cNvSpPr>
            <p:nvPr/>
          </p:nvSpPr>
          <p:spPr bwMode="auto">
            <a:xfrm>
              <a:off x="4466360" y="2796503"/>
              <a:ext cx="56838" cy="166846"/>
            </a:xfrm>
            <a:custGeom>
              <a:avLst/>
              <a:gdLst>
                <a:gd name="T0" fmla="*/ 25 w 28"/>
                <a:gd name="T1" fmla="*/ 0 h 81"/>
                <a:gd name="T2" fmla="*/ 25 w 28"/>
                <a:gd name="T3" fmla="*/ 4 h 81"/>
                <a:gd name="T4" fmla="*/ 26 w 28"/>
                <a:gd name="T5" fmla="*/ 81 h 81"/>
                <a:gd name="T6" fmla="*/ 0 w 28"/>
                <a:gd name="T7" fmla="*/ 81 h 81"/>
                <a:gd name="T8" fmla="*/ 0 w 28"/>
                <a:gd name="T9" fmla="*/ 0 h 81"/>
                <a:gd name="T10" fmla="*/ 25 w 2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1">
                  <a:moveTo>
                    <a:pt x="25" y="0"/>
                  </a:moveTo>
                  <a:cubicBezTo>
                    <a:pt x="25" y="1"/>
                    <a:pt x="25" y="3"/>
                    <a:pt x="25" y="4"/>
                  </a:cubicBezTo>
                  <a:cubicBezTo>
                    <a:pt x="26" y="27"/>
                    <a:pt x="28" y="56"/>
                    <a:pt x="26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245"/>
            <p:cNvSpPr>
              <a:spLocks/>
            </p:cNvSpPr>
            <p:nvPr/>
          </p:nvSpPr>
          <p:spPr bwMode="auto">
            <a:xfrm>
              <a:off x="4605704" y="2796503"/>
              <a:ext cx="128343" cy="166846"/>
            </a:xfrm>
            <a:custGeom>
              <a:avLst/>
              <a:gdLst>
                <a:gd name="T0" fmla="*/ 59 w 62"/>
                <a:gd name="T1" fmla="*/ 0 h 81"/>
                <a:gd name="T2" fmla="*/ 59 w 62"/>
                <a:gd name="T3" fmla="*/ 7 h 81"/>
                <a:gd name="T4" fmla="*/ 61 w 62"/>
                <a:gd name="T5" fmla="*/ 81 h 81"/>
                <a:gd name="T6" fmla="*/ 2 w 62"/>
                <a:gd name="T7" fmla="*/ 81 h 81"/>
                <a:gd name="T8" fmla="*/ 0 w 62"/>
                <a:gd name="T9" fmla="*/ 40 h 81"/>
                <a:gd name="T10" fmla="*/ 1 w 62"/>
                <a:gd name="T11" fmla="*/ 7 h 81"/>
                <a:gd name="T12" fmla="*/ 1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59" y="2"/>
                    <a:pt x="59" y="5"/>
                    <a:pt x="59" y="7"/>
                  </a:cubicBezTo>
                  <a:cubicBezTo>
                    <a:pt x="60" y="29"/>
                    <a:pt x="62" y="57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3"/>
                    <a:pt x="0" y="40"/>
                  </a:cubicBezTo>
                  <a:cubicBezTo>
                    <a:pt x="0" y="29"/>
                    <a:pt x="1" y="18"/>
                    <a:pt x="1" y="7"/>
                  </a:cubicBezTo>
                  <a:cubicBezTo>
                    <a:pt x="0" y="5"/>
                    <a:pt x="1" y="2"/>
                    <a:pt x="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246"/>
            <p:cNvSpPr>
              <a:spLocks/>
            </p:cNvSpPr>
            <p:nvPr/>
          </p:nvSpPr>
          <p:spPr bwMode="auto">
            <a:xfrm>
              <a:off x="4807386" y="2796503"/>
              <a:ext cx="126510" cy="166846"/>
            </a:xfrm>
            <a:custGeom>
              <a:avLst/>
              <a:gdLst>
                <a:gd name="T0" fmla="*/ 59 w 62"/>
                <a:gd name="T1" fmla="*/ 0 h 81"/>
                <a:gd name="T2" fmla="*/ 60 w 62"/>
                <a:gd name="T3" fmla="*/ 9 h 81"/>
                <a:gd name="T4" fmla="*/ 61 w 62"/>
                <a:gd name="T5" fmla="*/ 81 h 81"/>
                <a:gd name="T6" fmla="*/ 2 w 62"/>
                <a:gd name="T7" fmla="*/ 81 h 81"/>
                <a:gd name="T8" fmla="*/ 0 w 62"/>
                <a:gd name="T9" fmla="*/ 41 h 81"/>
                <a:gd name="T10" fmla="*/ 1 w 62"/>
                <a:gd name="T11" fmla="*/ 9 h 81"/>
                <a:gd name="T12" fmla="*/ 1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60" y="3"/>
                    <a:pt x="60" y="6"/>
                    <a:pt x="60" y="9"/>
                  </a:cubicBezTo>
                  <a:cubicBezTo>
                    <a:pt x="60" y="30"/>
                    <a:pt x="62" y="57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247"/>
            <p:cNvSpPr>
              <a:spLocks/>
            </p:cNvSpPr>
            <p:nvPr/>
          </p:nvSpPr>
          <p:spPr bwMode="auto">
            <a:xfrm>
              <a:off x="5023736" y="2796503"/>
              <a:ext cx="99008" cy="166846"/>
            </a:xfrm>
            <a:custGeom>
              <a:avLst/>
              <a:gdLst>
                <a:gd name="T0" fmla="*/ 49 w 49"/>
                <a:gd name="T1" fmla="*/ 0 h 81"/>
                <a:gd name="T2" fmla="*/ 49 w 49"/>
                <a:gd name="T3" fmla="*/ 81 h 81"/>
                <a:gd name="T4" fmla="*/ 2 w 49"/>
                <a:gd name="T5" fmla="*/ 81 h 81"/>
                <a:gd name="T6" fmla="*/ 0 w 49"/>
                <a:gd name="T7" fmla="*/ 41 h 81"/>
                <a:gd name="T8" fmla="*/ 1 w 49"/>
                <a:gd name="T9" fmla="*/ 9 h 81"/>
                <a:gd name="T10" fmla="*/ 1 w 49"/>
                <a:gd name="T11" fmla="*/ 0 h 81"/>
                <a:gd name="T12" fmla="*/ 49 w 49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81">
                  <a:moveTo>
                    <a:pt x="49" y="0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1" y="0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248"/>
            <p:cNvSpPr>
              <a:spLocks/>
            </p:cNvSpPr>
            <p:nvPr/>
          </p:nvSpPr>
          <p:spPr bwMode="auto">
            <a:xfrm>
              <a:off x="4504863" y="2796503"/>
              <a:ext cx="121009" cy="166846"/>
            </a:xfrm>
            <a:custGeom>
              <a:avLst/>
              <a:gdLst>
                <a:gd name="T0" fmla="*/ 59 w 59"/>
                <a:gd name="T1" fmla="*/ 0 h 81"/>
                <a:gd name="T2" fmla="*/ 56 w 59"/>
                <a:gd name="T3" fmla="*/ 81 h 81"/>
                <a:gd name="T4" fmla="*/ 1 w 59"/>
                <a:gd name="T5" fmla="*/ 81 h 81"/>
                <a:gd name="T6" fmla="*/ 0 w 59"/>
                <a:gd name="T7" fmla="*/ 0 h 81"/>
                <a:gd name="T8" fmla="*/ 59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0"/>
                  </a:moveTo>
                  <a:cubicBezTo>
                    <a:pt x="59" y="21"/>
                    <a:pt x="57" y="58"/>
                    <a:pt x="56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1" y="14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249"/>
            <p:cNvSpPr>
              <a:spLocks/>
            </p:cNvSpPr>
            <p:nvPr/>
          </p:nvSpPr>
          <p:spPr bwMode="auto">
            <a:xfrm>
              <a:off x="4715712" y="2796503"/>
              <a:ext cx="121009" cy="166846"/>
            </a:xfrm>
            <a:custGeom>
              <a:avLst/>
              <a:gdLst>
                <a:gd name="T0" fmla="*/ 59 w 59"/>
                <a:gd name="T1" fmla="*/ 0 h 81"/>
                <a:gd name="T2" fmla="*/ 56 w 59"/>
                <a:gd name="T3" fmla="*/ 81 h 81"/>
                <a:gd name="T4" fmla="*/ 2 w 59"/>
                <a:gd name="T5" fmla="*/ 81 h 81"/>
                <a:gd name="T6" fmla="*/ 0 w 59"/>
                <a:gd name="T7" fmla="*/ 0 h 81"/>
                <a:gd name="T8" fmla="*/ 59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0"/>
                  </a:moveTo>
                  <a:cubicBezTo>
                    <a:pt x="59" y="21"/>
                    <a:pt x="57" y="57"/>
                    <a:pt x="5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1" y="14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250"/>
            <p:cNvSpPr>
              <a:spLocks/>
            </p:cNvSpPr>
            <p:nvPr/>
          </p:nvSpPr>
          <p:spPr bwMode="auto">
            <a:xfrm>
              <a:off x="8243319" y="2796503"/>
              <a:ext cx="132010" cy="166846"/>
            </a:xfrm>
            <a:custGeom>
              <a:avLst/>
              <a:gdLst>
                <a:gd name="T0" fmla="*/ 3 w 65"/>
                <a:gd name="T1" fmla="*/ 0 h 81"/>
                <a:gd name="T2" fmla="*/ 3 w 65"/>
                <a:gd name="T3" fmla="*/ 4 h 81"/>
                <a:gd name="T4" fmla="*/ 1 w 65"/>
                <a:gd name="T5" fmla="*/ 81 h 81"/>
                <a:gd name="T6" fmla="*/ 65 w 65"/>
                <a:gd name="T7" fmla="*/ 81 h 81"/>
                <a:gd name="T8" fmla="*/ 65 w 65"/>
                <a:gd name="T9" fmla="*/ 0 h 81"/>
                <a:gd name="T10" fmla="*/ 3 w 6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81">
                  <a:moveTo>
                    <a:pt x="3" y="0"/>
                  </a:moveTo>
                  <a:cubicBezTo>
                    <a:pt x="3" y="1"/>
                    <a:pt x="3" y="3"/>
                    <a:pt x="3" y="4"/>
                  </a:cubicBezTo>
                  <a:cubicBezTo>
                    <a:pt x="2" y="26"/>
                    <a:pt x="0" y="56"/>
                    <a:pt x="1" y="81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251"/>
            <p:cNvSpPr>
              <a:spLocks/>
            </p:cNvSpPr>
            <p:nvPr/>
          </p:nvSpPr>
          <p:spPr bwMode="auto">
            <a:xfrm>
              <a:off x="8105809" y="2796503"/>
              <a:ext cx="165013" cy="166846"/>
            </a:xfrm>
            <a:custGeom>
              <a:avLst/>
              <a:gdLst>
                <a:gd name="T0" fmla="*/ 4 w 81"/>
                <a:gd name="T1" fmla="*/ 0 h 81"/>
                <a:gd name="T2" fmla="*/ 3 w 81"/>
                <a:gd name="T3" fmla="*/ 6 h 81"/>
                <a:gd name="T4" fmla="*/ 1 w 81"/>
                <a:gd name="T5" fmla="*/ 81 h 81"/>
                <a:gd name="T6" fmla="*/ 79 w 81"/>
                <a:gd name="T7" fmla="*/ 81 h 81"/>
                <a:gd name="T8" fmla="*/ 81 w 81"/>
                <a:gd name="T9" fmla="*/ 40 h 81"/>
                <a:gd name="T10" fmla="*/ 80 w 81"/>
                <a:gd name="T11" fmla="*/ 6 h 81"/>
                <a:gd name="T12" fmla="*/ 80 w 81"/>
                <a:gd name="T13" fmla="*/ 0 h 81"/>
                <a:gd name="T14" fmla="*/ 4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4" y="0"/>
                  </a:moveTo>
                  <a:cubicBezTo>
                    <a:pt x="3" y="2"/>
                    <a:pt x="3" y="4"/>
                    <a:pt x="3" y="6"/>
                  </a:cubicBezTo>
                  <a:cubicBezTo>
                    <a:pt x="3" y="28"/>
                    <a:pt x="0" y="56"/>
                    <a:pt x="1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1" y="67"/>
                    <a:pt x="81" y="53"/>
                    <a:pt x="81" y="40"/>
                  </a:cubicBezTo>
                  <a:cubicBezTo>
                    <a:pt x="81" y="28"/>
                    <a:pt x="79" y="16"/>
                    <a:pt x="80" y="6"/>
                  </a:cubicBezTo>
                  <a:cubicBezTo>
                    <a:pt x="81" y="4"/>
                    <a:pt x="81" y="2"/>
                    <a:pt x="8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252"/>
            <p:cNvSpPr>
              <a:spLocks/>
            </p:cNvSpPr>
            <p:nvPr/>
          </p:nvSpPr>
          <p:spPr bwMode="auto">
            <a:xfrm>
              <a:off x="7825287" y="2796503"/>
              <a:ext cx="168680" cy="166846"/>
            </a:xfrm>
            <a:custGeom>
              <a:avLst/>
              <a:gdLst>
                <a:gd name="T0" fmla="*/ 4 w 82"/>
                <a:gd name="T1" fmla="*/ 0 h 81"/>
                <a:gd name="T2" fmla="*/ 4 w 82"/>
                <a:gd name="T3" fmla="*/ 3 h 81"/>
                <a:gd name="T4" fmla="*/ 2 w 82"/>
                <a:gd name="T5" fmla="*/ 81 h 81"/>
                <a:gd name="T6" fmla="*/ 80 w 82"/>
                <a:gd name="T7" fmla="*/ 81 h 81"/>
                <a:gd name="T8" fmla="*/ 82 w 82"/>
                <a:gd name="T9" fmla="*/ 37 h 81"/>
                <a:gd name="T10" fmla="*/ 81 w 82"/>
                <a:gd name="T11" fmla="*/ 3 h 81"/>
                <a:gd name="T12" fmla="*/ 81 w 82"/>
                <a:gd name="T13" fmla="*/ 0 h 81"/>
                <a:gd name="T14" fmla="*/ 4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4" y="0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1" y="66"/>
                    <a:pt x="82" y="51"/>
                    <a:pt x="82" y="37"/>
                  </a:cubicBezTo>
                  <a:cubicBezTo>
                    <a:pt x="82" y="25"/>
                    <a:pt x="80" y="13"/>
                    <a:pt x="81" y="3"/>
                  </a:cubicBezTo>
                  <a:cubicBezTo>
                    <a:pt x="81" y="2"/>
                    <a:pt x="81" y="1"/>
                    <a:pt x="81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253"/>
            <p:cNvSpPr>
              <a:spLocks/>
            </p:cNvSpPr>
            <p:nvPr/>
          </p:nvSpPr>
          <p:spPr bwMode="auto">
            <a:xfrm>
              <a:off x="7541099" y="2796503"/>
              <a:ext cx="165013" cy="166846"/>
            </a:xfrm>
            <a:custGeom>
              <a:avLst/>
              <a:gdLst>
                <a:gd name="T0" fmla="*/ 4 w 81"/>
                <a:gd name="T1" fmla="*/ 0 h 81"/>
                <a:gd name="T2" fmla="*/ 3 w 81"/>
                <a:gd name="T3" fmla="*/ 3 h 81"/>
                <a:gd name="T4" fmla="*/ 2 w 81"/>
                <a:gd name="T5" fmla="*/ 81 h 81"/>
                <a:gd name="T6" fmla="*/ 79 w 81"/>
                <a:gd name="T7" fmla="*/ 81 h 81"/>
                <a:gd name="T8" fmla="*/ 81 w 81"/>
                <a:gd name="T9" fmla="*/ 37 h 81"/>
                <a:gd name="T10" fmla="*/ 81 w 81"/>
                <a:gd name="T11" fmla="*/ 3 h 81"/>
                <a:gd name="T12" fmla="*/ 81 w 81"/>
                <a:gd name="T13" fmla="*/ 0 h 81"/>
                <a:gd name="T14" fmla="*/ 4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4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1" y="66"/>
                    <a:pt x="81" y="51"/>
                    <a:pt x="81" y="37"/>
                  </a:cubicBezTo>
                  <a:cubicBezTo>
                    <a:pt x="81" y="26"/>
                    <a:pt x="80" y="14"/>
                    <a:pt x="81" y="3"/>
                  </a:cubicBezTo>
                  <a:cubicBezTo>
                    <a:pt x="81" y="2"/>
                    <a:pt x="81" y="1"/>
                    <a:pt x="81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254"/>
            <p:cNvSpPr>
              <a:spLocks/>
            </p:cNvSpPr>
            <p:nvPr/>
          </p:nvSpPr>
          <p:spPr bwMode="auto">
            <a:xfrm>
              <a:off x="7971965" y="2796503"/>
              <a:ext cx="155846" cy="166846"/>
            </a:xfrm>
            <a:custGeom>
              <a:avLst/>
              <a:gdLst>
                <a:gd name="T0" fmla="*/ 0 w 76"/>
                <a:gd name="T1" fmla="*/ 0 h 81"/>
                <a:gd name="T2" fmla="*/ 3 w 76"/>
                <a:gd name="T3" fmla="*/ 81 h 81"/>
                <a:gd name="T4" fmla="*/ 75 w 76"/>
                <a:gd name="T5" fmla="*/ 81 h 81"/>
                <a:gd name="T6" fmla="*/ 76 w 76"/>
                <a:gd name="T7" fmla="*/ 0 h 81"/>
                <a:gd name="T8" fmla="*/ 0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0" y="0"/>
                  </a:moveTo>
                  <a:cubicBezTo>
                    <a:pt x="0" y="23"/>
                    <a:pt x="3" y="58"/>
                    <a:pt x="3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41"/>
                    <a:pt x="75" y="16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255"/>
            <p:cNvSpPr>
              <a:spLocks/>
            </p:cNvSpPr>
            <p:nvPr/>
          </p:nvSpPr>
          <p:spPr bwMode="auto">
            <a:xfrm>
              <a:off x="7684110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1" y="23"/>
                    <a:pt x="3" y="59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4" y="41"/>
                    <a:pt x="76" y="16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256"/>
            <p:cNvSpPr>
              <a:spLocks/>
            </p:cNvSpPr>
            <p:nvPr/>
          </p:nvSpPr>
          <p:spPr bwMode="auto">
            <a:xfrm>
              <a:off x="7497095" y="2796503"/>
              <a:ext cx="64172" cy="166846"/>
            </a:xfrm>
            <a:custGeom>
              <a:avLst/>
              <a:gdLst>
                <a:gd name="T0" fmla="*/ 30 w 31"/>
                <a:gd name="T1" fmla="*/ 81 h 81"/>
                <a:gd name="T2" fmla="*/ 31 w 31"/>
                <a:gd name="T3" fmla="*/ 0 h 81"/>
                <a:gd name="T4" fmla="*/ 0 w 31"/>
                <a:gd name="T5" fmla="*/ 0 h 81"/>
                <a:gd name="T6" fmla="*/ 0 w 31"/>
                <a:gd name="T7" fmla="*/ 81 h 81"/>
                <a:gd name="T8" fmla="*/ 30 w 31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81">
                  <a:moveTo>
                    <a:pt x="30" y="81"/>
                  </a:moveTo>
                  <a:cubicBezTo>
                    <a:pt x="29" y="40"/>
                    <a:pt x="31" y="15"/>
                    <a:pt x="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0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257"/>
            <p:cNvSpPr>
              <a:spLocks/>
            </p:cNvSpPr>
            <p:nvPr/>
          </p:nvSpPr>
          <p:spPr bwMode="auto">
            <a:xfrm>
              <a:off x="8476171" y="2796503"/>
              <a:ext cx="155846" cy="166846"/>
            </a:xfrm>
            <a:custGeom>
              <a:avLst/>
              <a:gdLst>
                <a:gd name="T0" fmla="*/ 1 w 76"/>
                <a:gd name="T1" fmla="*/ 0 h 81"/>
                <a:gd name="T2" fmla="*/ 4 w 76"/>
                <a:gd name="T3" fmla="*/ 81 h 81"/>
                <a:gd name="T4" fmla="*/ 75 w 76"/>
                <a:gd name="T5" fmla="*/ 81 h 81"/>
                <a:gd name="T6" fmla="*/ 76 w 76"/>
                <a:gd name="T7" fmla="*/ 0 h 81"/>
                <a:gd name="T8" fmla="*/ 1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1" y="0"/>
                  </a:moveTo>
                  <a:cubicBezTo>
                    <a:pt x="0" y="19"/>
                    <a:pt x="3" y="56"/>
                    <a:pt x="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7"/>
                    <a:pt x="76" y="13"/>
                    <a:pt x="76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258"/>
            <p:cNvSpPr>
              <a:spLocks/>
            </p:cNvSpPr>
            <p:nvPr/>
          </p:nvSpPr>
          <p:spPr bwMode="auto">
            <a:xfrm>
              <a:off x="9150890" y="2796503"/>
              <a:ext cx="73339" cy="166846"/>
            </a:xfrm>
            <a:custGeom>
              <a:avLst/>
              <a:gdLst>
                <a:gd name="T0" fmla="*/ 4 w 36"/>
                <a:gd name="T1" fmla="*/ 0 h 81"/>
                <a:gd name="T2" fmla="*/ 4 w 36"/>
                <a:gd name="T3" fmla="*/ 8 h 81"/>
                <a:gd name="T4" fmla="*/ 2 w 36"/>
                <a:gd name="T5" fmla="*/ 81 h 81"/>
                <a:gd name="T6" fmla="*/ 36 w 36"/>
                <a:gd name="T7" fmla="*/ 81 h 81"/>
                <a:gd name="T8" fmla="*/ 36 w 36"/>
                <a:gd name="T9" fmla="*/ 0 h 81"/>
                <a:gd name="T10" fmla="*/ 4 w 3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81">
                  <a:moveTo>
                    <a:pt x="4" y="0"/>
                  </a:moveTo>
                  <a:cubicBezTo>
                    <a:pt x="4" y="3"/>
                    <a:pt x="4" y="6"/>
                    <a:pt x="4" y="8"/>
                  </a:cubicBezTo>
                  <a:cubicBezTo>
                    <a:pt x="3" y="29"/>
                    <a:pt x="0" y="57"/>
                    <a:pt x="2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259"/>
            <p:cNvSpPr>
              <a:spLocks/>
            </p:cNvSpPr>
            <p:nvPr/>
          </p:nvSpPr>
          <p:spPr bwMode="auto">
            <a:xfrm>
              <a:off x="8879536" y="2796503"/>
              <a:ext cx="163180" cy="166846"/>
            </a:xfrm>
            <a:custGeom>
              <a:avLst/>
              <a:gdLst>
                <a:gd name="T0" fmla="*/ 3 w 80"/>
                <a:gd name="T1" fmla="*/ 0 h 81"/>
                <a:gd name="T2" fmla="*/ 3 w 80"/>
                <a:gd name="T3" fmla="*/ 12 h 81"/>
                <a:gd name="T4" fmla="*/ 1 w 80"/>
                <a:gd name="T5" fmla="*/ 81 h 81"/>
                <a:gd name="T6" fmla="*/ 78 w 80"/>
                <a:gd name="T7" fmla="*/ 81 h 81"/>
                <a:gd name="T8" fmla="*/ 80 w 80"/>
                <a:gd name="T9" fmla="*/ 44 h 81"/>
                <a:gd name="T10" fmla="*/ 79 w 80"/>
                <a:gd name="T11" fmla="*/ 12 h 81"/>
                <a:gd name="T12" fmla="*/ 78 w 80"/>
                <a:gd name="T13" fmla="*/ 0 h 81"/>
                <a:gd name="T14" fmla="*/ 3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3" y="0"/>
                  </a:moveTo>
                  <a:cubicBezTo>
                    <a:pt x="3" y="4"/>
                    <a:pt x="3" y="8"/>
                    <a:pt x="3" y="12"/>
                  </a:cubicBezTo>
                  <a:cubicBezTo>
                    <a:pt x="2" y="32"/>
                    <a:pt x="0" y="58"/>
                    <a:pt x="1" y="8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79" y="68"/>
                    <a:pt x="80" y="56"/>
                    <a:pt x="80" y="44"/>
                  </a:cubicBezTo>
                  <a:cubicBezTo>
                    <a:pt x="80" y="33"/>
                    <a:pt x="78" y="22"/>
                    <a:pt x="79" y="12"/>
                  </a:cubicBezTo>
                  <a:cubicBezTo>
                    <a:pt x="80" y="7"/>
                    <a:pt x="79" y="4"/>
                    <a:pt x="78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260"/>
            <p:cNvSpPr>
              <a:spLocks/>
            </p:cNvSpPr>
            <p:nvPr/>
          </p:nvSpPr>
          <p:spPr bwMode="auto">
            <a:xfrm>
              <a:off x="8619182" y="2796503"/>
              <a:ext cx="163180" cy="166846"/>
            </a:xfrm>
            <a:custGeom>
              <a:avLst/>
              <a:gdLst>
                <a:gd name="T0" fmla="*/ 3 w 80"/>
                <a:gd name="T1" fmla="*/ 0 h 81"/>
                <a:gd name="T2" fmla="*/ 3 w 80"/>
                <a:gd name="T3" fmla="*/ 13 h 81"/>
                <a:gd name="T4" fmla="*/ 1 w 80"/>
                <a:gd name="T5" fmla="*/ 81 h 81"/>
                <a:gd name="T6" fmla="*/ 78 w 80"/>
                <a:gd name="T7" fmla="*/ 81 h 81"/>
                <a:gd name="T8" fmla="*/ 80 w 80"/>
                <a:gd name="T9" fmla="*/ 45 h 81"/>
                <a:gd name="T10" fmla="*/ 79 w 80"/>
                <a:gd name="T11" fmla="*/ 13 h 81"/>
                <a:gd name="T12" fmla="*/ 77 w 80"/>
                <a:gd name="T13" fmla="*/ 0 h 81"/>
                <a:gd name="T14" fmla="*/ 3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3" y="0"/>
                  </a:moveTo>
                  <a:cubicBezTo>
                    <a:pt x="3" y="4"/>
                    <a:pt x="3" y="9"/>
                    <a:pt x="3" y="13"/>
                  </a:cubicBezTo>
                  <a:cubicBezTo>
                    <a:pt x="2" y="33"/>
                    <a:pt x="0" y="58"/>
                    <a:pt x="1" y="8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79" y="69"/>
                    <a:pt x="80" y="57"/>
                    <a:pt x="80" y="45"/>
                  </a:cubicBezTo>
                  <a:cubicBezTo>
                    <a:pt x="80" y="34"/>
                    <a:pt x="78" y="23"/>
                    <a:pt x="79" y="13"/>
                  </a:cubicBezTo>
                  <a:cubicBezTo>
                    <a:pt x="79" y="8"/>
                    <a:pt x="79" y="4"/>
                    <a:pt x="7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261"/>
            <p:cNvSpPr>
              <a:spLocks/>
            </p:cNvSpPr>
            <p:nvPr/>
          </p:nvSpPr>
          <p:spPr bwMode="auto">
            <a:xfrm>
              <a:off x="8371662" y="2796503"/>
              <a:ext cx="130177" cy="166846"/>
            </a:xfrm>
            <a:custGeom>
              <a:avLst/>
              <a:gdLst>
                <a:gd name="T0" fmla="*/ 0 w 63"/>
                <a:gd name="T1" fmla="*/ 0 h 81"/>
                <a:gd name="T2" fmla="*/ 0 w 63"/>
                <a:gd name="T3" fmla="*/ 81 h 81"/>
                <a:gd name="T4" fmla="*/ 62 w 63"/>
                <a:gd name="T5" fmla="*/ 81 h 81"/>
                <a:gd name="T6" fmla="*/ 63 w 63"/>
                <a:gd name="T7" fmla="*/ 45 h 81"/>
                <a:gd name="T8" fmla="*/ 62 w 63"/>
                <a:gd name="T9" fmla="*/ 13 h 81"/>
                <a:gd name="T10" fmla="*/ 61 w 63"/>
                <a:gd name="T11" fmla="*/ 0 h 81"/>
                <a:gd name="T12" fmla="*/ 0 w 63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3" y="69"/>
                    <a:pt x="63" y="57"/>
                    <a:pt x="63" y="45"/>
                  </a:cubicBezTo>
                  <a:cubicBezTo>
                    <a:pt x="63" y="34"/>
                    <a:pt x="61" y="23"/>
                    <a:pt x="62" y="13"/>
                  </a:cubicBezTo>
                  <a:cubicBezTo>
                    <a:pt x="63" y="8"/>
                    <a:pt x="62" y="4"/>
                    <a:pt x="6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262"/>
            <p:cNvSpPr>
              <a:spLocks/>
            </p:cNvSpPr>
            <p:nvPr/>
          </p:nvSpPr>
          <p:spPr bwMode="auto">
            <a:xfrm>
              <a:off x="9015213" y="2796503"/>
              <a:ext cx="157679" cy="166846"/>
            </a:xfrm>
            <a:custGeom>
              <a:avLst/>
              <a:gdLst>
                <a:gd name="T0" fmla="*/ 2 w 77"/>
                <a:gd name="T1" fmla="*/ 0 h 81"/>
                <a:gd name="T2" fmla="*/ 5 w 77"/>
                <a:gd name="T3" fmla="*/ 81 h 81"/>
                <a:gd name="T4" fmla="*/ 75 w 77"/>
                <a:gd name="T5" fmla="*/ 81 h 81"/>
                <a:gd name="T6" fmla="*/ 77 w 77"/>
                <a:gd name="T7" fmla="*/ 0 h 81"/>
                <a:gd name="T8" fmla="*/ 2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2" y="0"/>
                  </a:moveTo>
                  <a:cubicBezTo>
                    <a:pt x="0" y="18"/>
                    <a:pt x="3" y="56"/>
                    <a:pt x="5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7"/>
                    <a:pt x="77" y="13"/>
                    <a:pt x="77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263"/>
            <p:cNvSpPr>
              <a:spLocks/>
            </p:cNvSpPr>
            <p:nvPr/>
          </p:nvSpPr>
          <p:spPr bwMode="auto">
            <a:xfrm>
              <a:off x="8743858" y="2796503"/>
              <a:ext cx="157679" cy="166846"/>
            </a:xfrm>
            <a:custGeom>
              <a:avLst/>
              <a:gdLst>
                <a:gd name="T0" fmla="*/ 1 w 77"/>
                <a:gd name="T1" fmla="*/ 0 h 81"/>
                <a:gd name="T2" fmla="*/ 4 w 77"/>
                <a:gd name="T3" fmla="*/ 81 h 81"/>
                <a:gd name="T4" fmla="*/ 75 w 77"/>
                <a:gd name="T5" fmla="*/ 81 h 81"/>
                <a:gd name="T6" fmla="*/ 77 w 77"/>
                <a:gd name="T7" fmla="*/ 0 h 81"/>
                <a:gd name="T8" fmla="*/ 1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1" y="0"/>
                  </a:moveTo>
                  <a:cubicBezTo>
                    <a:pt x="0" y="18"/>
                    <a:pt x="3" y="56"/>
                    <a:pt x="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7"/>
                    <a:pt x="77" y="13"/>
                    <a:pt x="77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264"/>
            <p:cNvSpPr>
              <a:spLocks/>
            </p:cNvSpPr>
            <p:nvPr/>
          </p:nvSpPr>
          <p:spPr bwMode="auto">
            <a:xfrm>
              <a:off x="6516185" y="2796503"/>
              <a:ext cx="135677" cy="166846"/>
            </a:xfrm>
            <a:custGeom>
              <a:avLst/>
              <a:gdLst>
                <a:gd name="T0" fmla="*/ 4 w 66"/>
                <a:gd name="T1" fmla="*/ 0 h 81"/>
                <a:gd name="T2" fmla="*/ 4 w 66"/>
                <a:gd name="T3" fmla="*/ 0 h 81"/>
                <a:gd name="T4" fmla="*/ 2 w 66"/>
                <a:gd name="T5" fmla="*/ 81 h 81"/>
                <a:gd name="T6" fmla="*/ 66 w 66"/>
                <a:gd name="T7" fmla="*/ 81 h 81"/>
                <a:gd name="T8" fmla="*/ 66 w 66"/>
                <a:gd name="T9" fmla="*/ 0 h 81"/>
                <a:gd name="T10" fmla="*/ 4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24"/>
                    <a:pt x="0" y="55"/>
                    <a:pt x="2" y="81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265"/>
            <p:cNvSpPr>
              <a:spLocks/>
            </p:cNvSpPr>
            <p:nvPr/>
          </p:nvSpPr>
          <p:spPr bwMode="auto">
            <a:xfrm>
              <a:off x="6378675" y="2796503"/>
              <a:ext cx="166847" cy="166846"/>
            </a:xfrm>
            <a:custGeom>
              <a:avLst/>
              <a:gdLst>
                <a:gd name="T0" fmla="*/ 3 w 82"/>
                <a:gd name="T1" fmla="*/ 0 h 81"/>
                <a:gd name="T2" fmla="*/ 3 w 82"/>
                <a:gd name="T3" fmla="*/ 2 h 81"/>
                <a:gd name="T4" fmla="*/ 1 w 82"/>
                <a:gd name="T5" fmla="*/ 81 h 81"/>
                <a:gd name="T6" fmla="*/ 80 w 82"/>
                <a:gd name="T7" fmla="*/ 81 h 81"/>
                <a:gd name="T8" fmla="*/ 82 w 82"/>
                <a:gd name="T9" fmla="*/ 36 h 81"/>
                <a:gd name="T10" fmla="*/ 81 w 82"/>
                <a:gd name="T11" fmla="*/ 2 h 81"/>
                <a:gd name="T12" fmla="*/ 81 w 82"/>
                <a:gd name="T13" fmla="*/ 0 h 81"/>
                <a:gd name="T14" fmla="*/ 3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5"/>
                    <a:pt x="0" y="55"/>
                    <a:pt x="1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1" y="66"/>
                    <a:pt x="82" y="51"/>
                    <a:pt x="82" y="36"/>
                  </a:cubicBezTo>
                  <a:cubicBezTo>
                    <a:pt x="82" y="24"/>
                    <a:pt x="80" y="12"/>
                    <a:pt x="81" y="2"/>
                  </a:cubicBezTo>
                  <a:cubicBezTo>
                    <a:pt x="81" y="1"/>
                    <a:pt x="81" y="1"/>
                    <a:pt x="81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266"/>
            <p:cNvSpPr>
              <a:spLocks/>
            </p:cNvSpPr>
            <p:nvPr/>
          </p:nvSpPr>
          <p:spPr bwMode="auto">
            <a:xfrm>
              <a:off x="6094486" y="2796503"/>
              <a:ext cx="170514" cy="166846"/>
            </a:xfrm>
            <a:custGeom>
              <a:avLst/>
              <a:gdLst>
                <a:gd name="T0" fmla="*/ 4 w 83"/>
                <a:gd name="T1" fmla="*/ 0 h 81"/>
                <a:gd name="T2" fmla="*/ 3 w 83"/>
                <a:gd name="T3" fmla="*/ 81 h 81"/>
                <a:gd name="T4" fmla="*/ 80 w 83"/>
                <a:gd name="T5" fmla="*/ 81 h 81"/>
                <a:gd name="T6" fmla="*/ 83 w 83"/>
                <a:gd name="T7" fmla="*/ 33 h 81"/>
                <a:gd name="T8" fmla="*/ 82 w 83"/>
                <a:gd name="T9" fmla="*/ 0 h 81"/>
                <a:gd name="T10" fmla="*/ 4 w 8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1">
                  <a:moveTo>
                    <a:pt x="4" y="0"/>
                  </a:moveTo>
                  <a:cubicBezTo>
                    <a:pt x="3" y="24"/>
                    <a:pt x="0" y="55"/>
                    <a:pt x="3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2" y="65"/>
                    <a:pt x="83" y="49"/>
                    <a:pt x="83" y="33"/>
                  </a:cubicBezTo>
                  <a:cubicBezTo>
                    <a:pt x="83" y="22"/>
                    <a:pt x="81" y="10"/>
                    <a:pt x="8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267"/>
            <p:cNvSpPr>
              <a:spLocks/>
            </p:cNvSpPr>
            <p:nvPr/>
          </p:nvSpPr>
          <p:spPr bwMode="auto">
            <a:xfrm>
              <a:off x="5804797" y="2796503"/>
              <a:ext cx="170514" cy="166846"/>
            </a:xfrm>
            <a:custGeom>
              <a:avLst/>
              <a:gdLst>
                <a:gd name="T0" fmla="*/ 4 w 83"/>
                <a:gd name="T1" fmla="*/ 0 h 81"/>
                <a:gd name="T2" fmla="*/ 3 w 83"/>
                <a:gd name="T3" fmla="*/ 81 h 81"/>
                <a:gd name="T4" fmla="*/ 80 w 83"/>
                <a:gd name="T5" fmla="*/ 81 h 81"/>
                <a:gd name="T6" fmla="*/ 83 w 83"/>
                <a:gd name="T7" fmla="*/ 33 h 81"/>
                <a:gd name="T8" fmla="*/ 82 w 83"/>
                <a:gd name="T9" fmla="*/ 0 h 81"/>
                <a:gd name="T10" fmla="*/ 4 w 8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1">
                  <a:moveTo>
                    <a:pt x="4" y="0"/>
                  </a:moveTo>
                  <a:cubicBezTo>
                    <a:pt x="3" y="24"/>
                    <a:pt x="0" y="55"/>
                    <a:pt x="3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2" y="65"/>
                    <a:pt x="83" y="49"/>
                    <a:pt x="83" y="33"/>
                  </a:cubicBezTo>
                  <a:cubicBezTo>
                    <a:pt x="83" y="22"/>
                    <a:pt x="81" y="10"/>
                    <a:pt x="8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268"/>
            <p:cNvSpPr>
              <a:spLocks/>
            </p:cNvSpPr>
            <p:nvPr/>
          </p:nvSpPr>
          <p:spPr bwMode="auto">
            <a:xfrm>
              <a:off x="6242998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0" y="24"/>
                    <a:pt x="3" y="60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42"/>
                    <a:pt x="76" y="16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269"/>
            <p:cNvSpPr>
              <a:spLocks/>
            </p:cNvSpPr>
            <p:nvPr/>
          </p:nvSpPr>
          <p:spPr bwMode="auto">
            <a:xfrm>
              <a:off x="5953309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0" y="25"/>
                    <a:pt x="3" y="60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42"/>
                    <a:pt x="76" y="17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270"/>
            <p:cNvSpPr>
              <a:spLocks/>
            </p:cNvSpPr>
            <p:nvPr/>
          </p:nvSpPr>
          <p:spPr bwMode="auto">
            <a:xfrm>
              <a:off x="5762627" y="2796503"/>
              <a:ext cx="66005" cy="166846"/>
            </a:xfrm>
            <a:custGeom>
              <a:avLst/>
              <a:gdLst>
                <a:gd name="T0" fmla="*/ 31 w 32"/>
                <a:gd name="T1" fmla="*/ 81 h 81"/>
                <a:gd name="T2" fmla="*/ 32 w 32"/>
                <a:gd name="T3" fmla="*/ 0 h 81"/>
                <a:gd name="T4" fmla="*/ 0 w 32"/>
                <a:gd name="T5" fmla="*/ 0 h 81"/>
                <a:gd name="T6" fmla="*/ 0 w 32"/>
                <a:gd name="T7" fmla="*/ 81 h 81"/>
                <a:gd name="T8" fmla="*/ 31 w 32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1">
                  <a:moveTo>
                    <a:pt x="31" y="81"/>
                  </a:moveTo>
                  <a:cubicBezTo>
                    <a:pt x="29" y="41"/>
                    <a:pt x="31" y="16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271"/>
            <p:cNvSpPr>
              <a:spLocks/>
            </p:cNvSpPr>
            <p:nvPr/>
          </p:nvSpPr>
          <p:spPr bwMode="auto">
            <a:xfrm>
              <a:off x="6754537" y="2796503"/>
              <a:ext cx="157679" cy="166846"/>
            </a:xfrm>
            <a:custGeom>
              <a:avLst/>
              <a:gdLst>
                <a:gd name="T0" fmla="*/ 1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1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4" y="39"/>
                    <a:pt x="77" y="14"/>
                    <a:pt x="77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272"/>
            <p:cNvSpPr>
              <a:spLocks/>
            </p:cNvSpPr>
            <p:nvPr/>
          </p:nvSpPr>
          <p:spPr bwMode="auto">
            <a:xfrm>
              <a:off x="7434757" y="2796503"/>
              <a:ext cx="77006" cy="166846"/>
            </a:xfrm>
            <a:custGeom>
              <a:avLst/>
              <a:gdLst>
                <a:gd name="T0" fmla="*/ 4 w 37"/>
                <a:gd name="T1" fmla="*/ 0 h 81"/>
                <a:gd name="T2" fmla="*/ 3 w 37"/>
                <a:gd name="T3" fmla="*/ 4 h 81"/>
                <a:gd name="T4" fmla="*/ 2 w 37"/>
                <a:gd name="T5" fmla="*/ 81 h 81"/>
                <a:gd name="T6" fmla="*/ 37 w 37"/>
                <a:gd name="T7" fmla="*/ 81 h 81"/>
                <a:gd name="T8" fmla="*/ 36 w 37"/>
                <a:gd name="T9" fmla="*/ 0 h 81"/>
                <a:gd name="T10" fmla="*/ 4 w 37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1">
                  <a:moveTo>
                    <a:pt x="4" y="0"/>
                  </a:moveTo>
                  <a:cubicBezTo>
                    <a:pt x="4" y="1"/>
                    <a:pt x="3" y="3"/>
                    <a:pt x="3" y="4"/>
                  </a:cubicBezTo>
                  <a:cubicBezTo>
                    <a:pt x="3" y="27"/>
                    <a:pt x="0" y="56"/>
                    <a:pt x="2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273"/>
            <p:cNvSpPr>
              <a:spLocks/>
            </p:cNvSpPr>
            <p:nvPr/>
          </p:nvSpPr>
          <p:spPr bwMode="auto">
            <a:xfrm>
              <a:off x="7159736" y="2796503"/>
              <a:ext cx="166847" cy="166846"/>
            </a:xfrm>
            <a:custGeom>
              <a:avLst/>
              <a:gdLst>
                <a:gd name="T0" fmla="*/ 3 w 81"/>
                <a:gd name="T1" fmla="*/ 0 h 81"/>
                <a:gd name="T2" fmla="*/ 3 w 81"/>
                <a:gd name="T3" fmla="*/ 7 h 81"/>
                <a:gd name="T4" fmla="*/ 1 w 81"/>
                <a:gd name="T5" fmla="*/ 81 h 81"/>
                <a:gd name="T6" fmla="*/ 79 w 81"/>
                <a:gd name="T7" fmla="*/ 81 h 81"/>
                <a:gd name="T8" fmla="*/ 81 w 81"/>
                <a:gd name="T9" fmla="*/ 40 h 81"/>
                <a:gd name="T10" fmla="*/ 80 w 81"/>
                <a:gd name="T11" fmla="*/ 7 h 81"/>
                <a:gd name="T12" fmla="*/ 80 w 81"/>
                <a:gd name="T13" fmla="*/ 0 h 81"/>
                <a:gd name="T14" fmla="*/ 3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3" y="0"/>
                  </a:moveTo>
                  <a:cubicBezTo>
                    <a:pt x="3" y="2"/>
                    <a:pt x="3" y="5"/>
                    <a:pt x="3" y="7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0" y="67"/>
                    <a:pt x="81" y="53"/>
                    <a:pt x="81" y="40"/>
                  </a:cubicBezTo>
                  <a:cubicBezTo>
                    <a:pt x="81" y="29"/>
                    <a:pt x="79" y="18"/>
                    <a:pt x="80" y="7"/>
                  </a:cubicBezTo>
                  <a:cubicBezTo>
                    <a:pt x="81" y="5"/>
                    <a:pt x="80" y="2"/>
                    <a:pt x="8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274"/>
            <p:cNvSpPr>
              <a:spLocks/>
            </p:cNvSpPr>
            <p:nvPr/>
          </p:nvSpPr>
          <p:spPr bwMode="auto">
            <a:xfrm>
              <a:off x="6895715" y="2796503"/>
              <a:ext cx="166847" cy="166846"/>
            </a:xfrm>
            <a:custGeom>
              <a:avLst/>
              <a:gdLst>
                <a:gd name="T0" fmla="*/ 4 w 81"/>
                <a:gd name="T1" fmla="*/ 0 h 81"/>
                <a:gd name="T2" fmla="*/ 3 w 81"/>
                <a:gd name="T3" fmla="*/ 9 h 81"/>
                <a:gd name="T4" fmla="*/ 2 w 81"/>
                <a:gd name="T5" fmla="*/ 81 h 81"/>
                <a:gd name="T6" fmla="*/ 79 w 81"/>
                <a:gd name="T7" fmla="*/ 81 h 81"/>
                <a:gd name="T8" fmla="*/ 81 w 81"/>
                <a:gd name="T9" fmla="*/ 41 h 81"/>
                <a:gd name="T10" fmla="*/ 81 w 81"/>
                <a:gd name="T11" fmla="*/ 9 h 81"/>
                <a:gd name="T12" fmla="*/ 80 w 81"/>
                <a:gd name="T13" fmla="*/ 0 h 81"/>
                <a:gd name="T14" fmla="*/ 4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4" y="0"/>
                  </a:moveTo>
                  <a:cubicBezTo>
                    <a:pt x="4" y="3"/>
                    <a:pt x="3" y="6"/>
                    <a:pt x="3" y="9"/>
                  </a:cubicBezTo>
                  <a:cubicBezTo>
                    <a:pt x="3" y="30"/>
                    <a:pt x="0" y="57"/>
                    <a:pt x="2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1" y="67"/>
                    <a:pt x="81" y="54"/>
                    <a:pt x="81" y="41"/>
                  </a:cubicBezTo>
                  <a:cubicBezTo>
                    <a:pt x="81" y="30"/>
                    <a:pt x="80" y="19"/>
                    <a:pt x="81" y="9"/>
                  </a:cubicBezTo>
                  <a:cubicBezTo>
                    <a:pt x="81" y="6"/>
                    <a:pt x="81" y="3"/>
                    <a:pt x="8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275"/>
            <p:cNvSpPr>
              <a:spLocks/>
            </p:cNvSpPr>
            <p:nvPr/>
          </p:nvSpPr>
          <p:spPr bwMode="auto">
            <a:xfrm>
              <a:off x="6648196" y="2796503"/>
              <a:ext cx="130177" cy="166846"/>
            </a:xfrm>
            <a:custGeom>
              <a:avLst/>
              <a:gdLst>
                <a:gd name="T0" fmla="*/ 0 w 63"/>
                <a:gd name="T1" fmla="*/ 0 h 81"/>
                <a:gd name="T2" fmla="*/ 0 w 63"/>
                <a:gd name="T3" fmla="*/ 81 h 81"/>
                <a:gd name="T4" fmla="*/ 61 w 63"/>
                <a:gd name="T5" fmla="*/ 81 h 81"/>
                <a:gd name="T6" fmla="*/ 63 w 63"/>
                <a:gd name="T7" fmla="*/ 41 h 81"/>
                <a:gd name="T8" fmla="*/ 63 w 63"/>
                <a:gd name="T9" fmla="*/ 9 h 81"/>
                <a:gd name="T10" fmla="*/ 62 w 63"/>
                <a:gd name="T11" fmla="*/ 0 h 81"/>
                <a:gd name="T12" fmla="*/ 0 w 63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3" y="68"/>
                    <a:pt x="63" y="54"/>
                    <a:pt x="63" y="41"/>
                  </a:cubicBezTo>
                  <a:cubicBezTo>
                    <a:pt x="63" y="30"/>
                    <a:pt x="62" y="19"/>
                    <a:pt x="63" y="9"/>
                  </a:cubicBezTo>
                  <a:cubicBezTo>
                    <a:pt x="63" y="6"/>
                    <a:pt x="63" y="3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276"/>
            <p:cNvSpPr>
              <a:spLocks/>
            </p:cNvSpPr>
            <p:nvPr/>
          </p:nvSpPr>
          <p:spPr bwMode="auto">
            <a:xfrm>
              <a:off x="7300913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5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9"/>
                    <a:pt x="76" y="14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277"/>
            <p:cNvSpPr>
              <a:spLocks/>
            </p:cNvSpPr>
            <p:nvPr/>
          </p:nvSpPr>
          <p:spPr bwMode="auto">
            <a:xfrm>
              <a:off x="7024059" y="2796503"/>
              <a:ext cx="159513" cy="166846"/>
            </a:xfrm>
            <a:custGeom>
              <a:avLst/>
              <a:gdLst>
                <a:gd name="T0" fmla="*/ 1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1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1" y="0"/>
                  </a:moveTo>
                  <a:cubicBezTo>
                    <a:pt x="0" y="21"/>
                    <a:pt x="3" y="57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4" y="39"/>
                    <a:pt x="77" y="14"/>
                    <a:pt x="77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9" name="组合 458"/>
          <p:cNvGrpSpPr/>
          <p:nvPr/>
        </p:nvGrpSpPr>
        <p:grpSpPr>
          <a:xfrm>
            <a:off x="-85027" y="6225302"/>
            <a:ext cx="9314055" cy="166846"/>
            <a:chOff x="-82061" y="3894652"/>
            <a:chExt cx="9314055" cy="166846"/>
          </a:xfrm>
        </p:grpSpPr>
        <p:sp>
          <p:nvSpPr>
            <p:cNvPr id="460" name="Freeform 278"/>
            <p:cNvSpPr>
              <a:spLocks/>
            </p:cNvSpPr>
            <p:nvPr/>
          </p:nvSpPr>
          <p:spPr bwMode="auto">
            <a:xfrm>
              <a:off x="6754969" y="3894652"/>
              <a:ext cx="126510" cy="166846"/>
            </a:xfrm>
            <a:custGeom>
              <a:avLst/>
              <a:gdLst>
                <a:gd name="T0" fmla="*/ 58 w 61"/>
                <a:gd name="T1" fmla="*/ 0 h 81"/>
                <a:gd name="T2" fmla="*/ 58 w 61"/>
                <a:gd name="T3" fmla="*/ 4 h 81"/>
                <a:gd name="T4" fmla="*/ 60 w 61"/>
                <a:gd name="T5" fmla="*/ 81 h 81"/>
                <a:gd name="T6" fmla="*/ 0 w 61"/>
                <a:gd name="T7" fmla="*/ 81 h 81"/>
                <a:gd name="T8" fmla="*/ 0 w 61"/>
                <a:gd name="T9" fmla="*/ 0 h 81"/>
                <a:gd name="T10" fmla="*/ 58 w 6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1">
                  <a:moveTo>
                    <a:pt x="58" y="0"/>
                  </a:moveTo>
                  <a:cubicBezTo>
                    <a:pt x="58" y="2"/>
                    <a:pt x="58" y="3"/>
                    <a:pt x="58" y="4"/>
                  </a:cubicBezTo>
                  <a:cubicBezTo>
                    <a:pt x="59" y="27"/>
                    <a:pt x="61" y="56"/>
                    <a:pt x="6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279"/>
            <p:cNvSpPr>
              <a:spLocks/>
            </p:cNvSpPr>
            <p:nvPr/>
          </p:nvSpPr>
          <p:spPr bwMode="auto">
            <a:xfrm>
              <a:off x="6853977" y="3894652"/>
              <a:ext cx="155846" cy="166846"/>
            </a:xfrm>
            <a:custGeom>
              <a:avLst/>
              <a:gdLst>
                <a:gd name="T0" fmla="*/ 73 w 76"/>
                <a:gd name="T1" fmla="*/ 0 h 81"/>
                <a:gd name="T2" fmla="*/ 73 w 76"/>
                <a:gd name="T3" fmla="*/ 6 h 81"/>
                <a:gd name="T4" fmla="*/ 75 w 76"/>
                <a:gd name="T5" fmla="*/ 81 h 81"/>
                <a:gd name="T6" fmla="*/ 1 w 76"/>
                <a:gd name="T7" fmla="*/ 81 h 81"/>
                <a:gd name="T8" fmla="*/ 0 w 76"/>
                <a:gd name="T9" fmla="*/ 40 h 81"/>
                <a:gd name="T10" fmla="*/ 0 w 76"/>
                <a:gd name="T11" fmla="*/ 6 h 81"/>
                <a:gd name="T12" fmla="*/ 0 w 76"/>
                <a:gd name="T13" fmla="*/ 0 h 81"/>
                <a:gd name="T14" fmla="*/ 73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73" y="0"/>
                  </a:moveTo>
                  <a:cubicBezTo>
                    <a:pt x="73" y="2"/>
                    <a:pt x="73" y="4"/>
                    <a:pt x="73" y="6"/>
                  </a:cubicBezTo>
                  <a:cubicBezTo>
                    <a:pt x="74" y="28"/>
                    <a:pt x="76" y="56"/>
                    <a:pt x="7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7"/>
                    <a:pt x="0" y="54"/>
                    <a:pt x="0" y="40"/>
                  </a:cubicBezTo>
                  <a:cubicBezTo>
                    <a:pt x="0" y="29"/>
                    <a:pt x="1" y="17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280"/>
            <p:cNvSpPr>
              <a:spLocks/>
            </p:cNvSpPr>
            <p:nvPr/>
          </p:nvSpPr>
          <p:spPr bwMode="auto">
            <a:xfrm>
              <a:off x="7116163" y="3894652"/>
              <a:ext cx="159513" cy="166846"/>
            </a:xfrm>
            <a:custGeom>
              <a:avLst/>
              <a:gdLst>
                <a:gd name="T0" fmla="*/ 74 w 77"/>
                <a:gd name="T1" fmla="*/ 0 h 81"/>
                <a:gd name="T2" fmla="*/ 74 w 77"/>
                <a:gd name="T3" fmla="*/ 3 h 81"/>
                <a:gd name="T4" fmla="*/ 76 w 77"/>
                <a:gd name="T5" fmla="*/ 81 h 81"/>
                <a:gd name="T6" fmla="*/ 2 w 77"/>
                <a:gd name="T7" fmla="*/ 81 h 81"/>
                <a:gd name="T8" fmla="*/ 0 w 77"/>
                <a:gd name="T9" fmla="*/ 37 h 81"/>
                <a:gd name="T10" fmla="*/ 1 w 77"/>
                <a:gd name="T11" fmla="*/ 3 h 81"/>
                <a:gd name="T12" fmla="*/ 1 w 77"/>
                <a:gd name="T13" fmla="*/ 0 h 81"/>
                <a:gd name="T14" fmla="*/ 74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4" y="0"/>
                  </a:moveTo>
                  <a:cubicBezTo>
                    <a:pt x="74" y="3"/>
                    <a:pt x="74" y="3"/>
                    <a:pt x="74" y="3"/>
                  </a:cubicBezTo>
                  <a:cubicBezTo>
                    <a:pt x="75" y="26"/>
                    <a:pt x="77" y="56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1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Freeform 281"/>
            <p:cNvSpPr>
              <a:spLocks/>
            </p:cNvSpPr>
            <p:nvPr/>
          </p:nvSpPr>
          <p:spPr bwMode="auto">
            <a:xfrm>
              <a:off x="7387518" y="3894652"/>
              <a:ext cx="159513" cy="166846"/>
            </a:xfrm>
            <a:custGeom>
              <a:avLst/>
              <a:gdLst>
                <a:gd name="T0" fmla="*/ 74 w 77"/>
                <a:gd name="T1" fmla="*/ 0 h 81"/>
                <a:gd name="T2" fmla="*/ 74 w 77"/>
                <a:gd name="T3" fmla="*/ 3 h 81"/>
                <a:gd name="T4" fmla="*/ 76 w 77"/>
                <a:gd name="T5" fmla="*/ 81 h 81"/>
                <a:gd name="T6" fmla="*/ 2 w 77"/>
                <a:gd name="T7" fmla="*/ 81 h 81"/>
                <a:gd name="T8" fmla="*/ 0 w 77"/>
                <a:gd name="T9" fmla="*/ 37 h 81"/>
                <a:gd name="T10" fmla="*/ 1 w 77"/>
                <a:gd name="T11" fmla="*/ 3 h 81"/>
                <a:gd name="T12" fmla="*/ 1 w 77"/>
                <a:gd name="T13" fmla="*/ 0 h 81"/>
                <a:gd name="T14" fmla="*/ 74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4" y="0"/>
                  </a:moveTo>
                  <a:cubicBezTo>
                    <a:pt x="74" y="3"/>
                    <a:pt x="74" y="3"/>
                    <a:pt x="74" y="3"/>
                  </a:cubicBezTo>
                  <a:cubicBezTo>
                    <a:pt x="75" y="26"/>
                    <a:pt x="77" y="56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2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282"/>
            <p:cNvSpPr>
              <a:spLocks/>
            </p:cNvSpPr>
            <p:nvPr/>
          </p:nvSpPr>
          <p:spPr bwMode="auto">
            <a:xfrm>
              <a:off x="6989654" y="3894652"/>
              <a:ext cx="148512" cy="166846"/>
            </a:xfrm>
            <a:custGeom>
              <a:avLst/>
              <a:gdLst>
                <a:gd name="T0" fmla="*/ 72 w 72"/>
                <a:gd name="T1" fmla="*/ 0 h 81"/>
                <a:gd name="T2" fmla="*/ 69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2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2" y="0"/>
                  </a:moveTo>
                  <a:cubicBezTo>
                    <a:pt x="72" y="23"/>
                    <a:pt x="70" y="58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1" y="16"/>
                    <a:pt x="0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283"/>
            <p:cNvSpPr>
              <a:spLocks/>
            </p:cNvSpPr>
            <p:nvPr/>
          </p:nvSpPr>
          <p:spPr bwMode="auto">
            <a:xfrm>
              <a:off x="7261009" y="3894652"/>
              <a:ext cx="148512" cy="166846"/>
            </a:xfrm>
            <a:custGeom>
              <a:avLst/>
              <a:gdLst>
                <a:gd name="T0" fmla="*/ 72 w 72"/>
                <a:gd name="T1" fmla="*/ 0 h 81"/>
                <a:gd name="T2" fmla="*/ 69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2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2" y="0"/>
                  </a:moveTo>
                  <a:cubicBezTo>
                    <a:pt x="72" y="23"/>
                    <a:pt x="70" y="59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1" y="16"/>
                    <a:pt x="0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284"/>
            <p:cNvSpPr>
              <a:spLocks/>
            </p:cNvSpPr>
            <p:nvPr/>
          </p:nvSpPr>
          <p:spPr bwMode="auto">
            <a:xfrm>
              <a:off x="7525029" y="3894652"/>
              <a:ext cx="62338" cy="166846"/>
            </a:xfrm>
            <a:custGeom>
              <a:avLst/>
              <a:gdLst>
                <a:gd name="T0" fmla="*/ 2 w 30"/>
                <a:gd name="T1" fmla="*/ 81 h 81"/>
                <a:gd name="T2" fmla="*/ 0 w 30"/>
                <a:gd name="T3" fmla="*/ 0 h 81"/>
                <a:gd name="T4" fmla="*/ 30 w 30"/>
                <a:gd name="T5" fmla="*/ 0 h 81"/>
                <a:gd name="T6" fmla="*/ 30 w 30"/>
                <a:gd name="T7" fmla="*/ 81 h 81"/>
                <a:gd name="T8" fmla="*/ 2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2" y="81"/>
                  </a:moveTo>
                  <a:cubicBezTo>
                    <a:pt x="3" y="40"/>
                    <a:pt x="1" y="15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81"/>
                    <a:pt x="30" y="81"/>
                    <a:pt x="30" y="81"/>
                  </a:cubicBezTo>
                  <a:lnTo>
                    <a:pt x="2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285"/>
            <p:cNvSpPr>
              <a:spLocks/>
            </p:cNvSpPr>
            <p:nvPr/>
          </p:nvSpPr>
          <p:spPr bwMode="auto">
            <a:xfrm>
              <a:off x="6511117" y="3894652"/>
              <a:ext cx="148512" cy="166846"/>
            </a:xfrm>
            <a:custGeom>
              <a:avLst/>
              <a:gdLst>
                <a:gd name="T0" fmla="*/ 71 w 72"/>
                <a:gd name="T1" fmla="*/ 0 h 81"/>
                <a:gd name="T2" fmla="*/ 68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1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1" y="0"/>
                  </a:moveTo>
                  <a:cubicBezTo>
                    <a:pt x="72" y="19"/>
                    <a:pt x="69" y="56"/>
                    <a:pt x="68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286"/>
            <p:cNvSpPr>
              <a:spLocks/>
            </p:cNvSpPr>
            <p:nvPr/>
          </p:nvSpPr>
          <p:spPr bwMode="auto">
            <a:xfrm>
              <a:off x="5950073" y="3894652"/>
              <a:ext cx="69672" cy="166846"/>
            </a:xfrm>
            <a:custGeom>
              <a:avLst/>
              <a:gdLst>
                <a:gd name="T0" fmla="*/ 31 w 34"/>
                <a:gd name="T1" fmla="*/ 0 h 81"/>
                <a:gd name="T2" fmla="*/ 31 w 34"/>
                <a:gd name="T3" fmla="*/ 8 h 81"/>
                <a:gd name="T4" fmla="*/ 33 w 34"/>
                <a:gd name="T5" fmla="*/ 81 h 81"/>
                <a:gd name="T6" fmla="*/ 0 w 34"/>
                <a:gd name="T7" fmla="*/ 81 h 81"/>
                <a:gd name="T8" fmla="*/ 0 w 34"/>
                <a:gd name="T9" fmla="*/ 0 h 81"/>
                <a:gd name="T10" fmla="*/ 31 w 34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81">
                  <a:moveTo>
                    <a:pt x="31" y="0"/>
                  </a:moveTo>
                  <a:cubicBezTo>
                    <a:pt x="31" y="3"/>
                    <a:pt x="31" y="6"/>
                    <a:pt x="31" y="8"/>
                  </a:cubicBezTo>
                  <a:cubicBezTo>
                    <a:pt x="31" y="30"/>
                    <a:pt x="34" y="57"/>
                    <a:pt x="33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287"/>
            <p:cNvSpPr>
              <a:spLocks/>
            </p:cNvSpPr>
            <p:nvPr/>
          </p:nvSpPr>
          <p:spPr bwMode="auto">
            <a:xfrm>
              <a:off x="6122420" y="3894652"/>
              <a:ext cx="157679" cy="166846"/>
            </a:xfrm>
            <a:custGeom>
              <a:avLst/>
              <a:gdLst>
                <a:gd name="T0" fmla="*/ 72 w 76"/>
                <a:gd name="T1" fmla="*/ 0 h 81"/>
                <a:gd name="T2" fmla="*/ 73 w 76"/>
                <a:gd name="T3" fmla="*/ 12 h 81"/>
                <a:gd name="T4" fmla="*/ 75 w 76"/>
                <a:gd name="T5" fmla="*/ 81 h 81"/>
                <a:gd name="T6" fmla="*/ 1 w 76"/>
                <a:gd name="T7" fmla="*/ 81 h 81"/>
                <a:gd name="T8" fmla="*/ 0 w 76"/>
                <a:gd name="T9" fmla="*/ 44 h 81"/>
                <a:gd name="T10" fmla="*/ 0 w 76"/>
                <a:gd name="T11" fmla="*/ 12 h 81"/>
                <a:gd name="T12" fmla="*/ 2 w 76"/>
                <a:gd name="T13" fmla="*/ 0 h 81"/>
                <a:gd name="T14" fmla="*/ 72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72" y="0"/>
                  </a:moveTo>
                  <a:cubicBezTo>
                    <a:pt x="72" y="4"/>
                    <a:pt x="73" y="8"/>
                    <a:pt x="73" y="12"/>
                  </a:cubicBezTo>
                  <a:cubicBezTo>
                    <a:pt x="73" y="32"/>
                    <a:pt x="76" y="58"/>
                    <a:pt x="7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6"/>
                    <a:pt x="0" y="44"/>
                  </a:cubicBezTo>
                  <a:cubicBezTo>
                    <a:pt x="0" y="33"/>
                    <a:pt x="1" y="22"/>
                    <a:pt x="0" y="12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288"/>
            <p:cNvSpPr>
              <a:spLocks/>
            </p:cNvSpPr>
            <p:nvPr/>
          </p:nvSpPr>
          <p:spPr bwMode="auto">
            <a:xfrm>
              <a:off x="6369939" y="3894652"/>
              <a:ext cx="155846" cy="166846"/>
            </a:xfrm>
            <a:custGeom>
              <a:avLst/>
              <a:gdLst>
                <a:gd name="T0" fmla="*/ 73 w 76"/>
                <a:gd name="T1" fmla="*/ 0 h 81"/>
                <a:gd name="T2" fmla="*/ 73 w 76"/>
                <a:gd name="T3" fmla="*/ 13 h 81"/>
                <a:gd name="T4" fmla="*/ 75 w 76"/>
                <a:gd name="T5" fmla="*/ 81 h 81"/>
                <a:gd name="T6" fmla="*/ 2 w 76"/>
                <a:gd name="T7" fmla="*/ 81 h 81"/>
                <a:gd name="T8" fmla="*/ 0 w 76"/>
                <a:gd name="T9" fmla="*/ 45 h 81"/>
                <a:gd name="T10" fmla="*/ 1 w 76"/>
                <a:gd name="T11" fmla="*/ 13 h 81"/>
                <a:gd name="T12" fmla="*/ 2 w 76"/>
                <a:gd name="T13" fmla="*/ 0 h 81"/>
                <a:gd name="T14" fmla="*/ 73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73" y="0"/>
                  </a:moveTo>
                  <a:cubicBezTo>
                    <a:pt x="73" y="4"/>
                    <a:pt x="73" y="9"/>
                    <a:pt x="73" y="13"/>
                  </a:cubicBezTo>
                  <a:cubicBezTo>
                    <a:pt x="74" y="33"/>
                    <a:pt x="76" y="58"/>
                    <a:pt x="75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9"/>
                    <a:pt x="0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289"/>
            <p:cNvSpPr>
              <a:spLocks/>
            </p:cNvSpPr>
            <p:nvPr/>
          </p:nvSpPr>
          <p:spPr bwMode="auto">
            <a:xfrm>
              <a:off x="6633960" y="3894652"/>
              <a:ext cx="122843" cy="166846"/>
            </a:xfrm>
            <a:custGeom>
              <a:avLst/>
              <a:gdLst>
                <a:gd name="T0" fmla="*/ 60 w 60"/>
                <a:gd name="T1" fmla="*/ 0 h 81"/>
                <a:gd name="T2" fmla="*/ 60 w 60"/>
                <a:gd name="T3" fmla="*/ 81 h 81"/>
                <a:gd name="T4" fmla="*/ 2 w 60"/>
                <a:gd name="T5" fmla="*/ 81 h 81"/>
                <a:gd name="T6" fmla="*/ 0 w 60"/>
                <a:gd name="T7" fmla="*/ 45 h 81"/>
                <a:gd name="T8" fmla="*/ 1 w 60"/>
                <a:gd name="T9" fmla="*/ 13 h 81"/>
                <a:gd name="T10" fmla="*/ 3 w 60"/>
                <a:gd name="T11" fmla="*/ 0 h 81"/>
                <a:gd name="T12" fmla="*/ 60 w 6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1">
                  <a:moveTo>
                    <a:pt x="60" y="0"/>
                  </a:moveTo>
                  <a:cubicBezTo>
                    <a:pt x="60" y="81"/>
                    <a:pt x="60" y="81"/>
                    <a:pt x="6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9"/>
                    <a:pt x="1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1" y="8"/>
                    <a:pt x="2" y="4"/>
                    <a:pt x="3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290"/>
            <p:cNvSpPr>
              <a:spLocks/>
            </p:cNvSpPr>
            <p:nvPr/>
          </p:nvSpPr>
          <p:spPr bwMode="auto">
            <a:xfrm>
              <a:off x="5999577" y="3894652"/>
              <a:ext cx="148512" cy="166846"/>
            </a:xfrm>
            <a:custGeom>
              <a:avLst/>
              <a:gdLst>
                <a:gd name="T0" fmla="*/ 71 w 72"/>
                <a:gd name="T1" fmla="*/ 0 h 81"/>
                <a:gd name="T2" fmla="*/ 68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1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1" y="0"/>
                  </a:moveTo>
                  <a:cubicBezTo>
                    <a:pt x="72" y="19"/>
                    <a:pt x="70" y="56"/>
                    <a:pt x="68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291"/>
            <p:cNvSpPr>
              <a:spLocks/>
            </p:cNvSpPr>
            <p:nvPr/>
          </p:nvSpPr>
          <p:spPr bwMode="auto">
            <a:xfrm>
              <a:off x="6256264" y="3894652"/>
              <a:ext cx="150345" cy="166846"/>
            </a:xfrm>
            <a:custGeom>
              <a:avLst/>
              <a:gdLst>
                <a:gd name="T0" fmla="*/ 72 w 73"/>
                <a:gd name="T1" fmla="*/ 0 h 81"/>
                <a:gd name="T2" fmla="*/ 69 w 73"/>
                <a:gd name="T3" fmla="*/ 81 h 81"/>
                <a:gd name="T4" fmla="*/ 2 w 73"/>
                <a:gd name="T5" fmla="*/ 81 h 81"/>
                <a:gd name="T6" fmla="*/ 0 w 73"/>
                <a:gd name="T7" fmla="*/ 0 h 81"/>
                <a:gd name="T8" fmla="*/ 72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2" y="0"/>
                  </a:moveTo>
                  <a:cubicBezTo>
                    <a:pt x="73" y="19"/>
                    <a:pt x="70" y="56"/>
                    <a:pt x="6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292"/>
            <p:cNvSpPr>
              <a:spLocks/>
            </p:cNvSpPr>
            <p:nvPr/>
          </p:nvSpPr>
          <p:spPr bwMode="auto">
            <a:xfrm>
              <a:off x="8388595" y="3894652"/>
              <a:ext cx="128343" cy="166846"/>
            </a:xfrm>
            <a:custGeom>
              <a:avLst/>
              <a:gdLst>
                <a:gd name="T0" fmla="*/ 60 w 63"/>
                <a:gd name="T1" fmla="*/ 0 h 81"/>
                <a:gd name="T2" fmla="*/ 60 w 63"/>
                <a:gd name="T3" fmla="*/ 0 h 81"/>
                <a:gd name="T4" fmla="*/ 61 w 63"/>
                <a:gd name="T5" fmla="*/ 81 h 81"/>
                <a:gd name="T6" fmla="*/ 0 w 63"/>
                <a:gd name="T7" fmla="*/ 81 h 81"/>
                <a:gd name="T8" fmla="*/ 0 w 63"/>
                <a:gd name="T9" fmla="*/ 0 h 81"/>
                <a:gd name="T10" fmla="*/ 60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0" y="24"/>
                    <a:pt x="63" y="55"/>
                    <a:pt x="61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293"/>
            <p:cNvSpPr>
              <a:spLocks/>
            </p:cNvSpPr>
            <p:nvPr/>
          </p:nvSpPr>
          <p:spPr bwMode="auto">
            <a:xfrm>
              <a:off x="8489437" y="3894652"/>
              <a:ext cx="159513" cy="166846"/>
            </a:xfrm>
            <a:custGeom>
              <a:avLst/>
              <a:gdLst>
                <a:gd name="T0" fmla="*/ 75 w 78"/>
                <a:gd name="T1" fmla="*/ 0 h 81"/>
                <a:gd name="T2" fmla="*/ 75 w 78"/>
                <a:gd name="T3" fmla="*/ 2 h 81"/>
                <a:gd name="T4" fmla="*/ 76 w 78"/>
                <a:gd name="T5" fmla="*/ 81 h 81"/>
                <a:gd name="T6" fmla="*/ 2 w 78"/>
                <a:gd name="T7" fmla="*/ 81 h 81"/>
                <a:gd name="T8" fmla="*/ 0 w 78"/>
                <a:gd name="T9" fmla="*/ 36 h 81"/>
                <a:gd name="T10" fmla="*/ 1 w 78"/>
                <a:gd name="T11" fmla="*/ 2 h 81"/>
                <a:gd name="T12" fmla="*/ 1 w 78"/>
                <a:gd name="T13" fmla="*/ 0 h 81"/>
                <a:gd name="T14" fmla="*/ 75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75" y="0"/>
                  </a:moveTo>
                  <a:cubicBezTo>
                    <a:pt x="75" y="2"/>
                    <a:pt x="75" y="2"/>
                    <a:pt x="75" y="2"/>
                  </a:cubicBezTo>
                  <a:cubicBezTo>
                    <a:pt x="75" y="25"/>
                    <a:pt x="78" y="55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1"/>
                    <a:pt x="0" y="36"/>
                  </a:cubicBezTo>
                  <a:cubicBezTo>
                    <a:pt x="0" y="25"/>
                    <a:pt x="2" y="13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294"/>
            <p:cNvSpPr>
              <a:spLocks/>
            </p:cNvSpPr>
            <p:nvPr/>
          </p:nvSpPr>
          <p:spPr bwMode="auto">
            <a:xfrm>
              <a:off x="8755290" y="3894652"/>
              <a:ext cx="161346" cy="166846"/>
            </a:xfrm>
            <a:custGeom>
              <a:avLst/>
              <a:gdLst>
                <a:gd name="T0" fmla="*/ 75 w 78"/>
                <a:gd name="T1" fmla="*/ 0 h 81"/>
                <a:gd name="T2" fmla="*/ 76 w 78"/>
                <a:gd name="T3" fmla="*/ 81 h 81"/>
                <a:gd name="T4" fmla="*/ 2 w 78"/>
                <a:gd name="T5" fmla="*/ 81 h 81"/>
                <a:gd name="T6" fmla="*/ 0 w 78"/>
                <a:gd name="T7" fmla="*/ 33 h 81"/>
                <a:gd name="T8" fmla="*/ 1 w 78"/>
                <a:gd name="T9" fmla="*/ 0 h 81"/>
                <a:gd name="T10" fmla="*/ 75 w 7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1">
                  <a:moveTo>
                    <a:pt x="75" y="0"/>
                  </a:moveTo>
                  <a:cubicBezTo>
                    <a:pt x="75" y="24"/>
                    <a:pt x="78" y="55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1"/>
                    <a:pt x="1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295"/>
            <p:cNvSpPr>
              <a:spLocks/>
            </p:cNvSpPr>
            <p:nvPr/>
          </p:nvSpPr>
          <p:spPr bwMode="auto">
            <a:xfrm>
              <a:off x="9028479" y="3894652"/>
              <a:ext cx="163180" cy="166846"/>
            </a:xfrm>
            <a:custGeom>
              <a:avLst/>
              <a:gdLst>
                <a:gd name="T0" fmla="*/ 75 w 79"/>
                <a:gd name="T1" fmla="*/ 0 h 81"/>
                <a:gd name="T2" fmla="*/ 77 w 79"/>
                <a:gd name="T3" fmla="*/ 81 h 81"/>
                <a:gd name="T4" fmla="*/ 3 w 79"/>
                <a:gd name="T5" fmla="*/ 81 h 81"/>
                <a:gd name="T6" fmla="*/ 0 w 79"/>
                <a:gd name="T7" fmla="*/ 33 h 81"/>
                <a:gd name="T8" fmla="*/ 1 w 79"/>
                <a:gd name="T9" fmla="*/ 0 h 81"/>
                <a:gd name="T10" fmla="*/ 75 w 79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1">
                  <a:moveTo>
                    <a:pt x="75" y="0"/>
                  </a:moveTo>
                  <a:cubicBezTo>
                    <a:pt x="76" y="24"/>
                    <a:pt x="79" y="55"/>
                    <a:pt x="77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1" y="65"/>
                    <a:pt x="1" y="49"/>
                    <a:pt x="0" y="33"/>
                  </a:cubicBezTo>
                  <a:cubicBezTo>
                    <a:pt x="0" y="22"/>
                    <a:pt x="2" y="11"/>
                    <a:pt x="1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296"/>
            <p:cNvSpPr>
              <a:spLocks/>
            </p:cNvSpPr>
            <p:nvPr/>
          </p:nvSpPr>
          <p:spPr bwMode="auto">
            <a:xfrm>
              <a:off x="8626947" y="3894652"/>
              <a:ext cx="148512" cy="166846"/>
            </a:xfrm>
            <a:custGeom>
              <a:avLst/>
              <a:gdLst>
                <a:gd name="T0" fmla="*/ 73 w 73"/>
                <a:gd name="T1" fmla="*/ 0 h 81"/>
                <a:gd name="T2" fmla="*/ 70 w 73"/>
                <a:gd name="T3" fmla="*/ 81 h 81"/>
                <a:gd name="T4" fmla="*/ 1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4"/>
                    <a:pt x="70" y="60"/>
                    <a:pt x="7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42"/>
                    <a:pt x="1" y="17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297"/>
            <p:cNvSpPr>
              <a:spLocks/>
            </p:cNvSpPr>
            <p:nvPr/>
          </p:nvSpPr>
          <p:spPr bwMode="auto">
            <a:xfrm>
              <a:off x="8901968" y="3894652"/>
              <a:ext cx="148512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1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5"/>
                    <a:pt x="70" y="61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7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298"/>
            <p:cNvSpPr>
              <a:spLocks/>
            </p:cNvSpPr>
            <p:nvPr/>
          </p:nvSpPr>
          <p:spPr bwMode="auto">
            <a:xfrm>
              <a:off x="9169656" y="3894652"/>
              <a:ext cx="62338" cy="166846"/>
            </a:xfrm>
            <a:custGeom>
              <a:avLst/>
              <a:gdLst>
                <a:gd name="T0" fmla="*/ 1 w 30"/>
                <a:gd name="T1" fmla="*/ 81 h 81"/>
                <a:gd name="T2" fmla="*/ 0 w 30"/>
                <a:gd name="T3" fmla="*/ 0 h 81"/>
                <a:gd name="T4" fmla="*/ 30 w 30"/>
                <a:gd name="T5" fmla="*/ 0 h 81"/>
                <a:gd name="T6" fmla="*/ 30 w 30"/>
                <a:gd name="T7" fmla="*/ 81 h 81"/>
                <a:gd name="T8" fmla="*/ 1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1" y="81"/>
                  </a:moveTo>
                  <a:cubicBezTo>
                    <a:pt x="2" y="41"/>
                    <a:pt x="1" y="16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81"/>
                    <a:pt x="30" y="81"/>
                    <a:pt x="30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299"/>
            <p:cNvSpPr>
              <a:spLocks/>
            </p:cNvSpPr>
            <p:nvPr/>
          </p:nvSpPr>
          <p:spPr bwMode="auto">
            <a:xfrm>
              <a:off x="8141077" y="3894652"/>
              <a:ext cx="150345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1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1"/>
                    <a:pt x="70" y="58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39"/>
                    <a:pt x="1" y="15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300"/>
            <p:cNvSpPr>
              <a:spLocks/>
            </p:cNvSpPr>
            <p:nvPr/>
          </p:nvSpPr>
          <p:spPr bwMode="auto">
            <a:xfrm>
              <a:off x="7574532" y="3894652"/>
              <a:ext cx="71506" cy="166846"/>
            </a:xfrm>
            <a:custGeom>
              <a:avLst/>
              <a:gdLst>
                <a:gd name="T0" fmla="*/ 31 w 35"/>
                <a:gd name="T1" fmla="*/ 0 h 81"/>
                <a:gd name="T2" fmla="*/ 31 w 35"/>
                <a:gd name="T3" fmla="*/ 4 h 81"/>
                <a:gd name="T4" fmla="*/ 33 w 35"/>
                <a:gd name="T5" fmla="*/ 81 h 81"/>
                <a:gd name="T6" fmla="*/ 0 w 35"/>
                <a:gd name="T7" fmla="*/ 81 h 81"/>
                <a:gd name="T8" fmla="*/ 0 w 35"/>
                <a:gd name="T9" fmla="*/ 0 h 81"/>
                <a:gd name="T10" fmla="*/ 31 w 3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1">
                  <a:moveTo>
                    <a:pt x="31" y="0"/>
                  </a:moveTo>
                  <a:cubicBezTo>
                    <a:pt x="31" y="2"/>
                    <a:pt x="31" y="3"/>
                    <a:pt x="31" y="4"/>
                  </a:cubicBezTo>
                  <a:cubicBezTo>
                    <a:pt x="32" y="27"/>
                    <a:pt x="35" y="56"/>
                    <a:pt x="33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301"/>
            <p:cNvSpPr>
              <a:spLocks/>
            </p:cNvSpPr>
            <p:nvPr/>
          </p:nvSpPr>
          <p:spPr bwMode="auto">
            <a:xfrm>
              <a:off x="7748713" y="3894652"/>
              <a:ext cx="159513" cy="166846"/>
            </a:xfrm>
            <a:custGeom>
              <a:avLst/>
              <a:gdLst>
                <a:gd name="T0" fmla="*/ 73 w 77"/>
                <a:gd name="T1" fmla="*/ 0 h 81"/>
                <a:gd name="T2" fmla="*/ 74 w 77"/>
                <a:gd name="T3" fmla="*/ 8 h 81"/>
                <a:gd name="T4" fmla="*/ 75 w 77"/>
                <a:gd name="T5" fmla="*/ 81 h 81"/>
                <a:gd name="T6" fmla="*/ 2 w 77"/>
                <a:gd name="T7" fmla="*/ 81 h 81"/>
                <a:gd name="T8" fmla="*/ 0 w 77"/>
                <a:gd name="T9" fmla="*/ 40 h 81"/>
                <a:gd name="T10" fmla="*/ 0 w 77"/>
                <a:gd name="T11" fmla="*/ 8 h 81"/>
                <a:gd name="T12" fmla="*/ 1 w 77"/>
                <a:gd name="T13" fmla="*/ 0 h 81"/>
                <a:gd name="T14" fmla="*/ 7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3" y="0"/>
                  </a:moveTo>
                  <a:cubicBezTo>
                    <a:pt x="74" y="3"/>
                    <a:pt x="74" y="5"/>
                    <a:pt x="74" y="8"/>
                  </a:cubicBezTo>
                  <a:cubicBezTo>
                    <a:pt x="74" y="29"/>
                    <a:pt x="77" y="57"/>
                    <a:pt x="75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67"/>
                    <a:pt x="0" y="53"/>
                    <a:pt x="0" y="40"/>
                  </a:cubicBezTo>
                  <a:cubicBezTo>
                    <a:pt x="0" y="29"/>
                    <a:pt x="1" y="18"/>
                    <a:pt x="0" y="8"/>
                  </a:cubicBezTo>
                  <a:cubicBezTo>
                    <a:pt x="0" y="5"/>
                    <a:pt x="0" y="3"/>
                    <a:pt x="1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302"/>
            <p:cNvSpPr>
              <a:spLocks/>
            </p:cNvSpPr>
            <p:nvPr/>
          </p:nvSpPr>
          <p:spPr bwMode="auto">
            <a:xfrm>
              <a:off x="7999899" y="3894652"/>
              <a:ext cx="157679" cy="166846"/>
            </a:xfrm>
            <a:custGeom>
              <a:avLst/>
              <a:gdLst>
                <a:gd name="T0" fmla="*/ 73 w 77"/>
                <a:gd name="T1" fmla="*/ 0 h 81"/>
                <a:gd name="T2" fmla="*/ 74 w 77"/>
                <a:gd name="T3" fmla="*/ 9 h 81"/>
                <a:gd name="T4" fmla="*/ 75 w 77"/>
                <a:gd name="T5" fmla="*/ 81 h 81"/>
                <a:gd name="T6" fmla="*/ 2 w 77"/>
                <a:gd name="T7" fmla="*/ 81 h 81"/>
                <a:gd name="T8" fmla="*/ 0 w 77"/>
                <a:gd name="T9" fmla="*/ 41 h 81"/>
                <a:gd name="T10" fmla="*/ 0 w 77"/>
                <a:gd name="T11" fmla="*/ 9 h 81"/>
                <a:gd name="T12" fmla="*/ 1 w 77"/>
                <a:gd name="T13" fmla="*/ 0 h 81"/>
                <a:gd name="T14" fmla="*/ 7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3" y="0"/>
                  </a:moveTo>
                  <a:cubicBezTo>
                    <a:pt x="73" y="3"/>
                    <a:pt x="74" y="6"/>
                    <a:pt x="74" y="9"/>
                  </a:cubicBezTo>
                  <a:cubicBezTo>
                    <a:pt x="74" y="30"/>
                    <a:pt x="77" y="57"/>
                    <a:pt x="75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68"/>
                    <a:pt x="0" y="54"/>
                    <a:pt x="0" y="41"/>
                  </a:cubicBezTo>
                  <a:cubicBezTo>
                    <a:pt x="0" y="30"/>
                    <a:pt x="1" y="19"/>
                    <a:pt x="0" y="9"/>
                  </a:cubicBezTo>
                  <a:cubicBezTo>
                    <a:pt x="0" y="6"/>
                    <a:pt x="0" y="3"/>
                    <a:pt x="1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303"/>
            <p:cNvSpPr>
              <a:spLocks/>
            </p:cNvSpPr>
            <p:nvPr/>
          </p:nvSpPr>
          <p:spPr bwMode="auto">
            <a:xfrm>
              <a:off x="8267586" y="3894652"/>
              <a:ext cx="124676" cy="166846"/>
            </a:xfrm>
            <a:custGeom>
              <a:avLst/>
              <a:gdLst>
                <a:gd name="T0" fmla="*/ 61 w 61"/>
                <a:gd name="T1" fmla="*/ 0 h 81"/>
                <a:gd name="T2" fmla="*/ 61 w 61"/>
                <a:gd name="T3" fmla="*/ 81 h 81"/>
                <a:gd name="T4" fmla="*/ 2 w 61"/>
                <a:gd name="T5" fmla="*/ 81 h 81"/>
                <a:gd name="T6" fmla="*/ 1 w 61"/>
                <a:gd name="T7" fmla="*/ 41 h 81"/>
                <a:gd name="T8" fmla="*/ 1 w 61"/>
                <a:gd name="T9" fmla="*/ 9 h 81"/>
                <a:gd name="T10" fmla="*/ 2 w 61"/>
                <a:gd name="T11" fmla="*/ 0 h 81"/>
                <a:gd name="T12" fmla="*/ 61 w 61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81">
                  <a:moveTo>
                    <a:pt x="61" y="0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1" y="54"/>
                    <a:pt x="1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2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304"/>
            <p:cNvSpPr>
              <a:spLocks/>
            </p:cNvSpPr>
            <p:nvPr/>
          </p:nvSpPr>
          <p:spPr bwMode="auto">
            <a:xfrm>
              <a:off x="7624037" y="3894652"/>
              <a:ext cx="150345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2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1"/>
                    <a:pt x="70" y="58"/>
                    <a:pt x="6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1" y="14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305"/>
            <p:cNvSpPr>
              <a:spLocks/>
            </p:cNvSpPr>
            <p:nvPr/>
          </p:nvSpPr>
          <p:spPr bwMode="auto">
            <a:xfrm>
              <a:off x="7884390" y="3894652"/>
              <a:ext cx="150345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2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1"/>
                    <a:pt x="70" y="58"/>
                    <a:pt x="6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0" y="14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306"/>
            <p:cNvSpPr>
              <a:spLocks/>
            </p:cNvSpPr>
            <p:nvPr/>
          </p:nvSpPr>
          <p:spPr bwMode="auto">
            <a:xfrm>
              <a:off x="5233185" y="3894652"/>
              <a:ext cx="102675" cy="166846"/>
            </a:xfrm>
            <a:custGeom>
              <a:avLst/>
              <a:gdLst>
                <a:gd name="T0" fmla="*/ 3 w 50"/>
                <a:gd name="T1" fmla="*/ 0 h 81"/>
                <a:gd name="T2" fmla="*/ 3 w 50"/>
                <a:gd name="T3" fmla="*/ 4 h 81"/>
                <a:gd name="T4" fmla="*/ 2 w 50"/>
                <a:gd name="T5" fmla="*/ 81 h 81"/>
                <a:gd name="T6" fmla="*/ 50 w 50"/>
                <a:gd name="T7" fmla="*/ 81 h 81"/>
                <a:gd name="T8" fmla="*/ 50 w 50"/>
                <a:gd name="T9" fmla="*/ 0 h 81"/>
                <a:gd name="T10" fmla="*/ 3 w 50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81">
                  <a:moveTo>
                    <a:pt x="3" y="0"/>
                  </a:moveTo>
                  <a:cubicBezTo>
                    <a:pt x="3" y="2"/>
                    <a:pt x="3" y="3"/>
                    <a:pt x="3" y="4"/>
                  </a:cubicBezTo>
                  <a:cubicBezTo>
                    <a:pt x="2" y="27"/>
                    <a:pt x="0" y="56"/>
                    <a:pt x="2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307"/>
            <p:cNvSpPr>
              <a:spLocks/>
            </p:cNvSpPr>
            <p:nvPr/>
          </p:nvSpPr>
          <p:spPr bwMode="auto">
            <a:xfrm>
              <a:off x="5132343" y="3894652"/>
              <a:ext cx="126510" cy="166846"/>
            </a:xfrm>
            <a:custGeom>
              <a:avLst/>
              <a:gdLst>
                <a:gd name="T0" fmla="*/ 2 w 62"/>
                <a:gd name="T1" fmla="*/ 0 h 81"/>
                <a:gd name="T2" fmla="*/ 2 w 62"/>
                <a:gd name="T3" fmla="*/ 6 h 81"/>
                <a:gd name="T4" fmla="*/ 1 w 62"/>
                <a:gd name="T5" fmla="*/ 81 h 81"/>
                <a:gd name="T6" fmla="*/ 60 w 62"/>
                <a:gd name="T7" fmla="*/ 81 h 81"/>
                <a:gd name="T8" fmla="*/ 61 w 62"/>
                <a:gd name="T9" fmla="*/ 40 h 81"/>
                <a:gd name="T10" fmla="*/ 61 w 62"/>
                <a:gd name="T11" fmla="*/ 6 h 81"/>
                <a:gd name="T12" fmla="*/ 61 w 62"/>
                <a:gd name="T13" fmla="*/ 0 h 81"/>
                <a:gd name="T14" fmla="*/ 2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2" y="0"/>
                  </a:moveTo>
                  <a:cubicBezTo>
                    <a:pt x="2" y="2"/>
                    <a:pt x="2" y="4"/>
                    <a:pt x="2" y="6"/>
                  </a:cubicBezTo>
                  <a:cubicBezTo>
                    <a:pt x="2" y="28"/>
                    <a:pt x="0" y="56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1" y="67"/>
                    <a:pt x="61" y="54"/>
                    <a:pt x="61" y="40"/>
                  </a:cubicBezTo>
                  <a:cubicBezTo>
                    <a:pt x="62" y="29"/>
                    <a:pt x="60" y="17"/>
                    <a:pt x="61" y="6"/>
                  </a:cubicBezTo>
                  <a:cubicBezTo>
                    <a:pt x="61" y="4"/>
                    <a:pt x="61" y="2"/>
                    <a:pt x="61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308"/>
            <p:cNvSpPr>
              <a:spLocks/>
            </p:cNvSpPr>
            <p:nvPr/>
          </p:nvSpPr>
          <p:spPr bwMode="auto">
            <a:xfrm>
              <a:off x="4917827" y="3894652"/>
              <a:ext cx="126510" cy="166846"/>
            </a:xfrm>
            <a:custGeom>
              <a:avLst/>
              <a:gdLst>
                <a:gd name="T0" fmla="*/ 3 w 62"/>
                <a:gd name="T1" fmla="*/ 0 h 81"/>
                <a:gd name="T2" fmla="*/ 3 w 62"/>
                <a:gd name="T3" fmla="*/ 3 h 81"/>
                <a:gd name="T4" fmla="*/ 1 w 62"/>
                <a:gd name="T5" fmla="*/ 81 h 81"/>
                <a:gd name="T6" fmla="*/ 60 w 62"/>
                <a:gd name="T7" fmla="*/ 81 h 81"/>
                <a:gd name="T8" fmla="*/ 62 w 62"/>
                <a:gd name="T9" fmla="*/ 37 h 81"/>
                <a:gd name="T10" fmla="*/ 61 w 62"/>
                <a:gd name="T11" fmla="*/ 3 h 81"/>
                <a:gd name="T12" fmla="*/ 62 w 62"/>
                <a:gd name="T13" fmla="*/ 0 h 81"/>
                <a:gd name="T14" fmla="*/ 3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3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2" y="26"/>
                    <a:pt x="0" y="56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2" y="66"/>
                    <a:pt x="62" y="51"/>
                    <a:pt x="62" y="37"/>
                  </a:cubicBezTo>
                  <a:cubicBezTo>
                    <a:pt x="62" y="26"/>
                    <a:pt x="61" y="14"/>
                    <a:pt x="61" y="3"/>
                  </a:cubicBezTo>
                  <a:cubicBezTo>
                    <a:pt x="62" y="2"/>
                    <a:pt x="62" y="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309"/>
            <p:cNvSpPr>
              <a:spLocks/>
            </p:cNvSpPr>
            <p:nvPr/>
          </p:nvSpPr>
          <p:spPr bwMode="auto">
            <a:xfrm>
              <a:off x="4699643" y="3894652"/>
              <a:ext cx="128343" cy="166846"/>
            </a:xfrm>
            <a:custGeom>
              <a:avLst/>
              <a:gdLst>
                <a:gd name="T0" fmla="*/ 2 w 62"/>
                <a:gd name="T1" fmla="*/ 0 h 81"/>
                <a:gd name="T2" fmla="*/ 2 w 62"/>
                <a:gd name="T3" fmla="*/ 3 h 81"/>
                <a:gd name="T4" fmla="*/ 1 w 62"/>
                <a:gd name="T5" fmla="*/ 81 h 81"/>
                <a:gd name="T6" fmla="*/ 60 w 62"/>
                <a:gd name="T7" fmla="*/ 81 h 81"/>
                <a:gd name="T8" fmla="*/ 62 w 62"/>
                <a:gd name="T9" fmla="*/ 37 h 81"/>
                <a:gd name="T10" fmla="*/ 61 w 62"/>
                <a:gd name="T11" fmla="*/ 3 h 81"/>
                <a:gd name="T12" fmla="*/ 61 w 62"/>
                <a:gd name="T13" fmla="*/ 0 h 81"/>
                <a:gd name="T14" fmla="*/ 2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2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26"/>
                    <a:pt x="0" y="56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1" y="66"/>
                    <a:pt x="62" y="52"/>
                    <a:pt x="62" y="37"/>
                  </a:cubicBezTo>
                  <a:cubicBezTo>
                    <a:pt x="62" y="26"/>
                    <a:pt x="60" y="14"/>
                    <a:pt x="61" y="3"/>
                  </a:cubicBezTo>
                  <a:cubicBezTo>
                    <a:pt x="61" y="2"/>
                    <a:pt x="61" y="1"/>
                    <a:pt x="61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310"/>
            <p:cNvSpPr>
              <a:spLocks/>
            </p:cNvSpPr>
            <p:nvPr/>
          </p:nvSpPr>
          <p:spPr bwMode="auto">
            <a:xfrm>
              <a:off x="5029668" y="3894652"/>
              <a:ext cx="117342" cy="166846"/>
            </a:xfrm>
            <a:custGeom>
              <a:avLst/>
              <a:gdLst>
                <a:gd name="T0" fmla="*/ 0 w 58"/>
                <a:gd name="T1" fmla="*/ 0 h 81"/>
                <a:gd name="T2" fmla="*/ 3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0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0" y="0"/>
                  </a:moveTo>
                  <a:cubicBezTo>
                    <a:pt x="0" y="23"/>
                    <a:pt x="2" y="58"/>
                    <a:pt x="3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41"/>
                    <a:pt x="57" y="16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311"/>
            <p:cNvSpPr>
              <a:spLocks/>
            </p:cNvSpPr>
            <p:nvPr/>
          </p:nvSpPr>
          <p:spPr bwMode="auto">
            <a:xfrm>
              <a:off x="4811485" y="3894652"/>
              <a:ext cx="119176" cy="166846"/>
            </a:xfrm>
            <a:custGeom>
              <a:avLst/>
              <a:gdLst>
                <a:gd name="T0" fmla="*/ 0 w 58"/>
                <a:gd name="T1" fmla="*/ 0 h 81"/>
                <a:gd name="T2" fmla="*/ 2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0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0" y="0"/>
                  </a:moveTo>
                  <a:cubicBezTo>
                    <a:pt x="0" y="23"/>
                    <a:pt x="2" y="59"/>
                    <a:pt x="2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41"/>
                    <a:pt x="57" y="16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312"/>
            <p:cNvSpPr>
              <a:spLocks/>
            </p:cNvSpPr>
            <p:nvPr/>
          </p:nvSpPr>
          <p:spPr bwMode="auto">
            <a:xfrm>
              <a:off x="4666640" y="3894652"/>
              <a:ext cx="49504" cy="166846"/>
            </a:xfrm>
            <a:custGeom>
              <a:avLst/>
              <a:gdLst>
                <a:gd name="T0" fmla="*/ 23 w 24"/>
                <a:gd name="T1" fmla="*/ 81 h 81"/>
                <a:gd name="T2" fmla="*/ 24 w 24"/>
                <a:gd name="T3" fmla="*/ 0 h 81"/>
                <a:gd name="T4" fmla="*/ 0 w 24"/>
                <a:gd name="T5" fmla="*/ 0 h 81"/>
                <a:gd name="T6" fmla="*/ 0 w 24"/>
                <a:gd name="T7" fmla="*/ 81 h 81"/>
                <a:gd name="T8" fmla="*/ 23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23" y="81"/>
                  </a:moveTo>
                  <a:cubicBezTo>
                    <a:pt x="22" y="40"/>
                    <a:pt x="23" y="15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23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313"/>
            <p:cNvSpPr>
              <a:spLocks/>
            </p:cNvSpPr>
            <p:nvPr/>
          </p:nvSpPr>
          <p:spPr bwMode="auto">
            <a:xfrm>
              <a:off x="5412865" y="3894652"/>
              <a:ext cx="121009" cy="166846"/>
            </a:xfrm>
            <a:custGeom>
              <a:avLst/>
              <a:gdLst>
                <a:gd name="T0" fmla="*/ 1 w 59"/>
                <a:gd name="T1" fmla="*/ 0 h 81"/>
                <a:gd name="T2" fmla="*/ 4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1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1" y="0"/>
                  </a:moveTo>
                  <a:cubicBezTo>
                    <a:pt x="0" y="19"/>
                    <a:pt x="3" y="56"/>
                    <a:pt x="4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7"/>
                    <a:pt x="59" y="13"/>
                    <a:pt x="5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314"/>
            <p:cNvSpPr>
              <a:spLocks/>
            </p:cNvSpPr>
            <p:nvPr/>
          </p:nvSpPr>
          <p:spPr bwMode="auto">
            <a:xfrm>
              <a:off x="5928071" y="3894652"/>
              <a:ext cx="55004" cy="166846"/>
            </a:xfrm>
            <a:custGeom>
              <a:avLst/>
              <a:gdLst>
                <a:gd name="T0" fmla="*/ 3 w 27"/>
                <a:gd name="T1" fmla="*/ 0 h 81"/>
                <a:gd name="T2" fmla="*/ 2 w 27"/>
                <a:gd name="T3" fmla="*/ 8 h 81"/>
                <a:gd name="T4" fmla="*/ 1 w 27"/>
                <a:gd name="T5" fmla="*/ 81 h 81"/>
                <a:gd name="T6" fmla="*/ 27 w 27"/>
                <a:gd name="T7" fmla="*/ 81 h 81"/>
                <a:gd name="T8" fmla="*/ 27 w 27"/>
                <a:gd name="T9" fmla="*/ 0 h 81"/>
                <a:gd name="T10" fmla="*/ 3 w 27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81">
                  <a:moveTo>
                    <a:pt x="3" y="0"/>
                  </a:moveTo>
                  <a:cubicBezTo>
                    <a:pt x="2" y="3"/>
                    <a:pt x="2" y="6"/>
                    <a:pt x="2" y="8"/>
                  </a:cubicBezTo>
                  <a:cubicBezTo>
                    <a:pt x="2" y="30"/>
                    <a:pt x="0" y="57"/>
                    <a:pt x="1" y="81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315"/>
            <p:cNvSpPr>
              <a:spLocks/>
            </p:cNvSpPr>
            <p:nvPr/>
          </p:nvSpPr>
          <p:spPr bwMode="auto">
            <a:xfrm>
              <a:off x="5720889" y="3894652"/>
              <a:ext cx="124676" cy="166846"/>
            </a:xfrm>
            <a:custGeom>
              <a:avLst/>
              <a:gdLst>
                <a:gd name="T0" fmla="*/ 3 w 61"/>
                <a:gd name="T1" fmla="*/ 0 h 81"/>
                <a:gd name="T2" fmla="*/ 2 w 61"/>
                <a:gd name="T3" fmla="*/ 12 h 81"/>
                <a:gd name="T4" fmla="*/ 1 w 61"/>
                <a:gd name="T5" fmla="*/ 81 h 81"/>
                <a:gd name="T6" fmla="*/ 60 w 61"/>
                <a:gd name="T7" fmla="*/ 81 h 81"/>
                <a:gd name="T8" fmla="*/ 61 w 61"/>
                <a:gd name="T9" fmla="*/ 44 h 81"/>
                <a:gd name="T10" fmla="*/ 60 w 61"/>
                <a:gd name="T11" fmla="*/ 12 h 81"/>
                <a:gd name="T12" fmla="*/ 59 w 61"/>
                <a:gd name="T13" fmla="*/ 0 h 81"/>
                <a:gd name="T14" fmla="*/ 3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3" y="0"/>
                  </a:moveTo>
                  <a:cubicBezTo>
                    <a:pt x="2" y="4"/>
                    <a:pt x="2" y="8"/>
                    <a:pt x="2" y="12"/>
                  </a:cubicBezTo>
                  <a:cubicBezTo>
                    <a:pt x="2" y="32"/>
                    <a:pt x="0" y="58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0" y="69"/>
                    <a:pt x="61" y="56"/>
                    <a:pt x="61" y="44"/>
                  </a:cubicBezTo>
                  <a:cubicBezTo>
                    <a:pt x="61" y="33"/>
                    <a:pt x="60" y="22"/>
                    <a:pt x="60" y="12"/>
                  </a:cubicBezTo>
                  <a:cubicBezTo>
                    <a:pt x="61" y="8"/>
                    <a:pt x="60" y="4"/>
                    <a:pt x="59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316"/>
            <p:cNvSpPr>
              <a:spLocks/>
            </p:cNvSpPr>
            <p:nvPr/>
          </p:nvSpPr>
          <p:spPr bwMode="auto">
            <a:xfrm>
              <a:off x="5521040" y="3894652"/>
              <a:ext cx="126510" cy="166846"/>
            </a:xfrm>
            <a:custGeom>
              <a:avLst/>
              <a:gdLst>
                <a:gd name="T0" fmla="*/ 3 w 61"/>
                <a:gd name="T1" fmla="*/ 0 h 81"/>
                <a:gd name="T2" fmla="*/ 2 w 61"/>
                <a:gd name="T3" fmla="*/ 13 h 81"/>
                <a:gd name="T4" fmla="*/ 1 w 61"/>
                <a:gd name="T5" fmla="*/ 81 h 81"/>
                <a:gd name="T6" fmla="*/ 60 w 61"/>
                <a:gd name="T7" fmla="*/ 81 h 81"/>
                <a:gd name="T8" fmla="*/ 61 w 61"/>
                <a:gd name="T9" fmla="*/ 45 h 81"/>
                <a:gd name="T10" fmla="*/ 60 w 61"/>
                <a:gd name="T11" fmla="*/ 13 h 81"/>
                <a:gd name="T12" fmla="*/ 59 w 61"/>
                <a:gd name="T13" fmla="*/ 0 h 81"/>
                <a:gd name="T14" fmla="*/ 3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3" y="0"/>
                  </a:moveTo>
                  <a:cubicBezTo>
                    <a:pt x="2" y="4"/>
                    <a:pt x="2" y="9"/>
                    <a:pt x="2" y="13"/>
                  </a:cubicBezTo>
                  <a:cubicBezTo>
                    <a:pt x="2" y="33"/>
                    <a:pt x="0" y="58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0" y="69"/>
                    <a:pt x="61" y="57"/>
                    <a:pt x="61" y="45"/>
                  </a:cubicBezTo>
                  <a:cubicBezTo>
                    <a:pt x="61" y="34"/>
                    <a:pt x="60" y="23"/>
                    <a:pt x="60" y="13"/>
                  </a:cubicBezTo>
                  <a:cubicBezTo>
                    <a:pt x="61" y="8"/>
                    <a:pt x="60" y="4"/>
                    <a:pt x="59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317"/>
            <p:cNvSpPr>
              <a:spLocks/>
            </p:cNvSpPr>
            <p:nvPr/>
          </p:nvSpPr>
          <p:spPr bwMode="auto">
            <a:xfrm>
              <a:off x="5334025" y="3894652"/>
              <a:ext cx="99008" cy="166846"/>
            </a:xfrm>
            <a:custGeom>
              <a:avLst/>
              <a:gdLst>
                <a:gd name="T0" fmla="*/ 0 w 48"/>
                <a:gd name="T1" fmla="*/ 0 h 81"/>
                <a:gd name="T2" fmla="*/ 0 w 48"/>
                <a:gd name="T3" fmla="*/ 81 h 81"/>
                <a:gd name="T4" fmla="*/ 47 w 48"/>
                <a:gd name="T5" fmla="*/ 81 h 81"/>
                <a:gd name="T6" fmla="*/ 48 w 48"/>
                <a:gd name="T7" fmla="*/ 45 h 81"/>
                <a:gd name="T8" fmla="*/ 47 w 48"/>
                <a:gd name="T9" fmla="*/ 13 h 81"/>
                <a:gd name="T10" fmla="*/ 46 w 48"/>
                <a:gd name="T11" fmla="*/ 0 h 81"/>
                <a:gd name="T12" fmla="*/ 0 w 4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69"/>
                    <a:pt x="48" y="57"/>
                    <a:pt x="48" y="45"/>
                  </a:cubicBezTo>
                  <a:cubicBezTo>
                    <a:pt x="48" y="34"/>
                    <a:pt x="46" y="23"/>
                    <a:pt x="47" y="13"/>
                  </a:cubicBezTo>
                  <a:cubicBezTo>
                    <a:pt x="48" y="8"/>
                    <a:pt x="47" y="4"/>
                    <a:pt x="4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318"/>
            <p:cNvSpPr>
              <a:spLocks/>
            </p:cNvSpPr>
            <p:nvPr/>
          </p:nvSpPr>
          <p:spPr bwMode="auto">
            <a:xfrm>
              <a:off x="5825397" y="3894652"/>
              <a:ext cx="119176" cy="166846"/>
            </a:xfrm>
            <a:custGeom>
              <a:avLst/>
              <a:gdLst>
                <a:gd name="T0" fmla="*/ 0 w 58"/>
                <a:gd name="T1" fmla="*/ 0 h 81"/>
                <a:gd name="T2" fmla="*/ 3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0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0" y="0"/>
                  </a:moveTo>
                  <a:cubicBezTo>
                    <a:pt x="0" y="19"/>
                    <a:pt x="2" y="56"/>
                    <a:pt x="3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37"/>
                    <a:pt x="58" y="13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319"/>
            <p:cNvSpPr>
              <a:spLocks/>
            </p:cNvSpPr>
            <p:nvPr/>
          </p:nvSpPr>
          <p:spPr bwMode="auto">
            <a:xfrm>
              <a:off x="5618215" y="3894652"/>
              <a:ext cx="119176" cy="166846"/>
            </a:xfrm>
            <a:custGeom>
              <a:avLst/>
              <a:gdLst>
                <a:gd name="T0" fmla="*/ 1 w 58"/>
                <a:gd name="T1" fmla="*/ 0 h 81"/>
                <a:gd name="T2" fmla="*/ 3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1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1" y="0"/>
                  </a:moveTo>
                  <a:cubicBezTo>
                    <a:pt x="0" y="19"/>
                    <a:pt x="2" y="56"/>
                    <a:pt x="3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37"/>
                    <a:pt x="58" y="13"/>
                    <a:pt x="58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320"/>
            <p:cNvSpPr>
              <a:spLocks/>
            </p:cNvSpPr>
            <p:nvPr/>
          </p:nvSpPr>
          <p:spPr bwMode="auto">
            <a:xfrm>
              <a:off x="3918582" y="3894652"/>
              <a:ext cx="104509" cy="166846"/>
            </a:xfrm>
            <a:custGeom>
              <a:avLst/>
              <a:gdLst>
                <a:gd name="T0" fmla="*/ 3 w 51"/>
                <a:gd name="T1" fmla="*/ 0 h 81"/>
                <a:gd name="T2" fmla="*/ 3 w 51"/>
                <a:gd name="T3" fmla="*/ 0 h 81"/>
                <a:gd name="T4" fmla="*/ 2 w 51"/>
                <a:gd name="T5" fmla="*/ 81 h 81"/>
                <a:gd name="T6" fmla="*/ 51 w 51"/>
                <a:gd name="T7" fmla="*/ 81 h 81"/>
                <a:gd name="T8" fmla="*/ 51 w 51"/>
                <a:gd name="T9" fmla="*/ 0 h 81"/>
                <a:gd name="T10" fmla="*/ 3 w 5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24"/>
                    <a:pt x="0" y="55"/>
                    <a:pt x="2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321"/>
            <p:cNvSpPr>
              <a:spLocks/>
            </p:cNvSpPr>
            <p:nvPr/>
          </p:nvSpPr>
          <p:spPr bwMode="auto">
            <a:xfrm>
              <a:off x="3814075" y="3894652"/>
              <a:ext cx="128343" cy="166846"/>
            </a:xfrm>
            <a:custGeom>
              <a:avLst/>
              <a:gdLst>
                <a:gd name="T0" fmla="*/ 3 w 63"/>
                <a:gd name="T1" fmla="*/ 0 h 81"/>
                <a:gd name="T2" fmla="*/ 3 w 63"/>
                <a:gd name="T3" fmla="*/ 2 h 81"/>
                <a:gd name="T4" fmla="*/ 1 w 63"/>
                <a:gd name="T5" fmla="*/ 81 h 81"/>
                <a:gd name="T6" fmla="*/ 61 w 63"/>
                <a:gd name="T7" fmla="*/ 81 h 81"/>
                <a:gd name="T8" fmla="*/ 63 w 63"/>
                <a:gd name="T9" fmla="*/ 36 h 81"/>
                <a:gd name="T10" fmla="*/ 62 w 63"/>
                <a:gd name="T11" fmla="*/ 2 h 81"/>
                <a:gd name="T12" fmla="*/ 62 w 63"/>
                <a:gd name="T13" fmla="*/ 0 h 81"/>
                <a:gd name="T14" fmla="*/ 3 w 63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5"/>
                    <a:pt x="0" y="55"/>
                    <a:pt x="1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2" y="66"/>
                    <a:pt x="63" y="51"/>
                    <a:pt x="63" y="36"/>
                  </a:cubicBezTo>
                  <a:cubicBezTo>
                    <a:pt x="63" y="25"/>
                    <a:pt x="61" y="13"/>
                    <a:pt x="62" y="2"/>
                  </a:cubicBezTo>
                  <a:cubicBezTo>
                    <a:pt x="62" y="1"/>
                    <a:pt x="62" y="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322"/>
            <p:cNvSpPr>
              <a:spLocks/>
            </p:cNvSpPr>
            <p:nvPr/>
          </p:nvSpPr>
          <p:spPr bwMode="auto">
            <a:xfrm>
              <a:off x="3597725" y="3894652"/>
              <a:ext cx="128343" cy="166846"/>
            </a:xfrm>
            <a:custGeom>
              <a:avLst/>
              <a:gdLst>
                <a:gd name="T0" fmla="*/ 3 w 63"/>
                <a:gd name="T1" fmla="*/ 0 h 81"/>
                <a:gd name="T2" fmla="*/ 2 w 63"/>
                <a:gd name="T3" fmla="*/ 81 h 81"/>
                <a:gd name="T4" fmla="*/ 61 w 63"/>
                <a:gd name="T5" fmla="*/ 81 h 81"/>
                <a:gd name="T6" fmla="*/ 63 w 63"/>
                <a:gd name="T7" fmla="*/ 33 h 81"/>
                <a:gd name="T8" fmla="*/ 62 w 63"/>
                <a:gd name="T9" fmla="*/ 0 h 81"/>
                <a:gd name="T10" fmla="*/ 3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3" y="0"/>
                  </a:moveTo>
                  <a:cubicBezTo>
                    <a:pt x="2" y="24"/>
                    <a:pt x="0" y="55"/>
                    <a:pt x="2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3" y="65"/>
                    <a:pt x="63" y="49"/>
                    <a:pt x="63" y="33"/>
                  </a:cubicBezTo>
                  <a:cubicBezTo>
                    <a:pt x="63" y="22"/>
                    <a:pt x="62" y="1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323"/>
            <p:cNvSpPr>
              <a:spLocks/>
            </p:cNvSpPr>
            <p:nvPr/>
          </p:nvSpPr>
          <p:spPr bwMode="auto">
            <a:xfrm>
              <a:off x="3377708" y="3894652"/>
              <a:ext cx="130177" cy="166846"/>
            </a:xfrm>
            <a:custGeom>
              <a:avLst/>
              <a:gdLst>
                <a:gd name="T0" fmla="*/ 3 w 63"/>
                <a:gd name="T1" fmla="*/ 0 h 81"/>
                <a:gd name="T2" fmla="*/ 1 w 63"/>
                <a:gd name="T3" fmla="*/ 81 h 81"/>
                <a:gd name="T4" fmla="*/ 61 w 63"/>
                <a:gd name="T5" fmla="*/ 81 h 81"/>
                <a:gd name="T6" fmla="*/ 63 w 63"/>
                <a:gd name="T7" fmla="*/ 33 h 81"/>
                <a:gd name="T8" fmla="*/ 62 w 63"/>
                <a:gd name="T9" fmla="*/ 0 h 81"/>
                <a:gd name="T10" fmla="*/ 3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3" y="0"/>
                  </a:moveTo>
                  <a:cubicBezTo>
                    <a:pt x="2" y="24"/>
                    <a:pt x="0" y="55"/>
                    <a:pt x="1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2" y="65"/>
                    <a:pt x="63" y="49"/>
                    <a:pt x="63" y="33"/>
                  </a:cubicBezTo>
                  <a:cubicBezTo>
                    <a:pt x="63" y="22"/>
                    <a:pt x="61" y="1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324"/>
            <p:cNvSpPr>
              <a:spLocks/>
            </p:cNvSpPr>
            <p:nvPr/>
          </p:nvSpPr>
          <p:spPr bwMode="auto">
            <a:xfrm>
              <a:off x="3711400" y="3894652"/>
              <a:ext cx="121009" cy="166846"/>
            </a:xfrm>
            <a:custGeom>
              <a:avLst/>
              <a:gdLst>
                <a:gd name="T0" fmla="*/ 0 w 59"/>
                <a:gd name="T1" fmla="*/ 0 h 81"/>
                <a:gd name="T2" fmla="*/ 3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0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0" y="0"/>
                  </a:moveTo>
                  <a:cubicBezTo>
                    <a:pt x="0" y="24"/>
                    <a:pt x="2" y="60"/>
                    <a:pt x="3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42"/>
                    <a:pt x="58" y="17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325"/>
            <p:cNvSpPr>
              <a:spLocks/>
            </p:cNvSpPr>
            <p:nvPr/>
          </p:nvSpPr>
          <p:spPr bwMode="auto">
            <a:xfrm>
              <a:off x="3489549" y="3894652"/>
              <a:ext cx="121009" cy="166846"/>
            </a:xfrm>
            <a:custGeom>
              <a:avLst/>
              <a:gdLst>
                <a:gd name="T0" fmla="*/ 0 w 59"/>
                <a:gd name="T1" fmla="*/ 0 h 81"/>
                <a:gd name="T2" fmla="*/ 3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0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0" y="0"/>
                  </a:moveTo>
                  <a:cubicBezTo>
                    <a:pt x="1" y="25"/>
                    <a:pt x="3" y="61"/>
                    <a:pt x="3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42"/>
                    <a:pt x="58" y="17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326"/>
            <p:cNvSpPr>
              <a:spLocks/>
            </p:cNvSpPr>
            <p:nvPr/>
          </p:nvSpPr>
          <p:spPr bwMode="auto">
            <a:xfrm>
              <a:off x="3344705" y="3894652"/>
              <a:ext cx="49504" cy="166846"/>
            </a:xfrm>
            <a:custGeom>
              <a:avLst/>
              <a:gdLst>
                <a:gd name="T0" fmla="*/ 23 w 24"/>
                <a:gd name="T1" fmla="*/ 81 h 81"/>
                <a:gd name="T2" fmla="*/ 24 w 24"/>
                <a:gd name="T3" fmla="*/ 0 h 81"/>
                <a:gd name="T4" fmla="*/ 0 w 24"/>
                <a:gd name="T5" fmla="*/ 0 h 81"/>
                <a:gd name="T6" fmla="*/ 0 w 24"/>
                <a:gd name="T7" fmla="*/ 81 h 81"/>
                <a:gd name="T8" fmla="*/ 23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23" y="81"/>
                  </a:moveTo>
                  <a:cubicBezTo>
                    <a:pt x="22" y="41"/>
                    <a:pt x="23" y="16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23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327"/>
            <p:cNvSpPr>
              <a:spLocks/>
            </p:cNvSpPr>
            <p:nvPr/>
          </p:nvSpPr>
          <p:spPr bwMode="auto">
            <a:xfrm>
              <a:off x="4100097" y="3894652"/>
              <a:ext cx="121009" cy="166846"/>
            </a:xfrm>
            <a:custGeom>
              <a:avLst/>
              <a:gdLst>
                <a:gd name="T0" fmla="*/ 0 w 59"/>
                <a:gd name="T1" fmla="*/ 0 h 81"/>
                <a:gd name="T2" fmla="*/ 3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0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0" y="0"/>
                  </a:moveTo>
                  <a:cubicBezTo>
                    <a:pt x="0" y="21"/>
                    <a:pt x="2" y="58"/>
                    <a:pt x="3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9"/>
                    <a:pt x="58" y="15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328"/>
            <p:cNvSpPr>
              <a:spLocks/>
            </p:cNvSpPr>
            <p:nvPr/>
          </p:nvSpPr>
          <p:spPr bwMode="auto">
            <a:xfrm>
              <a:off x="4620804" y="3894652"/>
              <a:ext cx="56838" cy="166846"/>
            </a:xfrm>
            <a:custGeom>
              <a:avLst/>
              <a:gdLst>
                <a:gd name="T0" fmla="*/ 3 w 28"/>
                <a:gd name="T1" fmla="*/ 0 h 81"/>
                <a:gd name="T2" fmla="*/ 3 w 28"/>
                <a:gd name="T3" fmla="*/ 4 h 81"/>
                <a:gd name="T4" fmla="*/ 1 w 28"/>
                <a:gd name="T5" fmla="*/ 81 h 81"/>
                <a:gd name="T6" fmla="*/ 28 w 28"/>
                <a:gd name="T7" fmla="*/ 81 h 81"/>
                <a:gd name="T8" fmla="*/ 28 w 28"/>
                <a:gd name="T9" fmla="*/ 0 h 81"/>
                <a:gd name="T10" fmla="*/ 3 w 2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1">
                  <a:moveTo>
                    <a:pt x="3" y="0"/>
                  </a:moveTo>
                  <a:cubicBezTo>
                    <a:pt x="3" y="2"/>
                    <a:pt x="3" y="3"/>
                    <a:pt x="3" y="4"/>
                  </a:cubicBezTo>
                  <a:cubicBezTo>
                    <a:pt x="2" y="27"/>
                    <a:pt x="0" y="56"/>
                    <a:pt x="1" y="81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329"/>
            <p:cNvSpPr>
              <a:spLocks/>
            </p:cNvSpPr>
            <p:nvPr/>
          </p:nvSpPr>
          <p:spPr bwMode="auto">
            <a:xfrm>
              <a:off x="4409954" y="3894652"/>
              <a:ext cx="128343" cy="166846"/>
            </a:xfrm>
            <a:custGeom>
              <a:avLst/>
              <a:gdLst>
                <a:gd name="T0" fmla="*/ 2 w 62"/>
                <a:gd name="T1" fmla="*/ 0 h 81"/>
                <a:gd name="T2" fmla="*/ 2 w 62"/>
                <a:gd name="T3" fmla="*/ 8 h 81"/>
                <a:gd name="T4" fmla="*/ 1 w 62"/>
                <a:gd name="T5" fmla="*/ 81 h 81"/>
                <a:gd name="T6" fmla="*/ 60 w 62"/>
                <a:gd name="T7" fmla="*/ 81 h 81"/>
                <a:gd name="T8" fmla="*/ 62 w 62"/>
                <a:gd name="T9" fmla="*/ 40 h 81"/>
                <a:gd name="T10" fmla="*/ 61 w 62"/>
                <a:gd name="T11" fmla="*/ 8 h 81"/>
                <a:gd name="T12" fmla="*/ 61 w 62"/>
                <a:gd name="T13" fmla="*/ 0 h 81"/>
                <a:gd name="T14" fmla="*/ 2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2" y="0"/>
                  </a:moveTo>
                  <a:cubicBezTo>
                    <a:pt x="2" y="3"/>
                    <a:pt x="2" y="5"/>
                    <a:pt x="2" y="8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1" y="67"/>
                    <a:pt x="62" y="53"/>
                    <a:pt x="62" y="40"/>
                  </a:cubicBezTo>
                  <a:cubicBezTo>
                    <a:pt x="62" y="29"/>
                    <a:pt x="60" y="18"/>
                    <a:pt x="61" y="8"/>
                  </a:cubicBezTo>
                  <a:cubicBezTo>
                    <a:pt x="61" y="5"/>
                    <a:pt x="61" y="3"/>
                    <a:pt x="61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Freeform 330"/>
            <p:cNvSpPr>
              <a:spLocks/>
            </p:cNvSpPr>
            <p:nvPr/>
          </p:nvSpPr>
          <p:spPr bwMode="auto">
            <a:xfrm>
              <a:off x="4208271" y="3894652"/>
              <a:ext cx="126510" cy="166846"/>
            </a:xfrm>
            <a:custGeom>
              <a:avLst/>
              <a:gdLst>
                <a:gd name="T0" fmla="*/ 3 w 62"/>
                <a:gd name="T1" fmla="*/ 0 h 81"/>
                <a:gd name="T2" fmla="*/ 3 w 62"/>
                <a:gd name="T3" fmla="*/ 9 h 81"/>
                <a:gd name="T4" fmla="*/ 2 w 62"/>
                <a:gd name="T5" fmla="*/ 81 h 81"/>
                <a:gd name="T6" fmla="*/ 61 w 62"/>
                <a:gd name="T7" fmla="*/ 81 h 81"/>
                <a:gd name="T8" fmla="*/ 62 w 62"/>
                <a:gd name="T9" fmla="*/ 41 h 81"/>
                <a:gd name="T10" fmla="*/ 62 w 62"/>
                <a:gd name="T11" fmla="*/ 9 h 81"/>
                <a:gd name="T12" fmla="*/ 61 w 62"/>
                <a:gd name="T13" fmla="*/ 0 h 81"/>
                <a:gd name="T14" fmla="*/ 3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3" y="0"/>
                  </a:moveTo>
                  <a:cubicBezTo>
                    <a:pt x="3" y="3"/>
                    <a:pt x="3" y="6"/>
                    <a:pt x="3" y="9"/>
                  </a:cubicBezTo>
                  <a:cubicBezTo>
                    <a:pt x="2" y="30"/>
                    <a:pt x="0" y="57"/>
                    <a:pt x="2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2" y="68"/>
                    <a:pt x="62" y="54"/>
                    <a:pt x="62" y="41"/>
                  </a:cubicBezTo>
                  <a:cubicBezTo>
                    <a:pt x="62" y="30"/>
                    <a:pt x="61" y="19"/>
                    <a:pt x="62" y="9"/>
                  </a:cubicBezTo>
                  <a:cubicBezTo>
                    <a:pt x="62" y="6"/>
                    <a:pt x="62" y="3"/>
                    <a:pt x="61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331"/>
            <p:cNvSpPr>
              <a:spLocks/>
            </p:cNvSpPr>
            <p:nvPr/>
          </p:nvSpPr>
          <p:spPr bwMode="auto">
            <a:xfrm>
              <a:off x="4021257" y="3894652"/>
              <a:ext cx="97175" cy="166846"/>
            </a:xfrm>
            <a:custGeom>
              <a:avLst/>
              <a:gdLst>
                <a:gd name="T0" fmla="*/ 0 w 48"/>
                <a:gd name="T1" fmla="*/ 0 h 81"/>
                <a:gd name="T2" fmla="*/ 0 w 48"/>
                <a:gd name="T3" fmla="*/ 81 h 81"/>
                <a:gd name="T4" fmla="*/ 47 w 48"/>
                <a:gd name="T5" fmla="*/ 81 h 81"/>
                <a:gd name="T6" fmla="*/ 48 w 48"/>
                <a:gd name="T7" fmla="*/ 41 h 81"/>
                <a:gd name="T8" fmla="*/ 48 w 48"/>
                <a:gd name="T9" fmla="*/ 9 h 81"/>
                <a:gd name="T10" fmla="*/ 47 w 48"/>
                <a:gd name="T11" fmla="*/ 0 h 81"/>
                <a:gd name="T12" fmla="*/ 0 w 4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8" y="68"/>
                    <a:pt x="48" y="54"/>
                    <a:pt x="48" y="41"/>
                  </a:cubicBezTo>
                  <a:cubicBezTo>
                    <a:pt x="48" y="30"/>
                    <a:pt x="47" y="19"/>
                    <a:pt x="48" y="9"/>
                  </a:cubicBezTo>
                  <a:cubicBezTo>
                    <a:pt x="48" y="6"/>
                    <a:pt x="48" y="3"/>
                    <a:pt x="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332"/>
            <p:cNvSpPr>
              <a:spLocks/>
            </p:cNvSpPr>
            <p:nvPr/>
          </p:nvSpPr>
          <p:spPr bwMode="auto">
            <a:xfrm>
              <a:off x="4516295" y="3894652"/>
              <a:ext cx="121009" cy="166846"/>
            </a:xfrm>
            <a:custGeom>
              <a:avLst/>
              <a:gdLst>
                <a:gd name="T0" fmla="*/ 1 w 59"/>
                <a:gd name="T1" fmla="*/ 0 h 81"/>
                <a:gd name="T2" fmla="*/ 4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1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9"/>
                    <a:pt x="59" y="14"/>
                    <a:pt x="5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Freeform 333"/>
            <p:cNvSpPr>
              <a:spLocks/>
            </p:cNvSpPr>
            <p:nvPr/>
          </p:nvSpPr>
          <p:spPr bwMode="auto">
            <a:xfrm>
              <a:off x="4305446" y="3894652"/>
              <a:ext cx="121009" cy="166846"/>
            </a:xfrm>
            <a:custGeom>
              <a:avLst/>
              <a:gdLst>
                <a:gd name="T0" fmla="*/ 1 w 59"/>
                <a:gd name="T1" fmla="*/ 0 h 81"/>
                <a:gd name="T2" fmla="*/ 4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1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9"/>
                    <a:pt x="59" y="14"/>
                    <a:pt x="5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Freeform 334"/>
            <p:cNvSpPr>
              <a:spLocks/>
            </p:cNvSpPr>
            <p:nvPr/>
          </p:nvSpPr>
          <p:spPr bwMode="auto">
            <a:xfrm>
              <a:off x="768672" y="3894652"/>
              <a:ext cx="132010" cy="166846"/>
            </a:xfrm>
            <a:custGeom>
              <a:avLst/>
              <a:gdLst>
                <a:gd name="T0" fmla="*/ 61 w 65"/>
                <a:gd name="T1" fmla="*/ 0 h 81"/>
                <a:gd name="T2" fmla="*/ 61 w 65"/>
                <a:gd name="T3" fmla="*/ 4 h 81"/>
                <a:gd name="T4" fmla="*/ 63 w 65"/>
                <a:gd name="T5" fmla="*/ 81 h 81"/>
                <a:gd name="T6" fmla="*/ 0 w 65"/>
                <a:gd name="T7" fmla="*/ 81 h 81"/>
                <a:gd name="T8" fmla="*/ 0 w 65"/>
                <a:gd name="T9" fmla="*/ 0 h 81"/>
                <a:gd name="T10" fmla="*/ 61 w 6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81">
                  <a:moveTo>
                    <a:pt x="61" y="0"/>
                  </a:moveTo>
                  <a:cubicBezTo>
                    <a:pt x="61" y="2"/>
                    <a:pt x="61" y="3"/>
                    <a:pt x="61" y="4"/>
                  </a:cubicBezTo>
                  <a:cubicBezTo>
                    <a:pt x="62" y="27"/>
                    <a:pt x="65" y="56"/>
                    <a:pt x="63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335"/>
            <p:cNvSpPr>
              <a:spLocks/>
            </p:cNvSpPr>
            <p:nvPr/>
          </p:nvSpPr>
          <p:spPr bwMode="auto">
            <a:xfrm>
              <a:off x="871346" y="3894652"/>
              <a:ext cx="165013" cy="166846"/>
            </a:xfrm>
            <a:custGeom>
              <a:avLst/>
              <a:gdLst>
                <a:gd name="T0" fmla="*/ 78 w 81"/>
                <a:gd name="T1" fmla="*/ 0 h 81"/>
                <a:gd name="T2" fmla="*/ 78 w 81"/>
                <a:gd name="T3" fmla="*/ 6 h 81"/>
                <a:gd name="T4" fmla="*/ 80 w 81"/>
                <a:gd name="T5" fmla="*/ 81 h 81"/>
                <a:gd name="T6" fmla="*/ 2 w 81"/>
                <a:gd name="T7" fmla="*/ 81 h 81"/>
                <a:gd name="T8" fmla="*/ 0 w 81"/>
                <a:gd name="T9" fmla="*/ 40 h 81"/>
                <a:gd name="T10" fmla="*/ 1 w 81"/>
                <a:gd name="T11" fmla="*/ 6 h 81"/>
                <a:gd name="T12" fmla="*/ 1 w 81"/>
                <a:gd name="T13" fmla="*/ 0 h 81"/>
                <a:gd name="T14" fmla="*/ 78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78" y="0"/>
                  </a:moveTo>
                  <a:cubicBezTo>
                    <a:pt x="78" y="2"/>
                    <a:pt x="78" y="4"/>
                    <a:pt x="78" y="6"/>
                  </a:cubicBezTo>
                  <a:cubicBezTo>
                    <a:pt x="79" y="28"/>
                    <a:pt x="81" y="56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4"/>
                    <a:pt x="0" y="40"/>
                  </a:cubicBezTo>
                  <a:cubicBezTo>
                    <a:pt x="0" y="29"/>
                    <a:pt x="2" y="17"/>
                    <a:pt x="1" y="6"/>
                  </a:cubicBezTo>
                  <a:cubicBezTo>
                    <a:pt x="1" y="4"/>
                    <a:pt x="1" y="2"/>
                    <a:pt x="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336"/>
            <p:cNvSpPr>
              <a:spLocks/>
            </p:cNvSpPr>
            <p:nvPr/>
          </p:nvSpPr>
          <p:spPr bwMode="auto">
            <a:xfrm>
              <a:off x="1150034" y="3894652"/>
              <a:ext cx="166847" cy="166846"/>
            </a:xfrm>
            <a:custGeom>
              <a:avLst/>
              <a:gdLst>
                <a:gd name="T0" fmla="*/ 78 w 81"/>
                <a:gd name="T1" fmla="*/ 0 h 81"/>
                <a:gd name="T2" fmla="*/ 78 w 81"/>
                <a:gd name="T3" fmla="*/ 3 h 81"/>
                <a:gd name="T4" fmla="*/ 80 w 81"/>
                <a:gd name="T5" fmla="*/ 81 h 81"/>
                <a:gd name="T6" fmla="*/ 2 w 81"/>
                <a:gd name="T7" fmla="*/ 81 h 81"/>
                <a:gd name="T8" fmla="*/ 0 w 81"/>
                <a:gd name="T9" fmla="*/ 37 h 81"/>
                <a:gd name="T10" fmla="*/ 1 w 81"/>
                <a:gd name="T11" fmla="*/ 3 h 81"/>
                <a:gd name="T12" fmla="*/ 1 w 81"/>
                <a:gd name="T13" fmla="*/ 0 h 81"/>
                <a:gd name="T14" fmla="*/ 78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78" y="0"/>
                  </a:moveTo>
                  <a:cubicBezTo>
                    <a:pt x="78" y="3"/>
                    <a:pt x="78" y="3"/>
                    <a:pt x="78" y="3"/>
                  </a:cubicBezTo>
                  <a:cubicBezTo>
                    <a:pt x="79" y="26"/>
                    <a:pt x="81" y="56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1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337"/>
            <p:cNvSpPr>
              <a:spLocks/>
            </p:cNvSpPr>
            <p:nvPr/>
          </p:nvSpPr>
          <p:spPr bwMode="auto">
            <a:xfrm>
              <a:off x="1436057" y="3894652"/>
              <a:ext cx="166847" cy="166846"/>
            </a:xfrm>
            <a:custGeom>
              <a:avLst/>
              <a:gdLst>
                <a:gd name="T0" fmla="*/ 78 w 82"/>
                <a:gd name="T1" fmla="*/ 0 h 81"/>
                <a:gd name="T2" fmla="*/ 78 w 82"/>
                <a:gd name="T3" fmla="*/ 3 h 81"/>
                <a:gd name="T4" fmla="*/ 80 w 82"/>
                <a:gd name="T5" fmla="*/ 81 h 81"/>
                <a:gd name="T6" fmla="*/ 2 w 82"/>
                <a:gd name="T7" fmla="*/ 81 h 81"/>
                <a:gd name="T8" fmla="*/ 0 w 82"/>
                <a:gd name="T9" fmla="*/ 37 h 81"/>
                <a:gd name="T10" fmla="*/ 1 w 82"/>
                <a:gd name="T11" fmla="*/ 3 h 81"/>
                <a:gd name="T12" fmla="*/ 1 w 82"/>
                <a:gd name="T13" fmla="*/ 0 h 81"/>
                <a:gd name="T14" fmla="*/ 78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78" y="0"/>
                  </a:moveTo>
                  <a:cubicBezTo>
                    <a:pt x="78" y="3"/>
                    <a:pt x="78" y="3"/>
                    <a:pt x="78" y="3"/>
                  </a:cubicBezTo>
                  <a:cubicBezTo>
                    <a:pt x="79" y="26"/>
                    <a:pt x="82" y="56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2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338"/>
            <p:cNvSpPr>
              <a:spLocks/>
            </p:cNvSpPr>
            <p:nvPr/>
          </p:nvSpPr>
          <p:spPr bwMode="auto">
            <a:xfrm>
              <a:off x="1014357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2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7" y="23"/>
                    <a:pt x="74" y="58"/>
                    <a:pt x="7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41"/>
                    <a:pt x="1" y="16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339"/>
            <p:cNvSpPr>
              <a:spLocks/>
            </p:cNvSpPr>
            <p:nvPr/>
          </p:nvSpPr>
          <p:spPr bwMode="auto">
            <a:xfrm>
              <a:off x="1302213" y="3894652"/>
              <a:ext cx="155846" cy="166846"/>
            </a:xfrm>
            <a:custGeom>
              <a:avLst/>
              <a:gdLst>
                <a:gd name="T0" fmla="*/ 76 w 76"/>
                <a:gd name="T1" fmla="*/ 0 h 81"/>
                <a:gd name="T2" fmla="*/ 72 w 76"/>
                <a:gd name="T3" fmla="*/ 81 h 81"/>
                <a:gd name="T4" fmla="*/ 1 w 76"/>
                <a:gd name="T5" fmla="*/ 81 h 81"/>
                <a:gd name="T6" fmla="*/ 0 w 76"/>
                <a:gd name="T7" fmla="*/ 0 h 81"/>
                <a:gd name="T8" fmla="*/ 76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76" y="0"/>
                  </a:moveTo>
                  <a:cubicBezTo>
                    <a:pt x="76" y="23"/>
                    <a:pt x="73" y="59"/>
                    <a:pt x="72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1" y="16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340"/>
            <p:cNvSpPr>
              <a:spLocks/>
            </p:cNvSpPr>
            <p:nvPr/>
          </p:nvSpPr>
          <p:spPr bwMode="auto">
            <a:xfrm>
              <a:off x="1580902" y="3894652"/>
              <a:ext cx="66005" cy="166846"/>
            </a:xfrm>
            <a:custGeom>
              <a:avLst/>
              <a:gdLst>
                <a:gd name="T0" fmla="*/ 2 w 32"/>
                <a:gd name="T1" fmla="*/ 81 h 81"/>
                <a:gd name="T2" fmla="*/ 0 w 32"/>
                <a:gd name="T3" fmla="*/ 0 h 81"/>
                <a:gd name="T4" fmla="*/ 32 w 32"/>
                <a:gd name="T5" fmla="*/ 0 h 81"/>
                <a:gd name="T6" fmla="*/ 31 w 32"/>
                <a:gd name="T7" fmla="*/ 81 h 81"/>
                <a:gd name="T8" fmla="*/ 2 w 32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1">
                  <a:moveTo>
                    <a:pt x="2" y="81"/>
                  </a:moveTo>
                  <a:cubicBezTo>
                    <a:pt x="3" y="40"/>
                    <a:pt x="1" y="15"/>
                    <a:pt x="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81"/>
                    <a:pt x="31" y="81"/>
                    <a:pt x="31" y="81"/>
                  </a:cubicBezTo>
                  <a:lnTo>
                    <a:pt x="2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341"/>
            <p:cNvSpPr>
              <a:spLocks/>
            </p:cNvSpPr>
            <p:nvPr/>
          </p:nvSpPr>
          <p:spPr bwMode="auto">
            <a:xfrm>
              <a:off x="510152" y="3894652"/>
              <a:ext cx="157679" cy="166846"/>
            </a:xfrm>
            <a:custGeom>
              <a:avLst/>
              <a:gdLst>
                <a:gd name="T0" fmla="*/ 76 w 77"/>
                <a:gd name="T1" fmla="*/ 0 h 81"/>
                <a:gd name="T2" fmla="*/ 73 w 77"/>
                <a:gd name="T3" fmla="*/ 81 h 81"/>
                <a:gd name="T4" fmla="*/ 2 w 77"/>
                <a:gd name="T5" fmla="*/ 81 h 81"/>
                <a:gd name="T6" fmla="*/ 0 w 77"/>
                <a:gd name="T7" fmla="*/ 0 h 81"/>
                <a:gd name="T8" fmla="*/ 76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6" y="0"/>
                  </a:moveTo>
                  <a:cubicBezTo>
                    <a:pt x="77" y="19"/>
                    <a:pt x="74" y="56"/>
                    <a:pt x="7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Freeform 342"/>
            <p:cNvSpPr>
              <a:spLocks/>
            </p:cNvSpPr>
            <p:nvPr/>
          </p:nvSpPr>
          <p:spPr bwMode="auto">
            <a:xfrm>
              <a:off x="-82061" y="3894652"/>
              <a:ext cx="73339" cy="166846"/>
            </a:xfrm>
            <a:custGeom>
              <a:avLst/>
              <a:gdLst>
                <a:gd name="T0" fmla="*/ 33 w 36"/>
                <a:gd name="T1" fmla="*/ 0 h 81"/>
                <a:gd name="T2" fmla="*/ 33 w 36"/>
                <a:gd name="T3" fmla="*/ 8 h 81"/>
                <a:gd name="T4" fmla="*/ 35 w 36"/>
                <a:gd name="T5" fmla="*/ 81 h 81"/>
                <a:gd name="T6" fmla="*/ 0 w 36"/>
                <a:gd name="T7" fmla="*/ 81 h 81"/>
                <a:gd name="T8" fmla="*/ 0 w 36"/>
                <a:gd name="T9" fmla="*/ 0 h 81"/>
                <a:gd name="T10" fmla="*/ 33 w 3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81">
                  <a:moveTo>
                    <a:pt x="33" y="0"/>
                  </a:moveTo>
                  <a:cubicBezTo>
                    <a:pt x="33" y="3"/>
                    <a:pt x="33" y="6"/>
                    <a:pt x="33" y="8"/>
                  </a:cubicBezTo>
                  <a:cubicBezTo>
                    <a:pt x="34" y="30"/>
                    <a:pt x="36" y="57"/>
                    <a:pt x="3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Freeform 343"/>
            <p:cNvSpPr>
              <a:spLocks/>
            </p:cNvSpPr>
            <p:nvPr/>
          </p:nvSpPr>
          <p:spPr bwMode="auto">
            <a:xfrm>
              <a:off x="101287" y="3894652"/>
              <a:ext cx="163180" cy="166846"/>
            </a:xfrm>
            <a:custGeom>
              <a:avLst/>
              <a:gdLst>
                <a:gd name="T0" fmla="*/ 76 w 80"/>
                <a:gd name="T1" fmla="*/ 0 h 81"/>
                <a:gd name="T2" fmla="*/ 77 w 80"/>
                <a:gd name="T3" fmla="*/ 12 h 81"/>
                <a:gd name="T4" fmla="*/ 79 w 80"/>
                <a:gd name="T5" fmla="*/ 81 h 81"/>
                <a:gd name="T6" fmla="*/ 1 w 80"/>
                <a:gd name="T7" fmla="*/ 81 h 81"/>
                <a:gd name="T8" fmla="*/ 0 w 80"/>
                <a:gd name="T9" fmla="*/ 44 h 81"/>
                <a:gd name="T10" fmla="*/ 0 w 80"/>
                <a:gd name="T11" fmla="*/ 12 h 81"/>
                <a:gd name="T12" fmla="*/ 2 w 80"/>
                <a:gd name="T13" fmla="*/ 0 h 81"/>
                <a:gd name="T14" fmla="*/ 76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76" y="0"/>
                  </a:moveTo>
                  <a:cubicBezTo>
                    <a:pt x="77" y="4"/>
                    <a:pt x="77" y="8"/>
                    <a:pt x="77" y="12"/>
                  </a:cubicBezTo>
                  <a:cubicBezTo>
                    <a:pt x="77" y="32"/>
                    <a:pt x="80" y="58"/>
                    <a:pt x="7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6"/>
                    <a:pt x="0" y="44"/>
                  </a:cubicBezTo>
                  <a:cubicBezTo>
                    <a:pt x="0" y="33"/>
                    <a:pt x="1" y="22"/>
                    <a:pt x="0" y="12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Freeform 344"/>
            <p:cNvSpPr>
              <a:spLocks/>
            </p:cNvSpPr>
            <p:nvPr/>
          </p:nvSpPr>
          <p:spPr bwMode="auto">
            <a:xfrm>
              <a:off x="361640" y="3894652"/>
              <a:ext cx="163180" cy="166846"/>
            </a:xfrm>
            <a:custGeom>
              <a:avLst/>
              <a:gdLst>
                <a:gd name="T0" fmla="*/ 76 w 80"/>
                <a:gd name="T1" fmla="*/ 0 h 81"/>
                <a:gd name="T2" fmla="*/ 77 w 80"/>
                <a:gd name="T3" fmla="*/ 13 h 81"/>
                <a:gd name="T4" fmla="*/ 79 w 80"/>
                <a:gd name="T5" fmla="*/ 81 h 81"/>
                <a:gd name="T6" fmla="*/ 1 w 80"/>
                <a:gd name="T7" fmla="*/ 81 h 81"/>
                <a:gd name="T8" fmla="*/ 0 w 80"/>
                <a:gd name="T9" fmla="*/ 45 h 81"/>
                <a:gd name="T10" fmla="*/ 1 w 80"/>
                <a:gd name="T11" fmla="*/ 13 h 81"/>
                <a:gd name="T12" fmla="*/ 2 w 80"/>
                <a:gd name="T13" fmla="*/ 0 h 81"/>
                <a:gd name="T14" fmla="*/ 76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76" y="0"/>
                  </a:moveTo>
                  <a:cubicBezTo>
                    <a:pt x="77" y="4"/>
                    <a:pt x="77" y="9"/>
                    <a:pt x="77" y="13"/>
                  </a:cubicBezTo>
                  <a:cubicBezTo>
                    <a:pt x="78" y="33"/>
                    <a:pt x="80" y="58"/>
                    <a:pt x="7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Freeform 345"/>
            <p:cNvSpPr>
              <a:spLocks/>
            </p:cNvSpPr>
            <p:nvPr/>
          </p:nvSpPr>
          <p:spPr bwMode="auto">
            <a:xfrm>
              <a:off x="640328" y="3894652"/>
              <a:ext cx="130177" cy="166846"/>
            </a:xfrm>
            <a:custGeom>
              <a:avLst/>
              <a:gdLst>
                <a:gd name="T0" fmla="*/ 63 w 63"/>
                <a:gd name="T1" fmla="*/ 0 h 81"/>
                <a:gd name="T2" fmla="*/ 63 w 63"/>
                <a:gd name="T3" fmla="*/ 81 h 81"/>
                <a:gd name="T4" fmla="*/ 2 w 63"/>
                <a:gd name="T5" fmla="*/ 81 h 81"/>
                <a:gd name="T6" fmla="*/ 0 w 63"/>
                <a:gd name="T7" fmla="*/ 45 h 81"/>
                <a:gd name="T8" fmla="*/ 1 w 63"/>
                <a:gd name="T9" fmla="*/ 13 h 81"/>
                <a:gd name="T10" fmla="*/ 3 w 63"/>
                <a:gd name="T11" fmla="*/ 0 h 81"/>
                <a:gd name="T12" fmla="*/ 63 w 63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81">
                  <a:moveTo>
                    <a:pt x="63" y="0"/>
                  </a:moveTo>
                  <a:cubicBezTo>
                    <a:pt x="63" y="81"/>
                    <a:pt x="63" y="81"/>
                    <a:pt x="6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9"/>
                    <a:pt x="0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1" y="8"/>
                    <a:pt x="2" y="4"/>
                    <a:pt x="3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Freeform 346"/>
            <p:cNvSpPr>
              <a:spLocks/>
            </p:cNvSpPr>
            <p:nvPr/>
          </p:nvSpPr>
          <p:spPr bwMode="auto">
            <a:xfrm>
              <a:off x="-28890" y="3894652"/>
              <a:ext cx="155846" cy="166846"/>
            </a:xfrm>
            <a:custGeom>
              <a:avLst/>
              <a:gdLst>
                <a:gd name="T0" fmla="*/ 75 w 76"/>
                <a:gd name="T1" fmla="*/ 0 h 81"/>
                <a:gd name="T2" fmla="*/ 72 w 76"/>
                <a:gd name="T3" fmla="*/ 81 h 81"/>
                <a:gd name="T4" fmla="*/ 1 w 76"/>
                <a:gd name="T5" fmla="*/ 81 h 81"/>
                <a:gd name="T6" fmla="*/ 0 w 76"/>
                <a:gd name="T7" fmla="*/ 0 h 81"/>
                <a:gd name="T8" fmla="*/ 75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75" y="0"/>
                  </a:moveTo>
                  <a:cubicBezTo>
                    <a:pt x="76" y="19"/>
                    <a:pt x="73" y="56"/>
                    <a:pt x="72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Freeform 347"/>
            <p:cNvSpPr>
              <a:spLocks/>
            </p:cNvSpPr>
            <p:nvPr/>
          </p:nvSpPr>
          <p:spPr bwMode="auto">
            <a:xfrm>
              <a:off x="242465" y="3894652"/>
              <a:ext cx="155846" cy="166846"/>
            </a:xfrm>
            <a:custGeom>
              <a:avLst/>
              <a:gdLst>
                <a:gd name="T0" fmla="*/ 75 w 76"/>
                <a:gd name="T1" fmla="*/ 0 h 81"/>
                <a:gd name="T2" fmla="*/ 72 w 76"/>
                <a:gd name="T3" fmla="*/ 81 h 81"/>
                <a:gd name="T4" fmla="*/ 2 w 76"/>
                <a:gd name="T5" fmla="*/ 81 h 81"/>
                <a:gd name="T6" fmla="*/ 0 w 76"/>
                <a:gd name="T7" fmla="*/ 0 h 81"/>
                <a:gd name="T8" fmla="*/ 75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75" y="0"/>
                  </a:moveTo>
                  <a:cubicBezTo>
                    <a:pt x="76" y="19"/>
                    <a:pt x="73" y="56"/>
                    <a:pt x="7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Freeform 348"/>
            <p:cNvSpPr>
              <a:spLocks/>
            </p:cNvSpPr>
            <p:nvPr/>
          </p:nvSpPr>
          <p:spPr bwMode="auto">
            <a:xfrm>
              <a:off x="2490306" y="3894652"/>
              <a:ext cx="135677" cy="166846"/>
            </a:xfrm>
            <a:custGeom>
              <a:avLst/>
              <a:gdLst>
                <a:gd name="T0" fmla="*/ 63 w 66"/>
                <a:gd name="T1" fmla="*/ 0 h 81"/>
                <a:gd name="T2" fmla="*/ 63 w 66"/>
                <a:gd name="T3" fmla="*/ 0 h 81"/>
                <a:gd name="T4" fmla="*/ 64 w 66"/>
                <a:gd name="T5" fmla="*/ 81 h 81"/>
                <a:gd name="T6" fmla="*/ 0 w 66"/>
                <a:gd name="T7" fmla="*/ 81 h 81"/>
                <a:gd name="T8" fmla="*/ 0 w 66"/>
                <a:gd name="T9" fmla="*/ 0 h 81"/>
                <a:gd name="T10" fmla="*/ 63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6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4" y="24"/>
                    <a:pt x="66" y="55"/>
                    <a:pt x="64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Freeform 349"/>
            <p:cNvSpPr>
              <a:spLocks/>
            </p:cNvSpPr>
            <p:nvPr/>
          </p:nvSpPr>
          <p:spPr bwMode="auto">
            <a:xfrm>
              <a:off x="2598480" y="3894652"/>
              <a:ext cx="166847" cy="166846"/>
            </a:xfrm>
            <a:custGeom>
              <a:avLst/>
              <a:gdLst>
                <a:gd name="T0" fmla="*/ 78 w 82"/>
                <a:gd name="T1" fmla="*/ 0 h 81"/>
                <a:gd name="T2" fmla="*/ 78 w 82"/>
                <a:gd name="T3" fmla="*/ 2 h 81"/>
                <a:gd name="T4" fmla="*/ 80 w 82"/>
                <a:gd name="T5" fmla="*/ 81 h 81"/>
                <a:gd name="T6" fmla="*/ 2 w 82"/>
                <a:gd name="T7" fmla="*/ 81 h 81"/>
                <a:gd name="T8" fmla="*/ 0 w 82"/>
                <a:gd name="T9" fmla="*/ 36 h 81"/>
                <a:gd name="T10" fmla="*/ 0 w 82"/>
                <a:gd name="T11" fmla="*/ 2 h 81"/>
                <a:gd name="T12" fmla="*/ 0 w 82"/>
                <a:gd name="T13" fmla="*/ 0 h 81"/>
                <a:gd name="T14" fmla="*/ 78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78" y="0"/>
                  </a:moveTo>
                  <a:cubicBezTo>
                    <a:pt x="78" y="2"/>
                    <a:pt x="78" y="2"/>
                    <a:pt x="78" y="2"/>
                  </a:cubicBezTo>
                  <a:cubicBezTo>
                    <a:pt x="79" y="25"/>
                    <a:pt x="82" y="55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66"/>
                    <a:pt x="0" y="51"/>
                    <a:pt x="0" y="36"/>
                  </a:cubicBezTo>
                  <a:cubicBezTo>
                    <a:pt x="0" y="25"/>
                    <a:pt x="1" y="1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Freeform 350"/>
            <p:cNvSpPr>
              <a:spLocks/>
            </p:cNvSpPr>
            <p:nvPr/>
          </p:nvSpPr>
          <p:spPr bwMode="auto">
            <a:xfrm>
              <a:off x="2879002" y="3894652"/>
              <a:ext cx="168680" cy="166846"/>
            </a:xfrm>
            <a:custGeom>
              <a:avLst/>
              <a:gdLst>
                <a:gd name="T0" fmla="*/ 79 w 82"/>
                <a:gd name="T1" fmla="*/ 0 h 81"/>
                <a:gd name="T2" fmla="*/ 80 w 82"/>
                <a:gd name="T3" fmla="*/ 81 h 81"/>
                <a:gd name="T4" fmla="*/ 2 w 82"/>
                <a:gd name="T5" fmla="*/ 81 h 81"/>
                <a:gd name="T6" fmla="*/ 0 w 82"/>
                <a:gd name="T7" fmla="*/ 33 h 81"/>
                <a:gd name="T8" fmla="*/ 1 w 82"/>
                <a:gd name="T9" fmla="*/ 0 h 81"/>
                <a:gd name="T10" fmla="*/ 79 w 8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1">
                  <a:moveTo>
                    <a:pt x="79" y="0"/>
                  </a:moveTo>
                  <a:cubicBezTo>
                    <a:pt x="79" y="24"/>
                    <a:pt x="82" y="55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1"/>
                    <a:pt x="1" y="0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Freeform 351"/>
            <p:cNvSpPr>
              <a:spLocks/>
            </p:cNvSpPr>
            <p:nvPr/>
          </p:nvSpPr>
          <p:spPr bwMode="auto">
            <a:xfrm>
              <a:off x="3168691" y="3894652"/>
              <a:ext cx="168680" cy="166846"/>
            </a:xfrm>
            <a:custGeom>
              <a:avLst/>
              <a:gdLst>
                <a:gd name="T0" fmla="*/ 79 w 82"/>
                <a:gd name="T1" fmla="*/ 0 h 81"/>
                <a:gd name="T2" fmla="*/ 80 w 82"/>
                <a:gd name="T3" fmla="*/ 81 h 81"/>
                <a:gd name="T4" fmla="*/ 2 w 82"/>
                <a:gd name="T5" fmla="*/ 81 h 81"/>
                <a:gd name="T6" fmla="*/ 0 w 82"/>
                <a:gd name="T7" fmla="*/ 33 h 81"/>
                <a:gd name="T8" fmla="*/ 1 w 82"/>
                <a:gd name="T9" fmla="*/ 0 h 81"/>
                <a:gd name="T10" fmla="*/ 79 w 8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1">
                  <a:moveTo>
                    <a:pt x="79" y="0"/>
                  </a:moveTo>
                  <a:cubicBezTo>
                    <a:pt x="79" y="24"/>
                    <a:pt x="82" y="55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1"/>
                    <a:pt x="1" y="0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Freeform 352"/>
            <p:cNvSpPr>
              <a:spLocks/>
            </p:cNvSpPr>
            <p:nvPr/>
          </p:nvSpPr>
          <p:spPr bwMode="auto">
            <a:xfrm>
              <a:off x="2743325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6" y="24"/>
                    <a:pt x="74" y="60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7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Freeform 353"/>
            <p:cNvSpPr>
              <a:spLocks/>
            </p:cNvSpPr>
            <p:nvPr/>
          </p:nvSpPr>
          <p:spPr bwMode="auto">
            <a:xfrm>
              <a:off x="3033014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6" y="25"/>
                    <a:pt x="73" y="61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7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Freeform 354"/>
            <p:cNvSpPr>
              <a:spLocks/>
            </p:cNvSpPr>
            <p:nvPr/>
          </p:nvSpPr>
          <p:spPr bwMode="auto">
            <a:xfrm>
              <a:off x="3315369" y="3894652"/>
              <a:ext cx="64172" cy="166846"/>
            </a:xfrm>
            <a:custGeom>
              <a:avLst/>
              <a:gdLst>
                <a:gd name="T0" fmla="*/ 1 w 31"/>
                <a:gd name="T1" fmla="*/ 81 h 81"/>
                <a:gd name="T2" fmla="*/ 0 w 31"/>
                <a:gd name="T3" fmla="*/ 0 h 81"/>
                <a:gd name="T4" fmla="*/ 31 w 31"/>
                <a:gd name="T5" fmla="*/ 0 h 81"/>
                <a:gd name="T6" fmla="*/ 31 w 31"/>
                <a:gd name="T7" fmla="*/ 81 h 81"/>
                <a:gd name="T8" fmla="*/ 1 w 31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81">
                  <a:moveTo>
                    <a:pt x="1" y="81"/>
                  </a:moveTo>
                  <a:cubicBezTo>
                    <a:pt x="2" y="41"/>
                    <a:pt x="1" y="16"/>
                    <a:pt x="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81"/>
                    <a:pt x="31" y="81"/>
                    <a:pt x="31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355"/>
            <p:cNvSpPr>
              <a:spLocks/>
            </p:cNvSpPr>
            <p:nvPr/>
          </p:nvSpPr>
          <p:spPr bwMode="auto">
            <a:xfrm>
              <a:off x="2229952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2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7" y="21"/>
                    <a:pt x="74" y="58"/>
                    <a:pt x="7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1" y="15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356"/>
            <p:cNvSpPr>
              <a:spLocks/>
            </p:cNvSpPr>
            <p:nvPr/>
          </p:nvSpPr>
          <p:spPr bwMode="auto">
            <a:xfrm>
              <a:off x="1632239" y="3894652"/>
              <a:ext cx="77006" cy="166846"/>
            </a:xfrm>
            <a:custGeom>
              <a:avLst/>
              <a:gdLst>
                <a:gd name="T0" fmla="*/ 33 w 37"/>
                <a:gd name="T1" fmla="*/ 0 h 81"/>
                <a:gd name="T2" fmla="*/ 33 w 37"/>
                <a:gd name="T3" fmla="*/ 4 h 81"/>
                <a:gd name="T4" fmla="*/ 35 w 37"/>
                <a:gd name="T5" fmla="*/ 81 h 81"/>
                <a:gd name="T6" fmla="*/ 0 w 37"/>
                <a:gd name="T7" fmla="*/ 81 h 81"/>
                <a:gd name="T8" fmla="*/ 0 w 37"/>
                <a:gd name="T9" fmla="*/ 0 h 81"/>
                <a:gd name="T10" fmla="*/ 33 w 37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1">
                  <a:moveTo>
                    <a:pt x="33" y="0"/>
                  </a:moveTo>
                  <a:cubicBezTo>
                    <a:pt x="33" y="2"/>
                    <a:pt x="33" y="3"/>
                    <a:pt x="33" y="4"/>
                  </a:cubicBezTo>
                  <a:cubicBezTo>
                    <a:pt x="34" y="27"/>
                    <a:pt x="37" y="56"/>
                    <a:pt x="3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357"/>
            <p:cNvSpPr>
              <a:spLocks/>
            </p:cNvSpPr>
            <p:nvPr/>
          </p:nvSpPr>
          <p:spPr bwMode="auto">
            <a:xfrm>
              <a:off x="1815587" y="3894652"/>
              <a:ext cx="168680" cy="166846"/>
            </a:xfrm>
            <a:custGeom>
              <a:avLst/>
              <a:gdLst>
                <a:gd name="T0" fmla="*/ 78 w 82"/>
                <a:gd name="T1" fmla="*/ 0 h 81"/>
                <a:gd name="T2" fmla="*/ 79 w 82"/>
                <a:gd name="T3" fmla="*/ 8 h 81"/>
                <a:gd name="T4" fmla="*/ 80 w 82"/>
                <a:gd name="T5" fmla="*/ 81 h 81"/>
                <a:gd name="T6" fmla="*/ 3 w 82"/>
                <a:gd name="T7" fmla="*/ 81 h 81"/>
                <a:gd name="T8" fmla="*/ 0 w 82"/>
                <a:gd name="T9" fmla="*/ 40 h 81"/>
                <a:gd name="T10" fmla="*/ 1 w 82"/>
                <a:gd name="T11" fmla="*/ 8 h 81"/>
                <a:gd name="T12" fmla="*/ 2 w 82"/>
                <a:gd name="T13" fmla="*/ 0 h 81"/>
                <a:gd name="T14" fmla="*/ 78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78" y="0"/>
                  </a:moveTo>
                  <a:cubicBezTo>
                    <a:pt x="78" y="3"/>
                    <a:pt x="78" y="5"/>
                    <a:pt x="79" y="8"/>
                  </a:cubicBezTo>
                  <a:cubicBezTo>
                    <a:pt x="79" y="29"/>
                    <a:pt x="82" y="57"/>
                    <a:pt x="80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1" y="67"/>
                    <a:pt x="0" y="53"/>
                    <a:pt x="0" y="40"/>
                  </a:cubicBezTo>
                  <a:cubicBezTo>
                    <a:pt x="0" y="29"/>
                    <a:pt x="2" y="18"/>
                    <a:pt x="1" y="8"/>
                  </a:cubicBezTo>
                  <a:cubicBezTo>
                    <a:pt x="1" y="5"/>
                    <a:pt x="1" y="3"/>
                    <a:pt x="2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358"/>
            <p:cNvSpPr>
              <a:spLocks/>
            </p:cNvSpPr>
            <p:nvPr/>
          </p:nvSpPr>
          <p:spPr bwMode="auto">
            <a:xfrm>
              <a:off x="2079607" y="3894652"/>
              <a:ext cx="166847" cy="166846"/>
            </a:xfrm>
            <a:custGeom>
              <a:avLst/>
              <a:gdLst>
                <a:gd name="T0" fmla="*/ 78 w 81"/>
                <a:gd name="T1" fmla="*/ 0 h 81"/>
                <a:gd name="T2" fmla="*/ 78 w 81"/>
                <a:gd name="T3" fmla="*/ 9 h 81"/>
                <a:gd name="T4" fmla="*/ 80 w 81"/>
                <a:gd name="T5" fmla="*/ 81 h 81"/>
                <a:gd name="T6" fmla="*/ 2 w 81"/>
                <a:gd name="T7" fmla="*/ 81 h 81"/>
                <a:gd name="T8" fmla="*/ 0 w 81"/>
                <a:gd name="T9" fmla="*/ 41 h 81"/>
                <a:gd name="T10" fmla="*/ 1 w 81"/>
                <a:gd name="T11" fmla="*/ 9 h 81"/>
                <a:gd name="T12" fmla="*/ 2 w 81"/>
                <a:gd name="T13" fmla="*/ 0 h 81"/>
                <a:gd name="T14" fmla="*/ 78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78" y="0"/>
                  </a:moveTo>
                  <a:cubicBezTo>
                    <a:pt x="78" y="3"/>
                    <a:pt x="78" y="6"/>
                    <a:pt x="78" y="9"/>
                  </a:cubicBezTo>
                  <a:cubicBezTo>
                    <a:pt x="79" y="30"/>
                    <a:pt x="81" y="57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2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359"/>
            <p:cNvSpPr>
              <a:spLocks/>
            </p:cNvSpPr>
            <p:nvPr/>
          </p:nvSpPr>
          <p:spPr bwMode="auto">
            <a:xfrm>
              <a:off x="2363795" y="3894652"/>
              <a:ext cx="132010" cy="166846"/>
            </a:xfrm>
            <a:custGeom>
              <a:avLst/>
              <a:gdLst>
                <a:gd name="T0" fmla="*/ 64 w 64"/>
                <a:gd name="T1" fmla="*/ 0 h 81"/>
                <a:gd name="T2" fmla="*/ 64 w 64"/>
                <a:gd name="T3" fmla="*/ 81 h 81"/>
                <a:gd name="T4" fmla="*/ 2 w 64"/>
                <a:gd name="T5" fmla="*/ 81 h 81"/>
                <a:gd name="T6" fmla="*/ 0 w 64"/>
                <a:gd name="T7" fmla="*/ 41 h 81"/>
                <a:gd name="T8" fmla="*/ 1 w 64"/>
                <a:gd name="T9" fmla="*/ 9 h 81"/>
                <a:gd name="T10" fmla="*/ 2 w 64"/>
                <a:gd name="T11" fmla="*/ 0 h 81"/>
                <a:gd name="T12" fmla="*/ 64 w 64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1">
                  <a:moveTo>
                    <a:pt x="64" y="0"/>
                  </a:moveTo>
                  <a:cubicBezTo>
                    <a:pt x="64" y="81"/>
                    <a:pt x="64" y="81"/>
                    <a:pt x="64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2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360"/>
            <p:cNvSpPr>
              <a:spLocks/>
            </p:cNvSpPr>
            <p:nvPr/>
          </p:nvSpPr>
          <p:spPr bwMode="auto">
            <a:xfrm>
              <a:off x="1685409" y="3894652"/>
              <a:ext cx="157679" cy="166846"/>
            </a:xfrm>
            <a:custGeom>
              <a:avLst/>
              <a:gdLst>
                <a:gd name="T0" fmla="*/ 76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6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6" y="0"/>
                  </a:moveTo>
                  <a:cubicBezTo>
                    <a:pt x="77" y="21"/>
                    <a:pt x="74" y="58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0" y="14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361"/>
            <p:cNvSpPr>
              <a:spLocks/>
            </p:cNvSpPr>
            <p:nvPr/>
          </p:nvSpPr>
          <p:spPr bwMode="auto">
            <a:xfrm>
              <a:off x="1960431" y="3894652"/>
              <a:ext cx="159513" cy="166846"/>
            </a:xfrm>
            <a:custGeom>
              <a:avLst/>
              <a:gdLst>
                <a:gd name="T0" fmla="*/ 76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6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6" y="0"/>
                  </a:moveTo>
                  <a:cubicBezTo>
                    <a:pt x="77" y="21"/>
                    <a:pt x="74" y="58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0" y="14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3185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75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5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5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5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5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5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25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5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45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125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25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125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42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125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47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125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4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4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4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6" dur="125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47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47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47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34" grpId="0" animBg="1"/>
      <p:bldP spid="235" grpId="0" animBg="1"/>
      <p:bldP spid="242" grpId="0" animBg="1"/>
      <p:bldP spid="253" grpId="0" animBg="1"/>
      <p:bldP spid="260" grpId="0" animBg="1"/>
      <p:bldP spid="261" grpId="0" animBg="1"/>
      <p:bldP spid="262" grpId="0" animBg="1"/>
      <p:bldP spid="285" grpId="0" animBg="1"/>
      <p:bldP spid="286" grpId="0" animBg="1"/>
      <p:bldP spid="287" grpId="0" animBg="1"/>
      <p:bldP spid="294" grpId="0" animBg="1"/>
      <p:bldP spid="301" grpId="0" animBg="1"/>
      <p:bldP spid="302" grpId="0" animBg="1"/>
      <p:bldP spid="303" grpId="0" animBg="1"/>
      <p:bldP spid="304" grpId="0" animBg="1"/>
      <p:bldP spid="310" grpId="0" animBg="1"/>
      <p:bldP spid="311" grpId="0" animBg="1"/>
      <p:bldP spid="312" grpId="0" animBg="1"/>
      <p:bldP spid="313" grpId="0" animBg="1"/>
      <p:bldP spid="314" grpId="0" animBg="1"/>
      <p:bldP spid="344" grpId="0" animBg="1"/>
      <p:bldP spid="345" grpId="0" animBg="1"/>
      <p:bldP spid="346" grpId="0" animBg="1"/>
      <p:bldP spid="347" grpId="0" animBg="1"/>
      <p:bldP spid="369" grpId="0" animBg="1"/>
      <p:bldP spid="5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9612" y="69182"/>
            <a:ext cx="6816726" cy="6168130"/>
            <a:chOff x="1079612" y="69182"/>
            <a:chExt cx="6816726" cy="6168130"/>
          </a:xfrm>
        </p:grpSpPr>
        <p:grpSp>
          <p:nvGrpSpPr>
            <p:cNvPr id="172" name="组合 171"/>
            <p:cNvGrpSpPr/>
            <p:nvPr/>
          </p:nvGrpSpPr>
          <p:grpSpPr>
            <a:xfrm>
              <a:off x="5596050" y="1677320"/>
              <a:ext cx="801688" cy="801688"/>
              <a:chOff x="5645712" y="1461296"/>
              <a:chExt cx="801688" cy="801688"/>
            </a:xfrm>
          </p:grpSpPr>
          <p:sp>
            <p:nvSpPr>
              <p:cNvPr id="173" name="Freeform 18"/>
              <p:cNvSpPr>
                <a:spLocks/>
              </p:cNvSpPr>
              <p:nvPr/>
            </p:nvSpPr>
            <p:spPr bwMode="auto">
              <a:xfrm>
                <a:off x="5645712" y="1461296"/>
                <a:ext cx="801688" cy="801688"/>
              </a:xfrm>
              <a:custGeom>
                <a:avLst/>
                <a:gdLst>
                  <a:gd name="T0" fmla="*/ 368 w 522"/>
                  <a:gd name="T1" fmla="*/ 10 h 522"/>
                  <a:gd name="T2" fmla="*/ 260 w 522"/>
                  <a:gd name="T3" fmla="*/ 126 h 522"/>
                  <a:gd name="T4" fmla="*/ 128 w 522"/>
                  <a:gd name="T5" fmla="*/ 39 h 522"/>
                  <a:gd name="T6" fmla="*/ 7 w 522"/>
                  <a:gd name="T7" fmla="*/ 203 h 522"/>
                  <a:gd name="T8" fmla="*/ 293 w 522"/>
                  <a:gd name="T9" fmla="*/ 522 h 522"/>
                  <a:gd name="T10" fmla="*/ 512 w 522"/>
                  <a:gd name="T11" fmla="*/ 135 h 522"/>
                  <a:gd name="T12" fmla="*/ 368 w 522"/>
                  <a:gd name="T13" fmla="*/ 1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2" h="522">
                    <a:moveTo>
                      <a:pt x="368" y="10"/>
                    </a:moveTo>
                    <a:cubicBezTo>
                      <a:pt x="305" y="20"/>
                      <a:pt x="270" y="67"/>
                      <a:pt x="260" y="126"/>
                    </a:cubicBezTo>
                    <a:cubicBezTo>
                      <a:pt x="236" y="72"/>
                      <a:pt x="183" y="27"/>
                      <a:pt x="128" y="39"/>
                    </a:cubicBezTo>
                    <a:cubicBezTo>
                      <a:pt x="23" y="61"/>
                      <a:pt x="0" y="146"/>
                      <a:pt x="7" y="203"/>
                    </a:cubicBezTo>
                    <a:cubicBezTo>
                      <a:pt x="26" y="359"/>
                      <a:pt x="255" y="397"/>
                      <a:pt x="293" y="522"/>
                    </a:cubicBezTo>
                    <a:cubicBezTo>
                      <a:pt x="312" y="399"/>
                      <a:pt x="522" y="328"/>
                      <a:pt x="512" y="135"/>
                    </a:cubicBezTo>
                    <a:cubicBezTo>
                      <a:pt x="509" y="54"/>
                      <a:pt x="431" y="0"/>
                      <a:pt x="368" y="10"/>
                    </a:cubicBez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" name="Freeform 19"/>
              <p:cNvSpPr>
                <a:spLocks noEditPoints="1"/>
              </p:cNvSpPr>
              <p:nvPr/>
            </p:nvSpPr>
            <p:spPr bwMode="auto">
              <a:xfrm>
                <a:off x="5823512" y="1607346"/>
                <a:ext cx="428625" cy="406400"/>
              </a:xfrm>
              <a:custGeom>
                <a:avLst/>
                <a:gdLst>
                  <a:gd name="T0" fmla="*/ 157 w 279"/>
                  <a:gd name="T1" fmla="*/ 144 h 264"/>
                  <a:gd name="T2" fmla="*/ 275 w 279"/>
                  <a:gd name="T3" fmla="*/ 108 h 264"/>
                  <a:gd name="T4" fmla="*/ 160 w 279"/>
                  <a:gd name="T5" fmla="*/ 264 h 264"/>
                  <a:gd name="T6" fmla="*/ 4 w 279"/>
                  <a:gd name="T7" fmla="*/ 107 h 264"/>
                  <a:gd name="T8" fmla="*/ 66 w 279"/>
                  <a:gd name="T9" fmla="*/ 64 h 264"/>
                  <a:gd name="T10" fmla="*/ 157 w 279"/>
                  <a:gd name="T11" fmla="*/ 144 h 264"/>
                  <a:gd name="T12" fmla="*/ 161 w 279"/>
                  <a:gd name="T13" fmla="*/ 166 h 264"/>
                  <a:gd name="T14" fmla="*/ 85 w 279"/>
                  <a:gd name="T15" fmla="*/ 100 h 264"/>
                  <a:gd name="T16" fmla="*/ 49 w 279"/>
                  <a:gd name="T17" fmla="*/ 143 h 264"/>
                  <a:gd name="T18" fmla="*/ 98 w 279"/>
                  <a:gd name="T19" fmla="*/ 181 h 264"/>
                  <a:gd name="T20" fmla="*/ 163 w 279"/>
                  <a:gd name="T21" fmla="*/ 238 h 264"/>
                  <a:gd name="T22" fmla="*/ 215 w 279"/>
                  <a:gd name="T23" fmla="*/ 179 h 264"/>
                  <a:gd name="T24" fmla="*/ 249 w 279"/>
                  <a:gd name="T25" fmla="*/ 111 h 264"/>
                  <a:gd name="T26" fmla="*/ 210 w 279"/>
                  <a:gd name="T27" fmla="*/ 106 h 264"/>
                  <a:gd name="T28" fmla="*/ 161 w 279"/>
                  <a:gd name="T29" fmla="*/ 166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9" h="264">
                    <a:moveTo>
                      <a:pt x="157" y="144"/>
                    </a:moveTo>
                    <a:cubicBezTo>
                      <a:pt x="178" y="116"/>
                      <a:pt x="266" y="0"/>
                      <a:pt x="275" y="108"/>
                    </a:cubicBezTo>
                    <a:cubicBezTo>
                      <a:pt x="279" y="166"/>
                      <a:pt x="179" y="210"/>
                      <a:pt x="160" y="264"/>
                    </a:cubicBezTo>
                    <a:cubicBezTo>
                      <a:pt x="130" y="203"/>
                      <a:pt x="9" y="169"/>
                      <a:pt x="4" y="107"/>
                    </a:cubicBezTo>
                    <a:cubicBezTo>
                      <a:pt x="0" y="61"/>
                      <a:pt x="33" y="45"/>
                      <a:pt x="66" y="64"/>
                    </a:cubicBezTo>
                    <a:cubicBezTo>
                      <a:pt x="102" y="86"/>
                      <a:pt x="127" y="117"/>
                      <a:pt x="157" y="144"/>
                    </a:cubicBezTo>
                    <a:close/>
                    <a:moveTo>
                      <a:pt x="161" y="166"/>
                    </a:moveTo>
                    <a:cubicBezTo>
                      <a:pt x="146" y="142"/>
                      <a:pt x="108" y="115"/>
                      <a:pt x="85" y="100"/>
                    </a:cubicBezTo>
                    <a:cubicBezTo>
                      <a:pt x="58" y="82"/>
                      <a:pt x="30" y="112"/>
                      <a:pt x="49" y="143"/>
                    </a:cubicBezTo>
                    <a:cubicBezTo>
                      <a:pt x="59" y="159"/>
                      <a:pt x="83" y="171"/>
                      <a:pt x="98" y="181"/>
                    </a:cubicBezTo>
                    <a:cubicBezTo>
                      <a:pt x="120" y="196"/>
                      <a:pt x="147" y="215"/>
                      <a:pt x="163" y="238"/>
                    </a:cubicBezTo>
                    <a:cubicBezTo>
                      <a:pt x="176" y="210"/>
                      <a:pt x="193" y="198"/>
                      <a:pt x="215" y="179"/>
                    </a:cubicBezTo>
                    <a:cubicBezTo>
                      <a:pt x="228" y="168"/>
                      <a:pt x="263" y="131"/>
                      <a:pt x="249" y="111"/>
                    </a:cubicBezTo>
                    <a:cubicBezTo>
                      <a:pt x="237" y="93"/>
                      <a:pt x="226" y="96"/>
                      <a:pt x="210" y="106"/>
                    </a:cubicBezTo>
                    <a:cubicBezTo>
                      <a:pt x="197" y="113"/>
                      <a:pt x="166" y="151"/>
                      <a:pt x="161" y="166"/>
                    </a:cubicBez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" name="Freeform 20"/>
              <p:cNvSpPr>
                <a:spLocks noEditPoints="1"/>
              </p:cNvSpPr>
              <p:nvPr/>
            </p:nvSpPr>
            <p:spPr bwMode="auto">
              <a:xfrm>
                <a:off x="5748900" y="1607346"/>
                <a:ext cx="574675" cy="527050"/>
              </a:xfrm>
              <a:custGeom>
                <a:avLst/>
                <a:gdLst>
                  <a:gd name="T0" fmla="*/ 195 w 375"/>
                  <a:gd name="T1" fmla="*/ 98 h 343"/>
                  <a:gd name="T2" fmla="*/ 291 w 375"/>
                  <a:gd name="T3" fmla="*/ 3 h 343"/>
                  <a:gd name="T4" fmla="*/ 369 w 375"/>
                  <a:gd name="T5" fmla="*/ 56 h 343"/>
                  <a:gd name="T6" fmla="*/ 317 w 375"/>
                  <a:gd name="T7" fmla="*/ 207 h 343"/>
                  <a:gd name="T8" fmla="*/ 214 w 375"/>
                  <a:gd name="T9" fmla="*/ 343 h 343"/>
                  <a:gd name="T10" fmla="*/ 4 w 375"/>
                  <a:gd name="T11" fmla="*/ 117 h 343"/>
                  <a:gd name="T12" fmla="*/ 74 w 375"/>
                  <a:gd name="T13" fmla="*/ 5 h 343"/>
                  <a:gd name="T14" fmla="*/ 195 w 375"/>
                  <a:gd name="T15" fmla="*/ 98 h 343"/>
                  <a:gd name="T16" fmla="*/ 199 w 375"/>
                  <a:gd name="T17" fmla="*/ 120 h 343"/>
                  <a:gd name="T18" fmla="*/ 92 w 375"/>
                  <a:gd name="T19" fmla="*/ 28 h 343"/>
                  <a:gd name="T20" fmla="*/ 24 w 375"/>
                  <a:gd name="T21" fmla="*/ 105 h 343"/>
                  <a:gd name="T22" fmla="*/ 212 w 375"/>
                  <a:gd name="T23" fmla="*/ 296 h 343"/>
                  <a:gd name="T24" fmla="*/ 339 w 375"/>
                  <a:gd name="T25" fmla="*/ 120 h 343"/>
                  <a:gd name="T26" fmla="*/ 236 w 375"/>
                  <a:gd name="T27" fmla="*/ 71 h 343"/>
                  <a:gd name="T28" fmla="*/ 199 w 375"/>
                  <a:gd name="T29" fmla="*/ 12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5" h="343">
                    <a:moveTo>
                      <a:pt x="195" y="98"/>
                    </a:moveTo>
                    <a:cubicBezTo>
                      <a:pt x="207" y="57"/>
                      <a:pt x="252" y="7"/>
                      <a:pt x="291" y="3"/>
                    </a:cubicBezTo>
                    <a:cubicBezTo>
                      <a:pt x="318" y="0"/>
                      <a:pt x="365" y="24"/>
                      <a:pt x="369" y="56"/>
                    </a:cubicBezTo>
                    <a:cubicBezTo>
                      <a:pt x="375" y="99"/>
                      <a:pt x="343" y="179"/>
                      <a:pt x="317" y="207"/>
                    </a:cubicBezTo>
                    <a:cubicBezTo>
                      <a:pt x="284" y="244"/>
                      <a:pt x="227" y="292"/>
                      <a:pt x="214" y="343"/>
                    </a:cubicBezTo>
                    <a:cubicBezTo>
                      <a:pt x="205" y="225"/>
                      <a:pt x="13" y="238"/>
                      <a:pt x="4" y="117"/>
                    </a:cubicBezTo>
                    <a:cubicBezTo>
                      <a:pt x="0" y="61"/>
                      <a:pt x="21" y="10"/>
                      <a:pt x="74" y="5"/>
                    </a:cubicBezTo>
                    <a:cubicBezTo>
                      <a:pt x="117" y="1"/>
                      <a:pt x="174" y="66"/>
                      <a:pt x="195" y="98"/>
                    </a:cubicBezTo>
                    <a:close/>
                    <a:moveTo>
                      <a:pt x="199" y="120"/>
                    </a:moveTo>
                    <a:cubicBezTo>
                      <a:pt x="178" y="91"/>
                      <a:pt x="126" y="38"/>
                      <a:pt x="92" y="28"/>
                    </a:cubicBezTo>
                    <a:cubicBezTo>
                      <a:pt x="49" y="15"/>
                      <a:pt x="21" y="59"/>
                      <a:pt x="24" y="105"/>
                    </a:cubicBezTo>
                    <a:cubicBezTo>
                      <a:pt x="32" y="199"/>
                      <a:pt x="179" y="215"/>
                      <a:pt x="212" y="296"/>
                    </a:cubicBezTo>
                    <a:cubicBezTo>
                      <a:pt x="235" y="228"/>
                      <a:pt x="317" y="199"/>
                      <a:pt x="339" y="120"/>
                    </a:cubicBezTo>
                    <a:cubicBezTo>
                      <a:pt x="365" y="30"/>
                      <a:pt x="278" y="10"/>
                      <a:pt x="236" y="71"/>
                    </a:cubicBezTo>
                    <a:cubicBezTo>
                      <a:pt x="229" y="82"/>
                      <a:pt x="207" y="114"/>
                      <a:pt x="199" y="1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" name="Freeform 21"/>
              <p:cNvSpPr>
                <a:spLocks noEditPoints="1"/>
              </p:cNvSpPr>
              <p:nvPr/>
            </p:nvSpPr>
            <p:spPr bwMode="auto">
              <a:xfrm>
                <a:off x="5664762" y="1502571"/>
                <a:ext cx="763588" cy="733425"/>
              </a:xfrm>
              <a:custGeom>
                <a:avLst/>
                <a:gdLst>
                  <a:gd name="T0" fmla="*/ 347 w 497"/>
                  <a:gd name="T1" fmla="*/ 9 h 477"/>
                  <a:gd name="T2" fmla="*/ 248 w 497"/>
                  <a:gd name="T3" fmla="*/ 115 h 477"/>
                  <a:gd name="T4" fmla="*/ 127 w 497"/>
                  <a:gd name="T5" fmla="*/ 35 h 477"/>
                  <a:gd name="T6" fmla="*/ 17 w 497"/>
                  <a:gd name="T7" fmla="*/ 185 h 477"/>
                  <a:gd name="T8" fmla="*/ 278 w 497"/>
                  <a:gd name="T9" fmla="*/ 477 h 477"/>
                  <a:gd name="T10" fmla="*/ 479 w 497"/>
                  <a:gd name="T11" fmla="*/ 123 h 477"/>
                  <a:gd name="T12" fmla="*/ 347 w 497"/>
                  <a:gd name="T13" fmla="*/ 9 h 477"/>
                  <a:gd name="T14" fmla="*/ 249 w 497"/>
                  <a:gd name="T15" fmla="*/ 140 h 477"/>
                  <a:gd name="T16" fmla="*/ 336 w 497"/>
                  <a:gd name="T17" fmla="*/ 43 h 477"/>
                  <a:gd name="T18" fmla="*/ 439 w 497"/>
                  <a:gd name="T19" fmla="*/ 82 h 477"/>
                  <a:gd name="T20" fmla="*/ 378 w 497"/>
                  <a:gd name="T21" fmla="*/ 306 h 477"/>
                  <a:gd name="T22" fmla="*/ 275 w 497"/>
                  <a:gd name="T23" fmla="*/ 444 h 477"/>
                  <a:gd name="T24" fmla="*/ 261 w 497"/>
                  <a:gd name="T25" fmla="*/ 411 h 477"/>
                  <a:gd name="T26" fmla="*/ 228 w 497"/>
                  <a:gd name="T27" fmla="*/ 376 h 477"/>
                  <a:gd name="T28" fmla="*/ 190 w 497"/>
                  <a:gd name="T29" fmla="*/ 343 h 477"/>
                  <a:gd name="T30" fmla="*/ 107 w 497"/>
                  <a:gd name="T31" fmla="*/ 289 h 477"/>
                  <a:gd name="T32" fmla="*/ 60 w 497"/>
                  <a:gd name="T33" fmla="*/ 243 h 477"/>
                  <a:gd name="T34" fmla="*/ 122 w 497"/>
                  <a:gd name="T35" fmla="*/ 54 h 477"/>
                  <a:gd name="T36" fmla="*/ 249 w 497"/>
                  <a:gd name="T37" fmla="*/ 140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97" h="477">
                    <a:moveTo>
                      <a:pt x="347" y="9"/>
                    </a:moveTo>
                    <a:cubicBezTo>
                      <a:pt x="290" y="18"/>
                      <a:pt x="257" y="61"/>
                      <a:pt x="248" y="115"/>
                    </a:cubicBezTo>
                    <a:cubicBezTo>
                      <a:pt x="226" y="66"/>
                      <a:pt x="177" y="25"/>
                      <a:pt x="127" y="35"/>
                    </a:cubicBezTo>
                    <a:cubicBezTo>
                      <a:pt x="31" y="56"/>
                      <a:pt x="10" y="133"/>
                      <a:pt x="17" y="185"/>
                    </a:cubicBezTo>
                    <a:cubicBezTo>
                      <a:pt x="34" y="329"/>
                      <a:pt x="243" y="363"/>
                      <a:pt x="278" y="477"/>
                    </a:cubicBezTo>
                    <a:cubicBezTo>
                      <a:pt x="296" y="365"/>
                      <a:pt x="488" y="300"/>
                      <a:pt x="479" y="123"/>
                    </a:cubicBezTo>
                    <a:cubicBezTo>
                      <a:pt x="476" y="50"/>
                      <a:pt x="405" y="0"/>
                      <a:pt x="347" y="9"/>
                    </a:cubicBezTo>
                    <a:close/>
                    <a:moveTo>
                      <a:pt x="249" y="140"/>
                    </a:moveTo>
                    <a:cubicBezTo>
                      <a:pt x="279" y="98"/>
                      <a:pt x="288" y="65"/>
                      <a:pt x="336" y="43"/>
                    </a:cubicBezTo>
                    <a:cubicBezTo>
                      <a:pt x="372" y="26"/>
                      <a:pt x="414" y="60"/>
                      <a:pt x="439" y="82"/>
                    </a:cubicBezTo>
                    <a:cubicBezTo>
                      <a:pt x="497" y="134"/>
                      <a:pt x="413" y="266"/>
                      <a:pt x="378" y="306"/>
                    </a:cubicBezTo>
                    <a:cubicBezTo>
                      <a:pt x="348" y="339"/>
                      <a:pt x="280" y="396"/>
                      <a:pt x="275" y="444"/>
                    </a:cubicBezTo>
                    <a:cubicBezTo>
                      <a:pt x="269" y="433"/>
                      <a:pt x="268" y="422"/>
                      <a:pt x="261" y="411"/>
                    </a:cubicBezTo>
                    <a:cubicBezTo>
                      <a:pt x="260" y="414"/>
                      <a:pt x="233" y="382"/>
                      <a:pt x="228" y="376"/>
                    </a:cubicBezTo>
                    <a:cubicBezTo>
                      <a:pt x="219" y="366"/>
                      <a:pt x="202" y="350"/>
                      <a:pt x="190" y="343"/>
                    </a:cubicBezTo>
                    <a:cubicBezTo>
                      <a:pt x="161" y="326"/>
                      <a:pt x="134" y="309"/>
                      <a:pt x="107" y="289"/>
                    </a:cubicBezTo>
                    <a:cubicBezTo>
                      <a:pt x="88" y="275"/>
                      <a:pt x="77" y="255"/>
                      <a:pt x="60" y="243"/>
                    </a:cubicBezTo>
                    <a:cubicBezTo>
                      <a:pt x="0" y="201"/>
                      <a:pt x="49" y="47"/>
                      <a:pt x="122" y="54"/>
                    </a:cubicBezTo>
                    <a:cubicBezTo>
                      <a:pt x="192" y="61"/>
                      <a:pt x="204" y="88"/>
                      <a:pt x="249" y="140"/>
                    </a:cubicBez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" name="Freeform 22"/>
              <p:cNvSpPr>
                <a:spLocks/>
              </p:cNvSpPr>
              <p:nvPr/>
            </p:nvSpPr>
            <p:spPr bwMode="auto">
              <a:xfrm>
                <a:off x="5912412" y="1775621"/>
                <a:ext cx="257175" cy="160338"/>
              </a:xfrm>
              <a:custGeom>
                <a:avLst/>
                <a:gdLst>
                  <a:gd name="T0" fmla="*/ 107 w 167"/>
                  <a:gd name="T1" fmla="*/ 70 h 105"/>
                  <a:gd name="T2" fmla="*/ 162 w 167"/>
                  <a:gd name="T3" fmla="*/ 36 h 105"/>
                  <a:gd name="T4" fmla="*/ 133 w 167"/>
                  <a:gd name="T5" fmla="*/ 70 h 105"/>
                  <a:gd name="T6" fmla="*/ 102 w 167"/>
                  <a:gd name="T7" fmla="*/ 105 h 105"/>
                  <a:gd name="T8" fmla="*/ 83 w 167"/>
                  <a:gd name="T9" fmla="*/ 85 h 105"/>
                  <a:gd name="T10" fmla="*/ 26 w 167"/>
                  <a:gd name="T11" fmla="*/ 20 h 105"/>
                  <a:gd name="T12" fmla="*/ 106 w 167"/>
                  <a:gd name="T13" fmla="*/ 73 h 105"/>
                  <a:gd name="T14" fmla="*/ 107 w 167"/>
                  <a:gd name="T15" fmla="*/ 7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7" h="105">
                    <a:moveTo>
                      <a:pt x="107" y="70"/>
                    </a:moveTo>
                    <a:cubicBezTo>
                      <a:pt x="111" y="52"/>
                      <a:pt x="167" y="0"/>
                      <a:pt x="162" y="36"/>
                    </a:cubicBezTo>
                    <a:cubicBezTo>
                      <a:pt x="160" y="48"/>
                      <a:pt x="141" y="63"/>
                      <a:pt x="133" y="70"/>
                    </a:cubicBezTo>
                    <a:cubicBezTo>
                      <a:pt x="122" y="80"/>
                      <a:pt x="109" y="91"/>
                      <a:pt x="102" y="105"/>
                    </a:cubicBezTo>
                    <a:cubicBezTo>
                      <a:pt x="96" y="104"/>
                      <a:pt x="90" y="89"/>
                      <a:pt x="83" y="85"/>
                    </a:cubicBezTo>
                    <a:cubicBezTo>
                      <a:pt x="72" y="78"/>
                      <a:pt x="0" y="40"/>
                      <a:pt x="26" y="20"/>
                    </a:cubicBezTo>
                    <a:cubicBezTo>
                      <a:pt x="46" y="6"/>
                      <a:pt x="90" y="64"/>
                      <a:pt x="106" y="73"/>
                    </a:cubicBezTo>
                    <a:lnTo>
                      <a:pt x="107" y="70"/>
                    </a:ln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78" name="组合 177"/>
            <p:cNvGrpSpPr/>
            <p:nvPr/>
          </p:nvGrpSpPr>
          <p:grpSpPr>
            <a:xfrm>
              <a:off x="5740513" y="689895"/>
              <a:ext cx="581025" cy="809625"/>
              <a:chOff x="5790175" y="473871"/>
              <a:chExt cx="581025" cy="809625"/>
            </a:xfrm>
          </p:grpSpPr>
          <p:sp>
            <p:nvSpPr>
              <p:cNvPr id="179" name="Freeform 81"/>
              <p:cNvSpPr>
                <a:spLocks/>
              </p:cNvSpPr>
              <p:nvPr/>
            </p:nvSpPr>
            <p:spPr bwMode="auto">
              <a:xfrm>
                <a:off x="5915587" y="812008"/>
                <a:ext cx="61913" cy="471488"/>
              </a:xfrm>
              <a:custGeom>
                <a:avLst/>
                <a:gdLst>
                  <a:gd name="T0" fmla="*/ 2 w 40"/>
                  <a:gd name="T1" fmla="*/ 307 h 307"/>
                  <a:gd name="T2" fmla="*/ 2 w 40"/>
                  <a:gd name="T3" fmla="*/ 292 h 307"/>
                  <a:gd name="T4" fmla="*/ 1 w 40"/>
                  <a:gd name="T5" fmla="*/ 0 h 307"/>
                  <a:gd name="T6" fmla="*/ 40 w 40"/>
                  <a:gd name="T7" fmla="*/ 0 h 307"/>
                  <a:gd name="T8" fmla="*/ 40 w 40"/>
                  <a:gd name="T9" fmla="*/ 307 h 307"/>
                  <a:gd name="T10" fmla="*/ 2 w 40"/>
                  <a:gd name="T11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307">
                    <a:moveTo>
                      <a:pt x="2" y="307"/>
                    </a:moveTo>
                    <a:cubicBezTo>
                      <a:pt x="2" y="302"/>
                      <a:pt x="2" y="297"/>
                      <a:pt x="2" y="292"/>
                    </a:cubicBezTo>
                    <a:cubicBezTo>
                      <a:pt x="2" y="206"/>
                      <a:pt x="0" y="95"/>
                      <a:pt x="1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307"/>
                      <a:pt x="40" y="307"/>
                      <a:pt x="40" y="307"/>
                    </a:cubicBezTo>
                    <a:lnTo>
                      <a:pt x="2" y="307"/>
                    </a:lnTo>
                    <a:close/>
                  </a:path>
                </a:pathLst>
              </a:custGeom>
              <a:solidFill>
                <a:srgbClr val="F8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" name="Freeform 82"/>
              <p:cNvSpPr>
                <a:spLocks/>
              </p:cNvSpPr>
              <p:nvPr/>
            </p:nvSpPr>
            <p:spPr bwMode="auto">
              <a:xfrm>
                <a:off x="5852087" y="812008"/>
                <a:ext cx="77788" cy="471488"/>
              </a:xfrm>
              <a:custGeom>
                <a:avLst/>
                <a:gdLst>
                  <a:gd name="T0" fmla="*/ 2 w 50"/>
                  <a:gd name="T1" fmla="*/ 307 h 307"/>
                  <a:gd name="T2" fmla="*/ 2 w 50"/>
                  <a:gd name="T3" fmla="*/ 285 h 307"/>
                  <a:gd name="T4" fmla="*/ 0 w 50"/>
                  <a:gd name="T5" fmla="*/ 0 h 307"/>
                  <a:gd name="T6" fmla="*/ 49 w 50"/>
                  <a:gd name="T7" fmla="*/ 0 h 307"/>
                  <a:gd name="T8" fmla="*/ 50 w 50"/>
                  <a:gd name="T9" fmla="*/ 155 h 307"/>
                  <a:gd name="T10" fmla="*/ 49 w 50"/>
                  <a:gd name="T11" fmla="*/ 285 h 307"/>
                  <a:gd name="T12" fmla="*/ 49 w 50"/>
                  <a:gd name="T13" fmla="*/ 307 h 307"/>
                  <a:gd name="T14" fmla="*/ 2 w 50"/>
                  <a:gd name="T15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307">
                    <a:moveTo>
                      <a:pt x="2" y="307"/>
                    </a:moveTo>
                    <a:cubicBezTo>
                      <a:pt x="2" y="300"/>
                      <a:pt x="2" y="292"/>
                      <a:pt x="2" y="285"/>
                    </a:cubicBezTo>
                    <a:cubicBezTo>
                      <a:pt x="1" y="201"/>
                      <a:pt x="0" y="93"/>
                      <a:pt x="0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0" y="51"/>
                      <a:pt x="50" y="104"/>
                      <a:pt x="50" y="155"/>
                    </a:cubicBezTo>
                    <a:cubicBezTo>
                      <a:pt x="50" y="199"/>
                      <a:pt x="49" y="244"/>
                      <a:pt x="49" y="285"/>
                    </a:cubicBezTo>
                    <a:cubicBezTo>
                      <a:pt x="50" y="293"/>
                      <a:pt x="50" y="300"/>
                      <a:pt x="49" y="307"/>
                    </a:cubicBezTo>
                    <a:lnTo>
                      <a:pt x="2" y="307"/>
                    </a:lnTo>
                    <a:close/>
                  </a:path>
                </a:pathLst>
              </a:custGeom>
              <a:solidFill>
                <a:srgbClr val="00A0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Freeform 83"/>
              <p:cNvSpPr>
                <a:spLocks/>
              </p:cNvSpPr>
              <p:nvPr/>
            </p:nvSpPr>
            <p:spPr bwMode="auto">
              <a:xfrm>
                <a:off x="5790175" y="812008"/>
                <a:ext cx="71438" cy="471488"/>
              </a:xfrm>
              <a:custGeom>
                <a:avLst/>
                <a:gdLst>
                  <a:gd name="T0" fmla="*/ 0 w 47"/>
                  <a:gd name="T1" fmla="*/ 307 h 307"/>
                  <a:gd name="T2" fmla="*/ 2 w 47"/>
                  <a:gd name="T3" fmla="*/ 0 h 307"/>
                  <a:gd name="T4" fmla="*/ 47 w 47"/>
                  <a:gd name="T5" fmla="*/ 0 h 307"/>
                  <a:gd name="T6" fmla="*/ 47 w 47"/>
                  <a:gd name="T7" fmla="*/ 307 h 307"/>
                  <a:gd name="T8" fmla="*/ 0 w 47"/>
                  <a:gd name="T9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07">
                    <a:moveTo>
                      <a:pt x="0" y="307"/>
                    </a:moveTo>
                    <a:cubicBezTo>
                      <a:pt x="0" y="221"/>
                      <a:pt x="2" y="85"/>
                      <a:pt x="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6" y="152"/>
                      <a:pt x="47" y="248"/>
                      <a:pt x="47" y="307"/>
                    </a:cubicBezTo>
                    <a:lnTo>
                      <a:pt x="0" y="307"/>
                    </a:lnTo>
                    <a:close/>
                  </a:path>
                </a:pathLst>
              </a:custGeom>
              <a:solidFill>
                <a:srgbClr val="E72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" name="Freeform 84"/>
              <p:cNvSpPr>
                <a:spLocks/>
              </p:cNvSpPr>
              <p:nvPr/>
            </p:nvSpPr>
            <p:spPr bwMode="auto">
              <a:xfrm>
                <a:off x="6025125" y="812008"/>
                <a:ext cx="71438" cy="471488"/>
              </a:xfrm>
              <a:custGeom>
                <a:avLst/>
                <a:gdLst>
                  <a:gd name="T0" fmla="*/ 0 w 47"/>
                  <a:gd name="T1" fmla="*/ 307 h 307"/>
                  <a:gd name="T2" fmla="*/ 2 w 47"/>
                  <a:gd name="T3" fmla="*/ 0 h 307"/>
                  <a:gd name="T4" fmla="*/ 46 w 47"/>
                  <a:gd name="T5" fmla="*/ 0 h 307"/>
                  <a:gd name="T6" fmla="*/ 47 w 47"/>
                  <a:gd name="T7" fmla="*/ 307 h 307"/>
                  <a:gd name="T8" fmla="*/ 0 w 47"/>
                  <a:gd name="T9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07">
                    <a:moveTo>
                      <a:pt x="0" y="307"/>
                    </a:moveTo>
                    <a:cubicBezTo>
                      <a:pt x="0" y="236"/>
                      <a:pt x="2" y="94"/>
                      <a:pt x="2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165"/>
                      <a:pt x="47" y="257"/>
                      <a:pt x="47" y="307"/>
                    </a:cubicBezTo>
                    <a:lnTo>
                      <a:pt x="0" y="307"/>
                    </a:lnTo>
                    <a:close/>
                  </a:path>
                </a:pathLst>
              </a:custGeom>
              <a:solidFill>
                <a:srgbClr val="6291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" name="Freeform 85"/>
              <p:cNvSpPr>
                <a:spLocks/>
              </p:cNvSpPr>
              <p:nvPr/>
            </p:nvSpPr>
            <p:spPr bwMode="auto">
              <a:xfrm>
                <a:off x="6337862" y="812008"/>
                <a:ext cx="33338" cy="471488"/>
              </a:xfrm>
              <a:custGeom>
                <a:avLst/>
                <a:gdLst>
                  <a:gd name="T0" fmla="*/ 2 w 22"/>
                  <a:gd name="T1" fmla="*/ 307 h 307"/>
                  <a:gd name="T2" fmla="*/ 2 w 22"/>
                  <a:gd name="T3" fmla="*/ 276 h 307"/>
                  <a:gd name="T4" fmla="*/ 1 w 22"/>
                  <a:gd name="T5" fmla="*/ 0 h 307"/>
                  <a:gd name="T6" fmla="*/ 22 w 22"/>
                  <a:gd name="T7" fmla="*/ 0 h 307"/>
                  <a:gd name="T8" fmla="*/ 22 w 22"/>
                  <a:gd name="T9" fmla="*/ 307 h 307"/>
                  <a:gd name="T10" fmla="*/ 2 w 22"/>
                  <a:gd name="T11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07">
                    <a:moveTo>
                      <a:pt x="2" y="307"/>
                    </a:moveTo>
                    <a:cubicBezTo>
                      <a:pt x="2" y="297"/>
                      <a:pt x="2" y="286"/>
                      <a:pt x="2" y="276"/>
                    </a:cubicBezTo>
                    <a:cubicBezTo>
                      <a:pt x="1" y="195"/>
                      <a:pt x="0" y="90"/>
                      <a:pt x="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307"/>
                      <a:pt x="22" y="307"/>
                      <a:pt x="22" y="307"/>
                    </a:cubicBezTo>
                    <a:lnTo>
                      <a:pt x="2" y="307"/>
                    </a:lnTo>
                    <a:close/>
                  </a:path>
                </a:pathLst>
              </a:custGeom>
              <a:solidFill>
                <a:srgbClr val="5DC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" name="Freeform 86"/>
              <p:cNvSpPr>
                <a:spLocks/>
              </p:cNvSpPr>
              <p:nvPr/>
            </p:nvSpPr>
            <p:spPr bwMode="auto">
              <a:xfrm>
                <a:off x="6210862" y="812008"/>
                <a:ext cx="76200" cy="471488"/>
              </a:xfrm>
              <a:custGeom>
                <a:avLst/>
                <a:gdLst>
                  <a:gd name="T0" fmla="*/ 3 w 50"/>
                  <a:gd name="T1" fmla="*/ 307 h 307"/>
                  <a:gd name="T2" fmla="*/ 2 w 50"/>
                  <a:gd name="T3" fmla="*/ 263 h 307"/>
                  <a:gd name="T4" fmla="*/ 1 w 50"/>
                  <a:gd name="T5" fmla="*/ 0 h 307"/>
                  <a:gd name="T6" fmla="*/ 49 w 50"/>
                  <a:gd name="T7" fmla="*/ 0 h 307"/>
                  <a:gd name="T8" fmla="*/ 50 w 50"/>
                  <a:gd name="T9" fmla="*/ 140 h 307"/>
                  <a:gd name="T10" fmla="*/ 50 w 50"/>
                  <a:gd name="T11" fmla="*/ 263 h 307"/>
                  <a:gd name="T12" fmla="*/ 49 w 50"/>
                  <a:gd name="T13" fmla="*/ 307 h 307"/>
                  <a:gd name="T14" fmla="*/ 3 w 50"/>
                  <a:gd name="T15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307">
                    <a:moveTo>
                      <a:pt x="3" y="307"/>
                    </a:moveTo>
                    <a:cubicBezTo>
                      <a:pt x="2" y="293"/>
                      <a:pt x="2" y="277"/>
                      <a:pt x="2" y="263"/>
                    </a:cubicBezTo>
                    <a:cubicBezTo>
                      <a:pt x="2" y="186"/>
                      <a:pt x="0" y="87"/>
                      <a:pt x="1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0" y="46"/>
                      <a:pt x="50" y="94"/>
                      <a:pt x="50" y="140"/>
                    </a:cubicBezTo>
                    <a:cubicBezTo>
                      <a:pt x="50" y="181"/>
                      <a:pt x="49" y="225"/>
                      <a:pt x="50" y="263"/>
                    </a:cubicBezTo>
                    <a:cubicBezTo>
                      <a:pt x="50" y="279"/>
                      <a:pt x="50" y="293"/>
                      <a:pt x="49" y="307"/>
                    </a:cubicBezTo>
                    <a:lnTo>
                      <a:pt x="3" y="307"/>
                    </a:lnTo>
                    <a:close/>
                  </a:path>
                </a:pathLst>
              </a:custGeom>
              <a:solidFill>
                <a:srgbClr val="F8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" name="Freeform 87"/>
              <p:cNvSpPr>
                <a:spLocks/>
              </p:cNvSpPr>
              <p:nvPr/>
            </p:nvSpPr>
            <p:spPr bwMode="auto">
              <a:xfrm>
                <a:off x="6090212" y="812008"/>
                <a:ext cx="76200" cy="471488"/>
              </a:xfrm>
              <a:custGeom>
                <a:avLst/>
                <a:gdLst>
                  <a:gd name="T0" fmla="*/ 2 w 49"/>
                  <a:gd name="T1" fmla="*/ 307 h 307"/>
                  <a:gd name="T2" fmla="*/ 1 w 49"/>
                  <a:gd name="T3" fmla="*/ 259 h 307"/>
                  <a:gd name="T4" fmla="*/ 0 w 49"/>
                  <a:gd name="T5" fmla="*/ 0 h 307"/>
                  <a:gd name="T6" fmla="*/ 48 w 49"/>
                  <a:gd name="T7" fmla="*/ 0 h 307"/>
                  <a:gd name="T8" fmla="*/ 49 w 49"/>
                  <a:gd name="T9" fmla="*/ 136 h 307"/>
                  <a:gd name="T10" fmla="*/ 49 w 49"/>
                  <a:gd name="T11" fmla="*/ 259 h 307"/>
                  <a:gd name="T12" fmla="*/ 48 w 49"/>
                  <a:gd name="T13" fmla="*/ 307 h 307"/>
                  <a:gd name="T14" fmla="*/ 2 w 49"/>
                  <a:gd name="T15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307">
                    <a:moveTo>
                      <a:pt x="2" y="307"/>
                    </a:moveTo>
                    <a:cubicBezTo>
                      <a:pt x="1" y="292"/>
                      <a:pt x="1" y="274"/>
                      <a:pt x="1" y="259"/>
                    </a:cubicBezTo>
                    <a:cubicBezTo>
                      <a:pt x="1" y="183"/>
                      <a:pt x="0" y="86"/>
                      <a:pt x="0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45"/>
                      <a:pt x="49" y="91"/>
                      <a:pt x="49" y="136"/>
                    </a:cubicBezTo>
                    <a:cubicBezTo>
                      <a:pt x="49" y="177"/>
                      <a:pt x="48" y="221"/>
                      <a:pt x="49" y="259"/>
                    </a:cubicBezTo>
                    <a:cubicBezTo>
                      <a:pt x="49" y="276"/>
                      <a:pt x="48" y="292"/>
                      <a:pt x="48" y="307"/>
                    </a:cubicBezTo>
                    <a:lnTo>
                      <a:pt x="2" y="307"/>
                    </a:lnTo>
                    <a:close/>
                  </a:path>
                </a:pathLst>
              </a:custGeom>
              <a:solidFill>
                <a:srgbClr val="ABCD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Freeform 88"/>
              <p:cNvSpPr>
                <a:spLocks/>
              </p:cNvSpPr>
              <p:nvPr/>
            </p:nvSpPr>
            <p:spPr bwMode="auto">
              <a:xfrm>
                <a:off x="5975912" y="812008"/>
                <a:ext cx="60325" cy="471488"/>
              </a:xfrm>
              <a:custGeom>
                <a:avLst/>
                <a:gdLst>
                  <a:gd name="T0" fmla="*/ 0 w 40"/>
                  <a:gd name="T1" fmla="*/ 307 h 307"/>
                  <a:gd name="T2" fmla="*/ 0 w 40"/>
                  <a:gd name="T3" fmla="*/ 0 h 307"/>
                  <a:gd name="T4" fmla="*/ 39 w 40"/>
                  <a:gd name="T5" fmla="*/ 0 h 307"/>
                  <a:gd name="T6" fmla="*/ 40 w 40"/>
                  <a:gd name="T7" fmla="*/ 135 h 307"/>
                  <a:gd name="T8" fmla="*/ 39 w 40"/>
                  <a:gd name="T9" fmla="*/ 258 h 307"/>
                  <a:gd name="T10" fmla="*/ 38 w 40"/>
                  <a:gd name="T11" fmla="*/ 307 h 307"/>
                  <a:gd name="T12" fmla="*/ 0 w 40"/>
                  <a:gd name="T13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07">
                    <a:moveTo>
                      <a:pt x="0" y="30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45"/>
                      <a:pt x="39" y="91"/>
                      <a:pt x="40" y="135"/>
                    </a:cubicBezTo>
                    <a:cubicBezTo>
                      <a:pt x="40" y="176"/>
                      <a:pt x="38" y="220"/>
                      <a:pt x="39" y="258"/>
                    </a:cubicBezTo>
                    <a:cubicBezTo>
                      <a:pt x="39" y="276"/>
                      <a:pt x="39" y="292"/>
                      <a:pt x="38" y="307"/>
                    </a:cubicBezTo>
                    <a:lnTo>
                      <a:pt x="0" y="307"/>
                    </a:lnTo>
                    <a:close/>
                  </a:path>
                </a:pathLst>
              </a:custGeom>
              <a:solidFill>
                <a:srgbClr val="F08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" name="Freeform 89"/>
              <p:cNvSpPr>
                <a:spLocks/>
              </p:cNvSpPr>
              <p:nvPr/>
            </p:nvSpPr>
            <p:spPr bwMode="auto">
              <a:xfrm>
                <a:off x="6274362" y="812008"/>
                <a:ext cx="73025" cy="471488"/>
              </a:xfrm>
              <a:custGeom>
                <a:avLst/>
                <a:gdLst>
                  <a:gd name="T0" fmla="*/ 1 w 47"/>
                  <a:gd name="T1" fmla="*/ 307 h 307"/>
                  <a:gd name="T2" fmla="*/ 2 w 47"/>
                  <a:gd name="T3" fmla="*/ 0 h 307"/>
                  <a:gd name="T4" fmla="*/ 46 w 47"/>
                  <a:gd name="T5" fmla="*/ 0 h 307"/>
                  <a:gd name="T6" fmla="*/ 47 w 47"/>
                  <a:gd name="T7" fmla="*/ 307 h 307"/>
                  <a:gd name="T8" fmla="*/ 1 w 47"/>
                  <a:gd name="T9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07">
                    <a:moveTo>
                      <a:pt x="1" y="307"/>
                    </a:moveTo>
                    <a:cubicBezTo>
                      <a:pt x="0" y="237"/>
                      <a:pt x="2" y="94"/>
                      <a:pt x="2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166"/>
                      <a:pt x="47" y="257"/>
                      <a:pt x="47" y="307"/>
                    </a:cubicBezTo>
                    <a:lnTo>
                      <a:pt x="1" y="307"/>
                    </a:lnTo>
                    <a:close/>
                  </a:path>
                </a:pathLst>
              </a:custGeom>
              <a:solidFill>
                <a:srgbClr val="F08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" name="Freeform 90"/>
              <p:cNvSpPr>
                <a:spLocks/>
              </p:cNvSpPr>
              <p:nvPr/>
            </p:nvSpPr>
            <p:spPr bwMode="auto">
              <a:xfrm>
                <a:off x="6148950" y="812008"/>
                <a:ext cx="73025" cy="471488"/>
              </a:xfrm>
              <a:custGeom>
                <a:avLst/>
                <a:gdLst>
                  <a:gd name="T0" fmla="*/ 0 w 47"/>
                  <a:gd name="T1" fmla="*/ 307 h 307"/>
                  <a:gd name="T2" fmla="*/ 2 w 47"/>
                  <a:gd name="T3" fmla="*/ 0 h 307"/>
                  <a:gd name="T4" fmla="*/ 46 w 47"/>
                  <a:gd name="T5" fmla="*/ 0 h 307"/>
                  <a:gd name="T6" fmla="*/ 47 w 47"/>
                  <a:gd name="T7" fmla="*/ 307 h 307"/>
                  <a:gd name="T8" fmla="*/ 0 w 47"/>
                  <a:gd name="T9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07">
                    <a:moveTo>
                      <a:pt x="0" y="307"/>
                    </a:moveTo>
                    <a:cubicBezTo>
                      <a:pt x="0" y="237"/>
                      <a:pt x="2" y="95"/>
                      <a:pt x="2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166"/>
                      <a:pt x="47" y="258"/>
                      <a:pt x="47" y="307"/>
                    </a:cubicBezTo>
                    <a:lnTo>
                      <a:pt x="0" y="307"/>
                    </a:ln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" name="Freeform 91"/>
              <p:cNvSpPr>
                <a:spLocks/>
              </p:cNvSpPr>
              <p:nvPr/>
            </p:nvSpPr>
            <p:spPr bwMode="auto">
              <a:xfrm>
                <a:off x="5791762" y="615158"/>
                <a:ext cx="265113" cy="193675"/>
              </a:xfrm>
              <a:custGeom>
                <a:avLst/>
                <a:gdLst>
                  <a:gd name="T0" fmla="*/ 172 w 173"/>
                  <a:gd name="T1" fmla="*/ 126 h 126"/>
                  <a:gd name="T2" fmla="*/ 0 w 173"/>
                  <a:gd name="T3" fmla="*/ 38 h 126"/>
                  <a:gd name="T4" fmla="*/ 70 w 173"/>
                  <a:gd name="T5" fmla="*/ 26 h 126"/>
                  <a:gd name="T6" fmla="*/ 52 w 173"/>
                  <a:gd name="T7" fmla="*/ 0 h 126"/>
                  <a:gd name="T8" fmla="*/ 134 w 173"/>
                  <a:gd name="T9" fmla="*/ 74 h 126"/>
                  <a:gd name="T10" fmla="*/ 153 w 173"/>
                  <a:gd name="T11" fmla="*/ 92 h 126"/>
                  <a:gd name="T12" fmla="*/ 172 w 173"/>
                  <a:gd name="T13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126">
                    <a:moveTo>
                      <a:pt x="172" y="126"/>
                    </a:moveTo>
                    <a:cubicBezTo>
                      <a:pt x="152" y="82"/>
                      <a:pt x="78" y="38"/>
                      <a:pt x="0" y="38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80" y="11"/>
                      <a:pt x="104" y="44"/>
                      <a:pt x="134" y="74"/>
                    </a:cubicBezTo>
                    <a:cubicBezTo>
                      <a:pt x="142" y="81"/>
                      <a:pt x="147" y="85"/>
                      <a:pt x="153" y="92"/>
                    </a:cubicBezTo>
                    <a:cubicBezTo>
                      <a:pt x="166" y="106"/>
                      <a:pt x="173" y="119"/>
                      <a:pt x="172" y="126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" name="Freeform 92"/>
              <p:cNvSpPr>
                <a:spLocks/>
              </p:cNvSpPr>
              <p:nvPr/>
            </p:nvSpPr>
            <p:spPr bwMode="auto">
              <a:xfrm>
                <a:off x="6053700" y="473871"/>
                <a:ext cx="315913" cy="334963"/>
              </a:xfrm>
              <a:custGeom>
                <a:avLst/>
                <a:gdLst>
                  <a:gd name="T0" fmla="*/ 0 w 206"/>
                  <a:gd name="T1" fmla="*/ 218 h 218"/>
                  <a:gd name="T2" fmla="*/ 206 w 206"/>
                  <a:gd name="T3" fmla="*/ 80 h 218"/>
                  <a:gd name="T4" fmla="*/ 126 w 206"/>
                  <a:gd name="T5" fmla="*/ 62 h 218"/>
                  <a:gd name="T6" fmla="*/ 104 w 206"/>
                  <a:gd name="T7" fmla="*/ 0 h 218"/>
                  <a:gd name="T8" fmla="*/ 0 w 206"/>
                  <a:gd name="T9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18">
                    <a:moveTo>
                      <a:pt x="0" y="218"/>
                    </a:moveTo>
                    <a:cubicBezTo>
                      <a:pt x="65" y="148"/>
                      <a:pt x="110" y="97"/>
                      <a:pt x="206" y="80"/>
                    </a:cubicBezTo>
                    <a:cubicBezTo>
                      <a:pt x="126" y="62"/>
                      <a:pt x="126" y="62"/>
                      <a:pt x="126" y="62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7" y="94"/>
                      <a:pt x="24" y="124"/>
                      <a:pt x="0" y="218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1" name="Freeform 93"/>
              <p:cNvSpPr>
                <a:spLocks/>
              </p:cNvSpPr>
              <p:nvPr/>
            </p:nvSpPr>
            <p:spPr bwMode="auto">
              <a:xfrm>
                <a:off x="6055287" y="669133"/>
                <a:ext cx="207963" cy="138113"/>
              </a:xfrm>
              <a:custGeom>
                <a:avLst/>
                <a:gdLst>
                  <a:gd name="T0" fmla="*/ 0 w 135"/>
                  <a:gd name="T1" fmla="*/ 90 h 90"/>
                  <a:gd name="T2" fmla="*/ 62 w 135"/>
                  <a:gd name="T3" fmla="*/ 43 h 90"/>
                  <a:gd name="T4" fmla="*/ 86 w 135"/>
                  <a:gd name="T5" fmla="*/ 50 h 90"/>
                  <a:gd name="T6" fmla="*/ 76 w 135"/>
                  <a:gd name="T7" fmla="*/ 61 h 90"/>
                  <a:gd name="T8" fmla="*/ 7 w 135"/>
                  <a:gd name="T9" fmla="*/ 82 h 90"/>
                  <a:gd name="T10" fmla="*/ 124 w 135"/>
                  <a:gd name="T11" fmla="*/ 44 h 90"/>
                  <a:gd name="T12" fmla="*/ 89 w 135"/>
                  <a:gd name="T13" fmla="*/ 84 h 90"/>
                  <a:gd name="T14" fmla="*/ 0 w 135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5" h="90">
                    <a:moveTo>
                      <a:pt x="0" y="90"/>
                    </a:moveTo>
                    <a:cubicBezTo>
                      <a:pt x="14" y="73"/>
                      <a:pt x="39" y="47"/>
                      <a:pt x="62" y="43"/>
                    </a:cubicBezTo>
                    <a:cubicBezTo>
                      <a:pt x="72" y="42"/>
                      <a:pt x="85" y="44"/>
                      <a:pt x="86" y="50"/>
                    </a:cubicBezTo>
                    <a:cubicBezTo>
                      <a:pt x="86" y="54"/>
                      <a:pt x="84" y="59"/>
                      <a:pt x="76" y="61"/>
                    </a:cubicBezTo>
                    <a:cubicBezTo>
                      <a:pt x="60" y="64"/>
                      <a:pt x="33" y="64"/>
                      <a:pt x="7" y="82"/>
                    </a:cubicBezTo>
                    <a:cubicBezTo>
                      <a:pt x="30" y="48"/>
                      <a:pt x="106" y="0"/>
                      <a:pt x="124" y="44"/>
                    </a:cubicBezTo>
                    <a:cubicBezTo>
                      <a:pt x="135" y="68"/>
                      <a:pt x="116" y="84"/>
                      <a:pt x="89" y="84"/>
                    </a:cubicBezTo>
                    <a:cubicBezTo>
                      <a:pt x="51" y="83"/>
                      <a:pt x="48" y="67"/>
                      <a:pt x="0" y="90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2" name="Freeform 94"/>
              <p:cNvSpPr>
                <a:spLocks/>
              </p:cNvSpPr>
              <p:nvPr/>
            </p:nvSpPr>
            <p:spPr bwMode="auto">
              <a:xfrm>
                <a:off x="5845737" y="669133"/>
                <a:ext cx="206375" cy="136525"/>
              </a:xfrm>
              <a:custGeom>
                <a:avLst/>
                <a:gdLst>
                  <a:gd name="T0" fmla="*/ 134 w 134"/>
                  <a:gd name="T1" fmla="*/ 89 h 89"/>
                  <a:gd name="T2" fmla="*/ 73 w 134"/>
                  <a:gd name="T3" fmla="*/ 43 h 89"/>
                  <a:gd name="T4" fmla="*/ 49 w 134"/>
                  <a:gd name="T5" fmla="*/ 49 h 89"/>
                  <a:gd name="T6" fmla="*/ 58 w 134"/>
                  <a:gd name="T7" fmla="*/ 60 h 89"/>
                  <a:gd name="T8" fmla="*/ 128 w 134"/>
                  <a:gd name="T9" fmla="*/ 82 h 89"/>
                  <a:gd name="T10" fmla="*/ 10 w 134"/>
                  <a:gd name="T11" fmla="*/ 43 h 89"/>
                  <a:gd name="T12" fmla="*/ 45 w 134"/>
                  <a:gd name="T13" fmla="*/ 83 h 89"/>
                  <a:gd name="T14" fmla="*/ 134 w 134"/>
                  <a:gd name="T15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4" h="89">
                    <a:moveTo>
                      <a:pt x="134" y="89"/>
                    </a:moveTo>
                    <a:cubicBezTo>
                      <a:pt x="120" y="72"/>
                      <a:pt x="95" y="47"/>
                      <a:pt x="73" y="43"/>
                    </a:cubicBezTo>
                    <a:cubicBezTo>
                      <a:pt x="63" y="41"/>
                      <a:pt x="50" y="43"/>
                      <a:pt x="49" y="49"/>
                    </a:cubicBezTo>
                    <a:cubicBezTo>
                      <a:pt x="48" y="53"/>
                      <a:pt x="51" y="59"/>
                      <a:pt x="58" y="60"/>
                    </a:cubicBezTo>
                    <a:cubicBezTo>
                      <a:pt x="74" y="64"/>
                      <a:pt x="102" y="63"/>
                      <a:pt x="128" y="82"/>
                    </a:cubicBezTo>
                    <a:cubicBezTo>
                      <a:pt x="104" y="48"/>
                      <a:pt x="28" y="0"/>
                      <a:pt x="10" y="43"/>
                    </a:cubicBezTo>
                    <a:cubicBezTo>
                      <a:pt x="0" y="68"/>
                      <a:pt x="18" y="83"/>
                      <a:pt x="45" y="83"/>
                    </a:cubicBezTo>
                    <a:cubicBezTo>
                      <a:pt x="83" y="83"/>
                      <a:pt x="86" y="67"/>
                      <a:pt x="134" y="89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" name="Freeform 95"/>
              <p:cNvSpPr>
                <a:spLocks/>
              </p:cNvSpPr>
              <p:nvPr/>
            </p:nvSpPr>
            <p:spPr bwMode="auto">
              <a:xfrm>
                <a:off x="5971150" y="637383"/>
                <a:ext cx="101600" cy="171450"/>
              </a:xfrm>
              <a:custGeom>
                <a:avLst/>
                <a:gdLst>
                  <a:gd name="T0" fmla="*/ 55 w 66"/>
                  <a:gd name="T1" fmla="*/ 112 h 112"/>
                  <a:gd name="T2" fmla="*/ 53 w 66"/>
                  <a:gd name="T3" fmla="*/ 50 h 112"/>
                  <a:gd name="T4" fmla="*/ 37 w 66"/>
                  <a:gd name="T5" fmla="*/ 38 h 112"/>
                  <a:gd name="T6" fmla="*/ 35 w 66"/>
                  <a:gd name="T7" fmla="*/ 49 h 112"/>
                  <a:gd name="T8" fmla="*/ 56 w 66"/>
                  <a:gd name="T9" fmla="*/ 104 h 112"/>
                  <a:gd name="T10" fmla="*/ 22 w 66"/>
                  <a:gd name="T11" fmla="*/ 10 h 112"/>
                  <a:gd name="T12" fmla="*/ 14 w 66"/>
                  <a:gd name="T13" fmla="*/ 52 h 112"/>
                  <a:gd name="T14" fmla="*/ 55 w 66"/>
                  <a:gd name="T15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12">
                    <a:moveTo>
                      <a:pt x="55" y="112"/>
                    </a:moveTo>
                    <a:cubicBezTo>
                      <a:pt x="58" y="95"/>
                      <a:pt x="62" y="66"/>
                      <a:pt x="53" y="50"/>
                    </a:cubicBezTo>
                    <a:cubicBezTo>
                      <a:pt x="50" y="43"/>
                      <a:pt x="41" y="35"/>
                      <a:pt x="37" y="38"/>
                    </a:cubicBezTo>
                    <a:cubicBezTo>
                      <a:pt x="34" y="40"/>
                      <a:pt x="32" y="44"/>
                      <a:pt x="35" y="49"/>
                    </a:cubicBezTo>
                    <a:cubicBezTo>
                      <a:pt x="41" y="61"/>
                      <a:pt x="55" y="78"/>
                      <a:pt x="56" y="104"/>
                    </a:cubicBezTo>
                    <a:cubicBezTo>
                      <a:pt x="66" y="72"/>
                      <a:pt x="58" y="0"/>
                      <a:pt x="22" y="10"/>
                    </a:cubicBezTo>
                    <a:cubicBezTo>
                      <a:pt x="1" y="16"/>
                      <a:pt x="0" y="36"/>
                      <a:pt x="14" y="52"/>
                    </a:cubicBezTo>
                    <a:cubicBezTo>
                      <a:pt x="33" y="76"/>
                      <a:pt x="45" y="70"/>
                      <a:pt x="55" y="112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4" name="组合 193"/>
            <p:cNvGrpSpPr/>
            <p:nvPr/>
          </p:nvGrpSpPr>
          <p:grpSpPr>
            <a:xfrm>
              <a:off x="1412987" y="2861595"/>
              <a:ext cx="1082676" cy="768350"/>
              <a:chOff x="1462649" y="2645571"/>
              <a:chExt cx="1082676" cy="768350"/>
            </a:xfrm>
          </p:grpSpPr>
          <p:sp>
            <p:nvSpPr>
              <p:cNvPr id="195" name="Freeform 138"/>
              <p:cNvSpPr>
                <a:spLocks/>
              </p:cNvSpPr>
              <p:nvPr/>
            </p:nvSpPr>
            <p:spPr bwMode="auto">
              <a:xfrm>
                <a:off x="1689662" y="3156746"/>
                <a:ext cx="214313" cy="257175"/>
              </a:xfrm>
              <a:custGeom>
                <a:avLst/>
                <a:gdLst>
                  <a:gd name="T0" fmla="*/ 54 w 139"/>
                  <a:gd name="T1" fmla="*/ 86 h 168"/>
                  <a:gd name="T2" fmla="*/ 79 w 139"/>
                  <a:gd name="T3" fmla="*/ 109 h 168"/>
                  <a:gd name="T4" fmla="*/ 91 w 139"/>
                  <a:gd name="T5" fmla="*/ 134 h 168"/>
                  <a:gd name="T6" fmla="*/ 99 w 139"/>
                  <a:gd name="T7" fmla="*/ 151 h 168"/>
                  <a:gd name="T8" fmla="*/ 99 w 139"/>
                  <a:gd name="T9" fmla="*/ 168 h 168"/>
                  <a:gd name="T10" fmla="*/ 139 w 139"/>
                  <a:gd name="T11" fmla="*/ 147 h 168"/>
                  <a:gd name="T12" fmla="*/ 120 w 139"/>
                  <a:gd name="T13" fmla="*/ 141 h 168"/>
                  <a:gd name="T14" fmla="*/ 106 w 139"/>
                  <a:gd name="T15" fmla="*/ 112 h 168"/>
                  <a:gd name="T16" fmla="*/ 102 w 139"/>
                  <a:gd name="T17" fmla="*/ 89 h 168"/>
                  <a:gd name="T18" fmla="*/ 114 w 139"/>
                  <a:gd name="T19" fmla="*/ 45 h 168"/>
                  <a:gd name="T20" fmla="*/ 127 w 139"/>
                  <a:gd name="T21" fmla="*/ 0 h 168"/>
                  <a:gd name="T22" fmla="*/ 105 w 139"/>
                  <a:gd name="T23" fmla="*/ 8 h 168"/>
                  <a:gd name="T24" fmla="*/ 88 w 139"/>
                  <a:gd name="T25" fmla="*/ 15 h 168"/>
                  <a:gd name="T26" fmla="*/ 87 w 139"/>
                  <a:gd name="T27" fmla="*/ 19 h 168"/>
                  <a:gd name="T28" fmla="*/ 88 w 139"/>
                  <a:gd name="T29" fmla="*/ 30 h 168"/>
                  <a:gd name="T30" fmla="*/ 80 w 139"/>
                  <a:gd name="T31" fmla="*/ 77 h 168"/>
                  <a:gd name="T32" fmla="*/ 41 w 139"/>
                  <a:gd name="T33" fmla="*/ 46 h 168"/>
                  <a:gd name="T34" fmla="*/ 25 w 139"/>
                  <a:gd name="T35" fmla="*/ 36 h 168"/>
                  <a:gd name="T36" fmla="*/ 54 w 139"/>
                  <a:gd name="T37" fmla="*/ 8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9" h="168">
                    <a:moveTo>
                      <a:pt x="54" y="86"/>
                    </a:moveTo>
                    <a:cubicBezTo>
                      <a:pt x="64" y="93"/>
                      <a:pt x="73" y="97"/>
                      <a:pt x="79" y="109"/>
                    </a:cubicBezTo>
                    <a:cubicBezTo>
                      <a:pt x="91" y="134"/>
                      <a:pt x="91" y="134"/>
                      <a:pt x="91" y="134"/>
                    </a:cubicBezTo>
                    <a:cubicBezTo>
                      <a:pt x="93" y="138"/>
                      <a:pt x="99" y="148"/>
                      <a:pt x="99" y="151"/>
                    </a:cubicBezTo>
                    <a:cubicBezTo>
                      <a:pt x="99" y="154"/>
                      <a:pt x="95" y="165"/>
                      <a:pt x="99" y="168"/>
                    </a:cubicBezTo>
                    <a:cubicBezTo>
                      <a:pt x="100" y="168"/>
                      <a:pt x="134" y="149"/>
                      <a:pt x="139" y="147"/>
                    </a:cubicBezTo>
                    <a:cubicBezTo>
                      <a:pt x="133" y="144"/>
                      <a:pt x="124" y="145"/>
                      <a:pt x="120" y="141"/>
                    </a:cubicBezTo>
                    <a:cubicBezTo>
                      <a:pt x="115" y="135"/>
                      <a:pt x="109" y="120"/>
                      <a:pt x="106" y="112"/>
                    </a:cubicBezTo>
                    <a:cubicBezTo>
                      <a:pt x="101" y="102"/>
                      <a:pt x="97" y="98"/>
                      <a:pt x="102" y="89"/>
                    </a:cubicBezTo>
                    <a:cubicBezTo>
                      <a:pt x="109" y="76"/>
                      <a:pt x="112" y="59"/>
                      <a:pt x="114" y="45"/>
                    </a:cubicBezTo>
                    <a:cubicBezTo>
                      <a:pt x="117" y="29"/>
                      <a:pt x="122" y="15"/>
                      <a:pt x="127" y="0"/>
                    </a:cubicBezTo>
                    <a:cubicBezTo>
                      <a:pt x="120" y="4"/>
                      <a:pt x="112" y="5"/>
                      <a:pt x="105" y="8"/>
                    </a:cubicBezTo>
                    <a:cubicBezTo>
                      <a:pt x="100" y="11"/>
                      <a:pt x="92" y="13"/>
                      <a:pt x="88" y="15"/>
                    </a:cubicBezTo>
                    <a:cubicBezTo>
                      <a:pt x="86" y="16"/>
                      <a:pt x="86" y="17"/>
                      <a:pt x="87" y="19"/>
                    </a:cubicBezTo>
                    <a:cubicBezTo>
                      <a:pt x="90" y="25"/>
                      <a:pt x="88" y="22"/>
                      <a:pt x="88" y="30"/>
                    </a:cubicBezTo>
                    <a:cubicBezTo>
                      <a:pt x="88" y="46"/>
                      <a:pt x="86" y="63"/>
                      <a:pt x="80" y="77"/>
                    </a:cubicBezTo>
                    <a:cubicBezTo>
                      <a:pt x="68" y="66"/>
                      <a:pt x="53" y="59"/>
                      <a:pt x="41" y="46"/>
                    </a:cubicBezTo>
                    <a:cubicBezTo>
                      <a:pt x="36" y="41"/>
                      <a:pt x="32" y="30"/>
                      <a:pt x="25" y="36"/>
                    </a:cubicBezTo>
                    <a:cubicBezTo>
                      <a:pt x="0" y="61"/>
                      <a:pt x="5" y="49"/>
                      <a:pt x="54" y="86"/>
                    </a:cubicBezTo>
                    <a:close/>
                  </a:path>
                </a:pathLst>
              </a:custGeom>
              <a:solidFill>
                <a:srgbClr val="AF4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96" name="组合 195"/>
              <p:cNvGrpSpPr/>
              <p:nvPr/>
            </p:nvGrpSpPr>
            <p:grpSpPr>
              <a:xfrm>
                <a:off x="1462649" y="2645571"/>
                <a:ext cx="1082676" cy="719138"/>
                <a:chOff x="1462649" y="2645571"/>
                <a:chExt cx="1082676" cy="719138"/>
              </a:xfrm>
            </p:grpSpPr>
            <p:sp>
              <p:nvSpPr>
                <p:cNvPr id="197" name="Freeform 131"/>
                <p:cNvSpPr>
                  <a:spLocks/>
                </p:cNvSpPr>
                <p:nvPr/>
              </p:nvSpPr>
              <p:spPr bwMode="auto">
                <a:xfrm>
                  <a:off x="2356412" y="2672558"/>
                  <a:ext cx="188913" cy="269875"/>
                </a:xfrm>
                <a:custGeom>
                  <a:avLst/>
                  <a:gdLst>
                    <a:gd name="T0" fmla="*/ 2 w 123"/>
                    <a:gd name="T1" fmla="*/ 21 h 176"/>
                    <a:gd name="T2" fmla="*/ 12 w 123"/>
                    <a:gd name="T3" fmla="*/ 84 h 176"/>
                    <a:gd name="T4" fmla="*/ 20 w 123"/>
                    <a:gd name="T5" fmla="*/ 128 h 176"/>
                    <a:gd name="T6" fmla="*/ 27 w 123"/>
                    <a:gd name="T7" fmla="*/ 161 h 176"/>
                    <a:gd name="T8" fmla="*/ 43 w 123"/>
                    <a:gd name="T9" fmla="*/ 168 h 176"/>
                    <a:gd name="T10" fmla="*/ 123 w 123"/>
                    <a:gd name="T11" fmla="*/ 152 h 176"/>
                    <a:gd name="T12" fmla="*/ 117 w 123"/>
                    <a:gd name="T13" fmla="*/ 120 h 176"/>
                    <a:gd name="T14" fmla="*/ 80 w 123"/>
                    <a:gd name="T15" fmla="*/ 128 h 176"/>
                    <a:gd name="T16" fmla="*/ 41 w 123"/>
                    <a:gd name="T17" fmla="*/ 130 h 176"/>
                    <a:gd name="T18" fmla="*/ 40 w 123"/>
                    <a:gd name="T19" fmla="*/ 114 h 176"/>
                    <a:gd name="T20" fmla="*/ 37 w 123"/>
                    <a:gd name="T21" fmla="*/ 98 h 176"/>
                    <a:gd name="T22" fmla="*/ 66 w 123"/>
                    <a:gd name="T23" fmla="*/ 89 h 176"/>
                    <a:gd name="T24" fmla="*/ 100 w 123"/>
                    <a:gd name="T25" fmla="*/ 81 h 176"/>
                    <a:gd name="T26" fmla="*/ 95 w 123"/>
                    <a:gd name="T27" fmla="*/ 69 h 176"/>
                    <a:gd name="T28" fmla="*/ 63 w 123"/>
                    <a:gd name="T29" fmla="*/ 74 h 176"/>
                    <a:gd name="T30" fmla="*/ 32 w 123"/>
                    <a:gd name="T31" fmla="*/ 77 h 176"/>
                    <a:gd name="T32" fmla="*/ 31 w 123"/>
                    <a:gd name="T33" fmla="*/ 59 h 176"/>
                    <a:gd name="T34" fmla="*/ 27 w 123"/>
                    <a:gd name="T35" fmla="*/ 40 h 176"/>
                    <a:gd name="T36" fmla="*/ 91 w 123"/>
                    <a:gd name="T37" fmla="*/ 26 h 176"/>
                    <a:gd name="T38" fmla="*/ 86 w 123"/>
                    <a:gd name="T39" fmla="*/ 0 h 176"/>
                    <a:gd name="T40" fmla="*/ 40 w 123"/>
                    <a:gd name="T41" fmla="*/ 10 h 176"/>
                    <a:gd name="T42" fmla="*/ 19 w 123"/>
                    <a:gd name="T43" fmla="*/ 15 h 176"/>
                    <a:gd name="T44" fmla="*/ 2 w 123"/>
                    <a:gd name="T45" fmla="*/ 21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23" h="176">
                      <a:moveTo>
                        <a:pt x="2" y="21"/>
                      </a:moveTo>
                      <a:cubicBezTo>
                        <a:pt x="2" y="43"/>
                        <a:pt x="7" y="63"/>
                        <a:pt x="12" y="84"/>
                      </a:cubicBezTo>
                      <a:cubicBezTo>
                        <a:pt x="15" y="99"/>
                        <a:pt x="16" y="113"/>
                        <a:pt x="20" y="128"/>
                      </a:cubicBezTo>
                      <a:cubicBezTo>
                        <a:pt x="27" y="161"/>
                        <a:pt x="27" y="161"/>
                        <a:pt x="27" y="161"/>
                      </a:cubicBezTo>
                      <a:cubicBezTo>
                        <a:pt x="30" y="176"/>
                        <a:pt x="32" y="171"/>
                        <a:pt x="43" y="168"/>
                      </a:cubicBezTo>
                      <a:cubicBezTo>
                        <a:pt x="69" y="161"/>
                        <a:pt x="97" y="157"/>
                        <a:pt x="123" y="152"/>
                      </a:cubicBezTo>
                      <a:cubicBezTo>
                        <a:pt x="120" y="141"/>
                        <a:pt x="119" y="130"/>
                        <a:pt x="117" y="120"/>
                      </a:cubicBezTo>
                      <a:cubicBezTo>
                        <a:pt x="80" y="128"/>
                        <a:pt x="80" y="128"/>
                        <a:pt x="80" y="128"/>
                      </a:cubicBezTo>
                      <a:cubicBezTo>
                        <a:pt x="68" y="131"/>
                        <a:pt x="54" y="129"/>
                        <a:pt x="41" y="130"/>
                      </a:cubicBezTo>
                      <a:cubicBezTo>
                        <a:pt x="40" y="124"/>
                        <a:pt x="42" y="120"/>
                        <a:pt x="40" y="114"/>
                      </a:cubicBezTo>
                      <a:cubicBezTo>
                        <a:pt x="37" y="98"/>
                        <a:pt x="37" y="98"/>
                        <a:pt x="37" y="98"/>
                      </a:cubicBezTo>
                      <a:cubicBezTo>
                        <a:pt x="48" y="96"/>
                        <a:pt x="56" y="93"/>
                        <a:pt x="66" y="89"/>
                      </a:cubicBezTo>
                      <a:cubicBezTo>
                        <a:pt x="75" y="85"/>
                        <a:pt x="90" y="84"/>
                        <a:pt x="100" y="81"/>
                      </a:cubicBezTo>
                      <a:cubicBezTo>
                        <a:pt x="97" y="77"/>
                        <a:pt x="97" y="74"/>
                        <a:pt x="95" y="69"/>
                      </a:cubicBezTo>
                      <a:cubicBezTo>
                        <a:pt x="85" y="71"/>
                        <a:pt x="74" y="74"/>
                        <a:pt x="63" y="74"/>
                      </a:cubicBezTo>
                      <a:cubicBezTo>
                        <a:pt x="53" y="75"/>
                        <a:pt x="41" y="78"/>
                        <a:pt x="32" y="77"/>
                      </a:cubicBezTo>
                      <a:cubicBezTo>
                        <a:pt x="31" y="70"/>
                        <a:pt x="33" y="65"/>
                        <a:pt x="31" y="59"/>
                      </a:cubicBezTo>
                      <a:cubicBezTo>
                        <a:pt x="27" y="40"/>
                        <a:pt x="27" y="40"/>
                        <a:pt x="27" y="40"/>
                      </a:cubicBezTo>
                      <a:cubicBezTo>
                        <a:pt x="91" y="26"/>
                        <a:pt x="91" y="26"/>
                        <a:pt x="91" y="26"/>
                      </a:cubicBezTo>
                      <a:cubicBezTo>
                        <a:pt x="89" y="17"/>
                        <a:pt x="88" y="9"/>
                        <a:pt x="86" y="0"/>
                      </a:cubicBezTo>
                      <a:cubicBezTo>
                        <a:pt x="40" y="10"/>
                        <a:pt x="40" y="10"/>
                        <a:pt x="40" y="10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11" y="16"/>
                        <a:pt x="0" y="16"/>
                        <a:pt x="2" y="21"/>
                      </a:cubicBezTo>
                      <a:close/>
                    </a:path>
                  </a:pathLst>
                </a:custGeom>
                <a:solidFill>
                  <a:srgbClr val="C94E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8" name="Freeform 132"/>
                <p:cNvSpPr>
                  <a:spLocks/>
                </p:cNvSpPr>
                <p:nvPr/>
              </p:nvSpPr>
              <p:spPr bwMode="auto">
                <a:xfrm>
                  <a:off x="1697599" y="2734471"/>
                  <a:ext cx="304800" cy="287338"/>
                </a:xfrm>
                <a:custGeom>
                  <a:avLst/>
                  <a:gdLst>
                    <a:gd name="T0" fmla="*/ 7 w 198"/>
                    <a:gd name="T1" fmla="*/ 28 h 187"/>
                    <a:gd name="T2" fmla="*/ 49 w 198"/>
                    <a:gd name="T3" fmla="*/ 116 h 187"/>
                    <a:gd name="T4" fmla="*/ 74 w 198"/>
                    <a:gd name="T5" fmla="*/ 173 h 187"/>
                    <a:gd name="T6" fmla="*/ 90 w 198"/>
                    <a:gd name="T7" fmla="*/ 175 h 187"/>
                    <a:gd name="T8" fmla="*/ 152 w 198"/>
                    <a:gd name="T9" fmla="*/ 143 h 187"/>
                    <a:gd name="T10" fmla="*/ 192 w 198"/>
                    <a:gd name="T11" fmla="*/ 128 h 187"/>
                    <a:gd name="T12" fmla="*/ 174 w 198"/>
                    <a:gd name="T13" fmla="*/ 82 h 187"/>
                    <a:gd name="T14" fmla="*/ 156 w 198"/>
                    <a:gd name="T15" fmla="*/ 101 h 187"/>
                    <a:gd name="T16" fmla="*/ 149 w 198"/>
                    <a:gd name="T17" fmla="*/ 104 h 187"/>
                    <a:gd name="T18" fmla="*/ 107 w 198"/>
                    <a:gd name="T19" fmla="*/ 116 h 187"/>
                    <a:gd name="T20" fmla="*/ 94 w 198"/>
                    <a:gd name="T21" fmla="*/ 112 h 187"/>
                    <a:gd name="T22" fmla="*/ 69 w 198"/>
                    <a:gd name="T23" fmla="*/ 56 h 187"/>
                    <a:gd name="T24" fmla="*/ 58 w 198"/>
                    <a:gd name="T25" fmla="*/ 32 h 187"/>
                    <a:gd name="T26" fmla="*/ 59 w 198"/>
                    <a:gd name="T27" fmla="*/ 0 h 187"/>
                    <a:gd name="T28" fmla="*/ 42 w 198"/>
                    <a:gd name="T29" fmla="*/ 2 h 187"/>
                    <a:gd name="T30" fmla="*/ 0 w 198"/>
                    <a:gd name="T31" fmla="*/ 23 h 187"/>
                    <a:gd name="T32" fmla="*/ 7 w 198"/>
                    <a:gd name="T33" fmla="*/ 28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98" h="187">
                      <a:moveTo>
                        <a:pt x="7" y="28"/>
                      </a:moveTo>
                      <a:cubicBezTo>
                        <a:pt x="49" y="116"/>
                        <a:pt x="49" y="116"/>
                        <a:pt x="49" y="116"/>
                      </a:cubicBezTo>
                      <a:cubicBezTo>
                        <a:pt x="58" y="135"/>
                        <a:pt x="65" y="155"/>
                        <a:pt x="74" y="173"/>
                      </a:cubicBezTo>
                      <a:cubicBezTo>
                        <a:pt x="80" y="187"/>
                        <a:pt x="80" y="180"/>
                        <a:pt x="90" y="175"/>
                      </a:cubicBezTo>
                      <a:cubicBezTo>
                        <a:pt x="116" y="164"/>
                        <a:pt x="126" y="153"/>
                        <a:pt x="152" y="143"/>
                      </a:cubicBezTo>
                      <a:cubicBezTo>
                        <a:pt x="157" y="140"/>
                        <a:pt x="190" y="131"/>
                        <a:pt x="192" y="128"/>
                      </a:cubicBezTo>
                      <a:cubicBezTo>
                        <a:pt x="198" y="117"/>
                        <a:pt x="179" y="92"/>
                        <a:pt x="174" y="82"/>
                      </a:cubicBezTo>
                      <a:cubicBezTo>
                        <a:pt x="162" y="88"/>
                        <a:pt x="166" y="96"/>
                        <a:pt x="156" y="101"/>
                      </a:cubicBezTo>
                      <a:cubicBezTo>
                        <a:pt x="148" y="104"/>
                        <a:pt x="156" y="101"/>
                        <a:pt x="149" y="104"/>
                      </a:cubicBezTo>
                      <a:cubicBezTo>
                        <a:pt x="136" y="110"/>
                        <a:pt x="120" y="113"/>
                        <a:pt x="107" y="116"/>
                      </a:cubicBezTo>
                      <a:cubicBezTo>
                        <a:pt x="100" y="118"/>
                        <a:pt x="100" y="122"/>
                        <a:pt x="94" y="112"/>
                      </a:cubicBezTo>
                      <a:cubicBezTo>
                        <a:pt x="84" y="96"/>
                        <a:pt x="74" y="74"/>
                        <a:pt x="69" y="56"/>
                      </a:cubicBezTo>
                      <a:cubicBezTo>
                        <a:pt x="67" y="48"/>
                        <a:pt x="61" y="40"/>
                        <a:pt x="58" y="32"/>
                      </a:cubicBezTo>
                      <a:cubicBezTo>
                        <a:pt x="53" y="19"/>
                        <a:pt x="58" y="11"/>
                        <a:pt x="59" y="0"/>
                      </a:cubicBezTo>
                      <a:cubicBezTo>
                        <a:pt x="51" y="2"/>
                        <a:pt x="49" y="1"/>
                        <a:pt x="42" y="2"/>
                      </a:cubicBezTo>
                      <a:cubicBezTo>
                        <a:pt x="32" y="3"/>
                        <a:pt x="2" y="15"/>
                        <a:pt x="0" y="23"/>
                      </a:cubicBezTo>
                      <a:cubicBezTo>
                        <a:pt x="6" y="25"/>
                        <a:pt x="4" y="25"/>
                        <a:pt x="7" y="28"/>
                      </a:cubicBezTo>
                      <a:close/>
                    </a:path>
                  </a:pathLst>
                </a:custGeom>
                <a:solidFill>
                  <a:srgbClr val="E600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9" name="Freeform 133"/>
                <p:cNvSpPr>
                  <a:spLocks noEditPoints="1"/>
                </p:cNvSpPr>
                <p:nvPr/>
              </p:nvSpPr>
              <p:spPr bwMode="auto">
                <a:xfrm>
                  <a:off x="1942074" y="2647158"/>
                  <a:ext cx="222250" cy="242888"/>
                </a:xfrm>
                <a:custGeom>
                  <a:avLst/>
                  <a:gdLst>
                    <a:gd name="T0" fmla="*/ 123 w 145"/>
                    <a:gd name="T1" fmla="*/ 26 h 158"/>
                    <a:gd name="T2" fmla="*/ 52 w 145"/>
                    <a:gd name="T3" fmla="*/ 3 h 158"/>
                    <a:gd name="T4" fmla="*/ 28 w 145"/>
                    <a:gd name="T5" fmla="*/ 9 h 158"/>
                    <a:gd name="T6" fmla="*/ 13 w 145"/>
                    <a:gd name="T7" fmla="*/ 19 h 158"/>
                    <a:gd name="T8" fmla="*/ 2 w 145"/>
                    <a:gd name="T9" fmla="*/ 58 h 158"/>
                    <a:gd name="T10" fmla="*/ 9 w 145"/>
                    <a:gd name="T11" fmla="*/ 105 h 158"/>
                    <a:gd name="T12" fmla="*/ 18 w 145"/>
                    <a:gd name="T13" fmla="*/ 121 h 158"/>
                    <a:gd name="T14" fmla="*/ 76 w 145"/>
                    <a:gd name="T15" fmla="*/ 156 h 158"/>
                    <a:gd name="T16" fmla="*/ 136 w 145"/>
                    <a:gd name="T17" fmla="*/ 110 h 158"/>
                    <a:gd name="T18" fmla="*/ 144 w 145"/>
                    <a:gd name="T19" fmla="*/ 77 h 158"/>
                    <a:gd name="T20" fmla="*/ 139 w 145"/>
                    <a:gd name="T21" fmla="*/ 48 h 158"/>
                    <a:gd name="T22" fmla="*/ 123 w 145"/>
                    <a:gd name="T23" fmla="*/ 26 h 158"/>
                    <a:gd name="T24" fmla="*/ 105 w 145"/>
                    <a:gd name="T25" fmla="*/ 37 h 158"/>
                    <a:gd name="T26" fmla="*/ 109 w 145"/>
                    <a:gd name="T27" fmla="*/ 43 h 158"/>
                    <a:gd name="T28" fmla="*/ 115 w 145"/>
                    <a:gd name="T29" fmla="*/ 53 h 158"/>
                    <a:gd name="T30" fmla="*/ 121 w 145"/>
                    <a:gd name="T31" fmla="*/ 93 h 158"/>
                    <a:gd name="T32" fmla="*/ 116 w 145"/>
                    <a:gd name="T33" fmla="*/ 113 h 158"/>
                    <a:gd name="T34" fmla="*/ 105 w 145"/>
                    <a:gd name="T35" fmla="*/ 125 h 158"/>
                    <a:gd name="T36" fmla="*/ 72 w 145"/>
                    <a:gd name="T37" fmla="*/ 133 h 158"/>
                    <a:gd name="T38" fmla="*/ 47 w 145"/>
                    <a:gd name="T39" fmla="*/ 120 h 158"/>
                    <a:gd name="T40" fmla="*/ 30 w 145"/>
                    <a:gd name="T41" fmla="*/ 96 h 158"/>
                    <a:gd name="T42" fmla="*/ 26 w 145"/>
                    <a:gd name="T43" fmla="*/ 72 h 158"/>
                    <a:gd name="T44" fmla="*/ 37 w 145"/>
                    <a:gd name="T45" fmla="*/ 41 h 158"/>
                    <a:gd name="T46" fmla="*/ 68 w 145"/>
                    <a:gd name="T47" fmla="*/ 28 h 158"/>
                    <a:gd name="T48" fmla="*/ 70 w 145"/>
                    <a:gd name="T49" fmla="*/ 28 h 158"/>
                    <a:gd name="T50" fmla="*/ 95 w 145"/>
                    <a:gd name="T51" fmla="*/ 33 h 158"/>
                    <a:gd name="T52" fmla="*/ 105 w 145"/>
                    <a:gd name="T53" fmla="*/ 37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5" h="158">
                      <a:moveTo>
                        <a:pt x="123" y="26"/>
                      </a:moveTo>
                      <a:cubicBezTo>
                        <a:pt x="110" y="5"/>
                        <a:pt x="74" y="0"/>
                        <a:pt x="52" y="3"/>
                      </a:cubicBezTo>
                      <a:cubicBezTo>
                        <a:pt x="43" y="4"/>
                        <a:pt x="36" y="7"/>
                        <a:pt x="28" y="9"/>
                      </a:cubicBezTo>
                      <a:cubicBezTo>
                        <a:pt x="24" y="13"/>
                        <a:pt x="18" y="17"/>
                        <a:pt x="13" y="19"/>
                      </a:cubicBezTo>
                      <a:cubicBezTo>
                        <a:pt x="5" y="33"/>
                        <a:pt x="0" y="41"/>
                        <a:pt x="2" y="58"/>
                      </a:cubicBezTo>
                      <a:cubicBezTo>
                        <a:pt x="3" y="74"/>
                        <a:pt x="7" y="89"/>
                        <a:pt x="9" y="105"/>
                      </a:cubicBezTo>
                      <a:cubicBezTo>
                        <a:pt x="13" y="109"/>
                        <a:pt x="16" y="115"/>
                        <a:pt x="18" y="121"/>
                      </a:cubicBezTo>
                      <a:cubicBezTo>
                        <a:pt x="35" y="137"/>
                        <a:pt x="51" y="155"/>
                        <a:pt x="76" y="156"/>
                      </a:cubicBezTo>
                      <a:cubicBezTo>
                        <a:pt x="103" y="158"/>
                        <a:pt x="124" y="132"/>
                        <a:pt x="136" y="110"/>
                      </a:cubicBezTo>
                      <a:cubicBezTo>
                        <a:pt x="140" y="103"/>
                        <a:pt x="142" y="86"/>
                        <a:pt x="144" y="77"/>
                      </a:cubicBezTo>
                      <a:cubicBezTo>
                        <a:pt x="145" y="65"/>
                        <a:pt x="141" y="58"/>
                        <a:pt x="139" y="48"/>
                      </a:cubicBezTo>
                      <a:cubicBezTo>
                        <a:pt x="133" y="42"/>
                        <a:pt x="126" y="30"/>
                        <a:pt x="123" y="26"/>
                      </a:cubicBezTo>
                      <a:close/>
                      <a:moveTo>
                        <a:pt x="105" y="37"/>
                      </a:moveTo>
                      <a:cubicBezTo>
                        <a:pt x="108" y="39"/>
                        <a:pt x="108" y="40"/>
                        <a:pt x="109" y="43"/>
                      </a:cubicBezTo>
                      <a:cubicBezTo>
                        <a:pt x="113" y="46"/>
                        <a:pt x="115" y="48"/>
                        <a:pt x="115" y="53"/>
                      </a:cubicBezTo>
                      <a:cubicBezTo>
                        <a:pt x="121" y="64"/>
                        <a:pt x="131" y="81"/>
                        <a:pt x="121" y="93"/>
                      </a:cubicBezTo>
                      <a:cubicBezTo>
                        <a:pt x="120" y="99"/>
                        <a:pt x="121" y="109"/>
                        <a:pt x="116" y="113"/>
                      </a:cubicBezTo>
                      <a:cubicBezTo>
                        <a:pt x="112" y="117"/>
                        <a:pt x="111" y="122"/>
                        <a:pt x="105" y="125"/>
                      </a:cubicBezTo>
                      <a:cubicBezTo>
                        <a:pt x="97" y="135"/>
                        <a:pt x="83" y="138"/>
                        <a:pt x="72" y="133"/>
                      </a:cubicBezTo>
                      <a:cubicBezTo>
                        <a:pt x="62" y="131"/>
                        <a:pt x="54" y="126"/>
                        <a:pt x="47" y="120"/>
                      </a:cubicBezTo>
                      <a:cubicBezTo>
                        <a:pt x="41" y="115"/>
                        <a:pt x="31" y="103"/>
                        <a:pt x="30" y="96"/>
                      </a:cubicBezTo>
                      <a:cubicBezTo>
                        <a:pt x="26" y="89"/>
                        <a:pt x="23" y="80"/>
                        <a:pt x="26" y="72"/>
                      </a:cubicBezTo>
                      <a:cubicBezTo>
                        <a:pt x="24" y="61"/>
                        <a:pt x="31" y="49"/>
                        <a:pt x="37" y="41"/>
                      </a:cubicBezTo>
                      <a:cubicBezTo>
                        <a:pt x="44" y="28"/>
                        <a:pt x="55" y="30"/>
                        <a:pt x="68" y="28"/>
                      </a:cubicBezTo>
                      <a:cubicBezTo>
                        <a:pt x="69" y="28"/>
                        <a:pt x="69" y="28"/>
                        <a:pt x="70" y="28"/>
                      </a:cubicBezTo>
                      <a:cubicBezTo>
                        <a:pt x="78" y="31"/>
                        <a:pt x="87" y="27"/>
                        <a:pt x="95" y="33"/>
                      </a:cubicBezTo>
                      <a:cubicBezTo>
                        <a:pt x="98" y="32"/>
                        <a:pt x="105" y="33"/>
                        <a:pt x="105" y="37"/>
                      </a:cubicBezTo>
                      <a:close/>
                    </a:path>
                  </a:pathLst>
                </a:custGeom>
                <a:solidFill>
                  <a:srgbClr val="C94E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0" name="Freeform 134"/>
                <p:cNvSpPr>
                  <a:spLocks/>
                </p:cNvSpPr>
                <p:nvPr/>
              </p:nvSpPr>
              <p:spPr bwMode="auto">
                <a:xfrm>
                  <a:off x="2143687" y="2645571"/>
                  <a:ext cx="215900" cy="254000"/>
                </a:xfrm>
                <a:custGeom>
                  <a:avLst/>
                  <a:gdLst>
                    <a:gd name="T0" fmla="*/ 0 w 141"/>
                    <a:gd name="T1" fmla="*/ 2 h 165"/>
                    <a:gd name="T2" fmla="*/ 31 w 141"/>
                    <a:gd name="T3" fmla="*/ 95 h 165"/>
                    <a:gd name="T4" fmla="*/ 38 w 141"/>
                    <a:gd name="T5" fmla="*/ 127 h 165"/>
                    <a:gd name="T6" fmla="*/ 41 w 141"/>
                    <a:gd name="T7" fmla="*/ 152 h 165"/>
                    <a:gd name="T8" fmla="*/ 43 w 141"/>
                    <a:gd name="T9" fmla="*/ 160 h 165"/>
                    <a:gd name="T10" fmla="*/ 87 w 141"/>
                    <a:gd name="T11" fmla="*/ 163 h 165"/>
                    <a:gd name="T12" fmla="*/ 94 w 141"/>
                    <a:gd name="T13" fmla="*/ 148 h 165"/>
                    <a:gd name="T14" fmla="*/ 105 w 141"/>
                    <a:gd name="T15" fmla="*/ 115 h 165"/>
                    <a:gd name="T16" fmla="*/ 118 w 141"/>
                    <a:gd name="T17" fmla="*/ 64 h 165"/>
                    <a:gd name="T18" fmla="*/ 141 w 141"/>
                    <a:gd name="T19" fmla="*/ 17 h 165"/>
                    <a:gd name="T20" fmla="*/ 110 w 141"/>
                    <a:gd name="T21" fmla="*/ 13 h 165"/>
                    <a:gd name="T22" fmla="*/ 104 w 141"/>
                    <a:gd name="T23" fmla="*/ 26 h 165"/>
                    <a:gd name="T24" fmla="*/ 96 w 141"/>
                    <a:gd name="T25" fmla="*/ 49 h 165"/>
                    <a:gd name="T26" fmla="*/ 92 w 141"/>
                    <a:gd name="T27" fmla="*/ 68 h 165"/>
                    <a:gd name="T28" fmla="*/ 82 w 141"/>
                    <a:gd name="T29" fmla="*/ 94 h 165"/>
                    <a:gd name="T30" fmla="*/ 71 w 141"/>
                    <a:gd name="T31" fmla="*/ 121 h 165"/>
                    <a:gd name="T32" fmla="*/ 59 w 141"/>
                    <a:gd name="T33" fmla="*/ 77 h 165"/>
                    <a:gd name="T34" fmla="*/ 50 w 141"/>
                    <a:gd name="T35" fmla="*/ 45 h 165"/>
                    <a:gd name="T36" fmla="*/ 45 w 141"/>
                    <a:gd name="T37" fmla="*/ 24 h 165"/>
                    <a:gd name="T38" fmla="*/ 43 w 141"/>
                    <a:gd name="T39" fmla="*/ 7 h 165"/>
                    <a:gd name="T40" fmla="*/ 20 w 141"/>
                    <a:gd name="T41" fmla="*/ 3 h 165"/>
                    <a:gd name="T42" fmla="*/ 7 w 141"/>
                    <a:gd name="T43" fmla="*/ 4 h 165"/>
                    <a:gd name="T44" fmla="*/ 0 w 141"/>
                    <a:gd name="T45" fmla="*/ 2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41" h="165">
                      <a:moveTo>
                        <a:pt x="0" y="2"/>
                      </a:moveTo>
                      <a:cubicBezTo>
                        <a:pt x="19" y="27"/>
                        <a:pt x="23" y="65"/>
                        <a:pt x="31" y="95"/>
                      </a:cubicBezTo>
                      <a:cubicBezTo>
                        <a:pt x="34" y="106"/>
                        <a:pt x="35" y="116"/>
                        <a:pt x="38" y="127"/>
                      </a:cubicBezTo>
                      <a:cubicBezTo>
                        <a:pt x="39" y="134"/>
                        <a:pt x="41" y="145"/>
                        <a:pt x="41" y="152"/>
                      </a:cubicBezTo>
                      <a:cubicBezTo>
                        <a:pt x="41" y="157"/>
                        <a:pt x="38" y="158"/>
                        <a:pt x="43" y="160"/>
                      </a:cubicBezTo>
                      <a:cubicBezTo>
                        <a:pt x="48" y="161"/>
                        <a:pt x="85" y="165"/>
                        <a:pt x="87" y="163"/>
                      </a:cubicBezTo>
                      <a:cubicBezTo>
                        <a:pt x="89" y="161"/>
                        <a:pt x="92" y="151"/>
                        <a:pt x="94" y="148"/>
                      </a:cubicBezTo>
                      <a:cubicBezTo>
                        <a:pt x="99" y="137"/>
                        <a:pt x="104" y="126"/>
                        <a:pt x="105" y="115"/>
                      </a:cubicBezTo>
                      <a:cubicBezTo>
                        <a:pt x="107" y="98"/>
                        <a:pt x="112" y="80"/>
                        <a:pt x="118" y="64"/>
                      </a:cubicBezTo>
                      <a:cubicBezTo>
                        <a:pt x="124" y="49"/>
                        <a:pt x="131" y="28"/>
                        <a:pt x="141" y="17"/>
                      </a:cubicBezTo>
                      <a:cubicBezTo>
                        <a:pt x="137" y="16"/>
                        <a:pt x="112" y="11"/>
                        <a:pt x="110" y="13"/>
                      </a:cubicBezTo>
                      <a:cubicBezTo>
                        <a:pt x="108" y="14"/>
                        <a:pt x="105" y="23"/>
                        <a:pt x="104" y="26"/>
                      </a:cubicBezTo>
                      <a:cubicBezTo>
                        <a:pt x="102" y="33"/>
                        <a:pt x="99" y="42"/>
                        <a:pt x="96" y="49"/>
                      </a:cubicBezTo>
                      <a:cubicBezTo>
                        <a:pt x="93" y="56"/>
                        <a:pt x="94" y="61"/>
                        <a:pt x="92" y="68"/>
                      </a:cubicBezTo>
                      <a:cubicBezTo>
                        <a:pt x="90" y="77"/>
                        <a:pt x="85" y="85"/>
                        <a:pt x="82" y="94"/>
                      </a:cubicBezTo>
                      <a:cubicBezTo>
                        <a:pt x="80" y="103"/>
                        <a:pt x="77" y="112"/>
                        <a:pt x="71" y="121"/>
                      </a:cubicBezTo>
                      <a:cubicBezTo>
                        <a:pt x="66" y="107"/>
                        <a:pt x="62" y="92"/>
                        <a:pt x="59" y="77"/>
                      </a:cubicBezTo>
                      <a:cubicBezTo>
                        <a:pt x="57" y="65"/>
                        <a:pt x="54" y="56"/>
                        <a:pt x="50" y="45"/>
                      </a:cubicBezTo>
                      <a:cubicBezTo>
                        <a:pt x="48" y="37"/>
                        <a:pt x="46" y="32"/>
                        <a:pt x="45" y="24"/>
                      </a:cubicBezTo>
                      <a:cubicBezTo>
                        <a:pt x="43" y="18"/>
                        <a:pt x="44" y="13"/>
                        <a:pt x="43" y="7"/>
                      </a:cubicBezTo>
                      <a:cubicBezTo>
                        <a:pt x="42" y="0"/>
                        <a:pt x="28" y="3"/>
                        <a:pt x="20" y="3"/>
                      </a:cubicBezTo>
                      <a:cubicBezTo>
                        <a:pt x="15" y="2"/>
                        <a:pt x="12" y="5"/>
                        <a:pt x="7" y="4"/>
                      </a:cubicBezTo>
                      <a:cubicBezTo>
                        <a:pt x="1" y="4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rgbClr val="E6001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1" name="Freeform 135"/>
                <p:cNvSpPr>
                  <a:spLocks/>
                </p:cNvSpPr>
                <p:nvPr/>
              </p:nvSpPr>
              <p:spPr bwMode="auto">
                <a:xfrm>
                  <a:off x="1462649" y="2802733"/>
                  <a:ext cx="219075" cy="314325"/>
                </a:xfrm>
                <a:custGeom>
                  <a:avLst/>
                  <a:gdLst>
                    <a:gd name="T0" fmla="*/ 0 w 142"/>
                    <a:gd name="T1" fmla="*/ 28 h 204"/>
                    <a:gd name="T2" fmla="*/ 57 w 142"/>
                    <a:gd name="T3" fmla="*/ 0 h 204"/>
                    <a:gd name="T4" fmla="*/ 53 w 142"/>
                    <a:gd name="T5" fmla="*/ 27 h 204"/>
                    <a:gd name="T6" fmla="*/ 124 w 142"/>
                    <a:gd name="T7" fmla="*/ 171 h 204"/>
                    <a:gd name="T8" fmla="*/ 136 w 142"/>
                    <a:gd name="T9" fmla="*/ 182 h 204"/>
                    <a:gd name="T10" fmla="*/ 117 w 142"/>
                    <a:gd name="T11" fmla="*/ 195 h 204"/>
                    <a:gd name="T12" fmla="*/ 93 w 142"/>
                    <a:gd name="T13" fmla="*/ 204 h 204"/>
                    <a:gd name="T14" fmla="*/ 97 w 142"/>
                    <a:gd name="T15" fmla="*/ 184 h 204"/>
                    <a:gd name="T16" fmla="*/ 22 w 142"/>
                    <a:gd name="T17" fmla="*/ 42 h 204"/>
                    <a:gd name="T18" fmla="*/ 10 w 142"/>
                    <a:gd name="T19" fmla="*/ 33 h 204"/>
                    <a:gd name="T20" fmla="*/ 0 w 142"/>
                    <a:gd name="T21" fmla="*/ 28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2" h="204">
                      <a:moveTo>
                        <a:pt x="0" y="28"/>
                      </a:moveTo>
                      <a:cubicBezTo>
                        <a:pt x="16" y="15"/>
                        <a:pt x="39" y="8"/>
                        <a:pt x="57" y="0"/>
                      </a:cubicBezTo>
                      <a:cubicBezTo>
                        <a:pt x="59" y="9"/>
                        <a:pt x="51" y="19"/>
                        <a:pt x="53" y="27"/>
                      </a:cubicBezTo>
                      <a:cubicBezTo>
                        <a:pt x="75" y="87"/>
                        <a:pt x="93" y="115"/>
                        <a:pt x="124" y="171"/>
                      </a:cubicBezTo>
                      <a:cubicBezTo>
                        <a:pt x="127" y="177"/>
                        <a:pt x="133" y="178"/>
                        <a:pt x="136" y="182"/>
                      </a:cubicBezTo>
                      <a:cubicBezTo>
                        <a:pt x="142" y="189"/>
                        <a:pt x="122" y="193"/>
                        <a:pt x="117" y="195"/>
                      </a:cubicBezTo>
                      <a:cubicBezTo>
                        <a:pt x="111" y="198"/>
                        <a:pt x="100" y="203"/>
                        <a:pt x="93" y="204"/>
                      </a:cubicBezTo>
                      <a:cubicBezTo>
                        <a:pt x="92" y="198"/>
                        <a:pt x="96" y="189"/>
                        <a:pt x="97" y="184"/>
                      </a:cubicBezTo>
                      <a:cubicBezTo>
                        <a:pt x="97" y="183"/>
                        <a:pt x="33" y="62"/>
                        <a:pt x="22" y="42"/>
                      </a:cubicBezTo>
                      <a:cubicBezTo>
                        <a:pt x="18" y="34"/>
                        <a:pt x="16" y="38"/>
                        <a:pt x="10" y="33"/>
                      </a:cubicBezTo>
                      <a:cubicBezTo>
                        <a:pt x="8" y="31"/>
                        <a:pt x="1" y="20"/>
                        <a:pt x="0" y="28"/>
                      </a:cubicBezTo>
                      <a:close/>
                    </a:path>
                  </a:pathLst>
                </a:custGeom>
                <a:solidFill>
                  <a:srgbClr val="E954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2" name="Freeform 136"/>
                <p:cNvSpPr>
                  <a:spLocks/>
                </p:cNvSpPr>
                <p:nvPr/>
              </p:nvSpPr>
              <p:spPr bwMode="auto">
                <a:xfrm>
                  <a:off x="2127812" y="3124996"/>
                  <a:ext cx="228600" cy="225425"/>
                </a:xfrm>
                <a:custGeom>
                  <a:avLst/>
                  <a:gdLst>
                    <a:gd name="T0" fmla="*/ 0 w 149"/>
                    <a:gd name="T1" fmla="*/ 17 h 146"/>
                    <a:gd name="T2" fmla="*/ 12 w 149"/>
                    <a:gd name="T3" fmla="*/ 44 h 146"/>
                    <a:gd name="T4" fmla="*/ 14 w 149"/>
                    <a:gd name="T5" fmla="*/ 78 h 146"/>
                    <a:gd name="T6" fmla="*/ 16 w 149"/>
                    <a:gd name="T7" fmla="*/ 94 h 146"/>
                    <a:gd name="T8" fmla="*/ 27 w 149"/>
                    <a:gd name="T9" fmla="*/ 124 h 146"/>
                    <a:gd name="T10" fmla="*/ 73 w 149"/>
                    <a:gd name="T11" fmla="*/ 142 h 146"/>
                    <a:gd name="T12" fmla="*/ 110 w 149"/>
                    <a:gd name="T13" fmla="*/ 120 h 146"/>
                    <a:gd name="T14" fmla="*/ 131 w 149"/>
                    <a:gd name="T15" fmla="*/ 60 h 146"/>
                    <a:gd name="T16" fmla="*/ 137 w 149"/>
                    <a:gd name="T17" fmla="*/ 32 h 146"/>
                    <a:gd name="T18" fmla="*/ 138 w 149"/>
                    <a:gd name="T19" fmla="*/ 16 h 146"/>
                    <a:gd name="T20" fmla="*/ 149 w 149"/>
                    <a:gd name="T21" fmla="*/ 5 h 146"/>
                    <a:gd name="T22" fmla="*/ 102 w 149"/>
                    <a:gd name="T23" fmla="*/ 0 h 146"/>
                    <a:gd name="T24" fmla="*/ 109 w 149"/>
                    <a:gd name="T25" fmla="*/ 15 h 146"/>
                    <a:gd name="T26" fmla="*/ 97 w 149"/>
                    <a:gd name="T27" fmla="*/ 71 h 146"/>
                    <a:gd name="T28" fmla="*/ 63 w 149"/>
                    <a:gd name="T29" fmla="*/ 98 h 146"/>
                    <a:gd name="T30" fmla="*/ 44 w 149"/>
                    <a:gd name="T31" fmla="*/ 30 h 146"/>
                    <a:gd name="T32" fmla="*/ 43 w 149"/>
                    <a:gd name="T33" fmla="*/ 14 h 146"/>
                    <a:gd name="T34" fmla="*/ 36 w 149"/>
                    <a:gd name="T35" fmla="*/ 8 h 146"/>
                    <a:gd name="T36" fmla="*/ 18 w 149"/>
                    <a:gd name="T37" fmla="*/ 8 h 146"/>
                    <a:gd name="T38" fmla="*/ 9 w 149"/>
                    <a:gd name="T39" fmla="*/ 8 h 146"/>
                    <a:gd name="T40" fmla="*/ 0 w 149"/>
                    <a:gd name="T41" fmla="*/ 17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9" h="146">
                      <a:moveTo>
                        <a:pt x="0" y="17"/>
                      </a:moveTo>
                      <a:cubicBezTo>
                        <a:pt x="15" y="30"/>
                        <a:pt x="13" y="27"/>
                        <a:pt x="12" y="44"/>
                      </a:cubicBezTo>
                      <a:cubicBezTo>
                        <a:pt x="12" y="56"/>
                        <a:pt x="15" y="66"/>
                        <a:pt x="14" y="78"/>
                      </a:cubicBezTo>
                      <a:cubicBezTo>
                        <a:pt x="14" y="85"/>
                        <a:pt x="16" y="88"/>
                        <a:pt x="16" y="94"/>
                      </a:cubicBezTo>
                      <a:cubicBezTo>
                        <a:pt x="17" y="107"/>
                        <a:pt x="22" y="114"/>
                        <a:pt x="27" y="124"/>
                      </a:cubicBezTo>
                      <a:cubicBezTo>
                        <a:pt x="37" y="146"/>
                        <a:pt x="52" y="144"/>
                        <a:pt x="73" y="142"/>
                      </a:cubicBezTo>
                      <a:cubicBezTo>
                        <a:pt x="89" y="139"/>
                        <a:pt x="99" y="131"/>
                        <a:pt x="110" y="120"/>
                      </a:cubicBezTo>
                      <a:cubicBezTo>
                        <a:pt x="124" y="105"/>
                        <a:pt x="125" y="79"/>
                        <a:pt x="131" y="60"/>
                      </a:cubicBezTo>
                      <a:cubicBezTo>
                        <a:pt x="135" y="51"/>
                        <a:pt x="133" y="40"/>
                        <a:pt x="137" y="32"/>
                      </a:cubicBezTo>
                      <a:cubicBezTo>
                        <a:pt x="139" y="26"/>
                        <a:pt x="138" y="22"/>
                        <a:pt x="138" y="16"/>
                      </a:cubicBezTo>
                      <a:cubicBezTo>
                        <a:pt x="139" y="6"/>
                        <a:pt x="142" y="9"/>
                        <a:pt x="149" y="5"/>
                      </a:cubicBezTo>
                      <a:cubicBezTo>
                        <a:pt x="134" y="0"/>
                        <a:pt x="118" y="1"/>
                        <a:pt x="102" y="0"/>
                      </a:cubicBezTo>
                      <a:cubicBezTo>
                        <a:pt x="105" y="7"/>
                        <a:pt x="109" y="8"/>
                        <a:pt x="109" y="15"/>
                      </a:cubicBezTo>
                      <a:cubicBezTo>
                        <a:pt x="109" y="33"/>
                        <a:pt x="104" y="54"/>
                        <a:pt x="97" y="71"/>
                      </a:cubicBezTo>
                      <a:cubicBezTo>
                        <a:pt x="92" y="84"/>
                        <a:pt x="80" y="103"/>
                        <a:pt x="63" y="98"/>
                      </a:cubicBezTo>
                      <a:cubicBezTo>
                        <a:pt x="42" y="92"/>
                        <a:pt x="43" y="47"/>
                        <a:pt x="44" y="30"/>
                      </a:cubicBezTo>
                      <a:cubicBezTo>
                        <a:pt x="44" y="24"/>
                        <a:pt x="43" y="20"/>
                        <a:pt x="43" y="14"/>
                      </a:cubicBezTo>
                      <a:cubicBezTo>
                        <a:pt x="43" y="7"/>
                        <a:pt x="44" y="9"/>
                        <a:pt x="36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5" y="8"/>
                        <a:pt x="12" y="8"/>
                        <a:pt x="9" y="8"/>
                      </a:cubicBezTo>
                      <a:cubicBezTo>
                        <a:pt x="0" y="8"/>
                        <a:pt x="0" y="8"/>
                        <a:pt x="0" y="17"/>
                      </a:cubicBezTo>
                      <a:close/>
                    </a:path>
                  </a:pathLst>
                </a:custGeom>
                <a:solidFill>
                  <a:srgbClr val="E6001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3" name="Freeform 137"/>
                <p:cNvSpPr>
                  <a:spLocks noEditPoints="1"/>
                </p:cNvSpPr>
                <p:nvPr/>
              </p:nvSpPr>
              <p:spPr bwMode="auto">
                <a:xfrm>
                  <a:off x="1892862" y="3121821"/>
                  <a:ext cx="227013" cy="242888"/>
                </a:xfrm>
                <a:custGeom>
                  <a:avLst/>
                  <a:gdLst>
                    <a:gd name="T0" fmla="*/ 122 w 148"/>
                    <a:gd name="T1" fmla="*/ 22 h 158"/>
                    <a:gd name="T2" fmla="*/ 48 w 148"/>
                    <a:gd name="T3" fmla="*/ 5 h 158"/>
                    <a:gd name="T4" fmla="*/ 25 w 148"/>
                    <a:gd name="T5" fmla="*/ 13 h 158"/>
                    <a:gd name="T6" fmla="*/ 11 w 148"/>
                    <a:gd name="T7" fmla="*/ 25 h 158"/>
                    <a:gd name="T8" fmla="*/ 3 w 148"/>
                    <a:gd name="T9" fmla="*/ 65 h 158"/>
                    <a:gd name="T10" fmla="*/ 14 w 148"/>
                    <a:gd name="T11" fmla="*/ 111 h 158"/>
                    <a:gd name="T12" fmla="*/ 25 w 148"/>
                    <a:gd name="T13" fmla="*/ 127 h 158"/>
                    <a:gd name="T14" fmla="*/ 86 w 148"/>
                    <a:gd name="T15" fmla="*/ 157 h 158"/>
                    <a:gd name="T16" fmla="*/ 142 w 148"/>
                    <a:gd name="T17" fmla="*/ 106 h 158"/>
                    <a:gd name="T18" fmla="*/ 147 w 148"/>
                    <a:gd name="T19" fmla="*/ 71 h 158"/>
                    <a:gd name="T20" fmla="*/ 139 w 148"/>
                    <a:gd name="T21" fmla="*/ 42 h 158"/>
                    <a:gd name="T22" fmla="*/ 122 w 148"/>
                    <a:gd name="T23" fmla="*/ 22 h 158"/>
                    <a:gd name="T24" fmla="*/ 105 w 148"/>
                    <a:gd name="T25" fmla="*/ 35 h 158"/>
                    <a:gd name="T26" fmla="*/ 110 w 148"/>
                    <a:gd name="T27" fmla="*/ 40 h 158"/>
                    <a:gd name="T28" fmla="*/ 117 w 148"/>
                    <a:gd name="T29" fmla="*/ 50 h 158"/>
                    <a:gd name="T30" fmla="*/ 126 w 148"/>
                    <a:gd name="T31" fmla="*/ 90 h 158"/>
                    <a:gd name="T32" fmla="*/ 123 w 148"/>
                    <a:gd name="T33" fmla="*/ 110 h 158"/>
                    <a:gd name="T34" fmla="*/ 112 w 148"/>
                    <a:gd name="T35" fmla="*/ 123 h 158"/>
                    <a:gd name="T36" fmla="*/ 80 w 148"/>
                    <a:gd name="T37" fmla="*/ 135 h 158"/>
                    <a:gd name="T38" fmla="*/ 54 w 148"/>
                    <a:gd name="T39" fmla="*/ 123 h 158"/>
                    <a:gd name="T40" fmla="*/ 34 w 148"/>
                    <a:gd name="T41" fmla="*/ 100 h 158"/>
                    <a:gd name="T42" fmla="*/ 28 w 148"/>
                    <a:gd name="T43" fmla="*/ 77 h 158"/>
                    <a:gd name="T44" fmla="*/ 37 w 148"/>
                    <a:gd name="T45" fmla="*/ 45 h 158"/>
                    <a:gd name="T46" fmla="*/ 67 w 148"/>
                    <a:gd name="T47" fmla="*/ 29 h 158"/>
                    <a:gd name="T48" fmla="*/ 68 w 148"/>
                    <a:gd name="T49" fmla="*/ 29 h 158"/>
                    <a:gd name="T50" fmla="*/ 94 w 148"/>
                    <a:gd name="T51" fmla="*/ 31 h 158"/>
                    <a:gd name="T52" fmla="*/ 105 w 148"/>
                    <a:gd name="T53" fmla="*/ 35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8" h="158">
                      <a:moveTo>
                        <a:pt x="122" y="22"/>
                      </a:moveTo>
                      <a:cubicBezTo>
                        <a:pt x="106" y="2"/>
                        <a:pt x="71" y="0"/>
                        <a:pt x="48" y="5"/>
                      </a:cubicBezTo>
                      <a:cubicBezTo>
                        <a:pt x="39" y="7"/>
                        <a:pt x="33" y="11"/>
                        <a:pt x="25" y="13"/>
                      </a:cubicBezTo>
                      <a:cubicBezTo>
                        <a:pt x="21" y="18"/>
                        <a:pt x="15" y="22"/>
                        <a:pt x="11" y="25"/>
                      </a:cubicBezTo>
                      <a:cubicBezTo>
                        <a:pt x="3" y="40"/>
                        <a:pt x="0" y="48"/>
                        <a:pt x="3" y="65"/>
                      </a:cubicBezTo>
                      <a:cubicBezTo>
                        <a:pt x="5" y="81"/>
                        <a:pt x="10" y="95"/>
                        <a:pt x="14" y="111"/>
                      </a:cubicBezTo>
                      <a:cubicBezTo>
                        <a:pt x="18" y="115"/>
                        <a:pt x="22" y="121"/>
                        <a:pt x="25" y="127"/>
                      </a:cubicBezTo>
                      <a:cubicBezTo>
                        <a:pt x="43" y="142"/>
                        <a:pt x="61" y="158"/>
                        <a:pt x="86" y="157"/>
                      </a:cubicBezTo>
                      <a:cubicBezTo>
                        <a:pt x="114" y="156"/>
                        <a:pt x="133" y="128"/>
                        <a:pt x="142" y="106"/>
                      </a:cubicBezTo>
                      <a:cubicBezTo>
                        <a:pt x="146" y="98"/>
                        <a:pt x="147" y="80"/>
                        <a:pt x="147" y="71"/>
                      </a:cubicBezTo>
                      <a:cubicBezTo>
                        <a:pt x="148" y="60"/>
                        <a:pt x="143" y="53"/>
                        <a:pt x="139" y="42"/>
                      </a:cubicBezTo>
                      <a:cubicBezTo>
                        <a:pt x="133" y="37"/>
                        <a:pt x="125" y="26"/>
                        <a:pt x="122" y="22"/>
                      </a:cubicBezTo>
                      <a:close/>
                      <a:moveTo>
                        <a:pt x="105" y="35"/>
                      </a:moveTo>
                      <a:cubicBezTo>
                        <a:pt x="107" y="36"/>
                        <a:pt x="108" y="38"/>
                        <a:pt x="110" y="40"/>
                      </a:cubicBezTo>
                      <a:cubicBezTo>
                        <a:pt x="114" y="43"/>
                        <a:pt x="116" y="45"/>
                        <a:pt x="117" y="50"/>
                      </a:cubicBezTo>
                      <a:cubicBezTo>
                        <a:pt x="123" y="61"/>
                        <a:pt x="135" y="76"/>
                        <a:pt x="126" y="90"/>
                      </a:cubicBezTo>
                      <a:cubicBezTo>
                        <a:pt x="125" y="95"/>
                        <a:pt x="127" y="106"/>
                        <a:pt x="123" y="110"/>
                      </a:cubicBezTo>
                      <a:cubicBezTo>
                        <a:pt x="119" y="114"/>
                        <a:pt x="118" y="119"/>
                        <a:pt x="112" y="123"/>
                      </a:cubicBezTo>
                      <a:cubicBezTo>
                        <a:pt x="105" y="134"/>
                        <a:pt x="92" y="138"/>
                        <a:pt x="80" y="135"/>
                      </a:cubicBezTo>
                      <a:cubicBezTo>
                        <a:pt x="70" y="133"/>
                        <a:pt x="61" y="129"/>
                        <a:pt x="54" y="123"/>
                      </a:cubicBezTo>
                      <a:cubicBezTo>
                        <a:pt x="48" y="119"/>
                        <a:pt x="36" y="108"/>
                        <a:pt x="34" y="100"/>
                      </a:cubicBezTo>
                      <a:cubicBezTo>
                        <a:pt x="30" y="94"/>
                        <a:pt x="26" y="85"/>
                        <a:pt x="28" y="77"/>
                      </a:cubicBezTo>
                      <a:cubicBezTo>
                        <a:pt x="26" y="66"/>
                        <a:pt x="31" y="54"/>
                        <a:pt x="37" y="45"/>
                      </a:cubicBezTo>
                      <a:cubicBezTo>
                        <a:pt x="42" y="31"/>
                        <a:pt x="54" y="32"/>
                        <a:pt x="67" y="29"/>
                      </a:cubicBezTo>
                      <a:cubicBezTo>
                        <a:pt x="67" y="29"/>
                        <a:pt x="68" y="29"/>
                        <a:pt x="68" y="29"/>
                      </a:cubicBezTo>
                      <a:cubicBezTo>
                        <a:pt x="77" y="31"/>
                        <a:pt x="86" y="26"/>
                        <a:pt x="94" y="31"/>
                      </a:cubicBezTo>
                      <a:cubicBezTo>
                        <a:pt x="97" y="30"/>
                        <a:pt x="104" y="30"/>
                        <a:pt x="105" y="35"/>
                      </a:cubicBezTo>
                      <a:close/>
                    </a:path>
                  </a:pathLst>
                </a:custGeom>
                <a:solidFill>
                  <a:srgbClr val="E400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4" name="Freeform 139"/>
                <p:cNvSpPr>
                  <a:spLocks/>
                </p:cNvSpPr>
                <p:nvPr/>
              </p:nvSpPr>
              <p:spPr bwMode="auto">
                <a:xfrm>
                  <a:off x="2375462" y="3013871"/>
                  <a:ext cx="77788" cy="263525"/>
                </a:xfrm>
                <a:custGeom>
                  <a:avLst/>
                  <a:gdLst>
                    <a:gd name="T0" fmla="*/ 44 w 51"/>
                    <a:gd name="T1" fmla="*/ 1 h 172"/>
                    <a:gd name="T2" fmla="*/ 20 w 51"/>
                    <a:gd name="T3" fmla="*/ 8 h 172"/>
                    <a:gd name="T4" fmla="*/ 19 w 51"/>
                    <a:gd name="T5" fmla="*/ 9 h 172"/>
                    <a:gd name="T6" fmla="*/ 11 w 51"/>
                    <a:gd name="T7" fmla="*/ 80 h 172"/>
                    <a:gd name="T8" fmla="*/ 5 w 51"/>
                    <a:gd name="T9" fmla="*/ 167 h 172"/>
                    <a:gd name="T10" fmla="*/ 27 w 51"/>
                    <a:gd name="T11" fmla="*/ 136 h 172"/>
                    <a:gd name="T12" fmla="*/ 43 w 51"/>
                    <a:gd name="T13" fmla="*/ 45 h 172"/>
                    <a:gd name="T14" fmla="*/ 48 w 51"/>
                    <a:gd name="T15" fmla="*/ 0 h 172"/>
                    <a:gd name="T16" fmla="*/ 44 w 51"/>
                    <a:gd name="T17" fmla="*/ 1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1" h="172">
                      <a:moveTo>
                        <a:pt x="44" y="1"/>
                      </a:moveTo>
                      <a:cubicBezTo>
                        <a:pt x="34" y="2"/>
                        <a:pt x="26" y="7"/>
                        <a:pt x="20" y="8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3" y="18"/>
                        <a:pt x="10" y="68"/>
                        <a:pt x="11" y="80"/>
                      </a:cubicBezTo>
                      <a:cubicBezTo>
                        <a:pt x="11" y="89"/>
                        <a:pt x="0" y="166"/>
                        <a:pt x="5" y="167"/>
                      </a:cubicBezTo>
                      <a:cubicBezTo>
                        <a:pt x="30" y="172"/>
                        <a:pt x="23" y="166"/>
                        <a:pt x="27" y="136"/>
                      </a:cubicBezTo>
                      <a:cubicBezTo>
                        <a:pt x="31" y="102"/>
                        <a:pt x="35" y="79"/>
                        <a:pt x="43" y="45"/>
                      </a:cubicBezTo>
                      <a:cubicBezTo>
                        <a:pt x="44" y="37"/>
                        <a:pt x="51" y="6"/>
                        <a:pt x="48" y="0"/>
                      </a:cubicBezTo>
                      <a:cubicBezTo>
                        <a:pt x="46" y="0"/>
                        <a:pt x="47" y="0"/>
                        <a:pt x="44" y="1"/>
                      </a:cubicBezTo>
                      <a:close/>
                    </a:path>
                  </a:pathLst>
                </a:custGeom>
                <a:solidFill>
                  <a:srgbClr val="E954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5" name="Freeform 140"/>
                <p:cNvSpPr>
                  <a:spLocks/>
                </p:cNvSpPr>
                <p:nvPr/>
              </p:nvSpPr>
              <p:spPr bwMode="auto">
                <a:xfrm>
                  <a:off x="2370699" y="3282158"/>
                  <a:ext cx="41275" cy="34925"/>
                </a:xfrm>
                <a:custGeom>
                  <a:avLst/>
                  <a:gdLst>
                    <a:gd name="T0" fmla="*/ 2 w 27"/>
                    <a:gd name="T1" fmla="*/ 2 h 23"/>
                    <a:gd name="T2" fmla="*/ 2 w 27"/>
                    <a:gd name="T3" fmla="*/ 3 h 23"/>
                    <a:gd name="T4" fmla="*/ 1 w 27"/>
                    <a:gd name="T5" fmla="*/ 17 h 23"/>
                    <a:gd name="T6" fmla="*/ 23 w 27"/>
                    <a:gd name="T7" fmla="*/ 23 h 23"/>
                    <a:gd name="T8" fmla="*/ 27 w 27"/>
                    <a:gd name="T9" fmla="*/ 4 h 23"/>
                    <a:gd name="T10" fmla="*/ 3 w 27"/>
                    <a:gd name="T11" fmla="*/ 0 h 23"/>
                    <a:gd name="T12" fmla="*/ 2 w 27"/>
                    <a:gd name="T13" fmla="*/ 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23">
                      <a:moveTo>
                        <a:pt x="2" y="2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6"/>
                        <a:pt x="1" y="17"/>
                        <a:pt x="1" y="17"/>
                      </a:cubicBezTo>
                      <a:cubicBezTo>
                        <a:pt x="0" y="23"/>
                        <a:pt x="20" y="23"/>
                        <a:pt x="23" y="23"/>
                      </a:cubicBezTo>
                      <a:cubicBezTo>
                        <a:pt x="26" y="18"/>
                        <a:pt x="26" y="10"/>
                        <a:pt x="27" y="4"/>
                      </a:cubicBezTo>
                      <a:cubicBezTo>
                        <a:pt x="25" y="2"/>
                        <a:pt x="7" y="1"/>
                        <a:pt x="3" y="0"/>
                      </a:cubicBezTo>
                      <a:cubicBezTo>
                        <a:pt x="2" y="1"/>
                        <a:pt x="2" y="1"/>
                        <a:pt x="2" y="2"/>
                      </a:cubicBezTo>
                      <a:close/>
                    </a:path>
                  </a:pathLst>
                </a:custGeom>
                <a:solidFill>
                  <a:srgbClr val="E954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206" name="Freeform 174"/>
            <p:cNvSpPr>
              <a:spLocks/>
            </p:cNvSpPr>
            <p:nvPr/>
          </p:nvSpPr>
          <p:spPr bwMode="auto">
            <a:xfrm>
              <a:off x="2422637" y="2672682"/>
              <a:ext cx="215900" cy="220663"/>
            </a:xfrm>
            <a:custGeom>
              <a:avLst/>
              <a:gdLst>
                <a:gd name="T0" fmla="*/ 79 w 140"/>
                <a:gd name="T1" fmla="*/ 71 h 143"/>
                <a:gd name="T2" fmla="*/ 64 w 140"/>
                <a:gd name="T3" fmla="*/ 88 h 143"/>
                <a:gd name="T4" fmla="*/ 50 w 140"/>
                <a:gd name="T5" fmla="*/ 60 h 143"/>
                <a:gd name="T6" fmla="*/ 107 w 140"/>
                <a:gd name="T7" fmla="*/ 67 h 143"/>
                <a:gd name="T8" fmla="*/ 79 w 140"/>
                <a:gd name="T9" fmla="*/ 118 h 143"/>
                <a:gd name="T10" fmla="*/ 33 w 140"/>
                <a:gd name="T11" fmla="*/ 106 h 143"/>
                <a:gd name="T12" fmla="*/ 58 w 140"/>
                <a:gd name="T13" fmla="*/ 13 h 143"/>
                <a:gd name="T14" fmla="*/ 120 w 140"/>
                <a:gd name="T15" fmla="*/ 36 h 143"/>
                <a:gd name="T16" fmla="*/ 138 w 140"/>
                <a:gd name="T17" fmla="*/ 73 h 143"/>
                <a:gd name="T18" fmla="*/ 106 w 140"/>
                <a:gd name="T19" fmla="*/ 13 h 143"/>
                <a:gd name="T20" fmla="*/ 71 w 140"/>
                <a:gd name="T21" fmla="*/ 1 h 143"/>
                <a:gd name="T22" fmla="*/ 14 w 140"/>
                <a:gd name="T23" fmla="*/ 34 h 143"/>
                <a:gd name="T24" fmla="*/ 8 w 140"/>
                <a:gd name="T25" fmla="*/ 89 h 143"/>
                <a:gd name="T26" fmla="*/ 94 w 140"/>
                <a:gd name="T27" fmla="*/ 123 h 143"/>
                <a:gd name="T28" fmla="*/ 111 w 140"/>
                <a:gd name="T29" fmla="*/ 58 h 143"/>
                <a:gd name="T30" fmla="*/ 59 w 140"/>
                <a:gd name="T31" fmla="*/ 38 h 143"/>
                <a:gd name="T32" fmla="*/ 42 w 140"/>
                <a:gd name="T33" fmla="*/ 78 h 143"/>
                <a:gd name="T34" fmla="*/ 60 w 140"/>
                <a:gd name="T35" fmla="*/ 96 h 143"/>
                <a:gd name="T36" fmla="*/ 87 w 140"/>
                <a:gd name="T37" fmla="*/ 83 h 143"/>
                <a:gd name="T38" fmla="*/ 79 w 140"/>
                <a:gd name="T39" fmla="*/ 7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0" h="143">
                  <a:moveTo>
                    <a:pt x="79" y="71"/>
                  </a:moveTo>
                  <a:cubicBezTo>
                    <a:pt x="82" y="82"/>
                    <a:pt x="73" y="89"/>
                    <a:pt x="64" y="88"/>
                  </a:cubicBezTo>
                  <a:cubicBezTo>
                    <a:pt x="55" y="86"/>
                    <a:pt x="43" y="75"/>
                    <a:pt x="50" y="60"/>
                  </a:cubicBezTo>
                  <a:cubicBezTo>
                    <a:pt x="63" y="32"/>
                    <a:pt x="97" y="45"/>
                    <a:pt x="107" y="67"/>
                  </a:cubicBezTo>
                  <a:cubicBezTo>
                    <a:pt x="113" y="80"/>
                    <a:pt x="109" y="108"/>
                    <a:pt x="79" y="118"/>
                  </a:cubicBezTo>
                  <a:cubicBezTo>
                    <a:pt x="66" y="122"/>
                    <a:pt x="48" y="120"/>
                    <a:pt x="33" y="106"/>
                  </a:cubicBezTo>
                  <a:cubicBezTo>
                    <a:pt x="3" y="79"/>
                    <a:pt x="17" y="24"/>
                    <a:pt x="58" y="13"/>
                  </a:cubicBezTo>
                  <a:cubicBezTo>
                    <a:pt x="85" y="6"/>
                    <a:pt x="109" y="24"/>
                    <a:pt x="120" y="36"/>
                  </a:cubicBezTo>
                  <a:cubicBezTo>
                    <a:pt x="128" y="44"/>
                    <a:pt x="135" y="59"/>
                    <a:pt x="138" y="73"/>
                  </a:cubicBezTo>
                  <a:cubicBezTo>
                    <a:pt x="140" y="48"/>
                    <a:pt x="130" y="27"/>
                    <a:pt x="106" y="13"/>
                  </a:cubicBezTo>
                  <a:cubicBezTo>
                    <a:pt x="96" y="7"/>
                    <a:pt x="84" y="3"/>
                    <a:pt x="71" y="1"/>
                  </a:cubicBezTo>
                  <a:cubicBezTo>
                    <a:pt x="55" y="0"/>
                    <a:pt x="31" y="6"/>
                    <a:pt x="14" y="34"/>
                  </a:cubicBezTo>
                  <a:cubicBezTo>
                    <a:pt x="3" y="51"/>
                    <a:pt x="0" y="71"/>
                    <a:pt x="8" y="89"/>
                  </a:cubicBezTo>
                  <a:cubicBezTo>
                    <a:pt x="22" y="120"/>
                    <a:pt x="64" y="143"/>
                    <a:pt x="94" y="123"/>
                  </a:cubicBezTo>
                  <a:cubicBezTo>
                    <a:pt x="113" y="110"/>
                    <a:pt x="123" y="80"/>
                    <a:pt x="111" y="58"/>
                  </a:cubicBezTo>
                  <a:cubicBezTo>
                    <a:pt x="100" y="39"/>
                    <a:pt x="77" y="28"/>
                    <a:pt x="59" y="38"/>
                  </a:cubicBezTo>
                  <a:cubicBezTo>
                    <a:pt x="46" y="45"/>
                    <a:pt x="38" y="61"/>
                    <a:pt x="42" y="78"/>
                  </a:cubicBezTo>
                  <a:cubicBezTo>
                    <a:pt x="44" y="83"/>
                    <a:pt x="50" y="92"/>
                    <a:pt x="60" y="96"/>
                  </a:cubicBezTo>
                  <a:cubicBezTo>
                    <a:pt x="80" y="104"/>
                    <a:pt x="87" y="92"/>
                    <a:pt x="87" y="83"/>
                  </a:cubicBezTo>
                  <a:cubicBezTo>
                    <a:pt x="87" y="76"/>
                    <a:pt x="82" y="72"/>
                    <a:pt x="79" y="71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75"/>
            <p:cNvSpPr>
              <a:spLocks noEditPoints="1"/>
            </p:cNvSpPr>
            <p:nvPr/>
          </p:nvSpPr>
          <p:spPr bwMode="auto">
            <a:xfrm>
              <a:off x="4108562" y="2288507"/>
              <a:ext cx="407988" cy="336550"/>
            </a:xfrm>
            <a:custGeom>
              <a:avLst/>
              <a:gdLst>
                <a:gd name="T0" fmla="*/ 166 w 266"/>
                <a:gd name="T1" fmla="*/ 106 h 219"/>
                <a:gd name="T2" fmla="*/ 203 w 266"/>
                <a:gd name="T3" fmla="*/ 55 h 219"/>
                <a:gd name="T4" fmla="*/ 122 w 266"/>
                <a:gd name="T5" fmla="*/ 74 h 219"/>
                <a:gd name="T6" fmla="*/ 68 w 266"/>
                <a:gd name="T7" fmla="*/ 33 h 219"/>
                <a:gd name="T8" fmla="*/ 54 w 266"/>
                <a:gd name="T9" fmla="*/ 63 h 219"/>
                <a:gd name="T10" fmla="*/ 85 w 266"/>
                <a:gd name="T11" fmla="*/ 100 h 219"/>
                <a:gd name="T12" fmla="*/ 34 w 266"/>
                <a:gd name="T13" fmla="*/ 103 h 219"/>
                <a:gd name="T14" fmla="*/ 91 w 266"/>
                <a:gd name="T15" fmla="*/ 145 h 219"/>
                <a:gd name="T16" fmla="*/ 115 w 266"/>
                <a:gd name="T17" fmla="*/ 214 h 219"/>
                <a:gd name="T18" fmla="*/ 140 w 266"/>
                <a:gd name="T19" fmla="*/ 157 h 219"/>
                <a:gd name="T20" fmla="*/ 229 w 266"/>
                <a:gd name="T21" fmla="*/ 127 h 219"/>
                <a:gd name="T22" fmla="*/ 166 w 266"/>
                <a:gd name="T23" fmla="*/ 106 h 219"/>
                <a:gd name="T24" fmla="*/ 166 w 266"/>
                <a:gd name="T25" fmla="*/ 106 h 219"/>
                <a:gd name="T26" fmla="*/ 155 w 266"/>
                <a:gd name="T27" fmla="*/ 114 h 219"/>
                <a:gd name="T28" fmla="*/ 155 w 266"/>
                <a:gd name="T29" fmla="*/ 110 h 219"/>
                <a:gd name="T30" fmla="*/ 192 w 266"/>
                <a:gd name="T31" fmla="*/ 114 h 219"/>
                <a:gd name="T32" fmla="*/ 224 w 266"/>
                <a:gd name="T33" fmla="*/ 161 h 219"/>
                <a:gd name="T34" fmla="*/ 150 w 266"/>
                <a:gd name="T35" fmla="*/ 157 h 219"/>
                <a:gd name="T36" fmla="*/ 139 w 266"/>
                <a:gd name="T37" fmla="*/ 133 h 219"/>
                <a:gd name="T38" fmla="*/ 155 w 266"/>
                <a:gd name="T39" fmla="*/ 114 h 219"/>
                <a:gd name="T40" fmla="*/ 155 w 266"/>
                <a:gd name="T41" fmla="*/ 114 h 219"/>
                <a:gd name="T42" fmla="*/ 151 w 266"/>
                <a:gd name="T43" fmla="*/ 105 h 219"/>
                <a:gd name="T44" fmla="*/ 127 w 266"/>
                <a:gd name="T45" fmla="*/ 98 h 219"/>
                <a:gd name="T46" fmla="*/ 176 w 266"/>
                <a:gd name="T47" fmla="*/ 34 h 219"/>
                <a:gd name="T48" fmla="*/ 190 w 266"/>
                <a:gd name="T49" fmla="*/ 67 h 219"/>
                <a:gd name="T50" fmla="*/ 151 w 266"/>
                <a:gd name="T51" fmla="*/ 105 h 219"/>
                <a:gd name="T52" fmla="*/ 151 w 266"/>
                <a:gd name="T53" fmla="*/ 105 h 219"/>
                <a:gd name="T54" fmla="*/ 124 w 266"/>
                <a:gd name="T55" fmla="*/ 98 h 219"/>
                <a:gd name="T56" fmla="*/ 110 w 266"/>
                <a:gd name="T57" fmla="*/ 103 h 219"/>
                <a:gd name="T58" fmla="*/ 110 w 266"/>
                <a:gd name="T59" fmla="*/ 103 h 219"/>
                <a:gd name="T60" fmla="*/ 64 w 266"/>
                <a:gd name="T61" fmla="*/ 68 h 219"/>
                <a:gd name="T62" fmla="*/ 68 w 266"/>
                <a:gd name="T63" fmla="*/ 41 h 219"/>
                <a:gd name="T64" fmla="*/ 103 w 266"/>
                <a:gd name="T65" fmla="*/ 53 h 219"/>
                <a:gd name="T66" fmla="*/ 122 w 266"/>
                <a:gd name="T67" fmla="*/ 92 h 219"/>
                <a:gd name="T68" fmla="*/ 124 w 266"/>
                <a:gd name="T69" fmla="*/ 98 h 219"/>
                <a:gd name="T70" fmla="*/ 124 w 266"/>
                <a:gd name="T71" fmla="*/ 98 h 219"/>
                <a:gd name="T72" fmla="*/ 103 w 266"/>
                <a:gd name="T73" fmla="*/ 109 h 219"/>
                <a:gd name="T74" fmla="*/ 100 w 266"/>
                <a:gd name="T75" fmla="*/ 119 h 219"/>
                <a:gd name="T76" fmla="*/ 107 w 266"/>
                <a:gd name="T77" fmla="*/ 130 h 219"/>
                <a:gd name="T78" fmla="*/ 63 w 266"/>
                <a:gd name="T79" fmla="*/ 153 h 219"/>
                <a:gd name="T80" fmla="*/ 39 w 266"/>
                <a:gd name="T81" fmla="*/ 110 h 219"/>
                <a:gd name="T82" fmla="*/ 81 w 266"/>
                <a:gd name="T83" fmla="*/ 107 h 219"/>
                <a:gd name="T84" fmla="*/ 103 w 266"/>
                <a:gd name="T85" fmla="*/ 109 h 219"/>
                <a:gd name="T86" fmla="*/ 103 w 266"/>
                <a:gd name="T87" fmla="*/ 109 h 219"/>
                <a:gd name="T88" fmla="*/ 108 w 266"/>
                <a:gd name="T89" fmla="*/ 130 h 219"/>
                <a:gd name="T90" fmla="*/ 129 w 266"/>
                <a:gd name="T91" fmla="*/ 135 h 219"/>
                <a:gd name="T92" fmla="*/ 131 w 266"/>
                <a:gd name="T93" fmla="*/ 135 h 219"/>
                <a:gd name="T94" fmla="*/ 131 w 266"/>
                <a:gd name="T95" fmla="*/ 149 h 219"/>
                <a:gd name="T96" fmla="*/ 121 w 266"/>
                <a:gd name="T97" fmla="*/ 201 h 219"/>
                <a:gd name="T98" fmla="*/ 86 w 266"/>
                <a:gd name="T99" fmla="*/ 176 h 219"/>
                <a:gd name="T100" fmla="*/ 108 w 266"/>
                <a:gd name="T101" fmla="*/ 13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6" h="219">
                  <a:moveTo>
                    <a:pt x="166" y="106"/>
                  </a:moveTo>
                  <a:cubicBezTo>
                    <a:pt x="177" y="98"/>
                    <a:pt x="203" y="73"/>
                    <a:pt x="203" y="55"/>
                  </a:cubicBezTo>
                  <a:cubicBezTo>
                    <a:pt x="201" y="0"/>
                    <a:pt x="131" y="38"/>
                    <a:pt x="122" y="74"/>
                  </a:cubicBezTo>
                  <a:cubicBezTo>
                    <a:pt x="120" y="69"/>
                    <a:pt x="100" y="18"/>
                    <a:pt x="68" y="33"/>
                  </a:cubicBezTo>
                  <a:cubicBezTo>
                    <a:pt x="57" y="38"/>
                    <a:pt x="51" y="50"/>
                    <a:pt x="54" y="63"/>
                  </a:cubicBezTo>
                  <a:cubicBezTo>
                    <a:pt x="58" y="79"/>
                    <a:pt x="77" y="97"/>
                    <a:pt x="85" y="100"/>
                  </a:cubicBezTo>
                  <a:cubicBezTo>
                    <a:pt x="75" y="100"/>
                    <a:pt x="52" y="93"/>
                    <a:pt x="34" y="103"/>
                  </a:cubicBezTo>
                  <a:cubicBezTo>
                    <a:pt x="0" y="125"/>
                    <a:pt x="29" y="192"/>
                    <a:pt x="91" y="145"/>
                  </a:cubicBezTo>
                  <a:cubicBezTo>
                    <a:pt x="69" y="185"/>
                    <a:pt x="77" y="219"/>
                    <a:pt x="115" y="214"/>
                  </a:cubicBezTo>
                  <a:cubicBezTo>
                    <a:pt x="133" y="212"/>
                    <a:pt x="148" y="180"/>
                    <a:pt x="140" y="157"/>
                  </a:cubicBezTo>
                  <a:cubicBezTo>
                    <a:pt x="177" y="210"/>
                    <a:pt x="266" y="183"/>
                    <a:pt x="229" y="127"/>
                  </a:cubicBezTo>
                  <a:cubicBezTo>
                    <a:pt x="217" y="109"/>
                    <a:pt x="189" y="103"/>
                    <a:pt x="166" y="106"/>
                  </a:cubicBezTo>
                  <a:cubicBezTo>
                    <a:pt x="166" y="106"/>
                    <a:pt x="166" y="106"/>
                    <a:pt x="166" y="106"/>
                  </a:cubicBezTo>
                  <a:close/>
                  <a:moveTo>
                    <a:pt x="155" y="114"/>
                  </a:moveTo>
                  <a:cubicBezTo>
                    <a:pt x="155" y="113"/>
                    <a:pt x="155" y="112"/>
                    <a:pt x="155" y="110"/>
                  </a:cubicBezTo>
                  <a:cubicBezTo>
                    <a:pt x="162" y="112"/>
                    <a:pt x="176" y="110"/>
                    <a:pt x="192" y="114"/>
                  </a:cubicBezTo>
                  <a:cubicBezTo>
                    <a:pt x="207" y="117"/>
                    <a:pt x="236" y="127"/>
                    <a:pt x="224" y="161"/>
                  </a:cubicBezTo>
                  <a:cubicBezTo>
                    <a:pt x="217" y="180"/>
                    <a:pt x="182" y="190"/>
                    <a:pt x="150" y="157"/>
                  </a:cubicBezTo>
                  <a:cubicBezTo>
                    <a:pt x="144" y="150"/>
                    <a:pt x="140" y="142"/>
                    <a:pt x="139" y="133"/>
                  </a:cubicBezTo>
                  <a:cubicBezTo>
                    <a:pt x="149" y="129"/>
                    <a:pt x="156" y="122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lose/>
                  <a:moveTo>
                    <a:pt x="151" y="105"/>
                  </a:moveTo>
                  <a:cubicBezTo>
                    <a:pt x="145" y="100"/>
                    <a:pt x="137" y="98"/>
                    <a:pt x="127" y="98"/>
                  </a:cubicBezTo>
                  <a:cubicBezTo>
                    <a:pt x="127" y="68"/>
                    <a:pt x="145" y="36"/>
                    <a:pt x="176" y="34"/>
                  </a:cubicBezTo>
                  <a:cubicBezTo>
                    <a:pt x="195" y="32"/>
                    <a:pt x="199" y="50"/>
                    <a:pt x="190" y="67"/>
                  </a:cubicBezTo>
                  <a:cubicBezTo>
                    <a:pt x="181" y="84"/>
                    <a:pt x="161" y="100"/>
                    <a:pt x="151" y="105"/>
                  </a:cubicBezTo>
                  <a:cubicBezTo>
                    <a:pt x="151" y="105"/>
                    <a:pt x="151" y="105"/>
                    <a:pt x="151" y="105"/>
                  </a:cubicBezTo>
                  <a:close/>
                  <a:moveTo>
                    <a:pt x="124" y="98"/>
                  </a:moveTo>
                  <a:cubicBezTo>
                    <a:pt x="119" y="99"/>
                    <a:pt x="114" y="101"/>
                    <a:pt x="110" y="103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94" y="100"/>
                    <a:pt x="76" y="87"/>
                    <a:pt x="64" y="68"/>
                  </a:cubicBezTo>
                  <a:cubicBezTo>
                    <a:pt x="57" y="56"/>
                    <a:pt x="63" y="45"/>
                    <a:pt x="68" y="41"/>
                  </a:cubicBezTo>
                  <a:cubicBezTo>
                    <a:pt x="76" y="34"/>
                    <a:pt x="91" y="40"/>
                    <a:pt x="103" y="53"/>
                  </a:cubicBezTo>
                  <a:cubicBezTo>
                    <a:pt x="113" y="63"/>
                    <a:pt x="119" y="76"/>
                    <a:pt x="122" y="92"/>
                  </a:cubicBezTo>
                  <a:cubicBezTo>
                    <a:pt x="122" y="94"/>
                    <a:pt x="123" y="96"/>
                    <a:pt x="124" y="98"/>
                  </a:cubicBezTo>
                  <a:cubicBezTo>
                    <a:pt x="124" y="98"/>
                    <a:pt x="124" y="98"/>
                    <a:pt x="124" y="98"/>
                  </a:cubicBezTo>
                  <a:close/>
                  <a:moveTo>
                    <a:pt x="103" y="109"/>
                  </a:moveTo>
                  <a:cubicBezTo>
                    <a:pt x="101" y="112"/>
                    <a:pt x="100" y="115"/>
                    <a:pt x="100" y="119"/>
                  </a:cubicBezTo>
                  <a:cubicBezTo>
                    <a:pt x="101" y="123"/>
                    <a:pt x="103" y="127"/>
                    <a:pt x="107" y="130"/>
                  </a:cubicBezTo>
                  <a:cubicBezTo>
                    <a:pt x="96" y="137"/>
                    <a:pt x="83" y="147"/>
                    <a:pt x="63" y="153"/>
                  </a:cubicBezTo>
                  <a:cubicBezTo>
                    <a:pt x="28" y="163"/>
                    <a:pt x="14" y="123"/>
                    <a:pt x="39" y="110"/>
                  </a:cubicBezTo>
                  <a:cubicBezTo>
                    <a:pt x="52" y="103"/>
                    <a:pt x="67" y="106"/>
                    <a:pt x="81" y="107"/>
                  </a:cubicBezTo>
                  <a:cubicBezTo>
                    <a:pt x="89" y="108"/>
                    <a:pt x="97" y="109"/>
                    <a:pt x="103" y="109"/>
                  </a:cubicBezTo>
                  <a:cubicBezTo>
                    <a:pt x="103" y="109"/>
                    <a:pt x="103" y="109"/>
                    <a:pt x="103" y="109"/>
                  </a:cubicBezTo>
                  <a:close/>
                  <a:moveTo>
                    <a:pt x="108" y="130"/>
                  </a:moveTo>
                  <a:cubicBezTo>
                    <a:pt x="113" y="134"/>
                    <a:pt x="121" y="135"/>
                    <a:pt x="129" y="135"/>
                  </a:cubicBezTo>
                  <a:cubicBezTo>
                    <a:pt x="130" y="135"/>
                    <a:pt x="131" y="135"/>
                    <a:pt x="131" y="135"/>
                  </a:cubicBezTo>
                  <a:cubicBezTo>
                    <a:pt x="131" y="138"/>
                    <a:pt x="131" y="143"/>
                    <a:pt x="131" y="149"/>
                  </a:cubicBezTo>
                  <a:cubicBezTo>
                    <a:pt x="133" y="168"/>
                    <a:pt x="138" y="181"/>
                    <a:pt x="121" y="201"/>
                  </a:cubicBezTo>
                  <a:cubicBezTo>
                    <a:pt x="112" y="212"/>
                    <a:pt x="80" y="205"/>
                    <a:pt x="86" y="176"/>
                  </a:cubicBezTo>
                  <a:cubicBezTo>
                    <a:pt x="90" y="156"/>
                    <a:pt x="95" y="145"/>
                    <a:pt x="108" y="130"/>
                  </a:cubicBez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主干"/>
            <p:cNvSpPr>
              <a:spLocks/>
            </p:cNvSpPr>
            <p:nvPr/>
          </p:nvSpPr>
          <p:spPr bwMode="auto">
            <a:xfrm>
              <a:off x="2596266" y="968031"/>
              <a:ext cx="2330843" cy="5269281"/>
            </a:xfrm>
            <a:custGeom>
              <a:avLst/>
              <a:gdLst>
                <a:gd name="T0" fmla="*/ 1265 w 1517"/>
                <a:gd name="T1" fmla="*/ 590 h 3429"/>
                <a:gd name="T2" fmla="*/ 1008 w 1517"/>
                <a:gd name="T3" fmla="*/ 342 h 3429"/>
                <a:gd name="T4" fmla="*/ 732 w 1517"/>
                <a:gd name="T5" fmla="*/ 209 h 3429"/>
                <a:gd name="T6" fmla="*/ 694 w 1517"/>
                <a:gd name="T7" fmla="*/ 19 h 3429"/>
                <a:gd name="T8" fmla="*/ 659 w 1517"/>
                <a:gd name="T9" fmla="*/ 2 h 3429"/>
                <a:gd name="T10" fmla="*/ 684 w 1517"/>
                <a:gd name="T11" fmla="*/ 216 h 3429"/>
                <a:gd name="T12" fmla="*/ 219 w 1517"/>
                <a:gd name="T13" fmla="*/ 167 h 3429"/>
                <a:gd name="T14" fmla="*/ 55 w 1517"/>
                <a:gd name="T15" fmla="*/ 118 h 3429"/>
                <a:gd name="T16" fmla="*/ 0 w 1517"/>
                <a:gd name="T17" fmla="*/ 121 h 3429"/>
                <a:gd name="T18" fmla="*/ 126 w 1517"/>
                <a:gd name="T19" fmla="*/ 244 h 3429"/>
                <a:gd name="T20" fmla="*/ 55 w 1517"/>
                <a:gd name="T21" fmla="*/ 344 h 3429"/>
                <a:gd name="T22" fmla="*/ 106 w 1517"/>
                <a:gd name="T23" fmla="*/ 366 h 3429"/>
                <a:gd name="T24" fmla="*/ 111 w 1517"/>
                <a:gd name="T25" fmla="*/ 370 h 3429"/>
                <a:gd name="T26" fmla="*/ 321 w 1517"/>
                <a:gd name="T27" fmla="*/ 223 h 3429"/>
                <a:gd name="T28" fmla="*/ 506 w 1517"/>
                <a:gd name="T29" fmla="*/ 227 h 3429"/>
                <a:gd name="T30" fmla="*/ 760 w 1517"/>
                <a:gd name="T31" fmla="*/ 325 h 3429"/>
                <a:gd name="T32" fmla="*/ 861 w 1517"/>
                <a:gd name="T33" fmla="*/ 359 h 3429"/>
                <a:gd name="T34" fmla="*/ 783 w 1517"/>
                <a:gd name="T35" fmla="*/ 393 h 3429"/>
                <a:gd name="T36" fmla="*/ 690 w 1517"/>
                <a:gd name="T37" fmla="*/ 469 h 3429"/>
                <a:gd name="T38" fmla="*/ 713 w 1517"/>
                <a:gd name="T39" fmla="*/ 471 h 3429"/>
                <a:gd name="T40" fmla="*/ 855 w 1517"/>
                <a:gd name="T41" fmla="*/ 400 h 3429"/>
                <a:gd name="T42" fmla="*/ 942 w 1517"/>
                <a:gd name="T43" fmla="*/ 400 h 3429"/>
                <a:gd name="T44" fmla="*/ 953 w 1517"/>
                <a:gd name="T45" fmla="*/ 410 h 3429"/>
                <a:gd name="T46" fmla="*/ 1249 w 1517"/>
                <a:gd name="T47" fmla="*/ 1185 h 3429"/>
                <a:gd name="T48" fmla="*/ 1177 w 1517"/>
                <a:gd name="T49" fmla="*/ 1441 h 3429"/>
                <a:gd name="T50" fmla="*/ 1131 w 1517"/>
                <a:gd name="T51" fmla="*/ 1797 h 3429"/>
                <a:gd name="T52" fmla="*/ 1131 w 1517"/>
                <a:gd name="T53" fmla="*/ 1836 h 3429"/>
                <a:gd name="T54" fmla="*/ 1127 w 1517"/>
                <a:gd name="T55" fmla="*/ 1912 h 3429"/>
                <a:gd name="T56" fmla="*/ 1072 w 1517"/>
                <a:gd name="T57" fmla="*/ 2151 h 3429"/>
                <a:gd name="T58" fmla="*/ 1055 w 1517"/>
                <a:gd name="T59" fmla="*/ 2225 h 3429"/>
                <a:gd name="T60" fmla="*/ 1066 w 1517"/>
                <a:gd name="T61" fmla="*/ 2266 h 3429"/>
                <a:gd name="T62" fmla="*/ 1086 w 1517"/>
                <a:gd name="T63" fmla="*/ 2550 h 3429"/>
                <a:gd name="T64" fmla="*/ 1086 w 1517"/>
                <a:gd name="T65" fmla="*/ 2557 h 3429"/>
                <a:gd name="T66" fmla="*/ 1094 w 1517"/>
                <a:gd name="T67" fmla="*/ 2671 h 3429"/>
                <a:gd name="T68" fmla="*/ 1050 w 1517"/>
                <a:gd name="T69" fmla="*/ 3074 h 3429"/>
                <a:gd name="T70" fmla="*/ 1056 w 1517"/>
                <a:gd name="T71" fmla="*/ 3429 h 3429"/>
                <a:gd name="T72" fmla="*/ 1506 w 1517"/>
                <a:gd name="T73" fmla="*/ 3429 h 3429"/>
                <a:gd name="T74" fmla="*/ 1441 w 1517"/>
                <a:gd name="T75" fmla="*/ 2958 h 3429"/>
                <a:gd name="T76" fmla="*/ 1453 w 1517"/>
                <a:gd name="T77" fmla="*/ 2524 h 3429"/>
                <a:gd name="T78" fmla="*/ 1455 w 1517"/>
                <a:gd name="T79" fmla="*/ 2505 h 3429"/>
                <a:gd name="T80" fmla="*/ 1455 w 1517"/>
                <a:gd name="T81" fmla="*/ 2034 h 3429"/>
                <a:gd name="T82" fmla="*/ 1485 w 1517"/>
                <a:gd name="T83" fmla="*/ 1844 h 3429"/>
                <a:gd name="T84" fmla="*/ 1490 w 1517"/>
                <a:gd name="T85" fmla="*/ 1833 h 3429"/>
                <a:gd name="T86" fmla="*/ 1517 w 1517"/>
                <a:gd name="T87" fmla="*/ 1681 h 3429"/>
                <a:gd name="T88" fmla="*/ 1516 w 1517"/>
                <a:gd name="T89" fmla="*/ 1626 h 3429"/>
                <a:gd name="T90" fmla="*/ 1477 w 1517"/>
                <a:gd name="T91" fmla="*/ 1466 h 3429"/>
                <a:gd name="T92" fmla="*/ 1448 w 1517"/>
                <a:gd name="T93" fmla="*/ 1385 h 3429"/>
                <a:gd name="T94" fmla="*/ 1443 w 1517"/>
                <a:gd name="T95" fmla="*/ 1090 h 3429"/>
                <a:gd name="T96" fmla="*/ 1371 w 1517"/>
                <a:gd name="T97" fmla="*/ 797 h 3429"/>
                <a:gd name="T98" fmla="*/ 1329 w 1517"/>
                <a:gd name="T99" fmla="*/ 726 h 3429"/>
                <a:gd name="T100" fmla="*/ 1329 w 1517"/>
                <a:gd name="T101" fmla="*/ 724 h 3429"/>
                <a:gd name="T102" fmla="*/ 1275 w 1517"/>
                <a:gd name="T103" fmla="*/ 588 h 3429"/>
                <a:gd name="T104" fmla="*/ 1265 w 1517"/>
                <a:gd name="T105" fmla="*/ 590 h 3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17" h="3429">
                  <a:moveTo>
                    <a:pt x="1265" y="590"/>
                  </a:moveTo>
                  <a:cubicBezTo>
                    <a:pt x="1222" y="529"/>
                    <a:pt x="1121" y="416"/>
                    <a:pt x="1008" y="342"/>
                  </a:cubicBezTo>
                  <a:cubicBezTo>
                    <a:pt x="905" y="275"/>
                    <a:pt x="769" y="265"/>
                    <a:pt x="732" y="209"/>
                  </a:cubicBezTo>
                  <a:cubicBezTo>
                    <a:pt x="684" y="136"/>
                    <a:pt x="674" y="69"/>
                    <a:pt x="694" y="19"/>
                  </a:cubicBezTo>
                  <a:cubicBezTo>
                    <a:pt x="685" y="0"/>
                    <a:pt x="674" y="0"/>
                    <a:pt x="659" y="2"/>
                  </a:cubicBezTo>
                  <a:cubicBezTo>
                    <a:pt x="638" y="60"/>
                    <a:pt x="645" y="136"/>
                    <a:pt x="684" y="216"/>
                  </a:cubicBezTo>
                  <a:cubicBezTo>
                    <a:pt x="539" y="160"/>
                    <a:pt x="347" y="108"/>
                    <a:pt x="219" y="167"/>
                  </a:cubicBezTo>
                  <a:cubicBezTo>
                    <a:pt x="144" y="201"/>
                    <a:pt x="84" y="169"/>
                    <a:pt x="55" y="118"/>
                  </a:cubicBezTo>
                  <a:cubicBezTo>
                    <a:pt x="35" y="118"/>
                    <a:pt x="16" y="118"/>
                    <a:pt x="0" y="121"/>
                  </a:cubicBezTo>
                  <a:cubicBezTo>
                    <a:pt x="18" y="173"/>
                    <a:pt x="61" y="219"/>
                    <a:pt x="126" y="244"/>
                  </a:cubicBezTo>
                  <a:cubicBezTo>
                    <a:pt x="94" y="276"/>
                    <a:pt x="70" y="309"/>
                    <a:pt x="55" y="344"/>
                  </a:cubicBezTo>
                  <a:cubicBezTo>
                    <a:pt x="73" y="351"/>
                    <a:pt x="93" y="357"/>
                    <a:pt x="106" y="366"/>
                  </a:cubicBezTo>
                  <a:cubicBezTo>
                    <a:pt x="108" y="368"/>
                    <a:pt x="110" y="369"/>
                    <a:pt x="111" y="370"/>
                  </a:cubicBezTo>
                  <a:cubicBezTo>
                    <a:pt x="149" y="298"/>
                    <a:pt x="226" y="247"/>
                    <a:pt x="321" y="223"/>
                  </a:cubicBezTo>
                  <a:cubicBezTo>
                    <a:pt x="379" y="208"/>
                    <a:pt x="422" y="207"/>
                    <a:pt x="506" y="227"/>
                  </a:cubicBezTo>
                  <a:cubicBezTo>
                    <a:pt x="591" y="247"/>
                    <a:pt x="693" y="297"/>
                    <a:pt x="760" y="325"/>
                  </a:cubicBezTo>
                  <a:cubicBezTo>
                    <a:pt x="794" y="338"/>
                    <a:pt x="828" y="347"/>
                    <a:pt x="861" y="359"/>
                  </a:cubicBezTo>
                  <a:cubicBezTo>
                    <a:pt x="833" y="367"/>
                    <a:pt x="808" y="377"/>
                    <a:pt x="783" y="393"/>
                  </a:cubicBezTo>
                  <a:cubicBezTo>
                    <a:pt x="768" y="403"/>
                    <a:pt x="698" y="456"/>
                    <a:pt x="690" y="469"/>
                  </a:cubicBezTo>
                  <a:cubicBezTo>
                    <a:pt x="685" y="479"/>
                    <a:pt x="707" y="474"/>
                    <a:pt x="713" y="471"/>
                  </a:cubicBezTo>
                  <a:cubicBezTo>
                    <a:pt x="742" y="456"/>
                    <a:pt x="822" y="408"/>
                    <a:pt x="855" y="400"/>
                  </a:cubicBezTo>
                  <a:cubicBezTo>
                    <a:pt x="885" y="394"/>
                    <a:pt x="913" y="398"/>
                    <a:pt x="942" y="400"/>
                  </a:cubicBezTo>
                  <a:cubicBezTo>
                    <a:pt x="946" y="403"/>
                    <a:pt x="950" y="407"/>
                    <a:pt x="953" y="410"/>
                  </a:cubicBezTo>
                  <a:cubicBezTo>
                    <a:pt x="1208" y="647"/>
                    <a:pt x="1249" y="778"/>
                    <a:pt x="1249" y="1185"/>
                  </a:cubicBezTo>
                  <a:cubicBezTo>
                    <a:pt x="1249" y="1272"/>
                    <a:pt x="1224" y="1369"/>
                    <a:pt x="1177" y="1441"/>
                  </a:cubicBezTo>
                  <a:cubicBezTo>
                    <a:pt x="1161" y="1560"/>
                    <a:pt x="1162" y="1680"/>
                    <a:pt x="1131" y="1797"/>
                  </a:cubicBezTo>
                  <a:cubicBezTo>
                    <a:pt x="1131" y="1808"/>
                    <a:pt x="1131" y="1820"/>
                    <a:pt x="1131" y="1836"/>
                  </a:cubicBezTo>
                  <a:cubicBezTo>
                    <a:pt x="1130" y="1870"/>
                    <a:pt x="1129" y="1895"/>
                    <a:pt x="1127" y="1912"/>
                  </a:cubicBezTo>
                  <a:cubicBezTo>
                    <a:pt x="1136" y="1995"/>
                    <a:pt x="1098" y="2073"/>
                    <a:pt x="1072" y="2151"/>
                  </a:cubicBezTo>
                  <a:cubicBezTo>
                    <a:pt x="1071" y="2172"/>
                    <a:pt x="1066" y="2196"/>
                    <a:pt x="1055" y="2225"/>
                  </a:cubicBezTo>
                  <a:cubicBezTo>
                    <a:pt x="1059" y="2237"/>
                    <a:pt x="1063" y="2251"/>
                    <a:pt x="1066" y="2266"/>
                  </a:cubicBezTo>
                  <a:cubicBezTo>
                    <a:pt x="1070" y="2362"/>
                    <a:pt x="1086" y="2454"/>
                    <a:pt x="1086" y="2550"/>
                  </a:cubicBezTo>
                  <a:cubicBezTo>
                    <a:pt x="1086" y="2552"/>
                    <a:pt x="1086" y="2555"/>
                    <a:pt x="1086" y="2557"/>
                  </a:cubicBezTo>
                  <a:cubicBezTo>
                    <a:pt x="1093" y="2597"/>
                    <a:pt x="1094" y="2639"/>
                    <a:pt x="1094" y="2671"/>
                  </a:cubicBezTo>
                  <a:cubicBezTo>
                    <a:pt x="1085" y="2797"/>
                    <a:pt x="1050" y="2948"/>
                    <a:pt x="1050" y="3074"/>
                  </a:cubicBezTo>
                  <a:cubicBezTo>
                    <a:pt x="1041" y="3168"/>
                    <a:pt x="1076" y="3319"/>
                    <a:pt x="1056" y="3429"/>
                  </a:cubicBezTo>
                  <a:cubicBezTo>
                    <a:pt x="1506" y="3429"/>
                    <a:pt x="1506" y="3429"/>
                    <a:pt x="1506" y="3429"/>
                  </a:cubicBezTo>
                  <a:cubicBezTo>
                    <a:pt x="1501" y="3259"/>
                    <a:pt x="1431" y="3179"/>
                    <a:pt x="1441" y="2958"/>
                  </a:cubicBezTo>
                  <a:cubicBezTo>
                    <a:pt x="1447" y="2822"/>
                    <a:pt x="1455" y="2681"/>
                    <a:pt x="1453" y="2524"/>
                  </a:cubicBezTo>
                  <a:cubicBezTo>
                    <a:pt x="1453" y="2517"/>
                    <a:pt x="1454" y="2511"/>
                    <a:pt x="1455" y="2505"/>
                  </a:cubicBezTo>
                  <a:cubicBezTo>
                    <a:pt x="1437" y="2350"/>
                    <a:pt x="1463" y="2192"/>
                    <a:pt x="1455" y="2034"/>
                  </a:cubicBezTo>
                  <a:cubicBezTo>
                    <a:pt x="1447" y="1982"/>
                    <a:pt x="1462" y="1926"/>
                    <a:pt x="1485" y="1844"/>
                  </a:cubicBezTo>
                  <a:cubicBezTo>
                    <a:pt x="1486" y="1840"/>
                    <a:pt x="1488" y="1836"/>
                    <a:pt x="1490" y="1833"/>
                  </a:cubicBezTo>
                  <a:cubicBezTo>
                    <a:pt x="1498" y="1782"/>
                    <a:pt x="1506" y="1731"/>
                    <a:pt x="1517" y="1681"/>
                  </a:cubicBezTo>
                  <a:cubicBezTo>
                    <a:pt x="1511" y="1665"/>
                    <a:pt x="1510" y="1646"/>
                    <a:pt x="1516" y="1626"/>
                  </a:cubicBezTo>
                  <a:cubicBezTo>
                    <a:pt x="1494" y="1577"/>
                    <a:pt x="1484" y="1520"/>
                    <a:pt x="1477" y="1466"/>
                  </a:cubicBezTo>
                  <a:cubicBezTo>
                    <a:pt x="1455" y="1460"/>
                    <a:pt x="1448" y="1426"/>
                    <a:pt x="1448" y="1385"/>
                  </a:cubicBezTo>
                  <a:cubicBezTo>
                    <a:pt x="1449" y="1273"/>
                    <a:pt x="1435" y="1180"/>
                    <a:pt x="1443" y="1090"/>
                  </a:cubicBezTo>
                  <a:cubicBezTo>
                    <a:pt x="1430" y="990"/>
                    <a:pt x="1403" y="892"/>
                    <a:pt x="1371" y="797"/>
                  </a:cubicBezTo>
                  <a:cubicBezTo>
                    <a:pt x="1349" y="791"/>
                    <a:pt x="1329" y="766"/>
                    <a:pt x="1329" y="726"/>
                  </a:cubicBezTo>
                  <a:cubicBezTo>
                    <a:pt x="1329" y="726"/>
                    <a:pt x="1329" y="725"/>
                    <a:pt x="1329" y="724"/>
                  </a:cubicBezTo>
                  <a:cubicBezTo>
                    <a:pt x="1306" y="683"/>
                    <a:pt x="1292" y="634"/>
                    <a:pt x="1275" y="588"/>
                  </a:cubicBezTo>
                  <a:cubicBezTo>
                    <a:pt x="1272" y="589"/>
                    <a:pt x="1269" y="590"/>
                    <a:pt x="1265" y="590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09" name="左枝1"/>
            <p:cNvSpPr>
              <a:spLocks/>
            </p:cNvSpPr>
            <p:nvPr/>
          </p:nvSpPr>
          <p:spPr bwMode="auto">
            <a:xfrm>
              <a:off x="2470714" y="4288979"/>
              <a:ext cx="1807168" cy="608244"/>
            </a:xfrm>
            <a:custGeom>
              <a:avLst/>
              <a:gdLst>
                <a:gd name="T0" fmla="*/ 1145 w 1176"/>
                <a:gd name="T1" fmla="*/ 64 h 396"/>
                <a:gd name="T2" fmla="*/ 1140 w 1176"/>
                <a:gd name="T3" fmla="*/ 77 h 396"/>
                <a:gd name="T4" fmla="*/ 969 w 1176"/>
                <a:gd name="T5" fmla="*/ 131 h 396"/>
                <a:gd name="T6" fmla="*/ 743 w 1176"/>
                <a:gd name="T7" fmla="*/ 242 h 396"/>
                <a:gd name="T8" fmla="*/ 403 w 1176"/>
                <a:gd name="T9" fmla="*/ 222 h 396"/>
                <a:gd name="T10" fmla="*/ 277 w 1176"/>
                <a:gd name="T11" fmla="*/ 80 h 396"/>
                <a:gd name="T12" fmla="*/ 255 w 1176"/>
                <a:gd name="T13" fmla="*/ 1 h 396"/>
                <a:gd name="T14" fmla="*/ 207 w 1176"/>
                <a:gd name="T15" fmla="*/ 5 h 396"/>
                <a:gd name="T16" fmla="*/ 214 w 1176"/>
                <a:gd name="T17" fmla="*/ 67 h 396"/>
                <a:gd name="T18" fmla="*/ 294 w 1176"/>
                <a:gd name="T19" fmla="*/ 213 h 396"/>
                <a:gd name="T20" fmla="*/ 184 w 1176"/>
                <a:gd name="T21" fmla="*/ 180 h 396"/>
                <a:gd name="T22" fmla="*/ 0 w 1176"/>
                <a:gd name="T23" fmla="*/ 333 h 396"/>
                <a:gd name="T24" fmla="*/ 27 w 1176"/>
                <a:gd name="T25" fmla="*/ 347 h 396"/>
                <a:gd name="T26" fmla="*/ 33 w 1176"/>
                <a:gd name="T27" fmla="*/ 341 h 396"/>
                <a:gd name="T28" fmla="*/ 100 w 1176"/>
                <a:gd name="T29" fmla="*/ 221 h 396"/>
                <a:gd name="T30" fmla="*/ 373 w 1176"/>
                <a:gd name="T31" fmla="*/ 307 h 396"/>
                <a:gd name="T32" fmla="*/ 662 w 1176"/>
                <a:gd name="T33" fmla="*/ 352 h 396"/>
                <a:gd name="T34" fmla="*/ 1132 w 1176"/>
                <a:gd name="T35" fmla="*/ 296 h 396"/>
                <a:gd name="T36" fmla="*/ 1176 w 1176"/>
                <a:gd name="T37" fmla="*/ 396 h 396"/>
                <a:gd name="T38" fmla="*/ 1176 w 1176"/>
                <a:gd name="T39" fmla="*/ 389 h 396"/>
                <a:gd name="T40" fmla="*/ 1156 w 1176"/>
                <a:gd name="T41" fmla="*/ 105 h 396"/>
                <a:gd name="T42" fmla="*/ 1145 w 1176"/>
                <a:gd name="T43" fmla="*/ 64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76" h="396">
                  <a:moveTo>
                    <a:pt x="1145" y="64"/>
                  </a:moveTo>
                  <a:cubicBezTo>
                    <a:pt x="1143" y="68"/>
                    <a:pt x="1141" y="72"/>
                    <a:pt x="1140" y="77"/>
                  </a:cubicBezTo>
                  <a:cubicBezTo>
                    <a:pt x="1132" y="94"/>
                    <a:pt x="1042" y="102"/>
                    <a:pt x="969" y="131"/>
                  </a:cubicBezTo>
                  <a:cubicBezTo>
                    <a:pt x="869" y="171"/>
                    <a:pt x="776" y="232"/>
                    <a:pt x="743" y="242"/>
                  </a:cubicBezTo>
                  <a:cubicBezTo>
                    <a:pt x="618" y="281"/>
                    <a:pt x="474" y="270"/>
                    <a:pt x="403" y="222"/>
                  </a:cubicBezTo>
                  <a:cubicBezTo>
                    <a:pt x="325" y="169"/>
                    <a:pt x="306" y="141"/>
                    <a:pt x="277" y="80"/>
                  </a:cubicBezTo>
                  <a:cubicBezTo>
                    <a:pt x="263" y="53"/>
                    <a:pt x="257" y="27"/>
                    <a:pt x="255" y="1"/>
                  </a:cubicBezTo>
                  <a:cubicBezTo>
                    <a:pt x="241" y="0"/>
                    <a:pt x="225" y="1"/>
                    <a:pt x="207" y="5"/>
                  </a:cubicBezTo>
                  <a:cubicBezTo>
                    <a:pt x="208" y="24"/>
                    <a:pt x="210" y="45"/>
                    <a:pt x="214" y="67"/>
                  </a:cubicBezTo>
                  <a:cubicBezTo>
                    <a:pt x="223" y="116"/>
                    <a:pt x="268" y="184"/>
                    <a:pt x="294" y="213"/>
                  </a:cubicBezTo>
                  <a:cubicBezTo>
                    <a:pt x="260" y="194"/>
                    <a:pt x="218" y="179"/>
                    <a:pt x="184" y="180"/>
                  </a:cubicBezTo>
                  <a:cubicBezTo>
                    <a:pt x="46" y="177"/>
                    <a:pt x="8" y="277"/>
                    <a:pt x="0" y="333"/>
                  </a:cubicBezTo>
                  <a:cubicBezTo>
                    <a:pt x="8" y="341"/>
                    <a:pt x="17" y="347"/>
                    <a:pt x="27" y="347"/>
                  </a:cubicBezTo>
                  <a:cubicBezTo>
                    <a:pt x="26" y="370"/>
                    <a:pt x="31" y="343"/>
                    <a:pt x="33" y="341"/>
                  </a:cubicBezTo>
                  <a:cubicBezTo>
                    <a:pt x="30" y="298"/>
                    <a:pt x="59" y="234"/>
                    <a:pt x="100" y="221"/>
                  </a:cubicBezTo>
                  <a:cubicBezTo>
                    <a:pt x="215" y="184"/>
                    <a:pt x="312" y="281"/>
                    <a:pt x="373" y="307"/>
                  </a:cubicBezTo>
                  <a:cubicBezTo>
                    <a:pt x="482" y="353"/>
                    <a:pt x="551" y="367"/>
                    <a:pt x="662" y="352"/>
                  </a:cubicBezTo>
                  <a:cubicBezTo>
                    <a:pt x="813" y="331"/>
                    <a:pt x="997" y="185"/>
                    <a:pt x="1132" y="296"/>
                  </a:cubicBezTo>
                  <a:cubicBezTo>
                    <a:pt x="1156" y="315"/>
                    <a:pt x="1169" y="354"/>
                    <a:pt x="1176" y="396"/>
                  </a:cubicBezTo>
                  <a:cubicBezTo>
                    <a:pt x="1176" y="394"/>
                    <a:pt x="1176" y="391"/>
                    <a:pt x="1176" y="389"/>
                  </a:cubicBezTo>
                  <a:cubicBezTo>
                    <a:pt x="1176" y="293"/>
                    <a:pt x="1160" y="201"/>
                    <a:pt x="1156" y="105"/>
                  </a:cubicBezTo>
                  <a:cubicBezTo>
                    <a:pt x="1153" y="90"/>
                    <a:pt x="1149" y="76"/>
                    <a:pt x="1145" y="64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右枝1"/>
            <p:cNvSpPr>
              <a:spLocks/>
            </p:cNvSpPr>
            <p:nvPr/>
          </p:nvSpPr>
          <p:spPr bwMode="auto">
            <a:xfrm>
              <a:off x="4791149" y="3065986"/>
              <a:ext cx="2689284" cy="1879377"/>
            </a:xfrm>
            <a:custGeom>
              <a:avLst/>
              <a:gdLst>
                <a:gd name="T0" fmla="*/ 1541 w 1750"/>
                <a:gd name="T1" fmla="*/ 296 h 1223"/>
                <a:gd name="T2" fmla="*/ 1545 w 1750"/>
                <a:gd name="T3" fmla="*/ 0 h 1223"/>
                <a:gd name="T4" fmla="*/ 1545 w 1750"/>
                <a:gd name="T5" fmla="*/ 4 h 1223"/>
                <a:gd name="T6" fmla="*/ 1540 w 1750"/>
                <a:gd name="T7" fmla="*/ 77 h 1223"/>
                <a:gd name="T8" fmla="*/ 1409 w 1750"/>
                <a:gd name="T9" fmla="*/ 320 h 1223"/>
                <a:gd name="T10" fmla="*/ 1137 w 1750"/>
                <a:gd name="T11" fmla="*/ 232 h 1223"/>
                <a:gd name="T12" fmla="*/ 807 w 1750"/>
                <a:gd name="T13" fmla="*/ 139 h 1223"/>
                <a:gd name="T14" fmla="*/ 607 w 1750"/>
                <a:gd name="T15" fmla="*/ 270 h 1223"/>
                <a:gd name="T16" fmla="*/ 417 w 1750"/>
                <a:gd name="T17" fmla="*/ 588 h 1223"/>
                <a:gd name="T18" fmla="*/ 122 w 1750"/>
                <a:gd name="T19" fmla="*/ 760 h 1223"/>
                <a:gd name="T20" fmla="*/ 45 w 1750"/>
                <a:gd name="T21" fmla="*/ 742 h 1223"/>
                <a:gd name="T22" fmla="*/ 18 w 1750"/>
                <a:gd name="T23" fmla="*/ 669 h 1223"/>
                <a:gd name="T24" fmla="*/ 18 w 1750"/>
                <a:gd name="T25" fmla="*/ 1140 h 1223"/>
                <a:gd name="T26" fmla="*/ 216 w 1750"/>
                <a:gd name="T27" fmla="*/ 929 h 1223"/>
                <a:gd name="T28" fmla="*/ 611 w 1750"/>
                <a:gd name="T29" fmla="*/ 930 h 1223"/>
                <a:gd name="T30" fmla="*/ 889 w 1750"/>
                <a:gd name="T31" fmla="*/ 1113 h 1223"/>
                <a:gd name="T32" fmla="*/ 961 w 1750"/>
                <a:gd name="T33" fmla="*/ 1208 h 1223"/>
                <a:gd name="T34" fmla="*/ 983 w 1750"/>
                <a:gd name="T35" fmla="*/ 1223 h 1223"/>
                <a:gd name="T36" fmla="*/ 902 w 1750"/>
                <a:gd name="T37" fmla="*/ 1063 h 1223"/>
                <a:gd name="T38" fmla="*/ 1005 w 1750"/>
                <a:gd name="T39" fmla="*/ 999 h 1223"/>
                <a:gd name="T40" fmla="*/ 975 w 1750"/>
                <a:gd name="T41" fmla="*/ 998 h 1223"/>
                <a:gd name="T42" fmla="*/ 899 w 1750"/>
                <a:gd name="T43" fmla="*/ 1033 h 1223"/>
                <a:gd name="T44" fmla="*/ 599 w 1750"/>
                <a:gd name="T45" fmla="*/ 857 h 1223"/>
                <a:gd name="T46" fmla="*/ 709 w 1750"/>
                <a:gd name="T47" fmla="*/ 818 h 1223"/>
                <a:gd name="T48" fmla="*/ 800 w 1750"/>
                <a:gd name="T49" fmla="*/ 714 h 1223"/>
                <a:gd name="T50" fmla="*/ 752 w 1750"/>
                <a:gd name="T51" fmla="*/ 724 h 1223"/>
                <a:gd name="T52" fmla="*/ 736 w 1750"/>
                <a:gd name="T53" fmla="*/ 741 h 1223"/>
                <a:gd name="T54" fmla="*/ 535 w 1750"/>
                <a:gd name="T55" fmla="*/ 795 h 1223"/>
                <a:gd name="T56" fmla="*/ 376 w 1750"/>
                <a:gd name="T57" fmla="*/ 738 h 1223"/>
                <a:gd name="T58" fmla="*/ 542 w 1750"/>
                <a:gd name="T59" fmla="*/ 534 h 1223"/>
                <a:gd name="T60" fmla="*/ 931 w 1750"/>
                <a:gd name="T61" fmla="*/ 186 h 1223"/>
                <a:gd name="T62" fmla="*/ 1131 w 1750"/>
                <a:gd name="T63" fmla="*/ 373 h 1223"/>
                <a:gd name="T64" fmla="*/ 1086 w 1750"/>
                <a:gd name="T65" fmla="*/ 516 h 1223"/>
                <a:gd name="T66" fmla="*/ 1089 w 1750"/>
                <a:gd name="T67" fmla="*/ 562 h 1223"/>
                <a:gd name="T68" fmla="*/ 1100 w 1750"/>
                <a:gd name="T69" fmla="*/ 533 h 1223"/>
                <a:gd name="T70" fmla="*/ 1157 w 1750"/>
                <a:gd name="T71" fmla="*/ 297 h 1223"/>
                <a:gd name="T72" fmla="*/ 1383 w 1750"/>
                <a:gd name="T73" fmla="*/ 368 h 1223"/>
                <a:gd name="T74" fmla="*/ 1607 w 1750"/>
                <a:gd name="T75" fmla="*/ 341 h 1223"/>
                <a:gd name="T76" fmla="*/ 1712 w 1750"/>
                <a:gd name="T77" fmla="*/ 440 h 1223"/>
                <a:gd name="T78" fmla="*/ 1750 w 1750"/>
                <a:gd name="T79" fmla="*/ 469 h 1223"/>
                <a:gd name="T80" fmla="*/ 1541 w 1750"/>
                <a:gd name="T81" fmla="*/ 296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50" h="1223">
                  <a:moveTo>
                    <a:pt x="1541" y="296"/>
                  </a:moveTo>
                  <a:cubicBezTo>
                    <a:pt x="1638" y="208"/>
                    <a:pt x="1631" y="77"/>
                    <a:pt x="1545" y="0"/>
                  </a:cubicBezTo>
                  <a:cubicBezTo>
                    <a:pt x="1545" y="2"/>
                    <a:pt x="1545" y="3"/>
                    <a:pt x="1545" y="4"/>
                  </a:cubicBezTo>
                  <a:cubicBezTo>
                    <a:pt x="1545" y="37"/>
                    <a:pt x="1544" y="59"/>
                    <a:pt x="1540" y="77"/>
                  </a:cubicBezTo>
                  <a:cubicBezTo>
                    <a:pt x="1589" y="161"/>
                    <a:pt x="1571" y="275"/>
                    <a:pt x="1409" y="320"/>
                  </a:cubicBezTo>
                  <a:cubicBezTo>
                    <a:pt x="1301" y="351"/>
                    <a:pt x="1211" y="288"/>
                    <a:pt x="1137" y="232"/>
                  </a:cubicBezTo>
                  <a:cubicBezTo>
                    <a:pt x="995" y="123"/>
                    <a:pt x="916" y="118"/>
                    <a:pt x="807" y="139"/>
                  </a:cubicBezTo>
                  <a:cubicBezTo>
                    <a:pt x="741" y="153"/>
                    <a:pt x="646" y="217"/>
                    <a:pt x="607" y="270"/>
                  </a:cubicBezTo>
                  <a:cubicBezTo>
                    <a:pt x="518" y="390"/>
                    <a:pt x="510" y="497"/>
                    <a:pt x="417" y="588"/>
                  </a:cubicBezTo>
                  <a:cubicBezTo>
                    <a:pt x="308" y="694"/>
                    <a:pt x="161" y="757"/>
                    <a:pt x="122" y="760"/>
                  </a:cubicBezTo>
                  <a:cubicBezTo>
                    <a:pt x="93" y="762"/>
                    <a:pt x="58" y="765"/>
                    <a:pt x="45" y="742"/>
                  </a:cubicBezTo>
                  <a:cubicBezTo>
                    <a:pt x="30" y="717"/>
                    <a:pt x="22" y="694"/>
                    <a:pt x="18" y="669"/>
                  </a:cubicBezTo>
                  <a:cubicBezTo>
                    <a:pt x="26" y="827"/>
                    <a:pt x="0" y="985"/>
                    <a:pt x="18" y="1140"/>
                  </a:cubicBezTo>
                  <a:cubicBezTo>
                    <a:pt x="32" y="1048"/>
                    <a:pt x="154" y="964"/>
                    <a:pt x="216" y="929"/>
                  </a:cubicBezTo>
                  <a:cubicBezTo>
                    <a:pt x="321" y="869"/>
                    <a:pt x="505" y="888"/>
                    <a:pt x="611" y="930"/>
                  </a:cubicBezTo>
                  <a:cubicBezTo>
                    <a:pt x="680" y="958"/>
                    <a:pt x="794" y="1014"/>
                    <a:pt x="889" y="1113"/>
                  </a:cubicBezTo>
                  <a:cubicBezTo>
                    <a:pt x="914" y="1139"/>
                    <a:pt x="953" y="1184"/>
                    <a:pt x="961" y="1208"/>
                  </a:cubicBezTo>
                  <a:cubicBezTo>
                    <a:pt x="977" y="1218"/>
                    <a:pt x="970" y="1214"/>
                    <a:pt x="983" y="1223"/>
                  </a:cubicBezTo>
                  <a:cubicBezTo>
                    <a:pt x="977" y="1135"/>
                    <a:pt x="918" y="1074"/>
                    <a:pt x="902" y="1063"/>
                  </a:cubicBezTo>
                  <a:cubicBezTo>
                    <a:pt x="964" y="1068"/>
                    <a:pt x="994" y="1035"/>
                    <a:pt x="1005" y="999"/>
                  </a:cubicBezTo>
                  <a:cubicBezTo>
                    <a:pt x="995" y="998"/>
                    <a:pt x="985" y="998"/>
                    <a:pt x="975" y="998"/>
                  </a:cubicBezTo>
                  <a:cubicBezTo>
                    <a:pt x="965" y="1020"/>
                    <a:pt x="943" y="1038"/>
                    <a:pt x="899" y="1033"/>
                  </a:cubicBezTo>
                  <a:cubicBezTo>
                    <a:pt x="808" y="1024"/>
                    <a:pt x="695" y="870"/>
                    <a:pt x="599" y="857"/>
                  </a:cubicBezTo>
                  <a:cubicBezTo>
                    <a:pt x="598" y="855"/>
                    <a:pt x="665" y="843"/>
                    <a:pt x="709" y="818"/>
                  </a:cubicBezTo>
                  <a:cubicBezTo>
                    <a:pt x="763" y="788"/>
                    <a:pt x="786" y="759"/>
                    <a:pt x="800" y="714"/>
                  </a:cubicBezTo>
                  <a:cubicBezTo>
                    <a:pt x="785" y="718"/>
                    <a:pt x="769" y="721"/>
                    <a:pt x="752" y="724"/>
                  </a:cubicBezTo>
                  <a:cubicBezTo>
                    <a:pt x="748" y="730"/>
                    <a:pt x="742" y="736"/>
                    <a:pt x="736" y="741"/>
                  </a:cubicBezTo>
                  <a:cubicBezTo>
                    <a:pt x="677" y="790"/>
                    <a:pt x="595" y="812"/>
                    <a:pt x="535" y="795"/>
                  </a:cubicBezTo>
                  <a:cubicBezTo>
                    <a:pt x="474" y="777"/>
                    <a:pt x="433" y="779"/>
                    <a:pt x="376" y="738"/>
                  </a:cubicBezTo>
                  <a:cubicBezTo>
                    <a:pt x="489" y="656"/>
                    <a:pt x="520" y="569"/>
                    <a:pt x="542" y="534"/>
                  </a:cubicBezTo>
                  <a:cubicBezTo>
                    <a:pt x="663" y="347"/>
                    <a:pt x="656" y="186"/>
                    <a:pt x="931" y="186"/>
                  </a:cubicBezTo>
                  <a:cubicBezTo>
                    <a:pt x="1038" y="186"/>
                    <a:pt x="1136" y="275"/>
                    <a:pt x="1131" y="373"/>
                  </a:cubicBezTo>
                  <a:cubicBezTo>
                    <a:pt x="1127" y="436"/>
                    <a:pt x="1120" y="483"/>
                    <a:pt x="1086" y="516"/>
                  </a:cubicBezTo>
                  <a:cubicBezTo>
                    <a:pt x="1088" y="531"/>
                    <a:pt x="1086" y="547"/>
                    <a:pt x="1089" y="562"/>
                  </a:cubicBezTo>
                  <a:cubicBezTo>
                    <a:pt x="1091" y="560"/>
                    <a:pt x="1098" y="535"/>
                    <a:pt x="1100" y="533"/>
                  </a:cubicBezTo>
                  <a:cubicBezTo>
                    <a:pt x="1191" y="465"/>
                    <a:pt x="1178" y="354"/>
                    <a:pt x="1157" y="297"/>
                  </a:cubicBezTo>
                  <a:cubicBezTo>
                    <a:pt x="1157" y="295"/>
                    <a:pt x="1181" y="371"/>
                    <a:pt x="1383" y="368"/>
                  </a:cubicBezTo>
                  <a:cubicBezTo>
                    <a:pt x="1397" y="367"/>
                    <a:pt x="1524" y="317"/>
                    <a:pt x="1607" y="341"/>
                  </a:cubicBezTo>
                  <a:cubicBezTo>
                    <a:pt x="1662" y="357"/>
                    <a:pt x="1700" y="377"/>
                    <a:pt x="1712" y="440"/>
                  </a:cubicBezTo>
                  <a:cubicBezTo>
                    <a:pt x="1725" y="451"/>
                    <a:pt x="1738" y="461"/>
                    <a:pt x="1750" y="469"/>
                  </a:cubicBezTo>
                  <a:cubicBezTo>
                    <a:pt x="1742" y="378"/>
                    <a:pt x="1658" y="291"/>
                    <a:pt x="1541" y="296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左枝2"/>
            <p:cNvSpPr>
              <a:spLocks/>
            </p:cNvSpPr>
            <p:nvPr/>
          </p:nvSpPr>
          <p:spPr bwMode="auto">
            <a:xfrm>
              <a:off x="1657258" y="3368481"/>
              <a:ext cx="2704247" cy="923750"/>
            </a:xfrm>
            <a:custGeom>
              <a:avLst/>
              <a:gdLst>
                <a:gd name="T0" fmla="*/ 1554 w 1760"/>
                <a:gd name="T1" fmla="*/ 262 h 601"/>
                <a:gd name="T2" fmla="*/ 1217 w 1760"/>
                <a:gd name="T3" fmla="*/ 222 h 601"/>
                <a:gd name="T4" fmla="*/ 1122 w 1760"/>
                <a:gd name="T5" fmla="*/ 154 h 601"/>
                <a:gd name="T6" fmla="*/ 1100 w 1760"/>
                <a:gd name="T7" fmla="*/ 108 h 601"/>
                <a:gd name="T8" fmla="*/ 1052 w 1760"/>
                <a:gd name="T9" fmla="*/ 97 h 601"/>
                <a:gd name="T10" fmla="*/ 1107 w 1760"/>
                <a:gd name="T11" fmla="*/ 208 h 601"/>
                <a:gd name="T12" fmla="*/ 858 w 1760"/>
                <a:gd name="T13" fmla="*/ 244 h 601"/>
                <a:gd name="T14" fmla="*/ 713 w 1760"/>
                <a:gd name="T15" fmla="*/ 186 h 601"/>
                <a:gd name="T16" fmla="*/ 707 w 1760"/>
                <a:gd name="T17" fmla="*/ 0 h 601"/>
                <a:gd name="T18" fmla="*/ 669 w 1760"/>
                <a:gd name="T19" fmla="*/ 8 h 601"/>
                <a:gd name="T20" fmla="*/ 658 w 1760"/>
                <a:gd name="T21" fmla="*/ 190 h 601"/>
                <a:gd name="T22" fmla="*/ 494 w 1760"/>
                <a:gd name="T23" fmla="*/ 232 h 601"/>
                <a:gd name="T24" fmla="*/ 84 w 1760"/>
                <a:gd name="T25" fmla="*/ 422 h 601"/>
                <a:gd name="T26" fmla="*/ 34 w 1760"/>
                <a:gd name="T27" fmla="*/ 406 h 601"/>
                <a:gd name="T28" fmla="*/ 4 w 1760"/>
                <a:gd name="T29" fmla="*/ 418 h 601"/>
                <a:gd name="T30" fmla="*/ 0 w 1760"/>
                <a:gd name="T31" fmla="*/ 425 h 601"/>
                <a:gd name="T32" fmla="*/ 106 w 1760"/>
                <a:gd name="T33" fmla="*/ 456 h 601"/>
                <a:gd name="T34" fmla="*/ 357 w 1760"/>
                <a:gd name="T35" fmla="*/ 425 h 601"/>
                <a:gd name="T36" fmla="*/ 389 w 1760"/>
                <a:gd name="T37" fmla="*/ 578 h 601"/>
                <a:gd name="T38" fmla="*/ 409 w 1760"/>
                <a:gd name="T39" fmla="*/ 601 h 601"/>
                <a:gd name="T40" fmla="*/ 432 w 1760"/>
                <a:gd name="T41" fmla="*/ 565 h 601"/>
                <a:gd name="T42" fmla="*/ 401 w 1760"/>
                <a:gd name="T43" fmla="*/ 467 h 601"/>
                <a:gd name="T44" fmla="*/ 414 w 1760"/>
                <a:gd name="T45" fmla="*/ 380 h 601"/>
                <a:gd name="T46" fmla="*/ 502 w 1760"/>
                <a:gd name="T47" fmla="*/ 288 h 601"/>
                <a:gd name="T48" fmla="*/ 614 w 1760"/>
                <a:gd name="T49" fmla="*/ 245 h 601"/>
                <a:gd name="T50" fmla="*/ 850 w 1760"/>
                <a:gd name="T51" fmla="*/ 288 h 601"/>
                <a:gd name="T52" fmla="*/ 1097 w 1760"/>
                <a:gd name="T53" fmla="*/ 258 h 601"/>
                <a:gd name="T54" fmla="*/ 1554 w 1760"/>
                <a:gd name="T55" fmla="*/ 369 h 601"/>
                <a:gd name="T56" fmla="*/ 1696 w 1760"/>
                <a:gd name="T57" fmla="*/ 589 h 601"/>
                <a:gd name="T58" fmla="*/ 1751 w 1760"/>
                <a:gd name="T59" fmla="*/ 350 h 601"/>
                <a:gd name="T60" fmla="*/ 1554 w 1760"/>
                <a:gd name="T61" fmla="*/ 262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60" h="601">
                  <a:moveTo>
                    <a:pt x="1554" y="262"/>
                  </a:moveTo>
                  <a:cubicBezTo>
                    <a:pt x="1438" y="216"/>
                    <a:pt x="1235" y="231"/>
                    <a:pt x="1217" y="222"/>
                  </a:cubicBezTo>
                  <a:cubicBezTo>
                    <a:pt x="1180" y="204"/>
                    <a:pt x="1142" y="188"/>
                    <a:pt x="1122" y="154"/>
                  </a:cubicBezTo>
                  <a:cubicBezTo>
                    <a:pt x="1112" y="136"/>
                    <a:pt x="1105" y="122"/>
                    <a:pt x="1100" y="108"/>
                  </a:cubicBezTo>
                  <a:cubicBezTo>
                    <a:pt x="1087" y="101"/>
                    <a:pt x="1073" y="96"/>
                    <a:pt x="1052" y="97"/>
                  </a:cubicBezTo>
                  <a:cubicBezTo>
                    <a:pt x="1070" y="164"/>
                    <a:pt x="1116" y="209"/>
                    <a:pt x="1107" y="208"/>
                  </a:cubicBezTo>
                  <a:cubicBezTo>
                    <a:pt x="1025" y="203"/>
                    <a:pt x="947" y="252"/>
                    <a:pt x="858" y="244"/>
                  </a:cubicBezTo>
                  <a:cubicBezTo>
                    <a:pt x="802" y="239"/>
                    <a:pt x="749" y="220"/>
                    <a:pt x="713" y="186"/>
                  </a:cubicBezTo>
                  <a:cubicBezTo>
                    <a:pt x="683" y="156"/>
                    <a:pt x="635" y="89"/>
                    <a:pt x="707" y="0"/>
                  </a:cubicBezTo>
                  <a:cubicBezTo>
                    <a:pt x="695" y="1"/>
                    <a:pt x="683" y="4"/>
                    <a:pt x="669" y="8"/>
                  </a:cubicBezTo>
                  <a:cubicBezTo>
                    <a:pt x="595" y="106"/>
                    <a:pt x="660" y="190"/>
                    <a:pt x="658" y="190"/>
                  </a:cubicBezTo>
                  <a:cubicBezTo>
                    <a:pt x="598" y="190"/>
                    <a:pt x="532" y="204"/>
                    <a:pt x="494" y="232"/>
                  </a:cubicBezTo>
                  <a:cubicBezTo>
                    <a:pt x="399" y="300"/>
                    <a:pt x="193" y="422"/>
                    <a:pt x="84" y="422"/>
                  </a:cubicBezTo>
                  <a:cubicBezTo>
                    <a:pt x="67" y="422"/>
                    <a:pt x="49" y="416"/>
                    <a:pt x="34" y="406"/>
                  </a:cubicBezTo>
                  <a:cubicBezTo>
                    <a:pt x="19" y="409"/>
                    <a:pt x="7" y="412"/>
                    <a:pt x="4" y="418"/>
                  </a:cubicBezTo>
                  <a:cubicBezTo>
                    <a:pt x="2" y="420"/>
                    <a:pt x="1" y="423"/>
                    <a:pt x="0" y="425"/>
                  </a:cubicBezTo>
                  <a:cubicBezTo>
                    <a:pt x="20" y="444"/>
                    <a:pt x="52" y="457"/>
                    <a:pt x="106" y="456"/>
                  </a:cubicBezTo>
                  <a:cubicBezTo>
                    <a:pt x="157" y="454"/>
                    <a:pt x="345" y="423"/>
                    <a:pt x="357" y="425"/>
                  </a:cubicBezTo>
                  <a:cubicBezTo>
                    <a:pt x="348" y="469"/>
                    <a:pt x="362" y="540"/>
                    <a:pt x="389" y="578"/>
                  </a:cubicBezTo>
                  <a:cubicBezTo>
                    <a:pt x="396" y="586"/>
                    <a:pt x="403" y="594"/>
                    <a:pt x="409" y="601"/>
                  </a:cubicBezTo>
                  <a:cubicBezTo>
                    <a:pt x="419" y="590"/>
                    <a:pt x="426" y="578"/>
                    <a:pt x="432" y="565"/>
                  </a:cubicBezTo>
                  <a:cubicBezTo>
                    <a:pt x="410" y="539"/>
                    <a:pt x="402" y="506"/>
                    <a:pt x="401" y="467"/>
                  </a:cubicBezTo>
                  <a:cubicBezTo>
                    <a:pt x="400" y="440"/>
                    <a:pt x="397" y="409"/>
                    <a:pt x="414" y="380"/>
                  </a:cubicBezTo>
                  <a:cubicBezTo>
                    <a:pt x="440" y="334"/>
                    <a:pt x="472" y="311"/>
                    <a:pt x="502" y="288"/>
                  </a:cubicBezTo>
                  <a:cubicBezTo>
                    <a:pt x="531" y="266"/>
                    <a:pt x="558" y="245"/>
                    <a:pt x="614" y="245"/>
                  </a:cubicBezTo>
                  <a:cubicBezTo>
                    <a:pt x="699" y="245"/>
                    <a:pt x="774" y="285"/>
                    <a:pt x="850" y="288"/>
                  </a:cubicBezTo>
                  <a:cubicBezTo>
                    <a:pt x="926" y="291"/>
                    <a:pt x="1004" y="258"/>
                    <a:pt x="1097" y="258"/>
                  </a:cubicBezTo>
                  <a:cubicBezTo>
                    <a:pt x="1161" y="258"/>
                    <a:pt x="1487" y="290"/>
                    <a:pt x="1554" y="369"/>
                  </a:cubicBezTo>
                  <a:cubicBezTo>
                    <a:pt x="1632" y="462"/>
                    <a:pt x="1701" y="502"/>
                    <a:pt x="1696" y="589"/>
                  </a:cubicBezTo>
                  <a:cubicBezTo>
                    <a:pt x="1722" y="511"/>
                    <a:pt x="1760" y="433"/>
                    <a:pt x="1751" y="350"/>
                  </a:cubicBezTo>
                  <a:cubicBezTo>
                    <a:pt x="1739" y="435"/>
                    <a:pt x="1697" y="318"/>
                    <a:pt x="1554" y="262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右枝2"/>
            <p:cNvSpPr>
              <a:spLocks/>
            </p:cNvSpPr>
            <p:nvPr/>
          </p:nvSpPr>
          <p:spPr bwMode="auto">
            <a:xfrm>
              <a:off x="4872465" y="3340509"/>
              <a:ext cx="772828" cy="513267"/>
            </a:xfrm>
            <a:custGeom>
              <a:avLst/>
              <a:gdLst>
                <a:gd name="T0" fmla="*/ 494 w 503"/>
                <a:gd name="T1" fmla="*/ 0 h 334"/>
                <a:gd name="T2" fmla="*/ 493 w 503"/>
                <a:gd name="T3" fmla="*/ 1 h 334"/>
                <a:gd name="T4" fmla="*/ 463 w 503"/>
                <a:gd name="T5" fmla="*/ 36 h 334"/>
                <a:gd name="T6" fmla="*/ 424 w 503"/>
                <a:gd name="T7" fmla="*/ 160 h 334"/>
                <a:gd name="T8" fmla="*/ 27 w 503"/>
                <a:gd name="T9" fmla="*/ 137 h 334"/>
                <a:gd name="T10" fmla="*/ 0 w 503"/>
                <a:gd name="T11" fmla="*/ 289 h 334"/>
                <a:gd name="T12" fmla="*/ 108 w 503"/>
                <a:gd name="T13" fmla="*/ 288 h 334"/>
                <a:gd name="T14" fmla="*/ 494 w 503"/>
                <a:gd name="T15" fmla="*/ 106 h 334"/>
                <a:gd name="T16" fmla="*/ 494 w 503"/>
                <a:gd name="T1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3" h="334">
                  <a:moveTo>
                    <a:pt x="494" y="0"/>
                  </a:moveTo>
                  <a:cubicBezTo>
                    <a:pt x="493" y="1"/>
                    <a:pt x="493" y="1"/>
                    <a:pt x="493" y="1"/>
                  </a:cubicBezTo>
                  <a:cubicBezTo>
                    <a:pt x="482" y="14"/>
                    <a:pt x="472" y="24"/>
                    <a:pt x="463" y="36"/>
                  </a:cubicBezTo>
                  <a:cubicBezTo>
                    <a:pt x="467" y="78"/>
                    <a:pt x="455" y="123"/>
                    <a:pt x="424" y="160"/>
                  </a:cubicBezTo>
                  <a:cubicBezTo>
                    <a:pt x="345" y="256"/>
                    <a:pt x="68" y="245"/>
                    <a:pt x="27" y="137"/>
                  </a:cubicBezTo>
                  <a:cubicBezTo>
                    <a:pt x="16" y="187"/>
                    <a:pt x="8" y="238"/>
                    <a:pt x="0" y="289"/>
                  </a:cubicBezTo>
                  <a:cubicBezTo>
                    <a:pt x="13" y="274"/>
                    <a:pt x="45" y="272"/>
                    <a:pt x="108" y="288"/>
                  </a:cubicBezTo>
                  <a:cubicBezTo>
                    <a:pt x="292" y="334"/>
                    <a:pt x="463" y="242"/>
                    <a:pt x="494" y="106"/>
                  </a:cubicBezTo>
                  <a:cubicBezTo>
                    <a:pt x="503" y="65"/>
                    <a:pt x="502" y="30"/>
                    <a:pt x="494" y="0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左枝3"/>
            <p:cNvSpPr>
              <a:spLocks/>
            </p:cNvSpPr>
            <p:nvPr/>
          </p:nvSpPr>
          <p:spPr bwMode="auto">
            <a:xfrm>
              <a:off x="1712476" y="2393061"/>
              <a:ext cx="2707499" cy="1321223"/>
            </a:xfrm>
            <a:custGeom>
              <a:avLst/>
              <a:gdLst>
                <a:gd name="T0" fmla="*/ 1521 w 1762"/>
                <a:gd name="T1" fmla="*/ 596 h 860"/>
                <a:gd name="T2" fmla="*/ 1261 w 1762"/>
                <a:gd name="T3" fmla="*/ 220 h 860"/>
                <a:gd name="T4" fmla="*/ 1254 w 1762"/>
                <a:gd name="T5" fmla="*/ 209 h 860"/>
                <a:gd name="T6" fmla="*/ 1223 w 1762"/>
                <a:gd name="T7" fmla="*/ 138 h 860"/>
                <a:gd name="T8" fmla="*/ 1187 w 1762"/>
                <a:gd name="T9" fmla="*/ 380 h 860"/>
                <a:gd name="T10" fmla="*/ 937 w 1762"/>
                <a:gd name="T11" fmla="*/ 342 h 860"/>
                <a:gd name="T12" fmla="*/ 815 w 1762"/>
                <a:gd name="T13" fmla="*/ 270 h 860"/>
                <a:gd name="T14" fmla="*/ 754 w 1762"/>
                <a:gd name="T15" fmla="*/ 26 h 860"/>
                <a:gd name="T16" fmla="*/ 673 w 1762"/>
                <a:gd name="T17" fmla="*/ 0 h 860"/>
                <a:gd name="T18" fmla="*/ 652 w 1762"/>
                <a:gd name="T19" fmla="*/ 100 h 860"/>
                <a:gd name="T20" fmla="*/ 483 w 1762"/>
                <a:gd name="T21" fmla="*/ 57 h 860"/>
                <a:gd name="T22" fmla="*/ 335 w 1762"/>
                <a:gd name="T23" fmla="*/ 75 h 860"/>
                <a:gd name="T24" fmla="*/ 43 w 1762"/>
                <a:gd name="T25" fmla="*/ 36 h 860"/>
                <a:gd name="T26" fmla="*/ 0 w 1762"/>
                <a:gd name="T27" fmla="*/ 65 h 860"/>
                <a:gd name="T28" fmla="*/ 257 w 1762"/>
                <a:gd name="T29" fmla="*/ 143 h 860"/>
                <a:gd name="T30" fmla="*/ 164 w 1762"/>
                <a:gd name="T31" fmla="*/ 288 h 860"/>
                <a:gd name="T32" fmla="*/ 212 w 1762"/>
                <a:gd name="T33" fmla="*/ 292 h 860"/>
                <a:gd name="T34" fmla="*/ 277 w 1762"/>
                <a:gd name="T35" fmla="*/ 198 h 860"/>
                <a:gd name="T36" fmla="*/ 663 w 1762"/>
                <a:gd name="T37" fmla="*/ 196 h 860"/>
                <a:gd name="T38" fmla="*/ 968 w 1762"/>
                <a:gd name="T39" fmla="*/ 421 h 860"/>
                <a:gd name="T40" fmla="*/ 1190 w 1762"/>
                <a:gd name="T41" fmla="*/ 466 h 860"/>
                <a:gd name="T42" fmla="*/ 1425 w 1762"/>
                <a:gd name="T43" fmla="*/ 660 h 860"/>
                <a:gd name="T44" fmla="*/ 1659 w 1762"/>
                <a:gd name="T45" fmla="*/ 771 h 860"/>
                <a:gd name="T46" fmla="*/ 1716 w 1762"/>
                <a:gd name="T47" fmla="*/ 860 h 860"/>
                <a:gd name="T48" fmla="*/ 1762 w 1762"/>
                <a:gd name="T49" fmla="*/ 504 h 860"/>
                <a:gd name="T50" fmla="*/ 1521 w 1762"/>
                <a:gd name="T51" fmla="*/ 596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62" h="860">
                  <a:moveTo>
                    <a:pt x="1521" y="596"/>
                  </a:moveTo>
                  <a:cubicBezTo>
                    <a:pt x="1294" y="520"/>
                    <a:pt x="1203" y="379"/>
                    <a:pt x="1261" y="220"/>
                  </a:cubicBezTo>
                  <a:cubicBezTo>
                    <a:pt x="1259" y="217"/>
                    <a:pt x="1256" y="213"/>
                    <a:pt x="1254" y="209"/>
                  </a:cubicBezTo>
                  <a:cubicBezTo>
                    <a:pt x="1235" y="183"/>
                    <a:pt x="1227" y="160"/>
                    <a:pt x="1223" y="138"/>
                  </a:cubicBezTo>
                  <a:cubicBezTo>
                    <a:pt x="1186" y="214"/>
                    <a:pt x="1166" y="281"/>
                    <a:pt x="1187" y="380"/>
                  </a:cubicBezTo>
                  <a:cubicBezTo>
                    <a:pt x="1108" y="319"/>
                    <a:pt x="991" y="358"/>
                    <a:pt x="937" y="342"/>
                  </a:cubicBezTo>
                  <a:cubicBezTo>
                    <a:pt x="891" y="329"/>
                    <a:pt x="846" y="306"/>
                    <a:pt x="815" y="270"/>
                  </a:cubicBezTo>
                  <a:cubicBezTo>
                    <a:pt x="753" y="211"/>
                    <a:pt x="729" y="119"/>
                    <a:pt x="754" y="26"/>
                  </a:cubicBezTo>
                  <a:cubicBezTo>
                    <a:pt x="730" y="14"/>
                    <a:pt x="702" y="6"/>
                    <a:pt x="673" y="0"/>
                  </a:cubicBezTo>
                  <a:cubicBezTo>
                    <a:pt x="658" y="31"/>
                    <a:pt x="650" y="65"/>
                    <a:pt x="652" y="100"/>
                  </a:cubicBezTo>
                  <a:cubicBezTo>
                    <a:pt x="554" y="53"/>
                    <a:pt x="534" y="57"/>
                    <a:pt x="483" y="57"/>
                  </a:cubicBezTo>
                  <a:cubicBezTo>
                    <a:pt x="437" y="58"/>
                    <a:pt x="374" y="70"/>
                    <a:pt x="335" y="75"/>
                  </a:cubicBezTo>
                  <a:cubicBezTo>
                    <a:pt x="191" y="93"/>
                    <a:pt x="101" y="72"/>
                    <a:pt x="43" y="36"/>
                  </a:cubicBezTo>
                  <a:cubicBezTo>
                    <a:pt x="29" y="45"/>
                    <a:pt x="14" y="54"/>
                    <a:pt x="0" y="65"/>
                  </a:cubicBezTo>
                  <a:cubicBezTo>
                    <a:pt x="92" y="143"/>
                    <a:pt x="211" y="152"/>
                    <a:pt x="257" y="143"/>
                  </a:cubicBezTo>
                  <a:cubicBezTo>
                    <a:pt x="259" y="143"/>
                    <a:pt x="196" y="216"/>
                    <a:pt x="164" y="288"/>
                  </a:cubicBezTo>
                  <a:cubicBezTo>
                    <a:pt x="212" y="292"/>
                    <a:pt x="212" y="292"/>
                    <a:pt x="212" y="292"/>
                  </a:cubicBezTo>
                  <a:cubicBezTo>
                    <a:pt x="227" y="256"/>
                    <a:pt x="250" y="224"/>
                    <a:pt x="277" y="198"/>
                  </a:cubicBezTo>
                  <a:cubicBezTo>
                    <a:pt x="401" y="81"/>
                    <a:pt x="590" y="98"/>
                    <a:pt x="663" y="196"/>
                  </a:cubicBezTo>
                  <a:cubicBezTo>
                    <a:pt x="766" y="332"/>
                    <a:pt x="810" y="373"/>
                    <a:pt x="968" y="421"/>
                  </a:cubicBezTo>
                  <a:cubicBezTo>
                    <a:pt x="1061" y="448"/>
                    <a:pt x="1117" y="414"/>
                    <a:pt x="1190" y="466"/>
                  </a:cubicBezTo>
                  <a:cubicBezTo>
                    <a:pt x="1269" y="521"/>
                    <a:pt x="1331" y="614"/>
                    <a:pt x="1425" y="660"/>
                  </a:cubicBezTo>
                  <a:cubicBezTo>
                    <a:pt x="1498" y="695"/>
                    <a:pt x="1609" y="725"/>
                    <a:pt x="1659" y="771"/>
                  </a:cubicBezTo>
                  <a:cubicBezTo>
                    <a:pt x="1704" y="812"/>
                    <a:pt x="1714" y="828"/>
                    <a:pt x="1716" y="860"/>
                  </a:cubicBezTo>
                  <a:cubicBezTo>
                    <a:pt x="1747" y="743"/>
                    <a:pt x="1746" y="623"/>
                    <a:pt x="1762" y="504"/>
                  </a:cubicBezTo>
                  <a:cubicBezTo>
                    <a:pt x="1710" y="584"/>
                    <a:pt x="1628" y="632"/>
                    <a:pt x="1521" y="596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右枝3"/>
            <p:cNvSpPr>
              <a:spLocks/>
            </p:cNvSpPr>
            <p:nvPr/>
          </p:nvSpPr>
          <p:spPr bwMode="auto">
            <a:xfrm>
              <a:off x="4865959" y="1815019"/>
              <a:ext cx="2091449" cy="1651692"/>
            </a:xfrm>
            <a:custGeom>
              <a:avLst/>
              <a:gdLst>
                <a:gd name="T0" fmla="*/ 1079 w 1361"/>
                <a:gd name="T1" fmla="*/ 186 h 1075"/>
                <a:gd name="T2" fmla="*/ 1361 w 1361"/>
                <a:gd name="T3" fmla="*/ 43 h 1075"/>
                <a:gd name="T4" fmla="*/ 1314 w 1361"/>
                <a:gd name="T5" fmla="*/ 52 h 1075"/>
                <a:gd name="T6" fmla="*/ 1186 w 1361"/>
                <a:gd name="T7" fmla="*/ 118 h 1075"/>
                <a:gd name="T8" fmla="*/ 1195 w 1361"/>
                <a:gd name="T9" fmla="*/ 53 h 1075"/>
                <a:gd name="T10" fmla="*/ 1187 w 1361"/>
                <a:gd name="T11" fmla="*/ 0 h 1075"/>
                <a:gd name="T12" fmla="*/ 1175 w 1361"/>
                <a:gd name="T13" fmla="*/ 20 h 1075"/>
                <a:gd name="T14" fmla="*/ 1173 w 1361"/>
                <a:gd name="T15" fmla="*/ 24 h 1075"/>
                <a:gd name="T16" fmla="*/ 1173 w 1361"/>
                <a:gd name="T17" fmla="*/ 25 h 1075"/>
                <a:gd name="T18" fmla="*/ 1113 w 1361"/>
                <a:gd name="T19" fmla="*/ 149 h 1075"/>
                <a:gd name="T20" fmla="*/ 893 w 1361"/>
                <a:gd name="T21" fmla="*/ 310 h 1075"/>
                <a:gd name="T22" fmla="*/ 769 w 1361"/>
                <a:gd name="T23" fmla="*/ 542 h 1075"/>
                <a:gd name="T24" fmla="*/ 522 w 1361"/>
                <a:gd name="T25" fmla="*/ 674 h 1075"/>
                <a:gd name="T26" fmla="*/ 334 w 1361"/>
                <a:gd name="T27" fmla="*/ 724 h 1075"/>
                <a:gd name="T28" fmla="*/ 375 w 1361"/>
                <a:gd name="T29" fmla="*/ 581 h 1075"/>
                <a:gd name="T30" fmla="*/ 374 w 1361"/>
                <a:gd name="T31" fmla="*/ 580 h 1075"/>
                <a:gd name="T32" fmla="*/ 328 w 1361"/>
                <a:gd name="T33" fmla="*/ 542 h 1075"/>
                <a:gd name="T34" fmla="*/ 331 w 1361"/>
                <a:gd name="T35" fmla="*/ 563 h 1075"/>
                <a:gd name="T36" fmla="*/ 276 w 1361"/>
                <a:gd name="T37" fmla="*/ 713 h 1075"/>
                <a:gd name="T38" fmla="*/ 102 w 1361"/>
                <a:gd name="T39" fmla="*/ 853 h 1075"/>
                <a:gd name="T40" fmla="*/ 0 w 1361"/>
                <a:gd name="T41" fmla="*/ 915 h 1075"/>
                <a:gd name="T42" fmla="*/ 39 w 1361"/>
                <a:gd name="T43" fmla="*/ 1075 h 1075"/>
                <a:gd name="T44" fmla="*/ 40 w 1361"/>
                <a:gd name="T45" fmla="*/ 1073 h 1075"/>
                <a:gd name="T46" fmla="*/ 394 w 1361"/>
                <a:gd name="T47" fmla="*/ 787 h 1075"/>
                <a:gd name="T48" fmla="*/ 775 w 1361"/>
                <a:gd name="T49" fmla="*/ 859 h 1075"/>
                <a:gd name="T50" fmla="*/ 1064 w 1361"/>
                <a:gd name="T51" fmla="*/ 825 h 1075"/>
                <a:gd name="T52" fmla="*/ 1101 w 1361"/>
                <a:gd name="T53" fmla="*/ 666 h 1075"/>
                <a:gd name="T54" fmla="*/ 1079 w 1361"/>
                <a:gd name="T55" fmla="*/ 697 h 1075"/>
                <a:gd name="T56" fmla="*/ 1040 w 1361"/>
                <a:gd name="T57" fmla="*/ 813 h 1075"/>
                <a:gd name="T58" fmla="*/ 725 w 1361"/>
                <a:gd name="T59" fmla="*/ 796 h 1075"/>
                <a:gd name="T60" fmla="*/ 509 w 1361"/>
                <a:gd name="T61" fmla="*/ 736 h 1075"/>
                <a:gd name="T62" fmla="*/ 811 w 1361"/>
                <a:gd name="T63" fmla="*/ 575 h 1075"/>
                <a:gd name="T64" fmla="*/ 977 w 1361"/>
                <a:gd name="T65" fmla="*/ 260 h 1075"/>
                <a:gd name="T66" fmla="*/ 1085 w 1361"/>
                <a:gd name="T67" fmla="*/ 218 h 1075"/>
                <a:gd name="T68" fmla="*/ 1209 w 1361"/>
                <a:gd name="T69" fmla="*/ 259 h 1075"/>
                <a:gd name="T70" fmla="*/ 1255 w 1361"/>
                <a:gd name="T71" fmla="*/ 258 h 1075"/>
                <a:gd name="T72" fmla="*/ 1250 w 1361"/>
                <a:gd name="T73" fmla="*/ 250 h 1075"/>
                <a:gd name="T74" fmla="*/ 1079 w 1361"/>
                <a:gd name="T75" fmla="*/ 186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61" h="1075">
                  <a:moveTo>
                    <a:pt x="1079" y="186"/>
                  </a:moveTo>
                  <a:cubicBezTo>
                    <a:pt x="1128" y="161"/>
                    <a:pt x="1287" y="115"/>
                    <a:pt x="1361" y="43"/>
                  </a:cubicBezTo>
                  <a:cubicBezTo>
                    <a:pt x="1346" y="44"/>
                    <a:pt x="1330" y="48"/>
                    <a:pt x="1314" y="52"/>
                  </a:cubicBezTo>
                  <a:cubicBezTo>
                    <a:pt x="1278" y="81"/>
                    <a:pt x="1241" y="96"/>
                    <a:pt x="1186" y="118"/>
                  </a:cubicBezTo>
                  <a:cubicBezTo>
                    <a:pt x="1185" y="119"/>
                    <a:pt x="1194" y="97"/>
                    <a:pt x="1195" y="53"/>
                  </a:cubicBezTo>
                  <a:cubicBezTo>
                    <a:pt x="1195" y="31"/>
                    <a:pt x="1192" y="14"/>
                    <a:pt x="1187" y="0"/>
                  </a:cubicBezTo>
                  <a:cubicBezTo>
                    <a:pt x="1184" y="5"/>
                    <a:pt x="1180" y="12"/>
                    <a:pt x="1175" y="20"/>
                  </a:cubicBezTo>
                  <a:cubicBezTo>
                    <a:pt x="1173" y="24"/>
                    <a:pt x="1173" y="24"/>
                    <a:pt x="1173" y="24"/>
                  </a:cubicBezTo>
                  <a:cubicBezTo>
                    <a:pt x="1173" y="25"/>
                    <a:pt x="1173" y="25"/>
                    <a:pt x="1173" y="25"/>
                  </a:cubicBezTo>
                  <a:cubicBezTo>
                    <a:pt x="1181" y="67"/>
                    <a:pt x="1168" y="126"/>
                    <a:pt x="1113" y="149"/>
                  </a:cubicBezTo>
                  <a:cubicBezTo>
                    <a:pt x="1025" y="184"/>
                    <a:pt x="940" y="226"/>
                    <a:pt x="893" y="310"/>
                  </a:cubicBezTo>
                  <a:cubicBezTo>
                    <a:pt x="852" y="383"/>
                    <a:pt x="840" y="477"/>
                    <a:pt x="769" y="542"/>
                  </a:cubicBezTo>
                  <a:cubicBezTo>
                    <a:pt x="714" y="594"/>
                    <a:pt x="613" y="651"/>
                    <a:pt x="522" y="674"/>
                  </a:cubicBezTo>
                  <a:cubicBezTo>
                    <a:pt x="431" y="697"/>
                    <a:pt x="369" y="683"/>
                    <a:pt x="334" y="724"/>
                  </a:cubicBezTo>
                  <a:cubicBezTo>
                    <a:pt x="360" y="679"/>
                    <a:pt x="378" y="622"/>
                    <a:pt x="375" y="581"/>
                  </a:cubicBezTo>
                  <a:cubicBezTo>
                    <a:pt x="374" y="580"/>
                    <a:pt x="374" y="580"/>
                    <a:pt x="374" y="580"/>
                  </a:cubicBezTo>
                  <a:cubicBezTo>
                    <a:pt x="356" y="570"/>
                    <a:pt x="343" y="553"/>
                    <a:pt x="328" y="542"/>
                  </a:cubicBezTo>
                  <a:cubicBezTo>
                    <a:pt x="329" y="548"/>
                    <a:pt x="330" y="555"/>
                    <a:pt x="331" y="563"/>
                  </a:cubicBezTo>
                  <a:cubicBezTo>
                    <a:pt x="334" y="594"/>
                    <a:pt x="314" y="682"/>
                    <a:pt x="276" y="713"/>
                  </a:cubicBezTo>
                  <a:cubicBezTo>
                    <a:pt x="216" y="761"/>
                    <a:pt x="141" y="813"/>
                    <a:pt x="102" y="853"/>
                  </a:cubicBezTo>
                  <a:cubicBezTo>
                    <a:pt x="52" y="904"/>
                    <a:pt x="20" y="920"/>
                    <a:pt x="0" y="915"/>
                  </a:cubicBezTo>
                  <a:cubicBezTo>
                    <a:pt x="7" y="969"/>
                    <a:pt x="17" y="1026"/>
                    <a:pt x="39" y="1075"/>
                  </a:cubicBezTo>
                  <a:cubicBezTo>
                    <a:pt x="39" y="1074"/>
                    <a:pt x="39" y="1074"/>
                    <a:pt x="40" y="1073"/>
                  </a:cubicBezTo>
                  <a:cubicBezTo>
                    <a:pt x="76" y="955"/>
                    <a:pt x="230" y="778"/>
                    <a:pt x="394" y="787"/>
                  </a:cubicBezTo>
                  <a:cubicBezTo>
                    <a:pt x="468" y="785"/>
                    <a:pt x="555" y="755"/>
                    <a:pt x="775" y="859"/>
                  </a:cubicBezTo>
                  <a:cubicBezTo>
                    <a:pt x="911" y="924"/>
                    <a:pt x="1021" y="879"/>
                    <a:pt x="1064" y="825"/>
                  </a:cubicBezTo>
                  <a:cubicBezTo>
                    <a:pt x="1102" y="778"/>
                    <a:pt x="1113" y="718"/>
                    <a:pt x="1101" y="666"/>
                  </a:cubicBezTo>
                  <a:cubicBezTo>
                    <a:pt x="1093" y="676"/>
                    <a:pt x="1086" y="687"/>
                    <a:pt x="1079" y="697"/>
                  </a:cubicBezTo>
                  <a:cubicBezTo>
                    <a:pt x="1084" y="741"/>
                    <a:pt x="1071" y="790"/>
                    <a:pt x="1040" y="813"/>
                  </a:cubicBezTo>
                  <a:cubicBezTo>
                    <a:pt x="949" y="881"/>
                    <a:pt x="882" y="871"/>
                    <a:pt x="725" y="796"/>
                  </a:cubicBezTo>
                  <a:cubicBezTo>
                    <a:pt x="666" y="767"/>
                    <a:pt x="615" y="748"/>
                    <a:pt x="509" y="736"/>
                  </a:cubicBezTo>
                  <a:cubicBezTo>
                    <a:pt x="544" y="717"/>
                    <a:pt x="717" y="673"/>
                    <a:pt x="811" y="575"/>
                  </a:cubicBezTo>
                  <a:cubicBezTo>
                    <a:pt x="908" y="473"/>
                    <a:pt x="882" y="331"/>
                    <a:pt x="977" y="260"/>
                  </a:cubicBezTo>
                  <a:cubicBezTo>
                    <a:pt x="1003" y="241"/>
                    <a:pt x="1041" y="229"/>
                    <a:pt x="1085" y="218"/>
                  </a:cubicBezTo>
                  <a:cubicBezTo>
                    <a:pt x="1121" y="209"/>
                    <a:pt x="1176" y="230"/>
                    <a:pt x="1209" y="259"/>
                  </a:cubicBezTo>
                  <a:cubicBezTo>
                    <a:pt x="1225" y="260"/>
                    <a:pt x="1240" y="259"/>
                    <a:pt x="1255" y="258"/>
                  </a:cubicBezTo>
                  <a:cubicBezTo>
                    <a:pt x="1254" y="255"/>
                    <a:pt x="1252" y="252"/>
                    <a:pt x="1250" y="250"/>
                  </a:cubicBezTo>
                  <a:cubicBezTo>
                    <a:pt x="1227" y="217"/>
                    <a:pt x="1176" y="183"/>
                    <a:pt x="1079" y="186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右枝4"/>
            <p:cNvSpPr>
              <a:spLocks/>
            </p:cNvSpPr>
            <p:nvPr/>
          </p:nvSpPr>
          <p:spPr bwMode="auto">
            <a:xfrm>
              <a:off x="4702677" y="1001859"/>
              <a:ext cx="1372615" cy="1641283"/>
            </a:xfrm>
            <a:custGeom>
              <a:avLst/>
              <a:gdLst>
                <a:gd name="T0" fmla="*/ 890 w 893"/>
                <a:gd name="T1" fmla="*/ 341 h 1068"/>
                <a:gd name="T2" fmla="*/ 873 w 893"/>
                <a:gd name="T3" fmla="*/ 264 h 1068"/>
                <a:gd name="T4" fmla="*/ 842 w 893"/>
                <a:gd name="T5" fmla="*/ 305 h 1068"/>
                <a:gd name="T6" fmla="*/ 843 w 893"/>
                <a:gd name="T7" fmla="*/ 328 h 1068"/>
                <a:gd name="T8" fmla="*/ 744 w 893"/>
                <a:gd name="T9" fmla="*/ 411 h 1068"/>
                <a:gd name="T10" fmla="*/ 659 w 893"/>
                <a:gd name="T11" fmla="*/ 401 h 1068"/>
                <a:gd name="T12" fmla="*/ 527 w 893"/>
                <a:gd name="T13" fmla="*/ 421 h 1068"/>
                <a:gd name="T14" fmla="*/ 548 w 893"/>
                <a:gd name="T15" fmla="*/ 42 h 1068"/>
                <a:gd name="T16" fmla="*/ 393 w 893"/>
                <a:gd name="T17" fmla="*/ 122 h 1068"/>
                <a:gd name="T18" fmla="*/ 554 w 893"/>
                <a:gd name="T19" fmla="*/ 91 h 1068"/>
                <a:gd name="T20" fmla="*/ 316 w 893"/>
                <a:gd name="T21" fmla="*/ 559 h 1068"/>
                <a:gd name="T22" fmla="*/ 279 w 893"/>
                <a:gd name="T23" fmla="*/ 457 h 1068"/>
                <a:gd name="T24" fmla="*/ 214 w 893"/>
                <a:gd name="T25" fmla="*/ 459 h 1068"/>
                <a:gd name="T26" fmla="*/ 184 w 893"/>
                <a:gd name="T27" fmla="*/ 512 h 1068"/>
                <a:gd name="T28" fmla="*/ 195 w 893"/>
                <a:gd name="T29" fmla="*/ 552 h 1068"/>
                <a:gd name="T30" fmla="*/ 238 w 893"/>
                <a:gd name="T31" fmla="*/ 561 h 1068"/>
                <a:gd name="T32" fmla="*/ 261 w 893"/>
                <a:gd name="T33" fmla="*/ 527 h 1068"/>
                <a:gd name="T34" fmla="*/ 248 w 893"/>
                <a:gd name="T35" fmla="*/ 512 h 1068"/>
                <a:gd name="T36" fmla="*/ 235 w 893"/>
                <a:gd name="T37" fmla="*/ 533 h 1068"/>
                <a:gd name="T38" fmla="*/ 219 w 893"/>
                <a:gd name="T39" fmla="*/ 533 h 1068"/>
                <a:gd name="T40" fmla="*/ 210 w 893"/>
                <a:gd name="T41" fmla="*/ 506 h 1068"/>
                <a:gd name="T42" fmla="*/ 225 w 893"/>
                <a:gd name="T43" fmla="*/ 487 h 1068"/>
                <a:gd name="T44" fmla="*/ 261 w 893"/>
                <a:gd name="T45" fmla="*/ 489 h 1068"/>
                <a:gd name="T46" fmla="*/ 274 w 893"/>
                <a:gd name="T47" fmla="*/ 590 h 1068"/>
                <a:gd name="T48" fmla="*/ 18 w 893"/>
                <a:gd name="T49" fmla="*/ 776 h 1068"/>
                <a:gd name="T50" fmla="*/ 0 w 893"/>
                <a:gd name="T51" fmla="*/ 775 h 1068"/>
                <a:gd name="T52" fmla="*/ 72 w 893"/>
                <a:gd name="T53" fmla="*/ 1068 h 1068"/>
                <a:gd name="T54" fmla="*/ 192 w 893"/>
                <a:gd name="T55" fmla="*/ 798 h 1068"/>
                <a:gd name="T56" fmla="*/ 510 w 893"/>
                <a:gd name="T57" fmla="*/ 488 h 1068"/>
                <a:gd name="T58" fmla="*/ 645 w 893"/>
                <a:gd name="T59" fmla="*/ 451 h 1068"/>
                <a:gd name="T60" fmla="*/ 737 w 893"/>
                <a:gd name="T61" fmla="*/ 466 h 1068"/>
                <a:gd name="T62" fmla="*/ 788 w 893"/>
                <a:gd name="T63" fmla="*/ 494 h 1068"/>
                <a:gd name="T64" fmla="*/ 794 w 893"/>
                <a:gd name="T65" fmla="*/ 495 h 1068"/>
                <a:gd name="T66" fmla="*/ 835 w 893"/>
                <a:gd name="T67" fmla="*/ 547 h 1068"/>
                <a:gd name="T68" fmla="*/ 865 w 893"/>
                <a:gd name="T69" fmla="*/ 515 h 1068"/>
                <a:gd name="T70" fmla="*/ 810 w 893"/>
                <a:gd name="T71" fmla="*/ 447 h 1068"/>
                <a:gd name="T72" fmla="*/ 890 w 893"/>
                <a:gd name="T73" fmla="*/ 341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93" h="1068">
                  <a:moveTo>
                    <a:pt x="890" y="341"/>
                  </a:moveTo>
                  <a:cubicBezTo>
                    <a:pt x="893" y="312"/>
                    <a:pt x="886" y="286"/>
                    <a:pt x="873" y="264"/>
                  </a:cubicBezTo>
                  <a:cubicBezTo>
                    <a:pt x="860" y="275"/>
                    <a:pt x="850" y="289"/>
                    <a:pt x="842" y="305"/>
                  </a:cubicBezTo>
                  <a:cubicBezTo>
                    <a:pt x="843" y="312"/>
                    <a:pt x="843" y="320"/>
                    <a:pt x="843" y="328"/>
                  </a:cubicBezTo>
                  <a:cubicBezTo>
                    <a:pt x="840" y="367"/>
                    <a:pt x="793" y="425"/>
                    <a:pt x="744" y="411"/>
                  </a:cubicBezTo>
                  <a:cubicBezTo>
                    <a:pt x="718" y="404"/>
                    <a:pt x="686" y="404"/>
                    <a:pt x="659" y="401"/>
                  </a:cubicBezTo>
                  <a:cubicBezTo>
                    <a:pt x="614" y="397"/>
                    <a:pt x="568" y="401"/>
                    <a:pt x="527" y="421"/>
                  </a:cubicBezTo>
                  <a:cubicBezTo>
                    <a:pt x="613" y="328"/>
                    <a:pt x="692" y="82"/>
                    <a:pt x="548" y="42"/>
                  </a:cubicBezTo>
                  <a:cubicBezTo>
                    <a:pt x="399" y="0"/>
                    <a:pt x="393" y="109"/>
                    <a:pt x="393" y="122"/>
                  </a:cubicBezTo>
                  <a:cubicBezTo>
                    <a:pt x="393" y="131"/>
                    <a:pt x="478" y="30"/>
                    <a:pt x="554" y="91"/>
                  </a:cubicBezTo>
                  <a:cubicBezTo>
                    <a:pt x="632" y="195"/>
                    <a:pt x="480" y="412"/>
                    <a:pt x="316" y="559"/>
                  </a:cubicBezTo>
                  <a:cubicBezTo>
                    <a:pt x="324" y="494"/>
                    <a:pt x="312" y="469"/>
                    <a:pt x="279" y="457"/>
                  </a:cubicBezTo>
                  <a:cubicBezTo>
                    <a:pt x="258" y="449"/>
                    <a:pt x="235" y="447"/>
                    <a:pt x="214" y="459"/>
                  </a:cubicBezTo>
                  <a:cubicBezTo>
                    <a:pt x="190" y="471"/>
                    <a:pt x="185" y="492"/>
                    <a:pt x="184" y="512"/>
                  </a:cubicBezTo>
                  <a:cubicBezTo>
                    <a:pt x="184" y="515"/>
                    <a:pt x="183" y="540"/>
                    <a:pt x="195" y="552"/>
                  </a:cubicBezTo>
                  <a:cubicBezTo>
                    <a:pt x="207" y="563"/>
                    <a:pt x="231" y="563"/>
                    <a:pt x="238" y="561"/>
                  </a:cubicBezTo>
                  <a:cubicBezTo>
                    <a:pt x="260" y="553"/>
                    <a:pt x="262" y="539"/>
                    <a:pt x="261" y="527"/>
                  </a:cubicBezTo>
                  <a:cubicBezTo>
                    <a:pt x="260" y="520"/>
                    <a:pt x="253" y="510"/>
                    <a:pt x="248" y="512"/>
                  </a:cubicBezTo>
                  <a:cubicBezTo>
                    <a:pt x="231" y="517"/>
                    <a:pt x="244" y="524"/>
                    <a:pt x="235" y="533"/>
                  </a:cubicBezTo>
                  <a:cubicBezTo>
                    <a:pt x="230" y="538"/>
                    <a:pt x="223" y="536"/>
                    <a:pt x="219" y="533"/>
                  </a:cubicBezTo>
                  <a:cubicBezTo>
                    <a:pt x="208" y="525"/>
                    <a:pt x="208" y="511"/>
                    <a:pt x="210" y="506"/>
                  </a:cubicBezTo>
                  <a:cubicBezTo>
                    <a:pt x="212" y="498"/>
                    <a:pt x="219" y="489"/>
                    <a:pt x="225" y="487"/>
                  </a:cubicBezTo>
                  <a:cubicBezTo>
                    <a:pt x="235" y="483"/>
                    <a:pt x="243" y="478"/>
                    <a:pt x="261" y="489"/>
                  </a:cubicBezTo>
                  <a:cubicBezTo>
                    <a:pt x="297" y="509"/>
                    <a:pt x="279" y="587"/>
                    <a:pt x="274" y="590"/>
                  </a:cubicBezTo>
                  <a:cubicBezTo>
                    <a:pt x="153" y="687"/>
                    <a:pt x="78" y="766"/>
                    <a:pt x="18" y="776"/>
                  </a:cubicBezTo>
                  <a:cubicBezTo>
                    <a:pt x="12" y="777"/>
                    <a:pt x="6" y="777"/>
                    <a:pt x="0" y="775"/>
                  </a:cubicBezTo>
                  <a:cubicBezTo>
                    <a:pt x="32" y="870"/>
                    <a:pt x="59" y="968"/>
                    <a:pt x="72" y="1068"/>
                  </a:cubicBezTo>
                  <a:cubicBezTo>
                    <a:pt x="79" y="981"/>
                    <a:pt x="108" y="896"/>
                    <a:pt x="192" y="798"/>
                  </a:cubicBezTo>
                  <a:cubicBezTo>
                    <a:pt x="305" y="667"/>
                    <a:pt x="377" y="586"/>
                    <a:pt x="510" y="488"/>
                  </a:cubicBezTo>
                  <a:cubicBezTo>
                    <a:pt x="541" y="469"/>
                    <a:pt x="594" y="452"/>
                    <a:pt x="645" y="451"/>
                  </a:cubicBezTo>
                  <a:cubicBezTo>
                    <a:pt x="683" y="450"/>
                    <a:pt x="725" y="462"/>
                    <a:pt x="737" y="466"/>
                  </a:cubicBezTo>
                  <a:cubicBezTo>
                    <a:pt x="757" y="473"/>
                    <a:pt x="774" y="483"/>
                    <a:pt x="788" y="494"/>
                  </a:cubicBezTo>
                  <a:cubicBezTo>
                    <a:pt x="790" y="494"/>
                    <a:pt x="792" y="495"/>
                    <a:pt x="794" y="495"/>
                  </a:cubicBezTo>
                  <a:cubicBezTo>
                    <a:pt x="807" y="499"/>
                    <a:pt x="823" y="544"/>
                    <a:pt x="835" y="547"/>
                  </a:cubicBezTo>
                  <a:cubicBezTo>
                    <a:pt x="846" y="550"/>
                    <a:pt x="854" y="512"/>
                    <a:pt x="865" y="515"/>
                  </a:cubicBezTo>
                  <a:cubicBezTo>
                    <a:pt x="851" y="482"/>
                    <a:pt x="832" y="457"/>
                    <a:pt x="810" y="447"/>
                  </a:cubicBezTo>
                  <a:cubicBezTo>
                    <a:pt x="804" y="445"/>
                    <a:pt x="881" y="425"/>
                    <a:pt x="890" y="341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6" name="右枝5"/>
            <p:cNvSpPr>
              <a:spLocks/>
            </p:cNvSpPr>
            <p:nvPr/>
          </p:nvSpPr>
          <p:spPr bwMode="auto">
            <a:xfrm>
              <a:off x="4326021" y="513312"/>
              <a:ext cx="753312" cy="1567774"/>
            </a:xfrm>
            <a:custGeom>
              <a:avLst/>
              <a:gdLst>
                <a:gd name="T0" fmla="*/ 445 w 490"/>
                <a:gd name="T1" fmla="*/ 47 h 1020"/>
                <a:gd name="T2" fmla="*/ 283 w 490"/>
                <a:gd name="T3" fmla="*/ 83 h 1020"/>
                <a:gd name="T4" fmla="*/ 259 w 490"/>
                <a:gd name="T5" fmla="*/ 163 h 1020"/>
                <a:gd name="T6" fmla="*/ 135 w 490"/>
                <a:gd name="T7" fmla="*/ 122 h 1020"/>
                <a:gd name="T8" fmla="*/ 0 w 490"/>
                <a:gd name="T9" fmla="*/ 169 h 1020"/>
                <a:gd name="T10" fmla="*/ 51 w 490"/>
                <a:gd name="T11" fmla="*/ 184 h 1020"/>
                <a:gd name="T12" fmla="*/ 122 w 490"/>
                <a:gd name="T13" fmla="*/ 160 h 1020"/>
                <a:gd name="T14" fmla="*/ 209 w 490"/>
                <a:gd name="T15" fmla="*/ 178 h 1020"/>
                <a:gd name="T16" fmla="*/ 330 w 490"/>
                <a:gd name="T17" fmla="*/ 313 h 1020"/>
                <a:gd name="T18" fmla="*/ 356 w 490"/>
                <a:gd name="T19" fmla="*/ 542 h 1020"/>
                <a:gd name="T20" fmla="*/ 149 w 490"/>
                <a:gd name="T21" fmla="*/ 884 h 1020"/>
                <a:gd name="T22" fmla="*/ 203 w 490"/>
                <a:gd name="T23" fmla="*/ 1020 h 1020"/>
                <a:gd name="T24" fmla="*/ 302 w 490"/>
                <a:gd name="T25" fmla="*/ 792 h 1020"/>
                <a:gd name="T26" fmla="*/ 380 w 490"/>
                <a:gd name="T27" fmla="*/ 332 h 1020"/>
                <a:gd name="T28" fmla="*/ 297 w 490"/>
                <a:gd name="T29" fmla="*/ 108 h 1020"/>
                <a:gd name="T30" fmla="*/ 445 w 490"/>
                <a:gd name="T31" fmla="*/ 85 h 1020"/>
                <a:gd name="T32" fmla="*/ 445 w 490"/>
                <a:gd name="T33" fmla="*/ 4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0" h="1020">
                  <a:moveTo>
                    <a:pt x="445" y="47"/>
                  </a:moveTo>
                  <a:cubicBezTo>
                    <a:pt x="440" y="55"/>
                    <a:pt x="354" y="0"/>
                    <a:pt x="283" y="83"/>
                  </a:cubicBezTo>
                  <a:cubicBezTo>
                    <a:pt x="255" y="117"/>
                    <a:pt x="265" y="155"/>
                    <a:pt x="259" y="163"/>
                  </a:cubicBezTo>
                  <a:cubicBezTo>
                    <a:pt x="231" y="138"/>
                    <a:pt x="174" y="124"/>
                    <a:pt x="135" y="122"/>
                  </a:cubicBezTo>
                  <a:cubicBezTo>
                    <a:pt x="108" y="121"/>
                    <a:pt x="19" y="137"/>
                    <a:pt x="0" y="169"/>
                  </a:cubicBezTo>
                  <a:cubicBezTo>
                    <a:pt x="4" y="180"/>
                    <a:pt x="40" y="172"/>
                    <a:pt x="51" y="184"/>
                  </a:cubicBezTo>
                  <a:cubicBezTo>
                    <a:pt x="58" y="158"/>
                    <a:pt x="108" y="160"/>
                    <a:pt x="122" y="160"/>
                  </a:cubicBezTo>
                  <a:cubicBezTo>
                    <a:pt x="152" y="160"/>
                    <a:pt x="180" y="162"/>
                    <a:pt x="209" y="178"/>
                  </a:cubicBezTo>
                  <a:cubicBezTo>
                    <a:pt x="260" y="206"/>
                    <a:pt x="301" y="259"/>
                    <a:pt x="330" y="313"/>
                  </a:cubicBezTo>
                  <a:cubicBezTo>
                    <a:pt x="360" y="370"/>
                    <a:pt x="375" y="444"/>
                    <a:pt x="356" y="542"/>
                  </a:cubicBezTo>
                  <a:cubicBezTo>
                    <a:pt x="328" y="688"/>
                    <a:pt x="221" y="861"/>
                    <a:pt x="149" y="884"/>
                  </a:cubicBezTo>
                  <a:cubicBezTo>
                    <a:pt x="166" y="930"/>
                    <a:pt x="180" y="979"/>
                    <a:pt x="203" y="1020"/>
                  </a:cubicBezTo>
                  <a:cubicBezTo>
                    <a:pt x="205" y="956"/>
                    <a:pt x="249" y="883"/>
                    <a:pt x="302" y="792"/>
                  </a:cubicBezTo>
                  <a:cubicBezTo>
                    <a:pt x="346" y="722"/>
                    <a:pt x="490" y="595"/>
                    <a:pt x="380" y="332"/>
                  </a:cubicBezTo>
                  <a:cubicBezTo>
                    <a:pt x="348" y="254"/>
                    <a:pt x="254" y="172"/>
                    <a:pt x="297" y="108"/>
                  </a:cubicBezTo>
                  <a:cubicBezTo>
                    <a:pt x="364" y="8"/>
                    <a:pt x="443" y="90"/>
                    <a:pt x="445" y="85"/>
                  </a:cubicBezTo>
                  <a:cubicBezTo>
                    <a:pt x="441" y="73"/>
                    <a:pt x="450" y="57"/>
                    <a:pt x="445" y="47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7" name="Freeform 106"/>
            <p:cNvSpPr>
              <a:spLocks noEditPoints="1"/>
            </p:cNvSpPr>
            <p:nvPr/>
          </p:nvSpPr>
          <p:spPr bwMode="auto">
            <a:xfrm>
              <a:off x="6710475" y="2591720"/>
              <a:ext cx="742950" cy="649288"/>
            </a:xfrm>
            <a:custGeom>
              <a:avLst/>
              <a:gdLst>
                <a:gd name="T0" fmla="*/ 219 w 483"/>
                <a:gd name="T1" fmla="*/ 181 h 423"/>
                <a:gd name="T2" fmla="*/ 69 w 483"/>
                <a:gd name="T3" fmla="*/ 146 h 423"/>
                <a:gd name="T4" fmla="*/ 12 w 483"/>
                <a:gd name="T5" fmla="*/ 240 h 423"/>
                <a:gd name="T6" fmla="*/ 143 w 483"/>
                <a:gd name="T7" fmla="*/ 353 h 423"/>
                <a:gd name="T8" fmla="*/ 320 w 483"/>
                <a:gd name="T9" fmla="*/ 423 h 423"/>
                <a:gd name="T10" fmla="*/ 433 w 483"/>
                <a:gd name="T11" fmla="*/ 91 h 423"/>
                <a:gd name="T12" fmla="*/ 303 w 483"/>
                <a:gd name="T13" fmla="*/ 25 h 423"/>
                <a:gd name="T14" fmla="*/ 219 w 483"/>
                <a:gd name="T15" fmla="*/ 181 h 423"/>
                <a:gd name="T16" fmla="*/ 226 w 483"/>
                <a:gd name="T17" fmla="*/ 204 h 423"/>
                <a:gd name="T18" fmla="*/ 295 w 483"/>
                <a:gd name="T19" fmla="*/ 57 h 423"/>
                <a:gd name="T20" fmla="*/ 405 w 483"/>
                <a:gd name="T21" fmla="*/ 91 h 423"/>
                <a:gd name="T22" fmla="*/ 299 w 483"/>
                <a:gd name="T23" fmla="*/ 377 h 423"/>
                <a:gd name="T24" fmla="*/ 75 w 483"/>
                <a:gd name="T25" fmla="*/ 283 h 423"/>
                <a:gd name="T26" fmla="*/ 161 w 483"/>
                <a:gd name="T27" fmla="*/ 179 h 423"/>
                <a:gd name="T28" fmla="*/ 226 w 483"/>
                <a:gd name="T29" fmla="*/ 204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3" h="423">
                  <a:moveTo>
                    <a:pt x="219" y="181"/>
                  </a:moveTo>
                  <a:cubicBezTo>
                    <a:pt x="186" y="149"/>
                    <a:pt x="113" y="128"/>
                    <a:pt x="69" y="146"/>
                  </a:cubicBezTo>
                  <a:cubicBezTo>
                    <a:pt x="40" y="158"/>
                    <a:pt x="0" y="207"/>
                    <a:pt x="12" y="240"/>
                  </a:cubicBezTo>
                  <a:cubicBezTo>
                    <a:pt x="27" y="283"/>
                    <a:pt x="101" y="340"/>
                    <a:pt x="143" y="353"/>
                  </a:cubicBezTo>
                  <a:cubicBezTo>
                    <a:pt x="197" y="369"/>
                    <a:pt x="282" y="382"/>
                    <a:pt x="320" y="423"/>
                  </a:cubicBezTo>
                  <a:cubicBezTo>
                    <a:pt x="271" y="306"/>
                    <a:pt x="483" y="211"/>
                    <a:pt x="433" y="91"/>
                  </a:cubicBezTo>
                  <a:cubicBezTo>
                    <a:pt x="410" y="37"/>
                    <a:pt x="362" y="0"/>
                    <a:pt x="303" y="25"/>
                  </a:cubicBezTo>
                  <a:cubicBezTo>
                    <a:pt x="255" y="45"/>
                    <a:pt x="226" y="139"/>
                    <a:pt x="219" y="181"/>
                  </a:cubicBezTo>
                  <a:close/>
                  <a:moveTo>
                    <a:pt x="226" y="204"/>
                  </a:moveTo>
                  <a:cubicBezTo>
                    <a:pt x="234" y="165"/>
                    <a:pt x="264" y="86"/>
                    <a:pt x="295" y="57"/>
                  </a:cubicBezTo>
                  <a:cubicBezTo>
                    <a:pt x="335" y="20"/>
                    <a:pt x="387" y="47"/>
                    <a:pt x="405" y="91"/>
                  </a:cubicBezTo>
                  <a:cubicBezTo>
                    <a:pt x="444" y="185"/>
                    <a:pt x="295" y="282"/>
                    <a:pt x="299" y="377"/>
                  </a:cubicBezTo>
                  <a:cubicBezTo>
                    <a:pt x="240" y="326"/>
                    <a:pt x="139" y="345"/>
                    <a:pt x="75" y="283"/>
                  </a:cubicBezTo>
                  <a:cubicBezTo>
                    <a:pt x="4" y="213"/>
                    <a:pt x="87" y="145"/>
                    <a:pt x="161" y="179"/>
                  </a:cubicBezTo>
                  <a:cubicBezTo>
                    <a:pt x="175" y="185"/>
                    <a:pt x="214" y="204"/>
                    <a:pt x="226" y="204"/>
                  </a:cubicBez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8" name="Freeform 173"/>
            <p:cNvSpPr>
              <a:spLocks/>
            </p:cNvSpPr>
            <p:nvPr/>
          </p:nvSpPr>
          <p:spPr bwMode="auto">
            <a:xfrm>
              <a:off x="3587862" y="3458495"/>
              <a:ext cx="214313" cy="220663"/>
            </a:xfrm>
            <a:custGeom>
              <a:avLst/>
              <a:gdLst>
                <a:gd name="T0" fmla="*/ 79 w 140"/>
                <a:gd name="T1" fmla="*/ 72 h 144"/>
                <a:gd name="T2" fmla="*/ 64 w 140"/>
                <a:gd name="T3" fmla="*/ 56 h 144"/>
                <a:gd name="T4" fmla="*/ 50 w 140"/>
                <a:gd name="T5" fmla="*/ 83 h 144"/>
                <a:gd name="T6" fmla="*/ 107 w 140"/>
                <a:gd name="T7" fmla="*/ 76 h 144"/>
                <a:gd name="T8" fmla="*/ 79 w 140"/>
                <a:gd name="T9" fmla="*/ 25 h 144"/>
                <a:gd name="T10" fmla="*/ 33 w 140"/>
                <a:gd name="T11" fmla="*/ 37 h 144"/>
                <a:gd name="T12" fmla="*/ 58 w 140"/>
                <a:gd name="T13" fmla="*/ 130 h 144"/>
                <a:gd name="T14" fmla="*/ 120 w 140"/>
                <a:gd name="T15" fmla="*/ 108 h 144"/>
                <a:gd name="T16" fmla="*/ 138 w 140"/>
                <a:gd name="T17" fmla="*/ 71 h 144"/>
                <a:gd name="T18" fmla="*/ 106 w 140"/>
                <a:gd name="T19" fmla="*/ 131 h 144"/>
                <a:gd name="T20" fmla="*/ 71 w 140"/>
                <a:gd name="T21" fmla="*/ 142 h 144"/>
                <a:gd name="T22" fmla="*/ 14 w 140"/>
                <a:gd name="T23" fmla="*/ 110 h 144"/>
                <a:gd name="T24" fmla="*/ 8 w 140"/>
                <a:gd name="T25" fmla="*/ 54 h 144"/>
                <a:gd name="T26" fmla="*/ 94 w 140"/>
                <a:gd name="T27" fmla="*/ 20 h 144"/>
                <a:gd name="T28" fmla="*/ 110 w 140"/>
                <a:gd name="T29" fmla="*/ 86 h 144"/>
                <a:gd name="T30" fmla="*/ 59 w 140"/>
                <a:gd name="T31" fmla="*/ 106 h 144"/>
                <a:gd name="T32" fmla="*/ 42 w 140"/>
                <a:gd name="T33" fmla="*/ 66 h 144"/>
                <a:gd name="T34" fmla="*/ 60 w 140"/>
                <a:gd name="T35" fmla="*/ 47 h 144"/>
                <a:gd name="T36" fmla="*/ 87 w 140"/>
                <a:gd name="T37" fmla="*/ 61 h 144"/>
                <a:gd name="T38" fmla="*/ 79 w 140"/>
                <a:gd name="T39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0" h="144">
                  <a:moveTo>
                    <a:pt x="79" y="72"/>
                  </a:moveTo>
                  <a:cubicBezTo>
                    <a:pt x="82" y="62"/>
                    <a:pt x="73" y="54"/>
                    <a:pt x="64" y="56"/>
                  </a:cubicBezTo>
                  <a:cubicBezTo>
                    <a:pt x="55" y="57"/>
                    <a:pt x="43" y="68"/>
                    <a:pt x="50" y="83"/>
                  </a:cubicBezTo>
                  <a:cubicBezTo>
                    <a:pt x="63" y="111"/>
                    <a:pt x="97" y="99"/>
                    <a:pt x="107" y="76"/>
                  </a:cubicBezTo>
                  <a:cubicBezTo>
                    <a:pt x="113" y="64"/>
                    <a:pt x="109" y="35"/>
                    <a:pt x="79" y="25"/>
                  </a:cubicBezTo>
                  <a:cubicBezTo>
                    <a:pt x="66" y="21"/>
                    <a:pt x="48" y="24"/>
                    <a:pt x="33" y="37"/>
                  </a:cubicBezTo>
                  <a:cubicBezTo>
                    <a:pt x="3" y="64"/>
                    <a:pt x="17" y="120"/>
                    <a:pt x="58" y="130"/>
                  </a:cubicBezTo>
                  <a:cubicBezTo>
                    <a:pt x="85" y="138"/>
                    <a:pt x="109" y="119"/>
                    <a:pt x="120" y="108"/>
                  </a:cubicBezTo>
                  <a:cubicBezTo>
                    <a:pt x="127" y="100"/>
                    <a:pt x="134" y="85"/>
                    <a:pt x="138" y="71"/>
                  </a:cubicBezTo>
                  <a:cubicBezTo>
                    <a:pt x="140" y="95"/>
                    <a:pt x="130" y="117"/>
                    <a:pt x="106" y="131"/>
                  </a:cubicBezTo>
                  <a:cubicBezTo>
                    <a:pt x="96" y="137"/>
                    <a:pt x="84" y="141"/>
                    <a:pt x="71" y="142"/>
                  </a:cubicBezTo>
                  <a:cubicBezTo>
                    <a:pt x="55" y="144"/>
                    <a:pt x="31" y="138"/>
                    <a:pt x="14" y="110"/>
                  </a:cubicBezTo>
                  <a:cubicBezTo>
                    <a:pt x="3" y="93"/>
                    <a:pt x="0" y="72"/>
                    <a:pt x="8" y="54"/>
                  </a:cubicBezTo>
                  <a:cubicBezTo>
                    <a:pt x="22" y="24"/>
                    <a:pt x="64" y="0"/>
                    <a:pt x="94" y="20"/>
                  </a:cubicBezTo>
                  <a:cubicBezTo>
                    <a:pt x="113" y="33"/>
                    <a:pt x="123" y="63"/>
                    <a:pt x="110" y="86"/>
                  </a:cubicBezTo>
                  <a:cubicBezTo>
                    <a:pt x="100" y="104"/>
                    <a:pt x="77" y="116"/>
                    <a:pt x="59" y="106"/>
                  </a:cubicBezTo>
                  <a:cubicBezTo>
                    <a:pt x="46" y="99"/>
                    <a:pt x="38" y="83"/>
                    <a:pt x="42" y="66"/>
                  </a:cubicBezTo>
                  <a:cubicBezTo>
                    <a:pt x="43" y="61"/>
                    <a:pt x="50" y="51"/>
                    <a:pt x="60" y="47"/>
                  </a:cubicBezTo>
                  <a:cubicBezTo>
                    <a:pt x="80" y="40"/>
                    <a:pt x="87" y="52"/>
                    <a:pt x="87" y="61"/>
                  </a:cubicBezTo>
                  <a:cubicBezTo>
                    <a:pt x="87" y="68"/>
                    <a:pt x="82" y="71"/>
                    <a:pt x="79" y="72"/>
                  </a:cubicBez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219" name="组合 218"/>
            <p:cNvGrpSpPr/>
            <p:nvPr/>
          </p:nvGrpSpPr>
          <p:grpSpPr>
            <a:xfrm>
              <a:off x="3049700" y="3272757"/>
              <a:ext cx="465138" cy="450850"/>
              <a:chOff x="3099362" y="3056733"/>
              <a:chExt cx="465138" cy="450850"/>
            </a:xfrm>
          </p:grpSpPr>
          <p:sp>
            <p:nvSpPr>
              <p:cNvPr id="220" name="Freeform 141"/>
              <p:cNvSpPr>
                <a:spLocks/>
              </p:cNvSpPr>
              <p:nvPr/>
            </p:nvSpPr>
            <p:spPr bwMode="auto">
              <a:xfrm>
                <a:off x="3099362" y="3056733"/>
                <a:ext cx="465138" cy="450850"/>
              </a:xfrm>
              <a:custGeom>
                <a:avLst/>
                <a:gdLst>
                  <a:gd name="T0" fmla="*/ 277 w 303"/>
                  <a:gd name="T1" fmla="*/ 197 h 294"/>
                  <a:gd name="T2" fmla="*/ 247 w 303"/>
                  <a:gd name="T3" fmla="*/ 221 h 294"/>
                  <a:gd name="T4" fmla="*/ 171 w 303"/>
                  <a:gd name="T5" fmla="*/ 196 h 294"/>
                  <a:gd name="T6" fmla="*/ 159 w 303"/>
                  <a:gd name="T7" fmla="*/ 215 h 294"/>
                  <a:gd name="T8" fmla="*/ 118 w 303"/>
                  <a:gd name="T9" fmla="*/ 281 h 294"/>
                  <a:gd name="T10" fmla="*/ 107 w 303"/>
                  <a:gd name="T11" fmla="*/ 289 h 294"/>
                  <a:gd name="T12" fmla="*/ 55 w 303"/>
                  <a:gd name="T13" fmla="*/ 151 h 294"/>
                  <a:gd name="T14" fmla="*/ 31 w 303"/>
                  <a:gd name="T15" fmla="*/ 115 h 294"/>
                  <a:gd name="T16" fmla="*/ 110 w 303"/>
                  <a:gd name="T17" fmla="*/ 101 h 294"/>
                  <a:gd name="T18" fmla="*/ 136 w 303"/>
                  <a:gd name="T19" fmla="*/ 8 h 294"/>
                  <a:gd name="T20" fmla="*/ 177 w 303"/>
                  <a:gd name="T21" fmla="*/ 77 h 294"/>
                  <a:gd name="T22" fmla="*/ 277 w 303"/>
                  <a:gd name="T23" fmla="*/ 78 h 294"/>
                  <a:gd name="T24" fmla="*/ 257 w 303"/>
                  <a:gd name="T25" fmla="*/ 116 h 294"/>
                  <a:gd name="T26" fmla="*/ 277 w 303"/>
                  <a:gd name="T27" fmla="*/ 19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3" h="294">
                    <a:moveTo>
                      <a:pt x="277" y="197"/>
                    </a:moveTo>
                    <a:cubicBezTo>
                      <a:pt x="303" y="220"/>
                      <a:pt x="258" y="221"/>
                      <a:pt x="247" y="221"/>
                    </a:cubicBezTo>
                    <a:cubicBezTo>
                      <a:pt x="206" y="223"/>
                      <a:pt x="187" y="193"/>
                      <a:pt x="171" y="196"/>
                    </a:cubicBezTo>
                    <a:cubicBezTo>
                      <a:pt x="164" y="198"/>
                      <a:pt x="161" y="206"/>
                      <a:pt x="159" y="215"/>
                    </a:cubicBezTo>
                    <a:cubicBezTo>
                      <a:pt x="154" y="230"/>
                      <a:pt x="136" y="269"/>
                      <a:pt x="118" y="281"/>
                    </a:cubicBezTo>
                    <a:cubicBezTo>
                      <a:pt x="113" y="284"/>
                      <a:pt x="110" y="294"/>
                      <a:pt x="107" y="289"/>
                    </a:cubicBezTo>
                    <a:cubicBezTo>
                      <a:pt x="82" y="246"/>
                      <a:pt x="131" y="178"/>
                      <a:pt x="55" y="151"/>
                    </a:cubicBezTo>
                    <a:cubicBezTo>
                      <a:pt x="42" y="146"/>
                      <a:pt x="0" y="125"/>
                      <a:pt x="31" y="115"/>
                    </a:cubicBezTo>
                    <a:cubicBezTo>
                      <a:pt x="69" y="104"/>
                      <a:pt x="61" y="103"/>
                      <a:pt x="110" y="101"/>
                    </a:cubicBezTo>
                    <a:cubicBezTo>
                      <a:pt x="129" y="100"/>
                      <a:pt x="124" y="16"/>
                      <a:pt x="136" y="8"/>
                    </a:cubicBezTo>
                    <a:cubicBezTo>
                      <a:pt x="148" y="0"/>
                      <a:pt x="166" y="48"/>
                      <a:pt x="177" y="77"/>
                    </a:cubicBezTo>
                    <a:cubicBezTo>
                      <a:pt x="187" y="106"/>
                      <a:pt x="246" y="69"/>
                      <a:pt x="277" y="78"/>
                    </a:cubicBezTo>
                    <a:cubicBezTo>
                      <a:pt x="286" y="81"/>
                      <a:pt x="264" y="109"/>
                      <a:pt x="257" y="116"/>
                    </a:cubicBezTo>
                    <a:cubicBezTo>
                      <a:pt x="219" y="152"/>
                      <a:pt x="229" y="152"/>
                      <a:pt x="277" y="197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1" name="Freeform 142"/>
              <p:cNvSpPr>
                <a:spLocks/>
              </p:cNvSpPr>
              <p:nvPr/>
            </p:nvSpPr>
            <p:spPr bwMode="auto">
              <a:xfrm>
                <a:off x="3177149" y="3134521"/>
                <a:ext cx="309563" cy="298450"/>
              </a:xfrm>
              <a:custGeom>
                <a:avLst/>
                <a:gdLst>
                  <a:gd name="T0" fmla="*/ 184 w 201"/>
                  <a:gd name="T1" fmla="*/ 130 h 194"/>
                  <a:gd name="T2" fmla="*/ 164 w 201"/>
                  <a:gd name="T3" fmla="*/ 146 h 194"/>
                  <a:gd name="T4" fmla="*/ 114 w 201"/>
                  <a:gd name="T5" fmla="*/ 130 h 194"/>
                  <a:gd name="T6" fmla="*/ 105 w 201"/>
                  <a:gd name="T7" fmla="*/ 142 h 194"/>
                  <a:gd name="T8" fmla="*/ 78 w 201"/>
                  <a:gd name="T9" fmla="*/ 185 h 194"/>
                  <a:gd name="T10" fmla="*/ 71 w 201"/>
                  <a:gd name="T11" fmla="*/ 191 h 194"/>
                  <a:gd name="T12" fmla="*/ 37 w 201"/>
                  <a:gd name="T13" fmla="*/ 99 h 194"/>
                  <a:gd name="T14" fmla="*/ 21 w 201"/>
                  <a:gd name="T15" fmla="*/ 76 h 194"/>
                  <a:gd name="T16" fmla="*/ 73 w 201"/>
                  <a:gd name="T17" fmla="*/ 66 h 194"/>
                  <a:gd name="T18" fmla="*/ 90 w 201"/>
                  <a:gd name="T19" fmla="*/ 5 h 194"/>
                  <a:gd name="T20" fmla="*/ 117 w 201"/>
                  <a:gd name="T21" fmla="*/ 50 h 194"/>
                  <a:gd name="T22" fmla="*/ 183 w 201"/>
                  <a:gd name="T23" fmla="*/ 51 h 194"/>
                  <a:gd name="T24" fmla="*/ 170 w 201"/>
                  <a:gd name="T25" fmla="*/ 76 h 194"/>
                  <a:gd name="T26" fmla="*/ 184 w 201"/>
                  <a:gd name="T27" fmla="*/ 13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1" h="194">
                    <a:moveTo>
                      <a:pt x="184" y="130"/>
                    </a:moveTo>
                    <a:cubicBezTo>
                      <a:pt x="201" y="145"/>
                      <a:pt x="171" y="146"/>
                      <a:pt x="164" y="146"/>
                    </a:cubicBezTo>
                    <a:cubicBezTo>
                      <a:pt x="137" y="147"/>
                      <a:pt x="124" y="127"/>
                      <a:pt x="114" y="130"/>
                    </a:cubicBezTo>
                    <a:cubicBezTo>
                      <a:pt x="109" y="131"/>
                      <a:pt x="107" y="136"/>
                      <a:pt x="105" y="142"/>
                    </a:cubicBezTo>
                    <a:cubicBezTo>
                      <a:pt x="102" y="152"/>
                      <a:pt x="90" y="177"/>
                      <a:pt x="78" y="185"/>
                    </a:cubicBezTo>
                    <a:cubicBezTo>
                      <a:pt x="75" y="188"/>
                      <a:pt x="73" y="194"/>
                      <a:pt x="71" y="191"/>
                    </a:cubicBezTo>
                    <a:cubicBezTo>
                      <a:pt x="54" y="162"/>
                      <a:pt x="87" y="117"/>
                      <a:pt x="37" y="99"/>
                    </a:cubicBezTo>
                    <a:cubicBezTo>
                      <a:pt x="28" y="96"/>
                      <a:pt x="0" y="82"/>
                      <a:pt x="21" y="76"/>
                    </a:cubicBezTo>
                    <a:cubicBezTo>
                      <a:pt x="46" y="68"/>
                      <a:pt x="40" y="67"/>
                      <a:pt x="73" y="66"/>
                    </a:cubicBezTo>
                    <a:cubicBezTo>
                      <a:pt x="86" y="66"/>
                      <a:pt x="82" y="10"/>
                      <a:pt x="90" y="5"/>
                    </a:cubicBezTo>
                    <a:cubicBezTo>
                      <a:pt x="98" y="0"/>
                      <a:pt x="110" y="31"/>
                      <a:pt x="117" y="50"/>
                    </a:cubicBezTo>
                    <a:cubicBezTo>
                      <a:pt x="124" y="70"/>
                      <a:pt x="163" y="45"/>
                      <a:pt x="183" y="51"/>
                    </a:cubicBezTo>
                    <a:cubicBezTo>
                      <a:pt x="190" y="53"/>
                      <a:pt x="175" y="71"/>
                      <a:pt x="170" y="76"/>
                    </a:cubicBezTo>
                    <a:cubicBezTo>
                      <a:pt x="145" y="100"/>
                      <a:pt x="152" y="100"/>
                      <a:pt x="184" y="130"/>
                    </a:cubicBezTo>
                    <a:close/>
                  </a:path>
                </a:pathLst>
              </a:custGeom>
              <a:solidFill>
                <a:srgbClr val="ABCD03"/>
              </a:solidFill>
              <a:ln w="5" cap="flat">
                <a:solidFill>
                  <a:srgbClr val="FFFCD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22" name="组合 221"/>
            <p:cNvGrpSpPr/>
            <p:nvPr/>
          </p:nvGrpSpPr>
          <p:grpSpPr>
            <a:xfrm>
              <a:off x="2487725" y="3007645"/>
              <a:ext cx="561975" cy="490538"/>
              <a:chOff x="2537387" y="2791621"/>
              <a:chExt cx="561975" cy="490538"/>
            </a:xfrm>
          </p:grpSpPr>
          <p:sp>
            <p:nvSpPr>
              <p:cNvPr id="223" name="Freeform 64"/>
              <p:cNvSpPr>
                <a:spLocks/>
              </p:cNvSpPr>
              <p:nvPr/>
            </p:nvSpPr>
            <p:spPr bwMode="auto">
              <a:xfrm>
                <a:off x="2537387" y="2791621"/>
                <a:ext cx="561975" cy="490538"/>
              </a:xfrm>
              <a:custGeom>
                <a:avLst/>
                <a:gdLst>
                  <a:gd name="T0" fmla="*/ 295 w 366"/>
                  <a:gd name="T1" fmla="*/ 79 h 319"/>
                  <a:gd name="T2" fmla="*/ 200 w 366"/>
                  <a:gd name="T3" fmla="*/ 106 h 319"/>
                  <a:gd name="T4" fmla="*/ 146 w 366"/>
                  <a:gd name="T5" fmla="*/ 21 h 319"/>
                  <a:gd name="T6" fmla="*/ 31 w 366"/>
                  <a:gd name="T7" fmla="*/ 68 h 319"/>
                  <a:gd name="T8" fmla="*/ 112 w 366"/>
                  <a:gd name="T9" fmla="*/ 319 h 319"/>
                  <a:gd name="T10" fmla="*/ 346 w 366"/>
                  <a:gd name="T11" fmla="*/ 187 h 319"/>
                  <a:gd name="T12" fmla="*/ 295 w 366"/>
                  <a:gd name="T13" fmla="*/ 79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6" h="319">
                    <a:moveTo>
                      <a:pt x="295" y="79"/>
                    </a:moveTo>
                    <a:cubicBezTo>
                      <a:pt x="255" y="65"/>
                      <a:pt x="222" y="78"/>
                      <a:pt x="200" y="106"/>
                    </a:cubicBezTo>
                    <a:cubicBezTo>
                      <a:pt x="201" y="71"/>
                      <a:pt x="182" y="31"/>
                      <a:pt x="146" y="21"/>
                    </a:cubicBezTo>
                    <a:cubicBezTo>
                      <a:pt x="78" y="0"/>
                      <a:pt x="42" y="36"/>
                      <a:pt x="31" y="68"/>
                    </a:cubicBezTo>
                    <a:cubicBezTo>
                      <a:pt x="0" y="154"/>
                      <a:pt x="123" y="243"/>
                      <a:pt x="112" y="319"/>
                    </a:cubicBezTo>
                    <a:cubicBezTo>
                      <a:pt x="157" y="261"/>
                      <a:pt x="299" y="289"/>
                      <a:pt x="346" y="187"/>
                    </a:cubicBezTo>
                    <a:cubicBezTo>
                      <a:pt x="366" y="145"/>
                      <a:pt x="335" y="93"/>
                      <a:pt x="295" y="79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4" name="Freeform 65"/>
              <p:cNvSpPr>
                <a:spLocks noEditPoints="1"/>
              </p:cNvSpPr>
              <p:nvPr/>
            </p:nvSpPr>
            <p:spPr bwMode="auto">
              <a:xfrm>
                <a:off x="2664387" y="2910683"/>
                <a:ext cx="304800" cy="234950"/>
              </a:xfrm>
              <a:custGeom>
                <a:avLst/>
                <a:gdLst>
                  <a:gd name="T0" fmla="*/ 94 w 198"/>
                  <a:gd name="T1" fmla="*/ 91 h 153"/>
                  <a:gd name="T2" fmla="*/ 173 w 198"/>
                  <a:gd name="T3" fmla="*/ 108 h 153"/>
                  <a:gd name="T4" fmla="*/ 64 w 198"/>
                  <a:gd name="T5" fmla="*/ 153 h 153"/>
                  <a:gd name="T6" fmla="*/ 14 w 198"/>
                  <a:gd name="T7" fmla="*/ 25 h 153"/>
                  <a:gd name="T8" fmla="*/ 63 w 198"/>
                  <a:gd name="T9" fmla="*/ 22 h 153"/>
                  <a:gd name="T10" fmla="*/ 94 w 198"/>
                  <a:gd name="T11" fmla="*/ 91 h 153"/>
                  <a:gd name="T12" fmla="*/ 91 w 198"/>
                  <a:gd name="T13" fmla="*/ 103 h 153"/>
                  <a:gd name="T14" fmla="*/ 64 w 198"/>
                  <a:gd name="T15" fmla="*/ 46 h 153"/>
                  <a:gd name="T16" fmla="*/ 31 w 198"/>
                  <a:gd name="T17" fmla="*/ 57 h 153"/>
                  <a:gd name="T18" fmla="*/ 50 w 198"/>
                  <a:gd name="T19" fmla="*/ 92 h 153"/>
                  <a:gd name="T20" fmla="*/ 72 w 198"/>
                  <a:gd name="T21" fmla="*/ 141 h 153"/>
                  <a:gd name="T22" fmla="*/ 119 w 198"/>
                  <a:gd name="T23" fmla="*/ 126 h 153"/>
                  <a:gd name="T24" fmla="*/ 157 w 198"/>
                  <a:gd name="T25" fmla="*/ 102 h 153"/>
                  <a:gd name="T26" fmla="*/ 136 w 198"/>
                  <a:gd name="T27" fmla="*/ 87 h 153"/>
                  <a:gd name="T28" fmla="*/ 91 w 198"/>
                  <a:gd name="T29" fmla="*/ 10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8" h="153">
                    <a:moveTo>
                      <a:pt x="94" y="91"/>
                    </a:moveTo>
                    <a:cubicBezTo>
                      <a:pt x="114" y="82"/>
                      <a:pt x="198" y="50"/>
                      <a:pt x="173" y="108"/>
                    </a:cubicBezTo>
                    <a:cubicBezTo>
                      <a:pt x="160" y="139"/>
                      <a:pt x="89" y="131"/>
                      <a:pt x="64" y="153"/>
                    </a:cubicBezTo>
                    <a:cubicBezTo>
                      <a:pt x="63" y="113"/>
                      <a:pt x="0" y="58"/>
                      <a:pt x="14" y="25"/>
                    </a:cubicBezTo>
                    <a:cubicBezTo>
                      <a:pt x="25" y="0"/>
                      <a:pt x="48" y="2"/>
                      <a:pt x="63" y="22"/>
                    </a:cubicBezTo>
                    <a:cubicBezTo>
                      <a:pt x="78" y="44"/>
                      <a:pt x="84" y="67"/>
                      <a:pt x="94" y="91"/>
                    </a:cubicBezTo>
                    <a:close/>
                    <a:moveTo>
                      <a:pt x="91" y="103"/>
                    </a:moveTo>
                    <a:cubicBezTo>
                      <a:pt x="88" y="86"/>
                      <a:pt x="73" y="61"/>
                      <a:pt x="64" y="46"/>
                    </a:cubicBezTo>
                    <a:cubicBezTo>
                      <a:pt x="53" y="28"/>
                      <a:pt x="28" y="35"/>
                      <a:pt x="31" y="57"/>
                    </a:cubicBezTo>
                    <a:cubicBezTo>
                      <a:pt x="32" y="68"/>
                      <a:pt x="43" y="82"/>
                      <a:pt x="50" y="92"/>
                    </a:cubicBezTo>
                    <a:cubicBezTo>
                      <a:pt x="58" y="106"/>
                      <a:pt x="69" y="124"/>
                      <a:pt x="72" y="141"/>
                    </a:cubicBezTo>
                    <a:cubicBezTo>
                      <a:pt x="87" y="130"/>
                      <a:pt x="101" y="129"/>
                      <a:pt x="119" y="126"/>
                    </a:cubicBezTo>
                    <a:cubicBezTo>
                      <a:pt x="129" y="125"/>
                      <a:pt x="160" y="116"/>
                      <a:pt x="157" y="102"/>
                    </a:cubicBezTo>
                    <a:cubicBezTo>
                      <a:pt x="155" y="89"/>
                      <a:pt x="147" y="87"/>
                      <a:pt x="136" y="87"/>
                    </a:cubicBezTo>
                    <a:cubicBezTo>
                      <a:pt x="126" y="87"/>
                      <a:pt x="97" y="97"/>
                      <a:pt x="91" y="103"/>
                    </a:cubicBezTo>
                    <a:close/>
                  </a:path>
                </a:pathLst>
              </a:custGeom>
              <a:solidFill>
                <a:srgbClr val="FFFC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5" name="Freeform 66"/>
              <p:cNvSpPr>
                <a:spLocks noEditPoints="1"/>
              </p:cNvSpPr>
              <p:nvPr/>
            </p:nvSpPr>
            <p:spPr bwMode="auto">
              <a:xfrm>
                <a:off x="2596124" y="2856708"/>
                <a:ext cx="406400" cy="354013"/>
              </a:xfrm>
              <a:custGeom>
                <a:avLst/>
                <a:gdLst>
                  <a:gd name="T0" fmla="*/ 144 w 264"/>
                  <a:gd name="T1" fmla="*/ 99 h 230"/>
                  <a:gd name="T2" fmla="*/ 227 w 264"/>
                  <a:gd name="T3" fmla="*/ 79 h 230"/>
                  <a:gd name="T4" fmla="*/ 258 w 264"/>
                  <a:gd name="T5" fmla="*/ 130 h 230"/>
                  <a:gd name="T6" fmla="*/ 186 w 264"/>
                  <a:gd name="T7" fmla="*/ 192 h 230"/>
                  <a:gd name="T8" fmla="*/ 89 w 264"/>
                  <a:gd name="T9" fmla="*/ 230 h 230"/>
                  <a:gd name="T10" fmla="*/ 27 w 264"/>
                  <a:gd name="T11" fmla="*/ 50 h 230"/>
                  <a:gd name="T12" fmla="*/ 98 w 264"/>
                  <a:gd name="T13" fmla="*/ 14 h 230"/>
                  <a:gd name="T14" fmla="*/ 144 w 264"/>
                  <a:gd name="T15" fmla="*/ 99 h 230"/>
                  <a:gd name="T16" fmla="*/ 141 w 264"/>
                  <a:gd name="T17" fmla="*/ 111 h 230"/>
                  <a:gd name="T18" fmla="*/ 103 w 264"/>
                  <a:gd name="T19" fmla="*/ 31 h 230"/>
                  <a:gd name="T20" fmla="*/ 42 w 264"/>
                  <a:gd name="T21" fmla="*/ 50 h 230"/>
                  <a:gd name="T22" fmla="*/ 101 w 264"/>
                  <a:gd name="T23" fmla="*/ 205 h 230"/>
                  <a:gd name="T24" fmla="*/ 223 w 264"/>
                  <a:gd name="T25" fmla="*/ 154 h 230"/>
                  <a:gd name="T26" fmla="*/ 176 w 264"/>
                  <a:gd name="T27" fmla="*/ 97 h 230"/>
                  <a:gd name="T28" fmla="*/ 141 w 264"/>
                  <a:gd name="T29" fmla="*/ 111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4" h="230">
                    <a:moveTo>
                      <a:pt x="144" y="99"/>
                    </a:moveTo>
                    <a:cubicBezTo>
                      <a:pt x="162" y="81"/>
                      <a:pt x="203" y="69"/>
                      <a:pt x="227" y="79"/>
                    </a:cubicBezTo>
                    <a:cubicBezTo>
                      <a:pt x="243" y="86"/>
                      <a:pt x="264" y="113"/>
                      <a:pt x="258" y="130"/>
                    </a:cubicBezTo>
                    <a:cubicBezTo>
                      <a:pt x="250" y="154"/>
                      <a:pt x="209" y="185"/>
                      <a:pt x="186" y="192"/>
                    </a:cubicBezTo>
                    <a:cubicBezTo>
                      <a:pt x="157" y="201"/>
                      <a:pt x="110" y="208"/>
                      <a:pt x="89" y="230"/>
                    </a:cubicBezTo>
                    <a:cubicBezTo>
                      <a:pt x="116" y="167"/>
                      <a:pt x="0" y="115"/>
                      <a:pt x="27" y="50"/>
                    </a:cubicBezTo>
                    <a:cubicBezTo>
                      <a:pt x="39" y="20"/>
                      <a:pt x="66" y="0"/>
                      <a:pt x="98" y="14"/>
                    </a:cubicBezTo>
                    <a:cubicBezTo>
                      <a:pt x="125" y="25"/>
                      <a:pt x="140" y="76"/>
                      <a:pt x="144" y="99"/>
                    </a:cubicBezTo>
                    <a:close/>
                    <a:moveTo>
                      <a:pt x="141" y="111"/>
                    </a:moveTo>
                    <a:cubicBezTo>
                      <a:pt x="136" y="90"/>
                      <a:pt x="120" y="47"/>
                      <a:pt x="103" y="31"/>
                    </a:cubicBezTo>
                    <a:cubicBezTo>
                      <a:pt x="81" y="11"/>
                      <a:pt x="52" y="26"/>
                      <a:pt x="42" y="50"/>
                    </a:cubicBezTo>
                    <a:cubicBezTo>
                      <a:pt x="21" y="101"/>
                      <a:pt x="103" y="153"/>
                      <a:pt x="101" y="205"/>
                    </a:cubicBezTo>
                    <a:cubicBezTo>
                      <a:pt x="133" y="178"/>
                      <a:pt x="188" y="188"/>
                      <a:pt x="223" y="154"/>
                    </a:cubicBezTo>
                    <a:cubicBezTo>
                      <a:pt x="262" y="116"/>
                      <a:pt x="217" y="79"/>
                      <a:pt x="176" y="97"/>
                    </a:cubicBezTo>
                    <a:cubicBezTo>
                      <a:pt x="169" y="101"/>
                      <a:pt x="147" y="111"/>
                      <a:pt x="141" y="111"/>
                    </a:cubicBezTo>
                    <a:close/>
                  </a:path>
                </a:pathLst>
              </a:custGeom>
              <a:solidFill>
                <a:srgbClr val="ABCD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6" name="Freeform 67"/>
              <p:cNvSpPr>
                <a:spLocks noEditPoints="1"/>
              </p:cNvSpPr>
              <p:nvPr/>
            </p:nvSpPr>
            <p:spPr bwMode="auto">
              <a:xfrm>
                <a:off x="2556437" y="2820196"/>
                <a:ext cx="515938" cy="446088"/>
              </a:xfrm>
              <a:custGeom>
                <a:avLst/>
                <a:gdLst>
                  <a:gd name="T0" fmla="*/ 270 w 335"/>
                  <a:gd name="T1" fmla="*/ 72 h 291"/>
                  <a:gd name="T2" fmla="*/ 183 w 335"/>
                  <a:gd name="T3" fmla="*/ 96 h 291"/>
                  <a:gd name="T4" fmla="*/ 134 w 335"/>
                  <a:gd name="T5" fmla="*/ 18 h 291"/>
                  <a:gd name="T6" fmla="*/ 28 w 335"/>
                  <a:gd name="T7" fmla="*/ 62 h 291"/>
                  <a:gd name="T8" fmla="*/ 103 w 335"/>
                  <a:gd name="T9" fmla="*/ 291 h 291"/>
                  <a:gd name="T10" fmla="*/ 317 w 335"/>
                  <a:gd name="T11" fmla="*/ 171 h 291"/>
                  <a:gd name="T12" fmla="*/ 270 w 335"/>
                  <a:gd name="T13" fmla="*/ 72 h 291"/>
                  <a:gd name="T14" fmla="*/ 177 w 335"/>
                  <a:gd name="T15" fmla="*/ 110 h 291"/>
                  <a:gd name="T16" fmla="*/ 254 w 335"/>
                  <a:gd name="T17" fmla="*/ 86 h 291"/>
                  <a:gd name="T18" fmla="*/ 305 w 335"/>
                  <a:gd name="T19" fmla="*/ 138 h 291"/>
                  <a:gd name="T20" fmla="*/ 208 w 335"/>
                  <a:gd name="T21" fmla="*/ 233 h 291"/>
                  <a:gd name="T22" fmla="*/ 110 w 335"/>
                  <a:gd name="T23" fmla="*/ 273 h 291"/>
                  <a:gd name="T24" fmla="*/ 111 w 335"/>
                  <a:gd name="T25" fmla="*/ 252 h 291"/>
                  <a:gd name="T26" fmla="*/ 101 w 335"/>
                  <a:gd name="T27" fmla="*/ 224 h 291"/>
                  <a:gd name="T28" fmla="*/ 88 w 335"/>
                  <a:gd name="T29" fmla="*/ 195 h 291"/>
                  <a:gd name="T30" fmla="*/ 53 w 335"/>
                  <a:gd name="T31" fmla="*/ 142 h 291"/>
                  <a:gd name="T32" fmla="*/ 38 w 335"/>
                  <a:gd name="T33" fmla="*/ 104 h 291"/>
                  <a:gd name="T34" fmla="*/ 126 w 335"/>
                  <a:gd name="T35" fmla="*/ 27 h 291"/>
                  <a:gd name="T36" fmla="*/ 177 w 335"/>
                  <a:gd name="T37" fmla="*/ 11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5" h="291">
                    <a:moveTo>
                      <a:pt x="270" y="72"/>
                    </a:moveTo>
                    <a:cubicBezTo>
                      <a:pt x="234" y="59"/>
                      <a:pt x="204" y="71"/>
                      <a:pt x="183" y="96"/>
                    </a:cubicBezTo>
                    <a:cubicBezTo>
                      <a:pt x="184" y="64"/>
                      <a:pt x="166" y="28"/>
                      <a:pt x="134" y="18"/>
                    </a:cubicBezTo>
                    <a:cubicBezTo>
                      <a:pt x="72" y="0"/>
                      <a:pt x="39" y="33"/>
                      <a:pt x="28" y="62"/>
                    </a:cubicBezTo>
                    <a:cubicBezTo>
                      <a:pt x="0" y="140"/>
                      <a:pt x="113" y="222"/>
                      <a:pt x="103" y="291"/>
                    </a:cubicBezTo>
                    <a:cubicBezTo>
                      <a:pt x="144" y="239"/>
                      <a:pt x="274" y="264"/>
                      <a:pt x="317" y="171"/>
                    </a:cubicBezTo>
                    <a:cubicBezTo>
                      <a:pt x="335" y="132"/>
                      <a:pt x="306" y="85"/>
                      <a:pt x="270" y="72"/>
                    </a:cubicBezTo>
                    <a:close/>
                    <a:moveTo>
                      <a:pt x="177" y="110"/>
                    </a:moveTo>
                    <a:cubicBezTo>
                      <a:pt x="206" y="97"/>
                      <a:pt x="220" y="83"/>
                      <a:pt x="254" y="86"/>
                    </a:cubicBezTo>
                    <a:cubicBezTo>
                      <a:pt x="280" y="88"/>
                      <a:pt x="296" y="119"/>
                      <a:pt x="305" y="138"/>
                    </a:cubicBezTo>
                    <a:cubicBezTo>
                      <a:pt x="325" y="182"/>
                      <a:pt x="239" y="224"/>
                      <a:pt x="208" y="233"/>
                    </a:cubicBezTo>
                    <a:cubicBezTo>
                      <a:pt x="181" y="241"/>
                      <a:pt x="126" y="250"/>
                      <a:pt x="110" y="273"/>
                    </a:cubicBezTo>
                    <a:cubicBezTo>
                      <a:pt x="110" y="266"/>
                      <a:pt x="112" y="260"/>
                      <a:pt x="111" y="252"/>
                    </a:cubicBezTo>
                    <a:cubicBezTo>
                      <a:pt x="110" y="253"/>
                      <a:pt x="103" y="228"/>
                      <a:pt x="101" y="224"/>
                    </a:cubicBezTo>
                    <a:cubicBezTo>
                      <a:pt x="99" y="216"/>
                      <a:pt x="93" y="203"/>
                      <a:pt x="88" y="195"/>
                    </a:cubicBezTo>
                    <a:cubicBezTo>
                      <a:pt x="75" y="178"/>
                      <a:pt x="64" y="161"/>
                      <a:pt x="53" y="142"/>
                    </a:cubicBezTo>
                    <a:cubicBezTo>
                      <a:pt x="46" y="130"/>
                      <a:pt x="45" y="116"/>
                      <a:pt x="38" y="104"/>
                    </a:cubicBezTo>
                    <a:cubicBezTo>
                      <a:pt x="15" y="64"/>
                      <a:pt x="85" y="1"/>
                      <a:pt x="126" y="27"/>
                    </a:cubicBezTo>
                    <a:cubicBezTo>
                      <a:pt x="165" y="52"/>
                      <a:pt x="165" y="69"/>
                      <a:pt x="177" y="110"/>
                    </a:cubicBezTo>
                    <a:close/>
                  </a:path>
                </a:pathLst>
              </a:custGeom>
              <a:solidFill>
                <a:srgbClr val="FDD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7" name="Freeform 68"/>
              <p:cNvSpPr>
                <a:spLocks/>
              </p:cNvSpPr>
              <p:nvPr/>
            </p:nvSpPr>
            <p:spPr bwMode="auto">
              <a:xfrm>
                <a:off x="2718362" y="3001171"/>
                <a:ext cx="165100" cy="106363"/>
              </a:xfrm>
              <a:custGeom>
                <a:avLst/>
                <a:gdLst>
                  <a:gd name="T0" fmla="*/ 54 w 108"/>
                  <a:gd name="T1" fmla="*/ 52 h 69"/>
                  <a:gd name="T2" fmla="*/ 96 w 108"/>
                  <a:gd name="T3" fmla="*/ 51 h 69"/>
                  <a:gd name="T4" fmla="*/ 70 w 108"/>
                  <a:gd name="T5" fmla="*/ 60 h 69"/>
                  <a:gd name="T6" fmla="*/ 42 w 108"/>
                  <a:gd name="T7" fmla="*/ 69 h 69"/>
                  <a:gd name="T8" fmla="*/ 36 w 108"/>
                  <a:gd name="T9" fmla="*/ 52 h 69"/>
                  <a:gd name="T10" fmla="*/ 21 w 108"/>
                  <a:gd name="T11" fmla="*/ 2 h 69"/>
                  <a:gd name="T12" fmla="*/ 53 w 108"/>
                  <a:gd name="T13" fmla="*/ 53 h 69"/>
                  <a:gd name="T14" fmla="*/ 54 w 108"/>
                  <a:gd name="T15" fmla="*/ 5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8" h="69">
                    <a:moveTo>
                      <a:pt x="54" y="52"/>
                    </a:moveTo>
                    <a:cubicBezTo>
                      <a:pt x="61" y="44"/>
                      <a:pt x="108" y="34"/>
                      <a:pt x="96" y="51"/>
                    </a:cubicBezTo>
                    <a:cubicBezTo>
                      <a:pt x="91" y="57"/>
                      <a:pt x="76" y="59"/>
                      <a:pt x="70" y="60"/>
                    </a:cubicBezTo>
                    <a:cubicBezTo>
                      <a:pt x="60" y="62"/>
                      <a:pt x="50" y="63"/>
                      <a:pt x="42" y="69"/>
                    </a:cubicBezTo>
                    <a:cubicBezTo>
                      <a:pt x="39" y="66"/>
                      <a:pt x="39" y="56"/>
                      <a:pt x="36" y="52"/>
                    </a:cubicBezTo>
                    <a:cubicBezTo>
                      <a:pt x="32" y="45"/>
                      <a:pt x="0" y="4"/>
                      <a:pt x="21" y="2"/>
                    </a:cubicBezTo>
                    <a:cubicBezTo>
                      <a:pt x="36" y="0"/>
                      <a:pt x="46" y="44"/>
                      <a:pt x="53" y="53"/>
                    </a:cubicBezTo>
                    <a:lnTo>
                      <a:pt x="54" y="52"/>
                    </a:ln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28" name="组合 227"/>
            <p:cNvGrpSpPr/>
            <p:nvPr/>
          </p:nvGrpSpPr>
          <p:grpSpPr>
            <a:xfrm>
              <a:off x="1138350" y="3487070"/>
              <a:ext cx="709613" cy="625475"/>
              <a:chOff x="1188012" y="3271046"/>
              <a:chExt cx="709613" cy="625475"/>
            </a:xfrm>
          </p:grpSpPr>
          <p:sp>
            <p:nvSpPr>
              <p:cNvPr id="229" name="Freeform 69"/>
              <p:cNvSpPr>
                <a:spLocks/>
              </p:cNvSpPr>
              <p:nvPr/>
            </p:nvSpPr>
            <p:spPr bwMode="auto">
              <a:xfrm>
                <a:off x="1188012" y="3271046"/>
                <a:ext cx="709613" cy="625475"/>
              </a:xfrm>
              <a:custGeom>
                <a:avLst/>
                <a:gdLst>
                  <a:gd name="T0" fmla="*/ 225 w 462"/>
                  <a:gd name="T1" fmla="*/ 36 h 407"/>
                  <a:gd name="T2" fmla="*/ 195 w 462"/>
                  <a:gd name="T3" fmla="*/ 157 h 407"/>
                  <a:gd name="T4" fmla="*/ 66 w 462"/>
                  <a:gd name="T5" fmla="*/ 163 h 407"/>
                  <a:gd name="T6" fmla="*/ 46 w 462"/>
                  <a:gd name="T7" fmla="*/ 319 h 407"/>
                  <a:gd name="T8" fmla="*/ 378 w 462"/>
                  <a:gd name="T9" fmla="*/ 387 h 407"/>
                  <a:gd name="T10" fmla="*/ 377 w 462"/>
                  <a:gd name="T11" fmla="*/ 47 h 407"/>
                  <a:gd name="T12" fmla="*/ 225 w 462"/>
                  <a:gd name="T13" fmla="*/ 36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2" h="407">
                    <a:moveTo>
                      <a:pt x="225" y="36"/>
                    </a:moveTo>
                    <a:cubicBezTo>
                      <a:pt x="184" y="71"/>
                      <a:pt x="178" y="116"/>
                      <a:pt x="195" y="157"/>
                    </a:cubicBezTo>
                    <a:cubicBezTo>
                      <a:pt x="156" y="135"/>
                      <a:pt x="100" y="131"/>
                      <a:pt x="66" y="163"/>
                    </a:cubicBezTo>
                    <a:cubicBezTo>
                      <a:pt x="0" y="225"/>
                      <a:pt x="18" y="287"/>
                      <a:pt x="46" y="319"/>
                    </a:cubicBezTo>
                    <a:cubicBezTo>
                      <a:pt x="123" y="407"/>
                      <a:pt x="301" y="327"/>
                      <a:pt x="378" y="387"/>
                    </a:cubicBezTo>
                    <a:cubicBezTo>
                      <a:pt x="342" y="302"/>
                      <a:pt x="462" y="163"/>
                      <a:pt x="377" y="47"/>
                    </a:cubicBezTo>
                    <a:cubicBezTo>
                      <a:pt x="342" y="0"/>
                      <a:pt x="265" y="1"/>
                      <a:pt x="225" y="36"/>
                    </a:cubicBezTo>
                    <a:close/>
                  </a:path>
                </a:pathLst>
              </a:custGeom>
              <a:solidFill>
                <a:srgbClr val="C94E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0" name="Freeform 70"/>
              <p:cNvSpPr>
                <a:spLocks noEditPoints="1"/>
              </p:cNvSpPr>
              <p:nvPr/>
            </p:nvSpPr>
            <p:spPr bwMode="auto">
              <a:xfrm>
                <a:off x="1349937" y="3398046"/>
                <a:ext cx="368300" cy="339725"/>
              </a:xfrm>
              <a:custGeom>
                <a:avLst/>
                <a:gdLst>
                  <a:gd name="T0" fmla="*/ 145 w 240"/>
                  <a:gd name="T1" fmla="*/ 139 h 222"/>
                  <a:gd name="T2" fmla="*/ 214 w 240"/>
                  <a:gd name="T3" fmla="*/ 63 h 222"/>
                  <a:gd name="T4" fmla="*/ 195 w 240"/>
                  <a:gd name="T5" fmla="*/ 211 h 222"/>
                  <a:gd name="T6" fmla="*/ 21 w 240"/>
                  <a:gd name="T7" fmla="*/ 185 h 222"/>
                  <a:gd name="T8" fmla="*/ 48 w 240"/>
                  <a:gd name="T9" fmla="*/ 131 h 222"/>
                  <a:gd name="T10" fmla="*/ 145 w 240"/>
                  <a:gd name="T11" fmla="*/ 139 h 222"/>
                  <a:gd name="T12" fmla="*/ 157 w 240"/>
                  <a:gd name="T13" fmla="*/ 150 h 222"/>
                  <a:gd name="T14" fmla="*/ 76 w 240"/>
                  <a:gd name="T15" fmla="*/ 144 h 222"/>
                  <a:gd name="T16" fmla="*/ 68 w 240"/>
                  <a:gd name="T17" fmla="*/ 187 h 222"/>
                  <a:gd name="T18" fmla="*/ 118 w 240"/>
                  <a:gd name="T19" fmla="*/ 189 h 222"/>
                  <a:gd name="T20" fmla="*/ 187 w 240"/>
                  <a:gd name="T21" fmla="*/ 195 h 222"/>
                  <a:gd name="T22" fmla="*/ 200 w 240"/>
                  <a:gd name="T23" fmla="*/ 134 h 222"/>
                  <a:gd name="T24" fmla="*/ 197 w 240"/>
                  <a:gd name="T25" fmla="*/ 76 h 222"/>
                  <a:gd name="T26" fmla="*/ 167 w 240"/>
                  <a:gd name="T27" fmla="*/ 91 h 222"/>
                  <a:gd name="T28" fmla="*/ 157 w 240"/>
                  <a:gd name="T29" fmla="*/ 15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0" h="222">
                    <a:moveTo>
                      <a:pt x="145" y="139"/>
                    </a:moveTo>
                    <a:cubicBezTo>
                      <a:pt x="148" y="112"/>
                      <a:pt x="164" y="0"/>
                      <a:pt x="214" y="63"/>
                    </a:cubicBezTo>
                    <a:cubicBezTo>
                      <a:pt x="240" y="97"/>
                      <a:pt x="187" y="170"/>
                      <a:pt x="195" y="211"/>
                    </a:cubicBezTo>
                    <a:cubicBezTo>
                      <a:pt x="149" y="187"/>
                      <a:pt x="50" y="222"/>
                      <a:pt x="21" y="185"/>
                    </a:cubicBezTo>
                    <a:cubicBezTo>
                      <a:pt x="0" y="159"/>
                      <a:pt x="17" y="134"/>
                      <a:pt x="48" y="131"/>
                    </a:cubicBezTo>
                    <a:cubicBezTo>
                      <a:pt x="82" y="128"/>
                      <a:pt x="112" y="136"/>
                      <a:pt x="145" y="139"/>
                    </a:cubicBezTo>
                    <a:close/>
                    <a:moveTo>
                      <a:pt x="157" y="150"/>
                    </a:moveTo>
                    <a:cubicBezTo>
                      <a:pt x="136" y="142"/>
                      <a:pt x="99" y="143"/>
                      <a:pt x="76" y="144"/>
                    </a:cubicBezTo>
                    <a:cubicBezTo>
                      <a:pt x="49" y="145"/>
                      <a:pt x="42" y="177"/>
                      <a:pt x="68" y="187"/>
                    </a:cubicBezTo>
                    <a:cubicBezTo>
                      <a:pt x="81" y="193"/>
                      <a:pt x="103" y="189"/>
                      <a:pt x="118" y="189"/>
                    </a:cubicBezTo>
                    <a:cubicBezTo>
                      <a:pt x="139" y="188"/>
                      <a:pt x="166" y="187"/>
                      <a:pt x="187" y="195"/>
                    </a:cubicBezTo>
                    <a:cubicBezTo>
                      <a:pt x="184" y="171"/>
                      <a:pt x="192" y="156"/>
                      <a:pt x="200" y="134"/>
                    </a:cubicBezTo>
                    <a:cubicBezTo>
                      <a:pt x="205" y="122"/>
                      <a:pt x="215" y="82"/>
                      <a:pt x="197" y="76"/>
                    </a:cubicBezTo>
                    <a:cubicBezTo>
                      <a:pt x="181" y="71"/>
                      <a:pt x="174" y="78"/>
                      <a:pt x="167" y="91"/>
                    </a:cubicBezTo>
                    <a:cubicBezTo>
                      <a:pt x="161" y="102"/>
                      <a:pt x="154" y="139"/>
                      <a:pt x="157" y="150"/>
                    </a:cubicBezTo>
                    <a:close/>
                  </a:path>
                </a:pathLst>
              </a:custGeom>
              <a:solidFill>
                <a:srgbClr val="FDD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1" name="Freeform 71"/>
              <p:cNvSpPr>
                <a:spLocks noEditPoints="1"/>
              </p:cNvSpPr>
              <p:nvPr/>
            </p:nvSpPr>
            <p:spPr bwMode="auto">
              <a:xfrm>
                <a:off x="1286437" y="3385346"/>
                <a:ext cx="454025" cy="447675"/>
              </a:xfrm>
              <a:custGeom>
                <a:avLst/>
                <a:gdLst>
                  <a:gd name="T0" fmla="*/ 160 w 296"/>
                  <a:gd name="T1" fmla="*/ 123 h 292"/>
                  <a:gd name="T2" fmla="*/ 189 w 296"/>
                  <a:gd name="T3" fmla="*/ 21 h 292"/>
                  <a:gd name="T4" fmla="*/ 266 w 296"/>
                  <a:gd name="T5" fmla="*/ 18 h 292"/>
                  <a:gd name="T6" fmla="*/ 290 w 296"/>
                  <a:gd name="T7" fmla="*/ 135 h 292"/>
                  <a:gd name="T8" fmla="*/ 272 w 296"/>
                  <a:gd name="T9" fmla="*/ 266 h 292"/>
                  <a:gd name="T10" fmla="*/ 32 w 296"/>
                  <a:gd name="T11" fmla="*/ 222 h 292"/>
                  <a:gd name="T12" fmla="*/ 36 w 296"/>
                  <a:gd name="T13" fmla="*/ 121 h 292"/>
                  <a:gd name="T14" fmla="*/ 160 w 296"/>
                  <a:gd name="T15" fmla="*/ 123 h 292"/>
                  <a:gd name="T16" fmla="*/ 171 w 296"/>
                  <a:gd name="T17" fmla="*/ 135 h 292"/>
                  <a:gd name="T18" fmla="*/ 58 w 296"/>
                  <a:gd name="T19" fmla="*/ 127 h 292"/>
                  <a:gd name="T20" fmla="*/ 41 w 296"/>
                  <a:gd name="T21" fmla="*/ 205 h 292"/>
                  <a:gd name="T22" fmla="*/ 251 w 296"/>
                  <a:gd name="T23" fmla="*/ 238 h 292"/>
                  <a:gd name="T24" fmla="*/ 270 w 296"/>
                  <a:gd name="T25" fmla="*/ 71 h 292"/>
                  <a:gd name="T26" fmla="*/ 178 w 296"/>
                  <a:gd name="T27" fmla="*/ 88 h 292"/>
                  <a:gd name="T28" fmla="*/ 171 w 296"/>
                  <a:gd name="T29" fmla="*/ 135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6" h="292">
                    <a:moveTo>
                      <a:pt x="160" y="123"/>
                    </a:moveTo>
                    <a:cubicBezTo>
                      <a:pt x="151" y="93"/>
                      <a:pt x="163" y="41"/>
                      <a:pt x="189" y="21"/>
                    </a:cubicBezTo>
                    <a:cubicBezTo>
                      <a:pt x="207" y="7"/>
                      <a:pt x="250" y="0"/>
                      <a:pt x="266" y="18"/>
                    </a:cubicBezTo>
                    <a:cubicBezTo>
                      <a:pt x="287" y="42"/>
                      <a:pt x="296" y="106"/>
                      <a:pt x="290" y="135"/>
                    </a:cubicBezTo>
                    <a:cubicBezTo>
                      <a:pt x="281" y="173"/>
                      <a:pt x="260" y="229"/>
                      <a:pt x="272" y="266"/>
                    </a:cubicBezTo>
                    <a:cubicBezTo>
                      <a:pt x="218" y="197"/>
                      <a:pt x="87" y="292"/>
                      <a:pt x="32" y="222"/>
                    </a:cubicBezTo>
                    <a:cubicBezTo>
                      <a:pt x="6" y="189"/>
                      <a:pt x="0" y="148"/>
                      <a:pt x="36" y="121"/>
                    </a:cubicBezTo>
                    <a:cubicBezTo>
                      <a:pt x="65" y="99"/>
                      <a:pt x="132" y="113"/>
                      <a:pt x="160" y="123"/>
                    </a:cubicBezTo>
                    <a:close/>
                    <a:moveTo>
                      <a:pt x="171" y="135"/>
                    </a:moveTo>
                    <a:cubicBezTo>
                      <a:pt x="144" y="127"/>
                      <a:pt x="86" y="118"/>
                      <a:pt x="58" y="127"/>
                    </a:cubicBezTo>
                    <a:cubicBezTo>
                      <a:pt x="22" y="138"/>
                      <a:pt x="20" y="179"/>
                      <a:pt x="41" y="205"/>
                    </a:cubicBezTo>
                    <a:cubicBezTo>
                      <a:pt x="84" y="260"/>
                      <a:pt x="195" y="203"/>
                      <a:pt x="251" y="238"/>
                    </a:cubicBezTo>
                    <a:cubicBezTo>
                      <a:pt x="240" y="185"/>
                      <a:pt x="287" y="130"/>
                      <a:pt x="270" y="71"/>
                    </a:cubicBezTo>
                    <a:cubicBezTo>
                      <a:pt x="252" y="4"/>
                      <a:pt x="183" y="31"/>
                      <a:pt x="178" y="88"/>
                    </a:cubicBezTo>
                    <a:cubicBezTo>
                      <a:pt x="177" y="98"/>
                      <a:pt x="175" y="128"/>
                      <a:pt x="171" y="135"/>
                    </a:cubicBezTo>
                    <a:close/>
                  </a:path>
                </a:pathLst>
              </a:custGeom>
              <a:solidFill>
                <a:srgbClr val="FFF6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2" name="Freeform 72"/>
              <p:cNvSpPr>
                <a:spLocks noEditPoints="1"/>
              </p:cNvSpPr>
              <p:nvPr/>
            </p:nvSpPr>
            <p:spPr bwMode="auto">
              <a:xfrm>
                <a:off x="1224524" y="3305971"/>
                <a:ext cx="649288" cy="573088"/>
              </a:xfrm>
              <a:custGeom>
                <a:avLst/>
                <a:gdLst>
                  <a:gd name="T0" fmla="*/ 206 w 422"/>
                  <a:gd name="T1" fmla="*/ 34 h 373"/>
                  <a:gd name="T2" fmla="*/ 178 w 422"/>
                  <a:gd name="T3" fmla="*/ 144 h 373"/>
                  <a:gd name="T4" fmla="*/ 60 w 422"/>
                  <a:gd name="T5" fmla="*/ 150 h 373"/>
                  <a:gd name="T6" fmla="*/ 42 w 422"/>
                  <a:gd name="T7" fmla="*/ 293 h 373"/>
                  <a:gd name="T8" fmla="*/ 346 w 422"/>
                  <a:gd name="T9" fmla="*/ 354 h 373"/>
                  <a:gd name="T10" fmla="*/ 345 w 422"/>
                  <a:gd name="T11" fmla="*/ 44 h 373"/>
                  <a:gd name="T12" fmla="*/ 206 w 422"/>
                  <a:gd name="T13" fmla="*/ 34 h 373"/>
                  <a:gd name="T14" fmla="*/ 189 w 422"/>
                  <a:gd name="T15" fmla="*/ 160 h 373"/>
                  <a:gd name="T16" fmla="*/ 211 w 422"/>
                  <a:gd name="T17" fmla="*/ 60 h 373"/>
                  <a:gd name="T18" fmla="*/ 300 w 422"/>
                  <a:gd name="T19" fmla="*/ 37 h 373"/>
                  <a:gd name="T20" fmla="*/ 347 w 422"/>
                  <a:gd name="T21" fmla="*/ 203 h 373"/>
                  <a:gd name="T22" fmla="*/ 330 w 422"/>
                  <a:gd name="T23" fmla="*/ 335 h 373"/>
                  <a:gd name="T24" fmla="*/ 306 w 422"/>
                  <a:gd name="T25" fmla="*/ 321 h 373"/>
                  <a:gd name="T26" fmla="*/ 270 w 422"/>
                  <a:gd name="T27" fmla="*/ 315 h 373"/>
                  <a:gd name="T28" fmla="*/ 229 w 422"/>
                  <a:gd name="T29" fmla="*/ 311 h 373"/>
                  <a:gd name="T30" fmla="*/ 148 w 422"/>
                  <a:gd name="T31" fmla="*/ 316 h 373"/>
                  <a:gd name="T32" fmla="*/ 96 w 422"/>
                  <a:gd name="T33" fmla="*/ 309 h 373"/>
                  <a:gd name="T34" fmla="*/ 64 w 422"/>
                  <a:gd name="T35" fmla="*/ 164 h 373"/>
                  <a:gd name="T36" fmla="*/ 189 w 422"/>
                  <a:gd name="T37" fmla="*/ 16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22" h="373">
                    <a:moveTo>
                      <a:pt x="206" y="34"/>
                    </a:moveTo>
                    <a:cubicBezTo>
                      <a:pt x="168" y="65"/>
                      <a:pt x="163" y="106"/>
                      <a:pt x="178" y="144"/>
                    </a:cubicBezTo>
                    <a:cubicBezTo>
                      <a:pt x="143" y="124"/>
                      <a:pt x="92" y="120"/>
                      <a:pt x="60" y="150"/>
                    </a:cubicBezTo>
                    <a:cubicBezTo>
                      <a:pt x="0" y="206"/>
                      <a:pt x="17" y="264"/>
                      <a:pt x="42" y="293"/>
                    </a:cubicBezTo>
                    <a:cubicBezTo>
                      <a:pt x="113" y="373"/>
                      <a:pt x="275" y="300"/>
                      <a:pt x="346" y="354"/>
                    </a:cubicBezTo>
                    <a:cubicBezTo>
                      <a:pt x="313" y="277"/>
                      <a:pt x="422" y="150"/>
                      <a:pt x="345" y="44"/>
                    </a:cubicBezTo>
                    <a:cubicBezTo>
                      <a:pt x="313" y="0"/>
                      <a:pt x="243" y="2"/>
                      <a:pt x="206" y="34"/>
                    </a:cubicBezTo>
                    <a:close/>
                    <a:moveTo>
                      <a:pt x="189" y="160"/>
                    </a:moveTo>
                    <a:cubicBezTo>
                      <a:pt x="193" y="120"/>
                      <a:pt x="186" y="95"/>
                      <a:pt x="211" y="60"/>
                    </a:cubicBezTo>
                    <a:cubicBezTo>
                      <a:pt x="230" y="33"/>
                      <a:pt x="274" y="35"/>
                      <a:pt x="300" y="37"/>
                    </a:cubicBezTo>
                    <a:cubicBezTo>
                      <a:pt x="363" y="43"/>
                      <a:pt x="356" y="163"/>
                      <a:pt x="347" y="203"/>
                    </a:cubicBezTo>
                    <a:cubicBezTo>
                      <a:pt x="339" y="237"/>
                      <a:pt x="314" y="304"/>
                      <a:pt x="330" y="335"/>
                    </a:cubicBezTo>
                    <a:cubicBezTo>
                      <a:pt x="321" y="331"/>
                      <a:pt x="316" y="325"/>
                      <a:pt x="306" y="321"/>
                    </a:cubicBezTo>
                    <a:cubicBezTo>
                      <a:pt x="307" y="323"/>
                      <a:pt x="275" y="316"/>
                      <a:pt x="270" y="315"/>
                    </a:cubicBezTo>
                    <a:cubicBezTo>
                      <a:pt x="259" y="312"/>
                      <a:pt x="240" y="310"/>
                      <a:pt x="229" y="311"/>
                    </a:cubicBezTo>
                    <a:cubicBezTo>
                      <a:pt x="202" y="315"/>
                      <a:pt x="176" y="316"/>
                      <a:pt x="148" y="316"/>
                    </a:cubicBezTo>
                    <a:cubicBezTo>
                      <a:pt x="130" y="316"/>
                      <a:pt x="113" y="309"/>
                      <a:pt x="96" y="309"/>
                    </a:cubicBezTo>
                    <a:cubicBezTo>
                      <a:pt x="37" y="310"/>
                      <a:pt x="10" y="193"/>
                      <a:pt x="64" y="164"/>
                    </a:cubicBezTo>
                    <a:cubicBezTo>
                      <a:pt x="117" y="136"/>
                      <a:pt x="136" y="148"/>
                      <a:pt x="189" y="160"/>
                    </a:cubicBezTo>
                    <a:close/>
                  </a:path>
                </a:pathLst>
              </a:custGeom>
              <a:solidFill>
                <a:srgbClr val="ABCD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3" name="Freeform 73"/>
              <p:cNvSpPr>
                <a:spLocks/>
              </p:cNvSpPr>
              <p:nvPr/>
            </p:nvSpPr>
            <p:spPr bwMode="auto">
              <a:xfrm>
                <a:off x="1467412" y="3531396"/>
                <a:ext cx="177800" cy="152400"/>
              </a:xfrm>
              <a:custGeom>
                <a:avLst/>
                <a:gdLst>
                  <a:gd name="T0" fmla="*/ 87 w 116"/>
                  <a:gd name="T1" fmla="*/ 70 h 99"/>
                  <a:gd name="T2" fmla="*/ 112 w 116"/>
                  <a:gd name="T3" fmla="*/ 24 h 99"/>
                  <a:gd name="T4" fmla="*/ 106 w 116"/>
                  <a:gd name="T5" fmla="*/ 58 h 99"/>
                  <a:gd name="T6" fmla="*/ 99 w 116"/>
                  <a:gd name="T7" fmla="*/ 94 h 99"/>
                  <a:gd name="T8" fmla="*/ 77 w 116"/>
                  <a:gd name="T9" fmla="*/ 90 h 99"/>
                  <a:gd name="T10" fmla="*/ 10 w 116"/>
                  <a:gd name="T11" fmla="*/ 76 h 99"/>
                  <a:gd name="T12" fmla="*/ 88 w 116"/>
                  <a:gd name="T13" fmla="*/ 72 h 99"/>
                  <a:gd name="T14" fmla="*/ 87 w 116"/>
                  <a:gd name="T15" fmla="*/ 7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99">
                    <a:moveTo>
                      <a:pt x="87" y="70"/>
                    </a:moveTo>
                    <a:cubicBezTo>
                      <a:pt x="83" y="57"/>
                      <a:pt x="102" y="0"/>
                      <a:pt x="112" y="24"/>
                    </a:cubicBezTo>
                    <a:cubicBezTo>
                      <a:pt x="116" y="32"/>
                      <a:pt x="109" y="50"/>
                      <a:pt x="106" y="58"/>
                    </a:cubicBezTo>
                    <a:cubicBezTo>
                      <a:pt x="102" y="69"/>
                      <a:pt x="97" y="82"/>
                      <a:pt x="99" y="94"/>
                    </a:cubicBezTo>
                    <a:cubicBezTo>
                      <a:pt x="93" y="95"/>
                      <a:pt x="83" y="89"/>
                      <a:pt x="77" y="90"/>
                    </a:cubicBezTo>
                    <a:cubicBezTo>
                      <a:pt x="66" y="91"/>
                      <a:pt x="0" y="99"/>
                      <a:pt x="10" y="76"/>
                    </a:cubicBezTo>
                    <a:cubicBezTo>
                      <a:pt x="19" y="58"/>
                      <a:pt x="73" y="74"/>
                      <a:pt x="88" y="72"/>
                    </a:cubicBezTo>
                    <a:lnTo>
                      <a:pt x="87" y="70"/>
                    </a:lnTo>
                    <a:close/>
                  </a:path>
                </a:pathLst>
              </a:custGeom>
              <a:solidFill>
                <a:srgbClr val="F4B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34" name="Freeform 105"/>
            <p:cNvSpPr>
              <a:spLocks/>
            </p:cNvSpPr>
            <p:nvPr/>
          </p:nvSpPr>
          <p:spPr bwMode="auto">
            <a:xfrm>
              <a:off x="5362688" y="3090195"/>
              <a:ext cx="381000" cy="390525"/>
            </a:xfrm>
            <a:custGeom>
              <a:avLst/>
              <a:gdLst>
                <a:gd name="T0" fmla="*/ 139 w 248"/>
                <a:gd name="T1" fmla="*/ 126 h 255"/>
                <a:gd name="T2" fmla="*/ 113 w 248"/>
                <a:gd name="T3" fmla="*/ 156 h 255"/>
                <a:gd name="T4" fmla="*/ 88 w 248"/>
                <a:gd name="T5" fmla="*/ 107 h 255"/>
                <a:gd name="T6" fmla="*/ 190 w 248"/>
                <a:gd name="T7" fmla="*/ 119 h 255"/>
                <a:gd name="T8" fmla="*/ 139 w 248"/>
                <a:gd name="T9" fmla="*/ 210 h 255"/>
                <a:gd name="T10" fmla="*/ 58 w 248"/>
                <a:gd name="T11" fmla="*/ 189 h 255"/>
                <a:gd name="T12" fmla="*/ 101 w 248"/>
                <a:gd name="T13" fmla="*/ 23 h 255"/>
                <a:gd name="T14" fmla="*/ 212 w 248"/>
                <a:gd name="T15" fmla="*/ 64 h 255"/>
                <a:gd name="T16" fmla="*/ 245 w 248"/>
                <a:gd name="T17" fmla="*/ 130 h 255"/>
                <a:gd name="T18" fmla="*/ 188 w 248"/>
                <a:gd name="T19" fmla="*/ 23 h 255"/>
                <a:gd name="T20" fmla="*/ 125 w 248"/>
                <a:gd name="T21" fmla="*/ 2 h 255"/>
                <a:gd name="T22" fmla="*/ 24 w 248"/>
                <a:gd name="T23" fmla="*/ 60 h 255"/>
                <a:gd name="T24" fmla="*/ 14 w 248"/>
                <a:gd name="T25" fmla="*/ 159 h 255"/>
                <a:gd name="T26" fmla="*/ 166 w 248"/>
                <a:gd name="T27" fmla="*/ 219 h 255"/>
                <a:gd name="T28" fmla="*/ 195 w 248"/>
                <a:gd name="T29" fmla="*/ 102 h 255"/>
                <a:gd name="T30" fmla="*/ 104 w 248"/>
                <a:gd name="T31" fmla="*/ 67 h 255"/>
                <a:gd name="T32" fmla="*/ 74 w 248"/>
                <a:gd name="T33" fmla="*/ 138 h 255"/>
                <a:gd name="T34" fmla="*/ 106 w 248"/>
                <a:gd name="T35" fmla="*/ 171 h 255"/>
                <a:gd name="T36" fmla="*/ 154 w 248"/>
                <a:gd name="T37" fmla="*/ 147 h 255"/>
                <a:gd name="T38" fmla="*/ 139 w 248"/>
                <a:gd name="T39" fmla="*/ 12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8" h="255">
                  <a:moveTo>
                    <a:pt x="139" y="126"/>
                  </a:moveTo>
                  <a:cubicBezTo>
                    <a:pt x="144" y="146"/>
                    <a:pt x="128" y="158"/>
                    <a:pt x="113" y="156"/>
                  </a:cubicBezTo>
                  <a:cubicBezTo>
                    <a:pt x="96" y="153"/>
                    <a:pt x="76" y="134"/>
                    <a:pt x="88" y="107"/>
                  </a:cubicBezTo>
                  <a:cubicBezTo>
                    <a:pt x="112" y="57"/>
                    <a:pt x="171" y="80"/>
                    <a:pt x="190" y="119"/>
                  </a:cubicBezTo>
                  <a:cubicBezTo>
                    <a:pt x="200" y="141"/>
                    <a:pt x="193" y="192"/>
                    <a:pt x="139" y="210"/>
                  </a:cubicBezTo>
                  <a:cubicBezTo>
                    <a:pt x="117" y="217"/>
                    <a:pt x="84" y="213"/>
                    <a:pt x="58" y="189"/>
                  </a:cubicBezTo>
                  <a:cubicBezTo>
                    <a:pt x="4" y="140"/>
                    <a:pt x="30" y="43"/>
                    <a:pt x="101" y="23"/>
                  </a:cubicBezTo>
                  <a:cubicBezTo>
                    <a:pt x="151" y="10"/>
                    <a:pt x="193" y="43"/>
                    <a:pt x="212" y="64"/>
                  </a:cubicBezTo>
                  <a:cubicBezTo>
                    <a:pt x="226" y="78"/>
                    <a:pt x="238" y="105"/>
                    <a:pt x="245" y="130"/>
                  </a:cubicBezTo>
                  <a:cubicBezTo>
                    <a:pt x="248" y="85"/>
                    <a:pt x="230" y="48"/>
                    <a:pt x="188" y="23"/>
                  </a:cubicBezTo>
                  <a:cubicBezTo>
                    <a:pt x="169" y="12"/>
                    <a:pt x="148" y="5"/>
                    <a:pt x="125" y="2"/>
                  </a:cubicBezTo>
                  <a:cubicBezTo>
                    <a:pt x="97" y="0"/>
                    <a:pt x="54" y="10"/>
                    <a:pt x="24" y="60"/>
                  </a:cubicBezTo>
                  <a:cubicBezTo>
                    <a:pt x="5" y="90"/>
                    <a:pt x="0" y="127"/>
                    <a:pt x="14" y="159"/>
                  </a:cubicBezTo>
                  <a:cubicBezTo>
                    <a:pt x="39" y="213"/>
                    <a:pt x="112" y="255"/>
                    <a:pt x="166" y="219"/>
                  </a:cubicBezTo>
                  <a:cubicBezTo>
                    <a:pt x="200" y="196"/>
                    <a:pt x="218" y="143"/>
                    <a:pt x="195" y="102"/>
                  </a:cubicBezTo>
                  <a:cubicBezTo>
                    <a:pt x="177" y="69"/>
                    <a:pt x="136" y="50"/>
                    <a:pt x="104" y="67"/>
                  </a:cubicBezTo>
                  <a:cubicBezTo>
                    <a:pt x="81" y="79"/>
                    <a:pt x="66" y="108"/>
                    <a:pt x="74" y="138"/>
                  </a:cubicBezTo>
                  <a:cubicBezTo>
                    <a:pt x="77" y="147"/>
                    <a:pt x="87" y="164"/>
                    <a:pt x="106" y="171"/>
                  </a:cubicBezTo>
                  <a:cubicBezTo>
                    <a:pt x="141" y="185"/>
                    <a:pt x="154" y="163"/>
                    <a:pt x="154" y="147"/>
                  </a:cubicBezTo>
                  <a:cubicBezTo>
                    <a:pt x="154" y="134"/>
                    <a:pt x="145" y="128"/>
                    <a:pt x="139" y="126"/>
                  </a:cubicBezTo>
                  <a:close/>
                </a:path>
              </a:pathLst>
            </a:custGeom>
            <a:solidFill>
              <a:srgbClr val="69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5" name="Freeform 168"/>
            <p:cNvSpPr>
              <a:spLocks noEditPoints="1"/>
            </p:cNvSpPr>
            <p:nvPr/>
          </p:nvSpPr>
          <p:spPr bwMode="auto">
            <a:xfrm>
              <a:off x="4857863" y="2485357"/>
              <a:ext cx="469900" cy="473075"/>
            </a:xfrm>
            <a:custGeom>
              <a:avLst/>
              <a:gdLst>
                <a:gd name="T0" fmla="*/ 164 w 306"/>
                <a:gd name="T1" fmla="*/ 156 h 308"/>
                <a:gd name="T2" fmla="*/ 203 w 306"/>
                <a:gd name="T3" fmla="*/ 159 h 308"/>
                <a:gd name="T4" fmla="*/ 267 w 306"/>
                <a:gd name="T5" fmla="*/ 174 h 308"/>
                <a:gd name="T6" fmla="*/ 299 w 306"/>
                <a:gd name="T7" fmla="*/ 195 h 308"/>
                <a:gd name="T8" fmla="*/ 302 w 306"/>
                <a:gd name="T9" fmla="*/ 226 h 308"/>
                <a:gd name="T10" fmla="*/ 260 w 306"/>
                <a:gd name="T11" fmla="*/ 239 h 308"/>
                <a:gd name="T12" fmla="*/ 208 w 306"/>
                <a:gd name="T13" fmla="*/ 254 h 308"/>
                <a:gd name="T14" fmla="*/ 198 w 306"/>
                <a:gd name="T15" fmla="*/ 247 h 308"/>
                <a:gd name="T16" fmla="*/ 196 w 306"/>
                <a:gd name="T17" fmla="*/ 285 h 308"/>
                <a:gd name="T18" fmla="*/ 144 w 306"/>
                <a:gd name="T19" fmla="*/ 305 h 308"/>
                <a:gd name="T20" fmla="*/ 118 w 306"/>
                <a:gd name="T21" fmla="*/ 251 h 308"/>
                <a:gd name="T22" fmla="*/ 140 w 306"/>
                <a:gd name="T23" fmla="*/ 185 h 308"/>
                <a:gd name="T24" fmla="*/ 150 w 306"/>
                <a:gd name="T25" fmla="*/ 148 h 308"/>
                <a:gd name="T26" fmla="*/ 154 w 306"/>
                <a:gd name="T27" fmla="*/ 126 h 308"/>
                <a:gd name="T28" fmla="*/ 148 w 306"/>
                <a:gd name="T29" fmla="*/ 63 h 308"/>
                <a:gd name="T30" fmla="*/ 133 w 306"/>
                <a:gd name="T31" fmla="*/ 17 h 308"/>
                <a:gd name="T32" fmla="*/ 108 w 306"/>
                <a:gd name="T33" fmla="*/ 1 h 308"/>
                <a:gd name="T34" fmla="*/ 82 w 306"/>
                <a:gd name="T35" fmla="*/ 22 h 308"/>
                <a:gd name="T36" fmla="*/ 53 w 306"/>
                <a:gd name="T37" fmla="*/ 78 h 308"/>
                <a:gd name="T38" fmla="*/ 70 w 306"/>
                <a:gd name="T39" fmla="*/ 107 h 308"/>
                <a:gd name="T40" fmla="*/ 46 w 306"/>
                <a:gd name="T41" fmla="*/ 102 h 308"/>
                <a:gd name="T42" fmla="*/ 0 w 306"/>
                <a:gd name="T43" fmla="*/ 142 h 308"/>
                <a:gd name="T44" fmla="*/ 22 w 306"/>
                <a:gd name="T45" fmla="*/ 179 h 308"/>
                <a:gd name="T46" fmla="*/ 101 w 306"/>
                <a:gd name="T47" fmla="*/ 175 h 308"/>
                <a:gd name="T48" fmla="*/ 80 w 306"/>
                <a:gd name="T49" fmla="*/ 130 h 308"/>
                <a:gd name="T50" fmla="*/ 83 w 306"/>
                <a:gd name="T51" fmla="*/ 142 h 308"/>
                <a:gd name="T52" fmla="*/ 130 w 306"/>
                <a:gd name="T53" fmla="*/ 151 h 308"/>
                <a:gd name="T54" fmla="*/ 103 w 306"/>
                <a:gd name="T55" fmla="*/ 152 h 308"/>
                <a:gd name="T56" fmla="*/ 27 w 306"/>
                <a:gd name="T57" fmla="*/ 141 h 308"/>
                <a:gd name="T58" fmla="*/ 142 w 306"/>
                <a:gd name="T59" fmla="*/ 143 h 308"/>
                <a:gd name="T60" fmla="*/ 105 w 306"/>
                <a:gd name="T61" fmla="*/ 102 h 308"/>
                <a:gd name="T62" fmla="*/ 140 w 306"/>
                <a:gd name="T63" fmla="*/ 141 h 308"/>
                <a:gd name="T64" fmla="*/ 119 w 306"/>
                <a:gd name="T65" fmla="*/ 112 h 308"/>
                <a:gd name="T66" fmla="*/ 91 w 306"/>
                <a:gd name="T67" fmla="*/ 95 h 308"/>
                <a:gd name="T68" fmla="*/ 93 w 306"/>
                <a:gd name="T69" fmla="*/ 58 h 308"/>
                <a:gd name="T70" fmla="*/ 126 w 306"/>
                <a:gd name="T71" fmla="*/ 46 h 308"/>
                <a:gd name="T72" fmla="*/ 143 w 306"/>
                <a:gd name="T73" fmla="*/ 126 h 308"/>
                <a:gd name="T74" fmla="*/ 91 w 306"/>
                <a:gd name="T75" fmla="*/ 31 h 308"/>
                <a:gd name="T76" fmla="*/ 173 w 306"/>
                <a:gd name="T77" fmla="*/ 140 h 308"/>
                <a:gd name="T78" fmla="*/ 173 w 306"/>
                <a:gd name="T79" fmla="*/ 131 h 308"/>
                <a:gd name="T80" fmla="*/ 175 w 306"/>
                <a:gd name="T81" fmla="*/ 49 h 308"/>
                <a:gd name="T82" fmla="*/ 169 w 306"/>
                <a:gd name="T83" fmla="*/ 137 h 308"/>
                <a:gd name="T84" fmla="*/ 126 w 306"/>
                <a:gd name="T85" fmla="*/ 171 h 308"/>
                <a:gd name="T86" fmla="*/ 111 w 306"/>
                <a:gd name="T87" fmla="*/ 202 h 308"/>
                <a:gd name="T88" fmla="*/ 163 w 306"/>
                <a:gd name="T89" fmla="*/ 151 h 308"/>
                <a:gd name="T90" fmla="*/ 248 w 306"/>
                <a:gd name="T91" fmla="*/ 142 h 308"/>
                <a:gd name="T92" fmla="*/ 170 w 306"/>
                <a:gd name="T93" fmla="*/ 216 h 308"/>
                <a:gd name="T94" fmla="*/ 158 w 306"/>
                <a:gd name="T95" fmla="*/ 247 h 308"/>
                <a:gd name="T96" fmla="*/ 159 w 306"/>
                <a:gd name="T97" fmla="*/ 181 h 308"/>
                <a:gd name="T98" fmla="*/ 151 w 306"/>
                <a:gd name="T99" fmla="*/ 269 h 308"/>
                <a:gd name="T100" fmla="*/ 153 w 306"/>
                <a:gd name="T101" fmla="*/ 211 h 308"/>
                <a:gd name="T102" fmla="*/ 158 w 306"/>
                <a:gd name="T103" fmla="*/ 179 h 308"/>
                <a:gd name="T104" fmla="*/ 205 w 306"/>
                <a:gd name="T105" fmla="*/ 207 h 308"/>
                <a:gd name="T106" fmla="*/ 168 w 306"/>
                <a:gd name="T107" fmla="*/ 168 h 308"/>
                <a:gd name="T108" fmla="*/ 186 w 306"/>
                <a:gd name="T109" fmla="*/ 197 h 308"/>
                <a:gd name="T110" fmla="*/ 235 w 306"/>
                <a:gd name="T111" fmla="*/ 225 h 308"/>
                <a:gd name="T112" fmla="*/ 168 w 306"/>
                <a:gd name="T113" fmla="*/ 164 h 308"/>
                <a:gd name="T114" fmla="*/ 251 w 306"/>
                <a:gd name="T115" fmla="*/ 191 h 308"/>
                <a:gd name="T116" fmla="*/ 276 w 306"/>
                <a:gd name="T117" fmla="*/ 216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6" h="308">
                  <a:moveTo>
                    <a:pt x="142" y="181"/>
                  </a:moveTo>
                  <a:cubicBezTo>
                    <a:pt x="145" y="179"/>
                    <a:pt x="145" y="179"/>
                    <a:pt x="145" y="179"/>
                  </a:cubicBezTo>
                  <a:cubicBezTo>
                    <a:pt x="148" y="176"/>
                    <a:pt x="148" y="176"/>
                    <a:pt x="148" y="176"/>
                  </a:cubicBezTo>
                  <a:cubicBezTo>
                    <a:pt x="152" y="173"/>
                    <a:pt x="152" y="173"/>
                    <a:pt x="152" y="173"/>
                  </a:cubicBezTo>
                  <a:cubicBezTo>
                    <a:pt x="155" y="169"/>
                    <a:pt x="155" y="169"/>
                    <a:pt x="155" y="169"/>
                  </a:cubicBezTo>
                  <a:cubicBezTo>
                    <a:pt x="158" y="166"/>
                    <a:pt x="158" y="166"/>
                    <a:pt x="158" y="166"/>
                  </a:cubicBezTo>
                  <a:cubicBezTo>
                    <a:pt x="161" y="162"/>
                    <a:pt x="161" y="162"/>
                    <a:pt x="161" y="162"/>
                  </a:cubicBezTo>
                  <a:cubicBezTo>
                    <a:pt x="162" y="159"/>
                    <a:pt x="162" y="159"/>
                    <a:pt x="162" y="159"/>
                  </a:cubicBezTo>
                  <a:cubicBezTo>
                    <a:pt x="163" y="157"/>
                    <a:pt x="163" y="157"/>
                    <a:pt x="163" y="157"/>
                  </a:cubicBezTo>
                  <a:cubicBezTo>
                    <a:pt x="163" y="157"/>
                    <a:pt x="163" y="157"/>
                    <a:pt x="163" y="157"/>
                  </a:cubicBezTo>
                  <a:cubicBezTo>
                    <a:pt x="163" y="157"/>
                    <a:pt x="163" y="157"/>
                    <a:pt x="163" y="157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6" y="156"/>
                    <a:pt x="166" y="156"/>
                    <a:pt x="166" y="156"/>
                  </a:cubicBezTo>
                  <a:cubicBezTo>
                    <a:pt x="168" y="156"/>
                    <a:pt x="168" y="156"/>
                    <a:pt x="168" y="156"/>
                  </a:cubicBezTo>
                  <a:cubicBezTo>
                    <a:pt x="170" y="156"/>
                    <a:pt x="170" y="156"/>
                    <a:pt x="170" y="156"/>
                  </a:cubicBezTo>
                  <a:cubicBezTo>
                    <a:pt x="171" y="156"/>
                    <a:pt x="171" y="156"/>
                    <a:pt x="171" y="156"/>
                  </a:cubicBezTo>
                  <a:cubicBezTo>
                    <a:pt x="173" y="156"/>
                    <a:pt x="173" y="156"/>
                    <a:pt x="173" y="156"/>
                  </a:cubicBezTo>
                  <a:cubicBezTo>
                    <a:pt x="177" y="157"/>
                    <a:pt x="177" y="157"/>
                    <a:pt x="177" y="157"/>
                  </a:cubicBezTo>
                  <a:cubicBezTo>
                    <a:pt x="180" y="157"/>
                    <a:pt x="180" y="157"/>
                    <a:pt x="180" y="157"/>
                  </a:cubicBezTo>
                  <a:cubicBezTo>
                    <a:pt x="184" y="157"/>
                    <a:pt x="184" y="157"/>
                    <a:pt x="184" y="157"/>
                  </a:cubicBezTo>
                  <a:cubicBezTo>
                    <a:pt x="189" y="158"/>
                    <a:pt x="189" y="158"/>
                    <a:pt x="189" y="158"/>
                  </a:cubicBezTo>
                  <a:cubicBezTo>
                    <a:pt x="193" y="158"/>
                    <a:pt x="193" y="158"/>
                    <a:pt x="193" y="158"/>
                  </a:cubicBezTo>
                  <a:cubicBezTo>
                    <a:pt x="198" y="159"/>
                    <a:pt x="198" y="159"/>
                    <a:pt x="198" y="159"/>
                  </a:cubicBezTo>
                  <a:cubicBezTo>
                    <a:pt x="203" y="159"/>
                    <a:pt x="203" y="159"/>
                    <a:pt x="203" y="159"/>
                  </a:cubicBezTo>
                  <a:cubicBezTo>
                    <a:pt x="209" y="160"/>
                    <a:pt x="209" y="160"/>
                    <a:pt x="209" y="160"/>
                  </a:cubicBezTo>
                  <a:cubicBezTo>
                    <a:pt x="214" y="161"/>
                    <a:pt x="214" y="161"/>
                    <a:pt x="214" y="161"/>
                  </a:cubicBezTo>
                  <a:cubicBezTo>
                    <a:pt x="219" y="162"/>
                    <a:pt x="219" y="162"/>
                    <a:pt x="219" y="162"/>
                  </a:cubicBezTo>
                  <a:cubicBezTo>
                    <a:pt x="225" y="163"/>
                    <a:pt x="225" y="163"/>
                    <a:pt x="225" y="163"/>
                  </a:cubicBezTo>
                  <a:cubicBezTo>
                    <a:pt x="230" y="164"/>
                    <a:pt x="230" y="164"/>
                    <a:pt x="230" y="164"/>
                  </a:cubicBezTo>
                  <a:cubicBezTo>
                    <a:pt x="236" y="165"/>
                    <a:pt x="236" y="165"/>
                    <a:pt x="236" y="165"/>
                  </a:cubicBezTo>
                  <a:cubicBezTo>
                    <a:pt x="242" y="166"/>
                    <a:pt x="242" y="166"/>
                    <a:pt x="242" y="166"/>
                  </a:cubicBezTo>
                  <a:cubicBezTo>
                    <a:pt x="247" y="168"/>
                    <a:pt x="247" y="168"/>
                    <a:pt x="247" y="168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7" y="171"/>
                    <a:pt x="257" y="171"/>
                    <a:pt x="257" y="171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7" y="174"/>
                    <a:pt x="267" y="174"/>
                    <a:pt x="267" y="174"/>
                  </a:cubicBezTo>
                  <a:cubicBezTo>
                    <a:pt x="272" y="175"/>
                    <a:pt x="272" y="175"/>
                    <a:pt x="272" y="175"/>
                  </a:cubicBezTo>
                  <a:cubicBezTo>
                    <a:pt x="276" y="177"/>
                    <a:pt x="276" y="177"/>
                    <a:pt x="276" y="177"/>
                  </a:cubicBezTo>
                  <a:cubicBezTo>
                    <a:pt x="280" y="179"/>
                    <a:pt x="280" y="179"/>
                    <a:pt x="280" y="179"/>
                  </a:cubicBezTo>
                  <a:cubicBezTo>
                    <a:pt x="284" y="181"/>
                    <a:pt x="284" y="181"/>
                    <a:pt x="284" y="181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9" y="185"/>
                    <a:pt x="289" y="185"/>
                    <a:pt x="289" y="185"/>
                  </a:cubicBezTo>
                  <a:cubicBezTo>
                    <a:pt x="292" y="187"/>
                    <a:pt x="292" y="187"/>
                    <a:pt x="292" y="187"/>
                  </a:cubicBezTo>
                  <a:cubicBezTo>
                    <a:pt x="293" y="188"/>
                    <a:pt x="293" y="188"/>
                    <a:pt x="293" y="188"/>
                  </a:cubicBezTo>
                  <a:cubicBezTo>
                    <a:pt x="294" y="190"/>
                    <a:pt x="294" y="190"/>
                    <a:pt x="294" y="190"/>
                  </a:cubicBezTo>
                  <a:cubicBezTo>
                    <a:pt x="296" y="192"/>
                    <a:pt x="296" y="192"/>
                    <a:pt x="296" y="192"/>
                  </a:cubicBezTo>
                  <a:cubicBezTo>
                    <a:pt x="297" y="193"/>
                    <a:pt x="297" y="193"/>
                    <a:pt x="297" y="193"/>
                  </a:cubicBezTo>
                  <a:cubicBezTo>
                    <a:pt x="299" y="195"/>
                    <a:pt x="299" y="195"/>
                    <a:pt x="299" y="195"/>
                  </a:cubicBezTo>
                  <a:cubicBezTo>
                    <a:pt x="300" y="198"/>
                    <a:pt x="300" y="198"/>
                    <a:pt x="300" y="198"/>
                  </a:cubicBezTo>
                  <a:cubicBezTo>
                    <a:pt x="302" y="200"/>
                    <a:pt x="302" y="200"/>
                    <a:pt x="302" y="200"/>
                  </a:cubicBezTo>
                  <a:cubicBezTo>
                    <a:pt x="303" y="203"/>
                    <a:pt x="303" y="203"/>
                    <a:pt x="303" y="203"/>
                  </a:cubicBezTo>
                  <a:cubicBezTo>
                    <a:pt x="304" y="205"/>
                    <a:pt x="304" y="205"/>
                    <a:pt x="304" y="205"/>
                  </a:cubicBezTo>
                  <a:cubicBezTo>
                    <a:pt x="305" y="208"/>
                    <a:pt x="305" y="208"/>
                    <a:pt x="305" y="208"/>
                  </a:cubicBezTo>
                  <a:cubicBezTo>
                    <a:pt x="306" y="210"/>
                    <a:pt x="306" y="210"/>
                    <a:pt x="306" y="210"/>
                  </a:cubicBezTo>
                  <a:cubicBezTo>
                    <a:pt x="306" y="213"/>
                    <a:pt x="306" y="213"/>
                    <a:pt x="306" y="213"/>
                  </a:cubicBezTo>
                  <a:cubicBezTo>
                    <a:pt x="306" y="216"/>
                    <a:pt x="306" y="216"/>
                    <a:pt x="306" y="216"/>
                  </a:cubicBezTo>
                  <a:cubicBezTo>
                    <a:pt x="306" y="219"/>
                    <a:pt x="306" y="219"/>
                    <a:pt x="306" y="219"/>
                  </a:cubicBezTo>
                  <a:cubicBezTo>
                    <a:pt x="305" y="221"/>
                    <a:pt x="305" y="221"/>
                    <a:pt x="305" y="221"/>
                  </a:cubicBezTo>
                  <a:cubicBezTo>
                    <a:pt x="303" y="224"/>
                    <a:pt x="303" y="224"/>
                    <a:pt x="303" y="224"/>
                  </a:cubicBezTo>
                  <a:cubicBezTo>
                    <a:pt x="302" y="226"/>
                    <a:pt x="302" y="226"/>
                    <a:pt x="302" y="226"/>
                  </a:cubicBezTo>
                  <a:cubicBezTo>
                    <a:pt x="300" y="228"/>
                    <a:pt x="300" y="228"/>
                    <a:pt x="300" y="228"/>
                  </a:cubicBezTo>
                  <a:cubicBezTo>
                    <a:pt x="298" y="229"/>
                    <a:pt x="298" y="229"/>
                    <a:pt x="298" y="229"/>
                  </a:cubicBezTo>
                  <a:cubicBezTo>
                    <a:pt x="296" y="231"/>
                    <a:pt x="296" y="231"/>
                    <a:pt x="296" y="231"/>
                  </a:cubicBezTo>
                  <a:cubicBezTo>
                    <a:pt x="293" y="233"/>
                    <a:pt x="293" y="233"/>
                    <a:pt x="293" y="233"/>
                  </a:cubicBezTo>
                  <a:cubicBezTo>
                    <a:pt x="290" y="234"/>
                    <a:pt x="290" y="234"/>
                    <a:pt x="290" y="234"/>
                  </a:cubicBezTo>
                  <a:cubicBezTo>
                    <a:pt x="287" y="236"/>
                    <a:pt x="287" y="236"/>
                    <a:pt x="287" y="236"/>
                  </a:cubicBezTo>
                  <a:cubicBezTo>
                    <a:pt x="283" y="237"/>
                    <a:pt x="283" y="237"/>
                    <a:pt x="283" y="237"/>
                  </a:cubicBezTo>
                  <a:cubicBezTo>
                    <a:pt x="280" y="238"/>
                    <a:pt x="280" y="238"/>
                    <a:pt x="280" y="238"/>
                  </a:cubicBezTo>
                  <a:cubicBezTo>
                    <a:pt x="277" y="237"/>
                    <a:pt x="277" y="237"/>
                    <a:pt x="277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66" y="237"/>
                    <a:pt x="266" y="237"/>
                    <a:pt x="266" y="237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53" y="241"/>
                    <a:pt x="253" y="241"/>
                    <a:pt x="253" y="241"/>
                  </a:cubicBezTo>
                  <a:cubicBezTo>
                    <a:pt x="246" y="246"/>
                    <a:pt x="246" y="246"/>
                    <a:pt x="246" y="246"/>
                  </a:cubicBezTo>
                  <a:cubicBezTo>
                    <a:pt x="239" y="253"/>
                    <a:pt x="239" y="253"/>
                    <a:pt x="239" y="253"/>
                  </a:cubicBezTo>
                  <a:cubicBezTo>
                    <a:pt x="235" y="257"/>
                    <a:pt x="235" y="257"/>
                    <a:pt x="235" y="257"/>
                  </a:cubicBezTo>
                  <a:cubicBezTo>
                    <a:pt x="232" y="259"/>
                    <a:pt x="232" y="259"/>
                    <a:pt x="232" y="259"/>
                  </a:cubicBezTo>
                  <a:cubicBezTo>
                    <a:pt x="228" y="261"/>
                    <a:pt x="228" y="261"/>
                    <a:pt x="228" y="261"/>
                  </a:cubicBezTo>
                  <a:cubicBezTo>
                    <a:pt x="225" y="261"/>
                    <a:pt x="225" y="261"/>
                    <a:pt x="225" y="261"/>
                  </a:cubicBezTo>
                  <a:cubicBezTo>
                    <a:pt x="221" y="261"/>
                    <a:pt x="221" y="261"/>
                    <a:pt x="221" y="261"/>
                  </a:cubicBezTo>
                  <a:cubicBezTo>
                    <a:pt x="218" y="260"/>
                    <a:pt x="218" y="260"/>
                    <a:pt x="218" y="260"/>
                  </a:cubicBezTo>
                  <a:cubicBezTo>
                    <a:pt x="214" y="258"/>
                    <a:pt x="214" y="258"/>
                    <a:pt x="214" y="258"/>
                  </a:cubicBezTo>
                  <a:cubicBezTo>
                    <a:pt x="211" y="256"/>
                    <a:pt x="211" y="256"/>
                    <a:pt x="211" y="256"/>
                  </a:cubicBezTo>
                  <a:cubicBezTo>
                    <a:pt x="208" y="254"/>
                    <a:pt x="208" y="254"/>
                    <a:pt x="208" y="254"/>
                  </a:cubicBezTo>
                  <a:cubicBezTo>
                    <a:pt x="205" y="251"/>
                    <a:pt x="205" y="251"/>
                    <a:pt x="205" y="251"/>
                  </a:cubicBezTo>
                  <a:cubicBezTo>
                    <a:pt x="203" y="249"/>
                    <a:pt x="203" y="249"/>
                    <a:pt x="203" y="249"/>
                  </a:cubicBezTo>
                  <a:cubicBezTo>
                    <a:pt x="201" y="246"/>
                    <a:pt x="201" y="246"/>
                    <a:pt x="201" y="246"/>
                  </a:cubicBezTo>
                  <a:cubicBezTo>
                    <a:pt x="199" y="244"/>
                    <a:pt x="199" y="244"/>
                    <a:pt x="199" y="244"/>
                  </a:cubicBezTo>
                  <a:cubicBezTo>
                    <a:pt x="198" y="243"/>
                    <a:pt x="198" y="243"/>
                    <a:pt x="198" y="243"/>
                  </a:cubicBezTo>
                  <a:cubicBezTo>
                    <a:pt x="197" y="242"/>
                    <a:pt x="197" y="242"/>
                    <a:pt x="197" y="242"/>
                  </a:cubicBezTo>
                  <a:cubicBezTo>
                    <a:pt x="196" y="241"/>
                    <a:pt x="196" y="241"/>
                    <a:pt x="196" y="241"/>
                  </a:cubicBezTo>
                  <a:cubicBezTo>
                    <a:pt x="196" y="242"/>
                    <a:pt x="196" y="242"/>
                    <a:pt x="196" y="242"/>
                  </a:cubicBezTo>
                  <a:cubicBezTo>
                    <a:pt x="197" y="242"/>
                    <a:pt x="197" y="242"/>
                    <a:pt x="197" y="242"/>
                  </a:cubicBezTo>
                  <a:cubicBezTo>
                    <a:pt x="197" y="243"/>
                    <a:pt x="197" y="243"/>
                    <a:pt x="197" y="243"/>
                  </a:cubicBezTo>
                  <a:cubicBezTo>
                    <a:pt x="198" y="245"/>
                    <a:pt x="198" y="245"/>
                    <a:pt x="198" y="245"/>
                  </a:cubicBezTo>
                  <a:cubicBezTo>
                    <a:pt x="198" y="247"/>
                    <a:pt x="198" y="247"/>
                    <a:pt x="198" y="247"/>
                  </a:cubicBezTo>
                  <a:cubicBezTo>
                    <a:pt x="198" y="249"/>
                    <a:pt x="198" y="249"/>
                    <a:pt x="198" y="249"/>
                  </a:cubicBezTo>
                  <a:cubicBezTo>
                    <a:pt x="199" y="251"/>
                    <a:pt x="199" y="251"/>
                    <a:pt x="199" y="251"/>
                  </a:cubicBezTo>
                  <a:cubicBezTo>
                    <a:pt x="199" y="254"/>
                    <a:pt x="199" y="254"/>
                    <a:pt x="199" y="254"/>
                  </a:cubicBezTo>
                  <a:cubicBezTo>
                    <a:pt x="200" y="257"/>
                    <a:pt x="200" y="257"/>
                    <a:pt x="200" y="257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3"/>
                    <a:pt x="200" y="263"/>
                    <a:pt x="200" y="263"/>
                  </a:cubicBezTo>
                  <a:cubicBezTo>
                    <a:pt x="200" y="266"/>
                    <a:pt x="200" y="266"/>
                    <a:pt x="200" y="266"/>
                  </a:cubicBezTo>
                  <a:cubicBezTo>
                    <a:pt x="200" y="270"/>
                    <a:pt x="200" y="270"/>
                    <a:pt x="200" y="270"/>
                  </a:cubicBezTo>
                  <a:cubicBezTo>
                    <a:pt x="199" y="273"/>
                    <a:pt x="199" y="273"/>
                    <a:pt x="199" y="273"/>
                  </a:cubicBezTo>
                  <a:cubicBezTo>
                    <a:pt x="199" y="277"/>
                    <a:pt x="199" y="277"/>
                    <a:pt x="199" y="277"/>
                  </a:cubicBezTo>
                  <a:cubicBezTo>
                    <a:pt x="198" y="280"/>
                    <a:pt x="198" y="280"/>
                    <a:pt x="198" y="280"/>
                  </a:cubicBezTo>
                  <a:cubicBezTo>
                    <a:pt x="196" y="285"/>
                    <a:pt x="196" y="285"/>
                    <a:pt x="196" y="285"/>
                  </a:cubicBezTo>
                  <a:cubicBezTo>
                    <a:pt x="193" y="290"/>
                    <a:pt x="193" y="290"/>
                    <a:pt x="193" y="290"/>
                  </a:cubicBezTo>
                  <a:cubicBezTo>
                    <a:pt x="189" y="294"/>
                    <a:pt x="189" y="294"/>
                    <a:pt x="189" y="294"/>
                  </a:cubicBezTo>
                  <a:cubicBezTo>
                    <a:pt x="185" y="298"/>
                    <a:pt x="185" y="298"/>
                    <a:pt x="185" y="298"/>
                  </a:cubicBezTo>
                  <a:cubicBezTo>
                    <a:pt x="179" y="302"/>
                    <a:pt x="179" y="302"/>
                    <a:pt x="179" y="302"/>
                  </a:cubicBezTo>
                  <a:cubicBezTo>
                    <a:pt x="173" y="305"/>
                    <a:pt x="173" y="305"/>
                    <a:pt x="173" y="305"/>
                  </a:cubicBezTo>
                  <a:cubicBezTo>
                    <a:pt x="165" y="307"/>
                    <a:pt x="165" y="307"/>
                    <a:pt x="165" y="307"/>
                  </a:cubicBezTo>
                  <a:cubicBezTo>
                    <a:pt x="156" y="308"/>
                    <a:pt x="156" y="308"/>
                    <a:pt x="156" y="308"/>
                  </a:cubicBezTo>
                  <a:cubicBezTo>
                    <a:pt x="155" y="308"/>
                    <a:pt x="155" y="308"/>
                    <a:pt x="155" y="308"/>
                  </a:cubicBezTo>
                  <a:cubicBezTo>
                    <a:pt x="153" y="308"/>
                    <a:pt x="153" y="308"/>
                    <a:pt x="153" y="308"/>
                  </a:cubicBezTo>
                  <a:cubicBezTo>
                    <a:pt x="150" y="307"/>
                    <a:pt x="150" y="307"/>
                    <a:pt x="150" y="307"/>
                  </a:cubicBezTo>
                  <a:cubicBezTo>
                    <a:pt x="148" y="306"/>
                    <a:pt x="148" y="306"/>
                    <a:pt x="148" y="306"/>
                  </a:cubicBezTo>
                  <a:cubicBezTo>
                    <a:pt x="144" y="305"/>
                    <a:pt x="144" y="305"/>
                    <a:pt x="144" y="305"/>
                  </a:cubicBezTo>
                  <a:cubicBezTo>
                    <a:pt x="141" y="303"/>
                    <a:pt x="141" y="303"/>
                    <a:pt x="141" y="303"/>
                  </a:cubicBezTo>
                  <a:cubicBezTo>
                    <a:pt x="137" y="301"/>
                    <a:pt x="137" y="301"/>
                    <a:pt x="137" y="301"/>
                  </a:cubicBezTo>
                  <a:cubicBezTo>
                    <a:pt x="133" y="298"/>
                    <a:pt x="133" y="298"/>
                    <a:pt x="133" y="298"/>
                  </a:cubicBezTo>
                  <a:cubicBezTo>
                    <a:pt x="130" y="295"/>
                    <a:pt x="130" y="295"/>
                    <a:pt x="130" y="295"/>
                  </a:cubicBezTo>
                  <a:cubicBezTo>
                    <a:pt x="126" y="292"/>
                    <a:pt x="126" y="292"/>
                    <a:pt x="126" y="292"/>
                  </a:cubicBezTo>
                  <a:cubicBezTo>
                    <a:pt x="123" y="288"/>
                    <a:pt x="123" y="288"/>
                    <a:pt x="123" y="288"/>
                  </a:cubicBezTo>
                  <a:cubicBezTo>
                    <a:pt x="121" y="283"/>
                    <a:pt x="121" y="283"/>
                    <a:pt x="121" y="283"/>
                  </a:cubicBezTo>
                  <a:cubicBezTo>
                    <a:pt x="118" y="278"/>
                    <a:pt x="118" y="278"/>
                    <a:pt x="118" y="278"/>
                  </a:cubicBezTo>
                  <a:cubicBezTo>
                    <a:pt x="117" y="272"/>
                    <a:pt x="117" y="272"/>
                    <a:pt x="117" y="272"/>
                  </a:cubicBezTo>
                  <a:cubicBezTo>
                    <a:pt x="117" y="266"/>
                    <a:pt x="117" y="266"/>
                    <a:pt x="117" y="266"/>
                  </a:cubicBezTo>
                  <a:cubicBezTo>
                    <a:pt x="117" y="259"/>
                    <a:pt x="117" y="259"/>
                    <a:pt x="117" y="259"/>
                  </a:cubicBezTo>
                  <a:cubicBezTo>
                    <a:pt x="118" y="251"/>
                    <a:pt x="118" y="251"/>
                    <a:pt x="118" y="251"/>
                  </a:cubicBezTo>
                  <a:cubicBezTo>
                    <a:pt x="119" y="244"/>
                    <a:pt x="119" y="244"/>
                    <a:pt x="119" y="244"/>
                  </a:cubicBezTo>
                  <a:cubicBezTo>
                    <a:pt x="121" y="237"/>
                    <a:pt x="121" y="237"/>
                    <a:pt x="121" y="237"/>
                  </a:cubicBezTo>
                  <a:cubicBezTo>
                    <a:pt x="123" y="230"/>
                    <a:pt x="123" y="230"/>
                    <a:pt x="123" y="230"/>
                  </a:cubicBezTo>
                  <a:cubicBezTo>
                    <a:pt x="125" y="223"/>
                    <a:pt x="125" y="223"/>
                    <a:pt x="125" y="223"/>
                  </a:cubicBezTo>
                  <a:cubicBezTo>
                    <a:pt x="127" y="217"/>
                    <a:pt x="127" y="217"/>
                    <a:pt x="127" y="217"/>
                  </a:cubicBezTo>
                  <a:cubicBezTo>
                    <a:pt x="129" y="211"/>
                    <a:pt x="129" y="211"/>
                    <a:pt x="129" y="211"/>
                  </a:cubicBezTo>
                  <a:cubicBezTo>
                    <a:pt x="131" y="205"/>
                    <a:pt x="131" y="205"/>
                    <a:pt x="131" y="205"/>
                  </a:cubicBezTo>
                  <a:cubicBezTo>
                    <a:pt x="133" y="200"/>
                    <a:pt x="133" y="200"/>
                    <a:pt x="133" y="200"/>
                  </a:cubicBezTo>
                  <a:cubicBezTo>
                    <a:pt x="135" y="195"/>
                    <a:pt x="135" y="195"/>
                    <a:pt x="135" y="195"/>
                  </a:cubicBezTo>
                  <a:cubicBezTo>
                    <a:pt x="137" y="191"/>
                    <a:pt x="137" y="191"/>
                    <a:pt x="137" y="191"/>
                  </a:cubicBezTo>
                  <a:cubicBezTo>
                    <a:pt x="139" y="188"/>
                    <a:pt x="139" y="188"/>
                    <a:pt x="139" y="188"/>
                  </a:cubicBezTo>
                  <a:cubicBezTo>
                    <a:pt x="140" y="185"/>
                    <a:pt x="140" y="185"/>
                    <a:pt x="140" y="185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142" y="182"/>
                    <a:pt x="142" y="182"/>
                    <a:pt x="142" y="182"/>
                  </a:cubicBezTo>
                  <a:cubicBezTo>
                    <a:pt x="142" y="181"/>
                    <a:pt x="142" y="181"/>
                    <a:pt x="142" y="181"/>
                  </a:cubicBezTo>
                  <a:close/>
                  <a:moveTo>
                    <a:pt x="126" y="166"/>
                  </a:moveTo>
                  <a:cubicBezTo>
                    <a:pt x="126" y="166"/>
                    <a:pt x="126" y="166"/>
                    <a:pt x="126" y="166"/>
                  </a:cubicBezTo>
                  <a:cubicBezTo>
                    <a:pt x="128" y="164"/>
                    <a:pt x="128" y="164"/>
                    <a:pt x="128" y="164"/>
                  </a:cubicBezTo>
                  <a:cubicBezTo>
                    <a:pt x="132" y="160"/>
                    <a:pt x="132" y="160"/>
                    <a:pt x="132" y="160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9" y="154"/>
                    <a:pt x="139" y="154"/>
                    <a:pt x="139" y="154"/>
                  </a:cubicBezTo>
                  <a:cubicBezTo>
                    <a:pt x="143" y="151"/>
                    <a:pt x="143" y="151"/>
                    <a:pt x="143" y="151"/>
                  </a:cubicBezTo>
                  <a:cubicBezTo>
                    <a:pt x="147" y="149"/>
                    <a:pt x="147" y="149"/>
                    <a:pt x="147" y="149"/>
                  </a:cubicBezTo>
                  <a:cubicBezTo>
                    <a:pt x="150" y="148"/>
                    <a:pt x="150" y="148"/>
                    <a:pt x="150" y="148"/>
                  </a:cubicBezTo>
                  <a:cubicBezTo>
                    <a:pt x="152" y="147"/>
                    <a:pt x="152" y="147"/>
                    <a:pt x="152" y="147"/>
                  </a:cubicBezTo>
                  <a:cubicBezTo>
                    <a:pt x="152" y="147"/>
                    <a:pt x="152" y="147"/>
                    <a:pt x="152" y="147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3"/>
                    <a:pt x="153" y="143"/>
                    <a:pt x="153" y="143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7"/>
                    <a:pt x="154" y="137"/>
                    <a:pt x="154" y="137"/>
                  </a:cubicBezTo>
                  <a:cubicBezTo>
                    <a:pt x="154" y="134"/>
                    <a:pt x="154" y="134"/>
                    <a:pt x="154" y="134"/>
                  </a:cubicBezTo>
                  <a:cubicBezTo>
                    <a:pt x="154" y="130"/>
                    <a:pt x="154" y="130"/>
                    <a:pt x="154" y="130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4" y="122"/>
                    <a:pt x="154" y="122"/>
                    <a:pt x="154" y="122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3" y="112"/>
                    <a:pt x="153" y="112"/>
                    <a:pt x="153" y="112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3" y="96"/>
                    <a:pt x="153" y="96"/>
                    <a:pt x="153" y="96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85"/>
                    <a:pt x="152" y="85"/>
                    <a:pt x="152" y="85"/>
                  </a:cubicBezTo>
                  <a:cubicBezTo>
                    <a:pt x="151" y="80"/>
                    <a:pt x="151" y="80"/>
                    <a:pt x="151" y="80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63"/>
                    <a:pt x="148" y="63"/>
                    <a:pt x="148" y="63"/>
                  </a:cubicBezTo>
                  <a:cubicBezTo>
                    <a:pt x="147" y="58"/>
                    <a:pt x="147" y="58"/>
                    <a:pt x="147" y="58"/>
                  </a:cubicBezTo>
                  <a:cubicBezTo>
                    <a:pt x="146" y="53"/>
                    <a:pt x="146" y="53"/>
                    <a:pt x="146" y="53"/>
                  </a:cubicBezTo>
                  <a:cubicBezTo>
                    <a:pt x="145" y="47"/>
                    <a:pt x="145" y="47"/>
                    <a:pt x="145" y="47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3" y="38"/>
                    <a:pt x="143" y="38"/>
                    <a:pt x="143" y="38"/>
                  </a:cubicBezTo>
                  <a:cubicBezTo>
                    <a:pt x="141" y="34"/>
                    <a:pt x="141" y="34"/>
                    <a:pt x="141" y="34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40" y="30"/>
                    <a:pt x="140" y="30"/>
                    <a:pt x="140" y="30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3" y="17"/>
                    <a:pt x="133" y="17"/>
                    <a:pt x="133" y="17"/>
                  </a:cubicBezTo>
                  <a:cubicBezTo>
                    <a:pt x="131" y="16"/>
                    <a:pt x="131" y="16"/>
                    <a:pt x="131" y="16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1" y="6"/>
                    <a:pt x="121" y="6"/>
                    <a:pt x="121" y="6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8" y="67"/>
                    <a:pt x="58" y="67"/>
                    <a:pt x="58" y="67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9" y="106"/>
                    <a:pt x="69" y="106"/>
                    <a:pt x="69" y="106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9" y="107"/>
                    <a:pt x="69" y="107"/>
                  </a:cubicBezTo>
                  <a:cubicBezTo>
                    <a:pt x="69" y="106"/>
                    <a:pt x="69" y="106"/>
                    <a:pt x="69" y="106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5" y="103"/>
                    <a:pt x="55" y="103"/>
                    <a:pt x="55" y="103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6" y="102"/>
                    <a:pt x="46" y="102"/>
                    <a:pt x="46" y="102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35" y="102"/>
                    <a:pt x="35" y="102"/>
                    <a:pt x="35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27" y="104"/>
                    <a:pt x="27" y="104"/>
                    <a:pt x="27" y="104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17" y="110"/>
                    <a:pt x="17" y="110"/>
                    <a:pt x="17" y="110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3" y="133"/>
                    <a:pt x="3" y="133"/>
                    <a:pt x="3" y="133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5"/>
                    <a:pt x="1" y="145"/>
                    <a:pt x="1" y="145"/>
                  </a:cubicBezTo>
                  <a:cubicBezTo>
                    <a:pt x="1" y="147"/>
                    <a:pt x="1" y="147"/>
                    <a:pt x="1" y="147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4" y="157"/>
                    <a:pt x="4" y="157"/>
                    <a:pt x="4" y="157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8" y="165"/>
                    <a:pt x="8" y="165"/>
                    <a:pt x="8" y="165"/>
                  </a:cubicBezTo>
                  <a:cubicBezTo>
                    <a:pt x="11" y="169"/>
                    <a:pt x="11" y="169"/>
                    <a:pt x="11" y="169"/>
                  </a:cubicBezTo>
                  <a:cubicBezTo>
                    <a:pt x="14" y="173"/>
                    <a:pt x="14" y="173"/>
                    <a:pt x="14" y="173"/>
                  </a:cubicBezTo>
                  <a:cubicBezTo>
                    <a:pt x="18" y="176"/>
                    <a:pt x="18" y="176"/>
                    <a:pt x="18" y="176"/>
                  </a:cubicBezTo>
                  <a:cubicBezTo>
                    <a:pt x="22" y="179"/>
                    <a:pt x="22" y="179"/>
                    <a:pt x="22" y="179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54" y="184"/>
                    <a:pt x="54" y="184"/>
                    <a:pt x="54" y="184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6" y="181"/>
                    <a:pt x="76" y="181"/>
                    <a:pt x="76" y="181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96" y="176"/>
                    <a:pt x="96" y="176"/>
                    <a:pt x="96" y="176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12" y="172"/>
                    <a:pt x="112" y="172"/>
                    <a:pt x="112" y="172"/>
                  </a:cubicBezTo>
                  <a:cubicBezTo>
                    <a:pt x="116" y="170"/>
                    <a:pt x="116" y="170"/>
                    <a:pt x="116" y="170"/>
                  </a:cubicBezTo>
                  <a:cubicBezTo>
                    <a:pt x="119" y="169"/>
                    <a:pt x="119" y="169"/>
                    <a:pt x="119" y="169"/>
                  </a:cubicBezTo>
                  <a:cubicBezTo>
                    <a:pt x="122" y="168"/>
                    <a:pt x="122" y="168"/>
                    <a:pt x="122" y="168"/>
                  </a:cubicBezTo>
                  <a:cubicBezTo>
                    <a:pt x="124" y="167"/>
                    <a:pt x="124" y="167"/>
                    <a:pt x="124" y="167"/>
                  </a:cubicBezTo>
                  <a:cubicBezTo>
                    <a:pt x="126" y="167"/>
                    <a:pt x="126" y="167"/>
                    <a:pt x="126" y="167"/>
                  </a:cubicBezTo>
                  <a:cubicBezTo>
                    <a:pt x="126" y="166"/>
                    <a:pt x="126" y="166"/>
                    <a:pt x="126" y="166"/>
                  </a:cubicBezTo>
                  <a:close/>
                  <a:moveTo>
                    <a:pt x="128" y="150"/>
                  </a:moveTo>
                  <a:cubicBezTo>
                    <a:pt x="128" y="150"/>
                    <a:pt x="128" y="150"/>
                    <a:pt x="128" y="150"/>
                  </a:cubicBezTo>
                  <a:cubicBezTo>
                    <a:pt x="119" y="144"/>
                    <a:pt x="113" y="142"/>
                    <a:pt x="107" y="139"/>
                  </a:cubicBezTo>
                  <a:cubicBezTo>
                    <a:pt x="97" y="134"/>
                    <a:pt x="90" y="130"/>
                    <a:pt x="80" y="130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79" y="130"/>
                    <a:pt x="78" y="130"/>
                    <a:pt x="76" y="131"/>
                  </a:cubicBezTo>
                  <a:cubicBezTo>
                    <a:pt x="75" y="131"/>
                    <a:pt x="75" y="131"/>
                    <a:pt x="74" y="131"/>
                  </a:cubicBezTo>
                  <a:cubicBezTo>
                    <a:pt x="73" y="131"/>
                    <a:pt x="73" y="131"/>
                    <a:pt x="72" y="131"/>
                  </a:cubicBezTo>
                  <a:cubicBezTo>
                    <a:pt x="67" y="130"/>
                    <a:pt x="61" y="126"/>
                    <a:pt x="61" y="121"/>
                  </a:cubicBezTo>
                  <a:cubicBezTo>
                    <a:pt x="58" y="124"/>
                    <a:pt x="61" y="128"/>
                    <a:pt x="65" y="130"/>
                  </a:cubicBezTo>
                  <a:cubicBezTo>
                    <a:pt x="67" y="131"/>
                    <a:pt x="70" y="131"/>
                    <a:pt x="73" y="131"/>
                  </a:cubicBezTo>
                  <a:cubicBezTo>
                    <a:pt x="66" y="134"/>
                    <a:pt x="62" y="139"/>
                    <a:pt x="62" y="145"/>
                  </a:cubicBezTo>
                  <a:cubicBezTo>
                    <a:pt x="61" y="149"/>
                    <a:pt x="64" y="155"/>
                    <a:pt x="68" y="158"/>
                  </a:cubicBezTo>
                  <a:cubicBezTo>
                    <a:pt x="71" y="159"/>
                    <a:pt x="74" y="160"/>
                    <a:pt x="77" y="160"/>
                  </a:cubicBezTo>
                  <a:cubicBezTo>
                    <a:pt x="83" y="159"/>
                    <a:pt x="88" y="149"/>
                    <a:pt x="83" y="142"/>
                  </a:cubicBezTo>
                  <a:cubicBezTo>
                    <a:pt x="82" y="141"/>
                    <a:pt x="77" y="138"/>
                    <a:pt x="73" y="139"/>
                  </a:cubicBezTo>
                  <a:cubicBezTo>
                    <a:pt x="71" y="140"/>
                    <a:pt x="68" y="142"/>
                    <a:pt x="68" y="146"/>
                  </a:cubicBezTo>
                  <a:cubicBezTo>
                    <a:pt x="69" y="148"/>
                    <a:pt x="71" y="151"/>
                    <a:pt x="74" y="150"/>
                  </a:cubicBezTo>
                  <a:cubicBezTo>
                    <a:pt x="80" y="148"/>
                    <a:pt x="75" y="142"/>
                    <a:pt x="77" y="142"/>
                  </a:cubicBezTo>
                  <a:cubicBezTo>
                    <a:pt x="80" y="142"/>
                    <a:pt x="84" y="146"/>
                    <a:pt x="84" y="150"/>
                  </a:cubicBezTo>
                  <a:cubicBezTo>
                    <a:pt x="84" y="154"/>
                    <a:pt x="79" y="162"/>
                    <a:pt x="71" y="158"/>
                  </a:cubicBezTo>
                  <a:cubicBezTo>
                    <a:pt x="65" y="155"/>
                    <a:pt x="62" y="150"/>
                    <a:pt x="62" y="144"/>
                  </a:cubicBezTo>
                  <a:cubicBezTo>
                    <a:pt x="62" y="140"/>
                    <a:pt x="65" y="137"/>
                    <a:pt x="67" y="136"/>
                  </a:cubicBezTo>
                  <a:cubicBezTo>
                    <a:pt x="73" y="130"/>
                    <a:pt x="85" y="132"/>
                    <a:pt x="94" y="135"/>
                  </a:cubicBezTo>
                  <a:cubicBezTo>
                    <a:pt x="112" y="143"/>
                    <a:pt x="110" y="142"/>
                    <a:pt x="128" y="150"/>
                  </a:cubicBezTo>
                  <a:cubicBezTo>
                    <a:pt x="128" y="150"/>
                    <a:pt x="128" y="150"/>
                    <a:pt x="128" y="150"/>
                  </a:cubicBezTo>
                  <a:close/>
                  <a:moveTo>
                    <a:pt x="130" y="151"/>
                  </a:moveTo>
                  <a:cubicBezTo>
                    <a:pt x="130" y="151"/>
                    <a:pt x="130" y="151"/>
                    <a:pt x="130" y="151"/>
                  </a:cubicBezTo>
                  <a:cubicBezTo>
                    <a:pt x="125" y="152"/>
                    <a:pt x="123" y="152"/>
                    <a:pt x="112" y="155"/>
                  </a:cubicBezTo>
                  <a:cubicBezTo>
                    <a:pt x="110" y="156"/>
                    <a:pt x="107" y="157"/>
                    <a:pt x="105" y="157"/>
                  </a:cubicBezTo>
                  <a:cubicBezTo>
                    <a:pt x="101" y="158"/>
                    <a:pt x="96" y="157"/>
                    <a:pt x="94" y="155"/>
                  </a:cubicBezTo>
                  <a:cubicBezTo>
                    <a:pt x="93" y="154"/>
                    <a:pt x="92" y="152"/>
                    <a:pt x="92" y="150"/>
                  </a:cubicBezTo>
                  <a:cubicBezTo>
                    <a:pt x="92" y="146"/>
                    <a:pt x="94" y="144"/>
                    <a:pt x="98" y="143"/>
                  </a:cubicBezTo>
                  <a:cubicBezTo>
                    <a:pt x="103" y="141"/>
                    <a:pt x="105" y="146"/>
                    <a:pt x="104" y="148"/>
                  </a:cubicBezTo>
                  <a:cubicBezTo>
                    <a:pt x="104" y="150"/>
                    <a:pt x="102" y="152"/>
                    <a:pt x="100" y="152"/>
                  </a:cubicBezTo>
                  <a:cubicBezTo>
                    <a:pt x="99" y="152"/>
                    <a:pt x="102" y="149"/>
                    <a:pt x="99" y="147"/>
                  </a:cubicBezTo>
                  <a:cubicBezTo>
                    <a:pt x="98" y="147"/>
                    <a:pt x="96" y="148"/>
                    <a:pt x="96" y="149"/>
                  </a:cubicBezTo>
                  <a:cubicBezTo>
                    <a:pt x="95" y="151"/>
                    <a:pt x="97" y="153"/>
                    <a:pt x="98" y="153"/>
                  </a:cubicBezTo>
                  <a:cubicBezTo>
                    <a:pt x="100" y="154"/>
                    <a:pt x="103" y="153"/>
                    <a:pt x="103" y="152"/>
                  </a:cubicBezTo>
                  <a:cubicBezTo>
                    <a:pt x="106" y="149"/>
                    <a:pt x="104" y="142"/>
                    <a:pt x="101" y="142"/>
                  </a:cubicBezTo>
                  <a:cubicBezTo>
                    <a:pt x="96" y="141"/>
                    <a:pt x="92" y="144"/>
                    <a:pt x="91" y="149"/>
                  </a:cubicBezTo>
                  <a:cubicBezTo>
                    <a:pt x="91" y="153"/>
                    <a:pt x="94" y="157"/>
                    <a:pt x="99" y="158"/>
                  </a:cubicBezTo>
                  <a:cubicBezTo>
                    <a:pt x="99" y="158"/>
                    <a:pt x="100" y="158"/>
                    <a:pt x="101" y="158"/>
                  </a:cubicBezTo>
                  <a:cubicBezTo>
                    <a:pt x="93" y="160"/>
                    <a:pt x="85" y="162"/>
                    <a:pt x="67" y="166"/>
                  </a:cubicBezTo>
                  <a:cubicBezTo>
                    <a:pt x="50" y="170"/>
                    <a:pt x="29" y="171"/>
                    <a:pt x="21" y="159"/>
                  </a:cubicBezTo>
                  <a:cubicBezTo>
                    <a:pt x="18" y="155"/>
                    <a:pt x="15" y="149"/>
                    <a:pt x="15" y="144"/>
                  </a:cubicBezTo>
                  <a:cubicBezTo>
                    <a:pt x="17" y="132"/>
                    <a:pt x="23" y="124"/>
                    <a:pt x="35" y="121"/>
                  </a:cubicBezTo>
                  <a:cubicBezTo>
                    <a:pt x="50" y="116"/>
                    <a:pt x="56" y="132"/>
                    <a:pt x="55" y="138"/>
                  </a:cubicBezTo>
                  <a:cubicBezTo>
                    <a:pt x="54" y="145"/>
                    <a:pt x="45" y="151"/>
                    <a:pt x="39" y="150"/>
                  </a:cubicBezTo>
                  <a:cubicBezTo>
                    <a:pt x="37" y="150"/>
                    <a:pt x="47" y="141"/>
                    <a:pt x="36" y="136"/>
                  </a:cubicBezTo>
                  <a:cubicBezTo>
                    <a:pt x="33" y="134"/>
                    <a:pt x="28" y="137"/>
                    <a:pt x="27" y="141"/>
                  </a:cubicBezTo>
                  <a:cubicBezTo>
                    <a:pt x="24" y="148"/>
                    <a:pt x="30" y="152"/>
                    <a:pt x="33" y="154"/>
                  </a:cubicBezTo>
                  <a:cubicBezTo>
                    <a:pt x="39" y="157"/>
                    <a:pt x="48" y="154"/>
                    <a:pt x="51" y="151"/>
                  </a:cubicBezTo>
                  <a:cubicBezTo>
                    <a:pt x="61" y="142"/>
                    <a:pt x="56" y="122"/>
                    <a:pt x="45" y="120"/>
                  </a:cubicBezTo>
                  <a:cubicBezTo>
                    <a:pt x="41" y="119"/>
                    <a:pt x="34" y="119"/>
                    <a:pt x="30" y="121"/>
                  </a:cubicBezTo>
                  <a:cubicBezTo>
                    <a:pt x="22" y="125"/>
                    <a:pt x="15" y="134"/>
                    <a:pt x="15" y="141"/>
                  </a:cubicBezTo>
                  <a:cubicBezTo>
                    <a:pt x="13" y="153"/>
                    <a:pt x="22" y="166"/>
                    <a:pt x="36" y="170"/>
                  </a:cubicBezTo>
                  <a:cubicBezTo>
                    <a:pt x="56" y="175"/>
                    <a:pt x="71" y="170"/>
                    <a:pt x="90" y="164"/>
                  </a:cubicBezTo>
                  <a:cubicBezTo>
                    <a:pt x="102" y="161"/>
                    <a:pt x="113" y="158"/>
                    <a:pt x="130" y="151"/>
                  </a:cubicBezTo>
                  <a:cubicBezTo>
                    <a:pt x="130" y="151"/>
                    <a:pt x="130" y="151"/>
                    <a:pt x="130" y="151"/>
                  </a:cubicBezTo>
                  <a:close/>
                  <a:moveTo>
                    <a:pt x="142" y="143"/>
                  </a:moveTo>
                  <a:cubicBezTo>
                    <a:pt x="142" y="143"/>
                    <a:pt x="142" y="143"/>
                    <a:pt x="142" y="143"/>
                  </a:cubicBezTo>
                  <a:cubicBezTo>
                    <a:pt x="142" y="143"/>
                    <a:pt x="142" y="143"/>
                    <a:pt x="142" y="143"/>
                  </a:cubicBezTo>
                  <a:cubicBezTo>
                    <a:pt x="140" y="142"/>
                    <a:pt x="138" y="141"/>
                    <a:pt x="136" y="140"/>
                  </a:cubicBezTo>
                  <a:cubicBezTo>
                    <a:pt x="135" y="139"/>
                    <a:pt x="134" y="139"/>
                    <a:pt x="133" y="138"/>
                  </a:cubicBezTo>
                  <a:cubicBezTo>
                    <a:pt x="130" y="137"/>
                    <a:pt x="128" y="136"/>
                    <a:pt x="127" y="135"/>
                  </a:cubicBezTo>
                  <a:cubicBezTo>
                    <a:pt x="121" y="132"/>
                    <a:pt x="115" y="128"/>
                    <a:pt x="112" y="127"/>
                  </a:cubicBezTo>
                  <a:cubicBezTo>
                    <a:pt x="105" y="123"/>
                    <a:pt x="99" y="120"/>
                    <a:pt x="94" y="112"/>
                  </a:cubicBezTo>
                  <a:cubicBezTo>
                    <a:pt x="91" y="106"/>
                    <a:pt x="93" y="100"/>
                    <a:pt x="97" y="97"/>
                  </a:cubicBezTo>
                  <a:cubicBezTo>
                    <a:pt x="99" y="95"/>
                    <a:pt x="104" y="97"/>
                    <a:pt x="108" y="96"/>
                  </a:cubicBezTo>
                  <a:cubicBezTo>
                    <a:pt x="109" y="95"/>
                    <a:pt x="112" y="98"/>
                    <a:pt x="113" y="100"/>
                  </a:cubicBezTo>
                  <a:cubicBezTo>
                    <a:pt x="115" y="104"/>
                    <a:pt x="111" y="111"/>
                    <a:pt x="104" y="111"/>
                  </a:cubicBezTo>
                  <a:cubicBezTo>
                    <a:pt x="103" y="111"/>
                    <a:pt x="99" y="109"/>
                    <a:pt x="98" y="106"/>
                  </a:cubicBezTo>
                  <a:cubicBezTo>
                    <a:pt x="98" y="105"/>
                    <a:pt x="98" y="102"/>
                    <a:pt x="101" y="101"/>
                  </a:cubicBezTo>
                  <a:cubicBezTo>
                    <a:pt x="102" y="100"/>
                    <a:pt x="105" y="100"/>
                    <a:pt x="105" y="102"/>
                  </a:cubicBezTo>
                  <a:cubicBezTo>
                    <a:pt x="106" y="107"/>
                    <a:pt x="101" y="106"/>
                    <a:pt x="101" y="107"/>
                  </a:cubicBezTo>
                  <a:cubicBezTo>
                    <a:pt x="103" y="109"/>
                    <a:pt x="108" y="110"/>
                    <a:pt x="110" y="108"/>
                  </a:cubicBezTo>
                  <a:cubicBezTo>
                    <a:pt x="111" y="108"/>
                    <a:pt x="111" y="106"/>
                    <a:pt x="111" y="105"/>
                  </a:cubicBezTo>
                  <a:cubicBezTo>
                    <a:pt x="113" y="103"/>
                    <a:pt x="113" y="99"/>
                    <a:pt x="109" y="97"/>
                  </a:cubicBezTo>
                  <a:cubicBezTo>
                    <a:pt x="105" y="94"/>
                    <a:pt x="100" y="95"/>
                    <a:pt x="96" y="98"/>
                  </a:cubicBezTo>
                  <a:cubicBezTo>
                    <a:pt x="94" y="99"/>
                    <a:pt x="94" y="102"/>
                    <a:pt x="93" y="104"/>
                  </a:cubicBezTo>
                  <a:cubicBezTo>
                    <a:pt x="92" y="110"/>
                    <a:pt x="99" y="116"/>
                    <a:pt x="105" y="120"/>
                  </a:cubicBezTo>
                  <a:cubicBezTo>
                    <a:pt x="111" y="125"/>
                    <a:pt x="118" y="128"/>
                    <a:pt x="124" y="132"/>
                  </a:cubicBezTo>
                  <a:cubicBezTo>
                    <a:pt x="126" y="133"/>
                    <a:pt x="126" y="133"/>
                    <a:pt x="126" y="133"/>
                  </a:cubicBezTo>
                  <a:cubicBezTo>
                    <a:pt x="130" y="136"/>
                    <a:pt x="135" y="139"/>
                    <a:pt x="140" y="141"/>
                  </a:cubicBezTo>
                  <a:cubicBezTo>
                    <a:pt x="140" y="141"/>
                    <a:pt x="140" y="141"/>
                    <a:pt x="140" y="141"/>
                  </a:cubicBezTo>
                  <a:cubicBezTo>
                    <a:pt x="140" y="141"/>
                    <a:pt x="140" y="141"/>
                    <a:pt x="140" y="141"/>
                  </a:cubicBezTo>
                  <a:cubicBezTo>
                    <a:pt x="141" y="142"/>
                    <a:pt x="141" y="142"/>
                    <a:pt x="142" y="143"/>
                  </a:cubicBezTo>
                  <a:cubicBezTo>
                    <a:pt x="142" y="142"/>
                    <a:pt x="142" y="142"/>
                    <a:pt x="142" y="142"/>
                  </a:cubicBezTo>
                  <a:cubicBezTo>
                    <a:pt x="142" y="142"/>
                    <a:pt x="142" y="142"/>
                    <a:pt x="142" y="142"/>
                  </a:cubicBezTo>
                  <a:cubicBezTo>
                    <a:pt x="137" y="134"/>
                    <a:pt x="133" y="125"/>
                    <a:pt x="129" y="117"/>
                  </a:cubicBezTo>
                  <a:cubicBezTo>
                    <a:pt x="126" y="113"/>
                    <a:pt x="122" y="108"/>
                    <a:pt x="118" y="109"/>
                  </a:cubicBezTo>
                  <a:cubicBezTo>
                    <a:pt x="117" y="109"/>
                    <a:pt x="115" y="109"/>
                    <a:pt x="114" y="110"/>
                  </a:cubicBezTo>
                  <a:cubicBezTo>
                    <a:pt x="112" y="113"/>
                    <a:pt x="111" y="116"/>
                    <a:pt x="113" y="119"/>
                  </a:cubicBezTo>
                  <a:cubicBezTo>
                    <a:pt x="115" y="123"/>
                    <a:pt x="119" y="121"/>
                    <a:pt x="120" y="120"/>
                  </a:cubicBezTo>
                  <a:cubicBezTo>
                    <a:pt x="122" y="118"/>
                    <a:pt x="121" y="115"/>
                    <a:pt x="120" y="114"/>
                  </a:cubicBezTo>
                  <a:cubicBezTo>
                    <a:pt x="119" y="114"/>
                    <a:pt x="119" y="117"/>
                    <a:pt x="116" y="116"/>
                  </a:cubicBezTo>
                  <a:cubicBezTo>
                    <a:pt x="115" y="116"/>
                    <a:pt x="115" y="114"/>
                    <a:pt x="116" y="113"/>
                  </a:cubicBezTo>
                  <a:cubicBezTo>
                    <a:pt x="116" y="111"/>
                    <a:pt x="118" y="112"/>
                    <a:pt x="119" y="112"/>
                  </a:cubicBezTo>
                  <a:cubicBezTo>
                    <a:pt x="121" y="113"/>
                    <a:pt x="122" y="115"/>
                    <a:pt x="122" y="116"/>
                  </a:cubicBezTo>
                  <a:cubicBezTo>
                    <a:pt x="122" y="120"/>
                    <a:pt x="117" y="123"/>
                    <a:pt x="114" y="121"/>
                  </a:cubicBezTo>
                  <a:cubicBezTo>
                    <a:pt x="113" y="120"/>
                    <a:pt x="112" y="119"/>
                    <a:pt x="112" y="118"/>
                  </a:cubicBezTo>
                  <a:cubicBezTo>
                    <a:pt x="111" y="115"/>
                    <a:pt x="112" y="112"/>
                    <a:pt x="113" y="111"/>
                  </a:cubicBezTo>
                  <a:cubicBezTo>
                    <a:pt x="116" y="108"/>
                    <a:pt x="120" y="107"/>
                    <a:pt x="123" y="110"/>
                  </a:cubicBezTo>
                  <a:cubicBezTo>
                    <a:pt x="128" y="113"/>
                    <a:pt x="130" y="117"/>
                    <a:pt x="133" y="122"/>
                  </a:cubicBezTo>
                  <a:cubicBezTo>
                    <a:pt x="133" y="124"/>
                    <a:pt x="135" y="128"/>
                    <a:pt x="138" y="132"/>
                  </a:cubicBezTo>
                  <a:cubicBezTo>
                    <a:pt x="130" y="114"/>
                    <a:pt x="130" y="112"/>
                    <a:pt x="119" y="87"/>
                  </a:cubicBezTo>
                  <a:cubicBezTo>
                    <a:pt x="112" y="73"/>
                    <a:pt x="100" y="58"/>
                    <a:pt x="86" y="58"/>
                  </a:cubicBezTo>
                  <a:cubicBezTo>
                    <a:pt x="82" y="59"/>
                    <a:pt x="76" y="60"/>
                    <a:pt x="72" y="63"/>
                  </a:cubicBezTo>
                  <a:cubicBezTo>
                    <a:pt x="64" y="71"/>
                    <a:pt x="63" y="80"/>
                    <a:pt x="67" y="90"/>
                  </a:cubicBezTo>
                  <a:cubicBezTo>
                    <a:pt x="72" y="104"/>
                    <a:pt x="87" y="99"/>
                    <a:pt x="91" y="95"/>
                  </a:cubicBezTo>
                  <a:cubicBezTo>
                    <a:pt x="95" y="90"/>
                    <a:pt x="95" y="80"/>
                    <a:pt x="91" y="77"/>
                  </a:cubicBezTo>
                  <a:cubicBezTo>
                    <a:pt x="89" y="75"/>
                    <a:pt x="88" y="87"/>
                    <a:pt x="79" y="83"/>
                  </a:cubicBezTo>
                  <a:cubicBezTo>
                    <a:pt x="75" y="82"/>
                    <a:pt x="75" y="76"/>
                    <a:pt x="77" y="73"/>
                  </a:cubicBezTo>
                  <a:cubicBezTo>
                    <a:pt x="80" y="67"/>
                    <a:pt x="86" y="68"/>
                    <a:pt x="90" y="70"/>
                  </a:cubicBezTo>
                  <a:cubicBezTo>
                    <a:pt x="96" y="72"/>
                    <a:pt x="98" y="81"/>
                    <a:pt x="98" y="84"/>
                  </a:cubicBezTo>
                  <a:cubicBezTo>
                    <a:pt x="97" y="97"/>
                    <a:pt x="80" y="105"/>
                    <a:pt x="72" y="98"/>
                  </a:cubicBezTo>
                  <a:cubicBezTo>
                    <a:pt x="69" y="96"/>
                    <a:pt x="65" y="91"/>
                    <a:pt x="64" y="87"/>
                  </a:cubicBezTo>
                  <a:cubicBezTo>
                    <a:pt x="62" y="78"/>
                    <a:pt x="65" y="69"/>
                    <a:pt x="70" y="64"/>
                  </a:cubicBezTo>
                  <a:cubicBezTo>
                    <a:pt x="75" y="59"/>
                    <a:pt x="83" y="56"/>
                    <a:pt x="92" y="58"/>
                  </a:cubicBezTo>
                  <a:cubicBezTo>
                    <a:pt x="90" y="57"/>
                    <a:pt x="88" y="55"/>
                    <a:pt x="87" y="54"/>
                  </a:cubicBezTo>
                  <a:cubicBezTo>
                    <a:pt x="85" y="50"/>
                    <a:pt x="84" y="45"/>
                    <a:pt x="87" y="44"/>
                  </a:cubicBezTo>
                  <a:cubicBezTo>
                    <a:pt x="85" y="49"/>
                    <a:pt x="88" y="55"/>
                    <a:pt x="93" y="58"/>
                  </a:cubicBezTo>
                  <a:cubicBezTo>
                    <a:pt x="96" y="59"/>
                    <a:pt x="100" y="61"/>
                    <a:pt x="103" y="63"/>
                  </a:cubicBezTo>
                  <a:cubicBezTo>
                    <a:pt x="119" y="74"/>
                    <a:pt x="123" y="88"/>
                    <a:pt x="130" y="105"/>
                  </a:cubicBezTo>
                  <a:cubicBezTo>
                    <a:pt x="134" y="115"/>
                    <a:pt x="138" y="127"/>
                    <a:pt x="142" y="143"/>
                  </a:cubicBezTo>
                  <a:cubicBezTo>
                    <a:pt x="142" y="143"/>
                    <a:pt x="142" y="143"/>
                    <a:pt x="142" y="143"/>
                  </a:cubicBezTo>
                  <a:cubicBezTo>
                    <a:pt x="142" y="143"/>
                    <a:pt x="142" y="143"/>
                    <a:pt x="142" y="143"/>
                  </a:cubicBezTo>
                  <a:close/>
                  <a:moveTo>
                    <a:pt x="146" y="142"/>
                  </a:moveTo>
                  <a:cubicBezTo>
                    <a:pt x="146" y="142"/>
                    <a:pt x="146" y="142"/>
                    <a:pt x="146" y="142"/>
                  </a:cubicBezTo>
                  <a:cubicBezTo>
                    <a:pt x="146" y="140"/>
                    <a:pt x="145" y="138"/>
                    <a:pt x="145" y="136"/>
                  </a:cubicBezTo>
                  <a:cubicBezTo>
                    <a:pt x="139" y="109"/>
                    <a:pt x="132" y="94"/>
                    <a:pt x="123" y="78"/>
                  </a:cubicBezTo>
                  <a:cubicBezTo>
                    <a:pt x="119" y="71"/>
                    <a:pt x="112" y="65"/>
                    <a:pt x="110" y="57"/>
                  </a:cubicBezTo>
                  <a:cubicBezTo>
                    <a:pt x="109" y="51"/>
                    <a:pt x="112" y="46"/>
                    <a:pt x="117" y="44"/>
                  </a:cubicBezTo>
                  <a:cubicBezTo>
                    <a:pt x="119" y="43"/>
                    <a:pt x="123" y="43"/>
                    <a:pt x="126" y="46"/>
                  </a:cubicBezTo>
                  <a:cubicBezTo>
                    <a:pt x="128" y="47"/>
                    <a:pt x="129" y="49"/>
                    <a:pt x="130" y="50"/>
                  </a:cubicBezTo>
                  <a:cubicBezTo>
                    <a:pt x="131" y="55"/>
                    <a:pt x="125" y="60"/>
                    <a:pt x="120" y="58"/>
                  </a:cubicBezTo>
                  <a:cubicBezTo>
                    <a:pt x="118" y="58"/>
                    <a:pt x="115" y="56"/>
                    <a:pt x="115" y="53"/>
                  </a:cubicBezTo>
                  <a:cubicBezTo>
                    <a:pt x="115" y="51"/>
                    <a:pt x="116" y="48"/>
                    <a:pt x="119" y="48"/>
                  </a:cubicBezTo>
                  <a:cubicBezTo>
                    <a:pt x="120" y="48"/>
                    <a:pt x="122" y="49"/>
                    <a:pt x="122" y="51"/>
                  </a:cubicBezTo>
                  <a:cubicBezTo>
                    <a:pt x="122" y="55"/>
                    <a:pt x="118" y="53"/>
                    <a:pt x="118" y="54"/>
                  </a:cubicBezTo>
                  <a:cubicBezTo>
                    <a:pt x="119" y="57"/>
                    <a:pt x="123" y="58"/>
                    <a:pt x="125" y="57"/>
                  </a:cubicBezTo>
                  <a:cubicBezTo>
                    <a:pt x="127" y="57"/>
                    <a:pt x="132" y="52"/>
                    <a:pt x="127" y="47"/>
                  </a:cubicBezTo>
                  <a:cubicBezTo>
                    <a:pt x="124" y="44"/>
                    <a:pt x="120" y="43"/>
                    <a:pt x="116" y="45"/>
                  </a:cubicBezTo>
                  <a:cubicBezTo>
                    <a:pt x="114" y="45"/>
                    <a:pt x="112" y="48"/>
                    <a:pt x="111" y="49"/>
                  </a:cubicBezTo>
                  <a:cubicBezTo>
                    <a:pt x="109" y="55"/>
                    <a:pt x="113" y="62"/>
                    <a:pt x="117" y="67"/>
                  </a:cubicBezTo>
                  <a:cubicBezTo>
                    <a:pt x="129" y="79"/>
                    <a:pt x="139" y="101"/>
                    <a:pt x="143" y="126"/>
                  </a:cubicBezTo>
                  <a:cubicBezTo>
                    <a:pt x="139" y="99"/>
                    <a:pt x="135" y="60"/>
                    <a:pt x="131" y="41"/>
                  </a:cubicBezTo>
                  <a:cubicBezTo>
                    <a:pt x="128" y="29"/>
                    <a:pt x="123" y="16"/>
                    <a:pt x="112" y="14"/>
                  </a:cubicBezTo>
                  <a:cubicBezTo>
                    <a:pt x="109" y="13"/>
                    <a:pt x="105" y="13"/>
                    <a:pt x="101" y="15"/>
                  </a:cubicBezTo>
                  <a:cubicBezTo>
                    <a:pt x="94" y="19"/>
                    <a:pt x="91" y="26"/>
                    <a:pt x="92" y="34"/>
                  </a:cubicBezTo>
                  <a:cubicBezTo>
                    <a:pt x="94" y="45"/>
                    <a:pt x="106" y="44"/>
                    <a:pt x="109" y="41"/>
                  </a:cubicBezTo>
                  <a:cubicBezTo>
                    <a:pt x="113" y="39"/>
                    <a:pt x="115" y="31"/>
                    <a:pt x="113" y="28"/>
                  </a:cubicBezTo>
                  <a:cubicBezTo>
                    <a:pt x="111" y="26"/>
                    <a:pt x="109" y="35"/>
                    <a:pt x="103" y="30"/>
                  </a:cubicBezTo>
                  <a:cubicBezTo>
                    <a:pt x="100" y="29"/>
                    <a:pt x="101" y="25"/>
                    <a:pt x="103" y="23"/>
                  </a:cubicBezTo>
                  <a:cubicBezTo>
                    <a:pt x="106" y="19"/>
                    <a:pt x="111" y="21"/>
                    <a:pt x="113" y="23"/>
                  </a:cubicBezTo>
                  <a:cubicBezTo>
                    <a:pt x="117" y="26"/>
                    <a:pt x="117" y="33"/>
                    <a:pt x="117" y="35"/>
                  </a:cubicBezTo>
                  <a:cubicBezTo>
                    <a:pt x="114" y="44"/>
                    <a:pt x="100" y="47"/>
                    <a:pt x="95" y="40"/>
                  </a:cubicBezTo>
                  <a:cubicBezTo>
                    <a:pt x="93" y="38"/>
                    <a:pt x="91" y="34"/>
                    <a:pt x="91" y="31"/>
                  </a:cubicBezTo>
                  <a:cubicBezTo>
                    <a:pt x="92" y="24"/>
                    <a:pt x="95" y="18"/>
                    <a:pt x="99" y="15"/>
                  </a:cubicBezTo>
                  <a:cubicBezTo>
                    <a:pt x="107" y="11"/>
                    <a:pt x="117" y="13"/>
                    <a:pt x="124" y="20"/>
                  </a:cubicBezTo>
                  <a:cubicBezTo>
                    <a:pt x="133" y="31"/>
                    <a:pt x="134" y="42"/>
                    <a:pt x="136" y="56"/>
                  </a:cubicBezTo>
                  <a:cubicBezTo>
                    <a:pt x="137" y="64"/>
                    <a:pt x="146" y="130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lose/>
                  <a:moveTo>
                    <a:pt x="180" y="139"/>
                  </a:moveTo>
                  <a:cubicBezTo>
                    <a:pt x="180" y="139"/>
                    <a:pt x="180" y="139"/>
                    <a:pt x="180" y="139"/>
                  </a:cubicBezTo>
                  <a:cubicBezTo>
                    <a:pt x="180" y="138"/>
                    <a:pt x="179" y="138"/>
                    <a:pt x="178" y="138"/>
                  </a:cubicBezTo>
                  <a:cubicBezTo>
                    <a:pt x="177" y="138"/>
                    <a:pt x="176" y="139"/>
                    <a:pt x="176" y="140"/>
                  </a:cubicBezTo>
                  <a:cubicBezTo>
                    <a:pt x="175" y="140"/>
                    <a:pt x="174" y="141"/>
                    <a:pt x="173" y="141"/>
                  </a:cubicBezTo>
                  <a:cubicBezTo>
                    <a:pt x="173" y="140"/>
                    <a:pt x="173" y="140"/>
                    <a:pt x="173" y="140"/>
                  </a:cubicBezTo>
                  <a:cubicBezTo>
                    <a:pt x="173" y="140"/>
                    <a:pt x="173" y="140"/>
                    <a:pt x="173" y="140"/>
                  </a:cubicBezTo>
                  <a:cubicBezTo>
                    <a:pt x="172" y="139"/>
                    <a:pt x="172" y="139"/>
                    <a:pt x="172" y="139"/>
                  </a:cubicBezTo>
                  <a:cubicBezTo>
                    <a:pt x="172" y="139"/>
                    <a:pt x="172" y="139"/>
                    <a:pt x="172" y="139"/>
                  </a:cubicBezTo>
                  <a:cubicBezTo>
                    <a:pt x="171" y="138"/>
                    <a:pt x="171" y="138"/>
                    <a:pt x="171" y="138"/>
                  </a:cubicBezTo>
                  <a:cubicBezTo>
                    <a:pt x="171" y="138"/>
                    <a:pt x="171" y="138"/>
                    <a:pt x="171" y="138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0" y="136"/>
                    <a:pt x="171" y="135"/>
                    <a:pt x="171" y="134"/>
                  </a:cubicBezTo>
                  <a:cubicBezTo>
                    <a:pt x="171" y="134"/>
                    <a:pt x="171" y="134"/>
                    <a:pt x="171" y="134"/>
                  </a:cubicBezTo>
                  <a:cubicBezTo>
                    <a:pt x="173" y="134"/>
                    <a:pt x="174" y="132"/>
                    <a:pt x="173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7" y="119"/>
                    <a:pt x="185" y="98"/>
                    <a:pt x="186" y="93"/>
                  </a:cubicBezTo>
                  <a:cubicBezTo>
                    <a:pt x="190" y="82"/>
                    <a:pt x="194" y="73"/>
                    <a:pt x="191" y="61"/>
                  </a:cubicBezTo>
                  <a:cubicBezTo>
                    <a:pt x="187" y="47"/>
                    <a:pt x="172" y="43"/>
                    <a:pt x="165" y="50"/>
                  </a:cubicBezTo>
                  <a:cubicBezTo>
                    <a:pt x="157" y="56"/>
                    <a:pt x="158" y="65"/>
                    <a:pt x="162" y="70"/>
                  </a:cubicBezTo>
                  <a:cubicBezTo>
                    <a:pt x="166" y="74"/>
                    <a:pt x="174" y="75"/>
                    <a:pt x="180" y="69"/>
                  </a:cubicBezTo>
                  <a:cubicBezTo>
                    <a:pt x="181" y="68"/>
                    <a:pt x="184" y="63"/>
                    <a:pt x="182" y="59"/>
                  </a:cubicBezTo>
                  <a:cubicBezTo>
                    <a:pt x="181" y="57"/>
                    <a:pt x="178" y="54"/>
                    <a:pt x="174" y="55"/>
                  </a:cubicBezTo>
                  <a:cubicBezTo>
                    <a:pt x="172" y="56"/>
                    <a:pt x="170" y="59"/>
                    <a:pt x="171" y="61"/>
                  </a:cubicBezTo>
                  <a:cubicBezTo>
                    <a:pt x="174" y="67"/>
                    <a:pt x="179" y="61"/>
                    <a:pt x="179" y="63"/>
                  </a:cubicBezTo>
                  <a:cubicBezTo>
                    <a:pt x="180" y="66"/>
                    <a:pt x="176" y="71"/>
                    <a:pt x="172" y="72"/>
                  </a:cubicBezTo>
                  <a:cubicBezTo>
                    <a:pt x="168" y="72"/>
                    <a:pt x="159" y="68"/>
                    <a:pt x="162" y="59"/>
                  </a:cubicBezTo>
                  <a:cubicBezTo>
                    <a:pt x="164" y="53"/>
                    <a:pt x="168" y="50"/>
                    <a:pt x="175" y="49"/>
                  </a:cubicBezTo>
                  <a:cubicBezTo>
                    <a:pt x="179" y="49"/>
                    <a:pt x="184" y="53"/>
                    <a:pt x="187" y="56"/>
                  </a:cubicBezTo>
                  <a:cubicBezTo>
                    <a:pt x="192" y="63"/>
                    <a:pt x="190" y="73"/>
                    <a:pt x="188" y="79"/>
                  </a:cubicBezTo>
                  <a:cubicBezTo>
                    <a:pt x="183" y="97"/>
                    <a:pt x="177" y="113"/>
                    <a:pt x="172" y="130"/>
                  </a:cubicBezTo>
                  <a:cubicBezTo>
                    <a:pt x="171" y="130"/>
                    <a:pt x="171" y="130"/>
                    <a:pt x="171" y="130"/>
                  </a:cubicBezTo>
                  <a:cubicBezTo>
                    <a:pt x="169" y="130"/>
                    <a:pt x="168" y="132"/>
                    <a:pt x="170" y="134"/>
                  </a:cubicBezTo>
                  <a:cubicBezTo>
                    <a:pt x="170" y="134"/>
                    <a:pt x="170" y="134"/>
                    <a:pt x="170" y="134"/>
                  </a:cubicBezTo>
                  <a:cubicBezTo>
                    <a:pt x="170" y="134"/>
                    <a:pt x="170" y="134"/>
                    <a:pt x="170" y="134"/>
                  </a:cubicBezTo>
                  <a:cubicBezTo>
                    <a:pt x="170" y="134"/>
                    <a:pt x="170" y="134"/>
                    <a:pt x="170" y="134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69" y="136"/>
                    <a:pt x="169" y="136"/>
                    <a:pt x="169" y="136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1" y="136"/>
                    <a:pt x="158" y="140"/>
                    <a:pt x="158" y="145"/>
                  </a:cubicBezTo>
                  <a:cubicBezTo>
                    <a:pt x="158" y="146"/>
                    <a:pt x="158" y="146"/>
                    <a:pt x="158" y="146"/>
                  </a:cubicBezTo>
                  <a:cubicBezTo>
                    <a:pt x="159" y="147"/>
                    <a:pt x="159" y="147"/>
                    <a:pt x="159" y="147"/>
                  </a:cubicBezTo>
                  <a:cubicBezTo>
                    <a:pt x="156" y="149"/>
                    <a:pt x="156" y="149"/>
                    <a:pt x="156" y="149"/>
                  </a:cubicBezTo>
                  <a:cubicBezTo>
                    <a:pt x="152" y="150"/>
                    <a:pt x="152" y="150"/>
                    <a:pt x="152" y="150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4" y="156"/>
                    <a:pt x="144" y="156"/>
                    <a:pt x="144" y="156"/>
                  </a:cubicBezTo>
                  <a:cubicBezTo>
                    <a:pt x="140" y="159"/>
                    <a:pt x="140" y="159"/>
                    <a:pt x="140" y="159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30" y="167"/>
                    <a:pt x="130" y="167"/>
                    <a:pt x="130" y="167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19" y="177"/>
                    <a:pt x="119" y="177"/>
                    <a:pt x="119" y="177"/>
                  </a:cubicBezTo>
                  <a:cubicBezTo>
                    <a:pt x="113" y="183"/>
                    <a:pt x="113" y="183"/>
                    <a:pt x="113" y="183"/>
                  </a:cubicBezTo>
                  <a:cubicBezTo>
                    <a:pt x="108" y="189"/>
                    <a:pt x="108" y="189"/>
                    <a:pt x="108" y="189"/>
                  </a:cubicBezTo>
                  <a:cubicBezTo>
                    <a:pt x="104" y="194"/>
                    <a:pt x="104" y="194"/>
                    <a:pt x="104" y="194"/>
                  </a:cubicBezTo>
                  <a:cubicBezTo>
                    <a:pt x="101" y="198"/>
                    <a:pt x="101" y="198"/>
                    <a:pt x="101" y="198"/>
                  </a:cubicBezTo>
                  <a:cubicBezTo>
                    <a:pt x="99" y="202"/>
                    <a:pt x="99" y="202"/>
                    <a:pt x="99" y="202"/>
                  </a:cubicBezTo>
                  <a:cubicBezTo>
                    <a:pt x="98" y="205"/>
                    <a:pt x="98" y="205"/>
                    <a:pt x="98" y="205"/>
                  </a:cubicBezTo>
                  <a:cubicBezTo>
                    <a:pt x="98" y="206"/>
                    <a:pt x="98" y="206"/>
                    <a:pt x="98" y="206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103" y="206"/>
                    <a:pt x="103" y="206"/>
                    <a:pt x="103" y="206"/>
                  </a:cubicBezTo>
                  <a:cubicBezTo>
                    <a:pt x="106" y="205"/>
                    <a:pt x="106" y="205"/>
                    <a:pt x="106" y="205"/>
                  </a:cubicBezTo>
                  <a:cubicBezTo>
                    <a:pt x="111" y="202"/>
                    <a:pt x="111" y="202"/>
                    <a:pt x="111" y="202"/>
                  </a:cubicBezTo>
                  <a:cubicBezTo>
                    <a:pt x="117" y="198"/>
                    <a:pt x="117" y="198"/>
                    <a:pt x="117" y="198"/>
                  </a:cubicBezTo>
                  <a:cubicBezTo>
                    <a:pt x="123" y="194"/>
                    <a:pt x="123" y="194"/>
                    <a:pt x="123" y="194"/>
                  </a:cubicBezTo>
                  <a:cubicBezTo>
                    <a:pt x="129" y="188"/>
                    <a:pt x="129" y="188"/>
                    <a:pt x="129" y="188"/>
                  </a:cubicBezTo>
                  <a:cubicBezTo>
                    <a:pt x="136" y="182"/>
                    <a:pt x="136" y="182"/>
                    <a:pt x="136" y="182"/>
                  </a:cubicBezTo>
                  <a:cubicBezTo>
                    <a:pt x="141" y="178"/>
                    <a:pt x="141" y="178"/>
                    <a:pt x="141" y="178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50" y="169"/>
                    <a:pt x="150" y="169"/>
                    <a:pt x="150" y="169"/>
                  </a:cubicBezTo>
                  <a:cubicBezTo>
                    <a:pt x="154" y="165"/>
                    <a:pt x="154" y="165"/>
                    <a:pt x="154" y="165"/>
                  </a:cubicBezTo>
                  <a:cubicBezTo>
                    <a:pt x="157" y="161"/>
                    <a:pt x="157" y="161"/>
                    <a:pt x="157" y="161"/>
                  </a:cubicBezTo>
                  <a:cubicBezTo>
                    <a:pt x="159" y="157"/>
                    <a:pt x="159" y="157"/>
                    <a:pt x="159" y="157"/>
                  </a:cubicBezTo>
                  <a:cubicBezTo>
                    <a:pt x="162" y="154"/>
                    <a:pt x="162" y="154"/>
                    <a:pt x="162" y="154"/>
                  </a:cubicBezTo>
                  <a:cubicBezTo>
                    <a:pt x="163" y="151"/>
                    <a:pt x="163" y="151"/>
                    <a:pt x="163" y="151"/>
                  </a:cubicBezTo>
                  <a:cubicBezTo>
                    <a:pt x="169" y="153"/>
                    <a:pt x="175" y="149"/>
                    <a:pt x="174" y="142"/>
                  </a:cubicBezTo>
                  <a:cubicBezTo>
                    <a:pt x="175" y="142"/>
                    <a:pt x="176" y="142"/>
                    <a:pt x="177" y="141"/>
                  </a:cubicBezTo>
                  <a:cubicBezTo>
                    <a:pt x="177" y="142"/>
                    <a:pt x="177" y="142"/>
                    <a:pt x="177" y="142"/>
                  </a:cubicBezTo>
                  <a:cubicBezTo>
                    <a:pt x="177" y="142"/>
                    <a:pt x="177" y="142"/>
                    <a:pt x="177" y="142"/>
                  </a:cubicBezTo>
                  <a:cubicBezTo>
                    <a:pt x="178" y="144"/>
                    <a:pt x="181" y="142"/>
                    <a:pt x="181" y="140"/>
                  </a:cubicBezTo>
                  <a:cubicBezTo>
                    <a:pt x="195" y="136"/>
                    <a:pt x="209" y="131"/>
                    <a:pt x="224" y="128"/>
                  </a:cubicBezTo>
                  <a:cubicBezTo>
                    <a:pt x="234" y="125"/>
                    <a:pt x="245" y="126"/>
                    <a:pt x="251" y="133"/>
                  </a:cubicBezTo>
                  <a:cubicBezTo>
                    <a:pt x="256" y="141"/>
                    <a:pt x="253" y="150"/>
                    <a:pt x="244" y="153"/>
                  </a:cubicBezTo>
                  <a:cubicBezTo>
                    <a:pt x="235" y="156"/>
                    <a:pt x="232" y="148"/>
                    <a:pt x="233" y="145"/>
                  </a:cubicBezTo>
                  <a:cubicBezTo>
                    <a:pt x="233" y="144"/>
                    <a:pt x="234" y="136"/>
                    <a:pt x="240" y="137"/>
                  </a:cubicBezTo>
                  <a:cubicBezTo>
                    <a:pt x="242" y="137"/>
                    <a:pt x="236" y="142"/>
                    <a:pt x="242" y="145"/>
                  </a:cubicBezTo>
                  <a:cubicBezTo>
                    <a:pt x="244" y="146"/>
                    <a:pt x="247" y="144"/>
                    <a:pt x="248" y="142"/>
                  </a:cubicBezTo>
                  <a:cubicBezTo>
                    <a:pt x="249" y="138"/>
                    <a:pt x="246" y="136"/>
                    <a:pt x="244" y="135"/>
                  </a:cubicBezTo>
                  <a:cubicBezTo>
                    <a:pt x="240" y="133"/>
                    <a:pt x="235" y="135"/>
                    <a:pt x="234" y="136"/>
                  </a:cubicBezTo>
                  <a:cubicBezTo>
                    <a:pt x="228" y="142"/>
                    <a:pt x="231" y="153"/>
                    <a:pt x="238" y="155"/>
                  </a:cubicBezTo>
                  <a:cubicBezTo>
                    <a:pt x="244" y="157"/>
                    <a:pt x="250" y="156"/>
                    <a:pt x="253" y="152"/>
                  </a:cubicBezTo>
                  <a:cubicBezTo>
                    <a:pt x="256" y="148"/>
                    <a:pt x="257" y="140"/>
                    <a:pt x="255" y="135"/>
                  </a:cubicBezTo>
                  <a:cubicBezTo>
                    <a:pt x="253" y="130"/>
                    <a:pt x="248" y="127"/>
                    <a:pt x="243" y="125"/>
                  </a:cubicBezTo>
                  <a:cubicBezTo>
                    <a:pt x="231" y="122"/>
                    <a:pt x="222" y="125"/>
                    <a:pt x="210" y="129"/>
                  </a:cubicBezTo>
                  <a:cubicBezTo>
                    <a:pt x="206" y="131"/>
                    <a:pt x="192" y="135"/>
                    <a:pt x="180" y="139"/>
                  </a:cubicBezTo>
                  <a:cubicBezTo>
                    <a:pt x="180" y="139"/>
                    <a:pt x="180" y="139"/>
                    <a:pt x="180" y="139"/>
                  </a:cubicBezTo>
                  <a:close/>
                  <a:moveTo>
                    <a:pt x="159" y="181"/>
                  </a:moveTo>
                  <a:cubicBezTo>
                    <a:pt x="159" y="181"/>
                    <a:pt x="159" y="181"/>
                    <a:pt x="159" y="181"/>
                  </a:cubicBezTo>
                  <a:cubicBezTo>
                    <a:pt x="165" y="199"/>
                    <a:pt x="164" y="197"/>
                    <a:pt x="170" y="216"/>
                  </a:cubicBezTo>
                  <a:cubicBezTo>
                    <a:pt x="173" y="225"/>
                    <a:pt x="174" y="237"/>
                    <a:pt x="168" y="243"/>
                  </a:cubicBezTo>
                  <a:cubicBezTo>
                    <a:pt x="166" y="245"/>
                    <a:pt x="162" y="247"/>
                    <a:pt x="159" y="247"/>
                  </a:cubicBezTo>
                  <a:cubicBezTo>
                    <a:pt x="152" y="246"/>
                    <a:pt x="148" y="243"/>
                    <a:pt x="145" y="237"/>
                  </a:cubicBezTo>
                  <a:cubicBezTo>
                    <a:pt x="142" y="228"/>
                    <a:pt x="151" y="224"/>
                    <a:pt x="154" y="224"/>
                  </a:cubicBezTo>
                  <a:cubicBezTo>
                    <a:pt x="158" y="224"/>
                    <a:pt x="163" y="229"/>
                    <a:pt x="162" y="233"/>
                  </a:cubicBezTo>
                  <a:cubicBezTo>
                    <a:pt x="162" y="234"/>
                    <a:pt x="157" y="229"/>
                    <a:pt x="154" y="235"/>
                  </a:cubicBezTo>
                  <a:cubicBezTo>
                    <a:pt x="153" y="237"/>
                    <a:pt x="155" y="240"/>
                    <a:pt x="157" y="240"/>
                  </a:cubicBezTo>
                  <a:cubicBezTo>
                    <a:pt x="161" y="241"/>
                    <a:pt x="164" y="238"/>
                    <a:pt x="164" y="236"/>
                  </a:cubicBezTo>
                  <a:cubicBezTo>
                    <a:pt x="166" y="232"/>
                    <a:pt x="164" y="227"/>
                    <a:pt x="162" y="226"/>
                  </a:cubicBezTo>
                  <a:cubicBezTo>
                    <a:pt x="156" y="220"/>
                    <a:pt x="145" y="224"/>
                    <a:pt x="144" y="231"/>
                  </a:cubicBezTo>
                  <a:cubicBezTo>
                    <a:pt x="144" y="233"/>
                    <a:pt x="144" y="237"/>
                    <a:pt x="146" y="239"/>
                  </a:cubicBezTo>
                  <a:cubicBezTo>
                    <a:pt x="148" y="244"/>
                    <a:pt x="154" y="247"/>
                    <a:pt x="158" y="247"/>
                  </a:cubicBezTo>
                  <a:cubicBezTo>
                    <a:pt x="164" y="247"/>
                    <a:pt x="170" y="243"/>
                    <a:pt x="172" y="237"/>
                  </a:cubicBezTo>
                  <a:cubicBezTo>
                    <a:pt x="172" y="240"/>
                    <a:pt x="173" y="243"/>
                    <a:pt x="173" y="245"/>
                  </a:cubicBezTo>
                  <a:cubicBezTo>
                    <a:pt x="175" y="249"/>
                    <a:pt x="179" y="252"/>
                    <a:pt x="182" y="250"/>
                  </a:cubicBezTo>
                  <a:cubicBezTo>
                    <a:pt x="177" y="249"/>
                    <a:pt x="173" y="243"/>
                    <a:pt x="173" y="238"/>
                  </a:cubicBezTo>
                  <a:cubicBezTo>
                    <a:pt x="173" y="237"/>
                    <a:pt x="173" y="237"/>
                    <a:pt x="173" y="236"/>
                  </a:cubicBezTo>
                  <a:cubicBezTo>
                    <a:pt x="173" y="235"/>
                    <a:pt x="173" y="235"/>
                    <a:pt x="173" y="234"/>
                  </a:cubicBezTo>
                  <a:cubicBezTo>
                    <a:pt x="174" y="232"/>
                    <a:pt x="174" y="231"/>
                    <a:pt x="174" y="230"/>
                  </a:cubicBezTo>
                  <a:cubicBezTo>
                    <a:pt x="174" y="230"/>
                    <a:pt x="174" y="230"/>
                    <a:pt x="174" y="230"/>
                  </a:cubicBezTo>
                  <a:cubicBezTo>
                    <a:pt x="174" y="230"/>
                    <a:pt x="174" y="230"/>
                    <a:pt x="174" y="230"/>
                  </a:cubicBezTo>
                  <a:cubicBezTo>
                    <a:pt x="175" y="220"/>
                    <a:pt x="172" y="212"/>
                    <a:pt x="168" y="203"/>
                  </a:cubicBezTo>
                  <a:cubicBezTo>
                    <a:pt x="165" y="197"/>
                    <a:pt x="163" y="190"/>
                    <a:pt x="159" y="181"/>
                  </a:cubicBezTo>
                  <a:cubicBezTo>
                    <a:pt x="159" y="181"/>
                    <a:pt x="159" y="181"/>
                    <a:pt x="159" y="181"/>
                  </a:cubicBezTo>
                  <a:close/>
                  <a:moveTo>
                    <a:pt x="158" y="179"/>
                  </a:moveTo>
                  <a:cubicBezTo>
                    <a:pt x="158" y="179"/>
                    <a:pt x="158" y="179"/>
                    <a:pt x="158" y="179"/>
                  </a:cubicBezTo>
                  <a:cubicBezTo>
                    <a:pt x="149" y="195"/>
                    <a:pt x="146" y="206"/>
                    <a:pt x="141" y="217"/>
                  </a:cubicBezTo>
                  <a:cubicBezTo>
                    <a:pt x="134" y="236"/>
                    <a:pt x="127" y="250"/>
                    <a:pt x="131" y="271"/>
                  </a:cubicBezTo>
                  <a:cubicBezTo>
                    <a:pt x="134" y="285"/>
                    <a:pt x="145" y="294"/>
                    <a:pt x="158" y="294"/>
                  </a:cubicBezTo>
                  <a:cubicBezTo>
                    <a:pt x="165" y="294"/>
                    <a:pt x="174" y="288"/>
                    <a:pt x="179" y="280"/>
                  </a:cubicBezTo>
                  <a:cubicBezTo>
                    <a:pt x="182" y="276"/>
                    <a:pt x="182" y="270"/>
                    <a:pt x="182" y="266"/>
                  </a:cubicBezTo>
                  <a:cubicBezTo>
                    <a:pt x="180" y="254"/>
                    <a:pt x="161" y="248"/>
                    <a:pt x="150" y="257"/>
                  </a:cubicBezTo>
                  <a:cubicBezTo>
                    <a:pt x="148" y="259"/>
                    <a:pt x="143" y="268"/>
                    <a:pt x="146" y="275"/>
                  </a:cubicBezTo>
                  <a:cubicBezTo>
                    <a:pt x="148" y="278"/>
                    <a:pt x="152" y="284"/>
                    <a:pt x="159" y="282"/>
                  </a:cubicBezTo>
                  <a:cubicBezTo>
                    <a:pt x="163" y="281"/>
                    <a:pt x="167" y="276"/>
                    <a:pt x="165" y="273"/>
                  </a:cubicBezTo>
                  <a:cubicBezTo>
                    <a:pt x="160" y="262"/>
                    <a:pt x="151" y="271"/>
                    <a:pt x="151" y="269"/>
                  </a:cubicBezTo>
                  <a:cubicBezTo>
                    <a:pt x="150" y="263"/>
                    <a:pt x="157" y="254"/>
                    <a:pt x="164" y="254"/>
                  </a:cubicBezTo>
                  <a:cubicBezTo>
                    <a:pt x="170" y="254"/>
                    <a:pt x="186" y="261"/>
                    <a:pt x="180" y="276"/>
                  </a:cubicBezTo>
                  <a:cubicBezTo>
                    <a:pt x="176" y="287"/>
                    <a:pt x="167" y="293"/>
                    <a:pt x="155" y="293"/>
                  </a:cubicBezTo>
                  <a:cubicBezTo>
                    <a:pt x="150" y="293"/>
                    <a:pt x="144" y="290"/>
                    <a:pt x="141" y="286"/>
                  </a:cubicBezTo>
                  <a:cubicBezTo>
                    <a:pt x="130" y="277"/>
                    <a:pt x="132" y="256"/>
                    <a:pt x="137" y="240"/>
                  </a:cubicBezTo>
                  <a:cubicBezTo>
                    <a:pt x="143" y="222"/>
                    <a:pt x="145" y="215"/>
                    <a:pt x="148" y="207"/>
                  </a:cubicBezTo>
                  <a:cubicBezTo>
                    <a:pt x="148" y="208"/>
                    <a:pt x="148" y="208"/>
                    <a:pt x="148" y="209"/>
                  </a:cubicBezTo>
                  <a:cubicBezTo>
                    <a:pt x="149" y="213"/>
                    <a:pt x="152" y="217"/>
                    <a:pt x="156" y="217"/>
                  </a:cubicBezTo>
                  <a:cubicBezTo>
                    <a:pt x="158" y="217"/>
                    <a:pt x="161" y="215"/>
                    <a:pt x="163" y="213"/>
                  </a:cubicBezTo>
                  <a:cubicBezTo>
                    <a:pt x="164" y="212"/>
                    <a:pt x="164" y="210"/>
                    <a:pt x="164" y="208"/>
                  </a:cubicBezTo>
                  <a:cubicBezTo>
                    <a:pt x="164" y="205"/>
                    <a:pt x="158" y="202"/>
                    <a:pt x="154" y="205"/>
                  </a:cubicBezTo>
                  <a:cubicBezTo>
                    <a:pt x="153" y="206"/>
                    <a:pt x="152" y="208"/>
                    <a:pt x="153" y="211"/>
                  </a:cubicBezTo>
                  <a:cubicBezTo>
                    <a:pt x="153" y="212"/>
                    <a:pt x="154" y="213"/>
                    <a:pt x="156" y="213"/>
                  </a:cubicBezTo>
                  <a:cubicBezTo>
                    <a:pt x="158" y="213"/>
                    <a:pt x="159" y="211"/>
                    <a:pt x="159" y="210"/>
                  </a:cubicBezTo>
                  <a:cubicBezTo>
                    <a:pt x="157" y="207"/>
                    <a:pt x="154" y="210"/>
                    <a:pt x="154" y="209"/>
                  </a:cubicBezTo>
                  <a:cubicBezTo>
                    <a:pt x="154" y="207"/>
                    <a:pt x="156" y="204"/>
                    <a:pt x="159" y="204"/>
                  </a:cubicBezTo>
                  <a:cubicBezTo>
                    <a:pt x="160" y="204"/>
                    <a:pt x="165" y="207"/>
                    <a:pt x="163" y="211"/>
                  </a:cubicBezTo>
                  <a:cubicBezTo>
                    <a:pt x="162" y="215"/>
                    <a:pt x="159" y="216"/>
                    <a:pt x="155" y="216"/>
                  </a:cubicBezTo>
                  <a:cubicBezTo>
                    <a:pt x="154" y="216"/>
                    <a:pt x="152" y="215"/>
                    <a:pt x="151" y="214"/>
                  </a:cubicBezTo>
                  <a:cubicBezTo>
                    <a:pt x="148" y="212"/>
                    <a:pt x="148" y="207"/>
                    <a:pt x="149" y="203"/>
                  </a:cubicBezTo>
                  <a:cubicBezTo>
                    <a:pt x="150" y="201"/>
                    <a:pt x="151" y="198"/>
                    <a:pt x="152" y="196"/>
                  </a:cubicBezTo>
                  <a:cubicBezTo>
                    <a:pt x="154" y="190"/>
                    <a:pt x="154" y="189"/>
                    <a:pt x="158" y="181"/>
                  </a:cubicBezTo>
                  <a:cubicBezTo>
                    <a:pt x="157" y="182"/>
                    <a:pt x="157" y="183"/>
                    <a:pt x="156" y="184"/>
                  </a:cubicBezTo>
                  <a:cubicBezTo>
                    <a:pt x="158" y="179"/>
                    <a:pt x="158" y="179"/>
                    <a:pt x="158" y="179"/>
                  </a:cubicBezTo>
                  <a:close/>
                  <a:moveTo>
                    <a:pt x="167" y="167"/>
                  </a:moveTo>
                  <a:cubicBezTo>
                    <a:pt x="167" y="167"/>
                    <a:pt x="167" y="167"/>
                    <a:pt x="167" y="167"/>
                  </a:cubicBezTo>
                  <a:cubicBezTo>
                    <a:pt x="167" y="169"/>
                    <a:pt x="168" y="171"/>
                    <a:pt x="169" y="174"/>
                  </a:cubicBezTo>
                  <a:cubicBezTo>
                    <a:pt x="170" y="175"/>
                    <a:pt x="170" y="176"/>
                    <a:pt x="171" y="177"/>
                  </a:cubicBezTo>
                  <a:cubicBezTo>
                    <a:pt x="171" y="179"/>
                    <a:pt x="172" y="181"/>
                    <a:pt x="173" y="183"/>
                  </a:cubicBezTo>
                  <a:cubicBezTo>
                    <a:pt x="176" y="190"/>
                    <a:pt x="179" y="196"/>
                    <a:pt x="180" y="198"/>
                  </a:cubicBezTo>
                  <a:cubicBezTo>
                    <a:pt x="184" y="206"/>
                    <a:pt x="186" y="213"/>
                    <a:pt x="194" y="217"/>
                  </a:cubicBezTo>
                  <a:cubicBezTo>
                    <a:pt x="203" y="223"/>
                    <a:pt x="215" y="217"/>
                    <a:pt x="212" y="206"/>
                  </a:cubicBezTo>
                  <a:cubicBezTo>
                    <a:pt x="209" y="195"/>
                    <a:pt x="196" y="198"/>
                    <a:pt x="195" y="207"/>
                  </a:cubicBezTo>
                  <a:cubicBezTo>
                    <a:pt x="195" y="209"/>
                    <a:pt x="197" y="213"/>
                    <a:pt x="200" y="214"/>
                  </a:cubicBezTo>
                  <a:cubicBezTo>
                    <a:pt x="201" y="214"/>
                    <a:pt x="204" y="215"/>
                    <a:pt x="206" y="212"/>
                  </a:cubicBezTo>
                  <a:cubicBezTo>
                    <a:pt x="206" y="211"/>
                    <a:pt x="206" y="208"/>
                    <a:pt x="205" y="207"/>
                  </a:cubicBezTo>
                  <a:cubicBezTo>
                    <a:pt x="200" y="206"/>
                    <a:pt x="200" y="211"/>
                    <a:pt x="199" y="211"/>
                  </a:cubicBezTo>
                  <a:cubicBezTo>
                    <a:pt x="197" y="209"/>
                    <a:pt x="197" y="204"/>
                    <a:pt x="199" y="202"/>
                  </a:cubicBezTo>
                  <a:cubicBezTo>
                    <a:pt x="200" y="200"/>
                    <a:pt x="207" y="198"/>
                    <a:pt x="210" y="204"/>
                  </a:cubicBezTo>
                  <a:cubicBezTo>
                    <a:pt x="213" y="211"/>
                    <a:pt x="208" y="220"/>
                    <a:pt x="200" y="218"/>
                  </a:cubicBezTo>
                  <a:cubicBezTo>
                    <a:pt x="194" y="217"/>
                    <a:pt x="188" y="210"/>
                    <a:pt x="186" y="206"/>
                  </a:cubicBezTo>
                  <a:cubicBezTo>
                    <a:pt x="182" y="200"/>
                    <a:pt x="179" y="193"/>
                    <a:pt x="176" y="186"/>
                  </a:cubicBezTo>
                  <a:cubicBezTo>
                    <a:pt x="175" y="184"/>
                    <a:pt x="175" y="184"/>
                    <a:pt x="175" y="184"/>
                  </a:cubicBezTo>
                  <a:cubicBezTo>
                    <a:pt x="173" y="180"/>
                    <a:pt x="170" y="175"/>
                    <a:pt x="168" y="170"/>
                  </a:cubicBezTo>
                  <a:cubicBezTo>
                    <a:pt x="168" y="170"/>
                    <a:pt x="168" y="170"/>
                    <a:pt x="168" y="170"/>
                  </a:cubicBezTo>
                  <a:cubicBezTo>
                    <a:pt x="168" y="170"/>
                    <a:pt x="168" y="170"/>
                    <a:pt x="168" y="170"/>
                  </a:cubicBezTo>
                  <a:cubicBezTo>
                    <a:pt x="168" y="169"/>
                    <a:pt x="167" y="168"/>
                    <a:pt x="167" y="167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68"/>
                    <a:pt x="167" y="168"/>
                    <a:pt x="167" y="168"/>
                  </a:cubicBezTo>
                  <a:cubicBezTo>
                    <a:pt x="175" y="173"/>
                    <a:pt x="184" y="178"/>
                    <a:pt x="192" y="183"/>
                  </a:cubicBezTo>
                  <a:cubicBezTo>
                    <a:pt x="196" y="186"/>
                    <a:pt x="200" y="190"/>
                    <a:pt x="199" y="194"/>
                  </a:cubicBezTo>
                  <a:cubicBezTo>
                    <a:pt x="199" y="195"/>
                    <a:pt x="198" y="197"/>
                    <a:pt x="197" y="198"/>
                  </a:cubicBezTo>
                  <a:cubicBezTo>
                    <a:pt x="194" y="200"/>
                    <a:pt x="191" y="200"/>
                    <a:pt x="188" y="199"/>
                  </a:cubicBezTo>
                  <a:cubicBezTo>
                    <a:pt x="184" y="196"/>
                    <a:pt x="187" y="192"/>
                    <a:pt x="188" y="191"/>
                  </a:cubicBezTo>
                  <a:cubicBezTo>
                    <a:pt x="190" y="190"/>
                    <a:pt x="193" y="190"/>
                    <a:pt x="194" y="192"/>
                  </a:cubicBezTo>
                  <a:cubicBezTo>
                    <a:pt x="194" y="192"/>
                    <a:pt x="190" y="192"/>
                    <a:pt x="191" y="195"/>
                  </a:cubicBezTo>
                  <a:cubicBezTo>
                    <a:pt x="191" y="196"/>
                    <a:pt x="193" y="197"/>
                    <a:pt x="194" y="196"/>
                  </a:cubicBezTo>
                  <a:cubicBezTo>
                    <a:pt x="196" y="195"/>
                    <a:pt x="196" y="193"/>
                    <a:pt x="196" y="192"/>
                  </a:cubicBezTo>
                  <a:cubicBezTo>
                    <a:pt x="195" y="190"/>
                    <a:pt x="193" y="189"/>
                    <a:pt x="192" y="189"/>
                  </a:cubicBezTo>
                  <a:cubicBezTo>
                    <a:pt x="188" y="189"/>
                    <a:pt x="185" y="194"/>
                    <a:pt x="186" y="197"/>
                  </a:cubicBezTo>
                  <a:cubicBezTo>
                    <a:pt x="188" y="201"/>
                    <a:pt x="193" y="202"/>
                    <a:pt x="197" y="199"/>
                  </a:cubicBezTo>
                  <a:cubicBezTo>
                    <a:pt x="200" y="197"/>
                    <a:pt x="202" y="193"/>
                    <a:pt x="199" y="189"/>
                  </a:cubicBezTo>
                  <a:cubicBezTo>
                    <a:pt x="196" y="184"/>
                    <a:pt x="192" y="181"/>
                    <a:pt x="187" y="179"/>
                  </a:cubicBezTo>
                  <a:cubicBezTo>
                    <a:pt x="185" y="178"/>
                    <a:pt x="181" y="175"/>
                    <a:pt x="177" y="173"/>
                  </a:cubicBezTo>
                  <a:cubicBezTo>
                    <a:pt x="195" y="182"/>
                    <a:pt x="197" y="182"/>
                    <a:pt x="220" y="195"/>
                  </a:cubicBezTo>
                  <a:cubicBezTo>
                    <a:pt x="234" y="203"/>
                    <a:pt x="248" y="216"/>
                    <a:pt x="247" y="230"/>
                  </a:cubicBezTo>
                  <a:cubicBezTo>
                    <a:pt x="246" y="234"/>
                    <a:pt x="244" y="240"/>
                    <a:pt x="241" y="243"/>
                  </a:cubicBezTo>
                  <a:cubicBezTo>
                    <a:pt x="232" y="251"/>
                    <a:pt x="223" y="251"/>
                    <a:pt x="213" y="247"/>
                  </a:cubicBezTo>
                  <a:cubicBezTo>
                    <a:pt x="191" y="236"/>
                    <a:pt x="217" y="208"/>
                    <a:pt x="229" y="224"/>
                  </a:cubicBezTo>
                  <a:cubicBezTo>
                    <a:pt x="230" y="226"/>
                    <a:pt x="218" y="225"/>
                    <a:pt x="221" y="235"/>
                  </a:cubicBezTo>
                  <a:cubicBezTo>
                    <a:pt x="222" y="239"/>
                    <a:pt x="228" y="240"/>
                    <a:pt x="231" y="238"/>
                  </a:cubicBezTo>
                  <a:cubicBezTo>
                    <a:pt x="237" y="235"/>
                    <a:pt x="237" y="229"/>
                    <a:pt x="235" y="225"/>
                  </a:cubicBezTo>
                  <a:cubicBezTo>
                    <a:pt x="233" y="219"/>
                    <a:pt x="225" y="216"/>
                    <a:pt x="222" y="216"/>
                  </a:cubicBezTo>
                  <a:cubicBezTo>
                    <a:pt x="209" y="216"/>
                    <a:pt x="198" y="231"/>
                    <a:pt x="204" y="242"/>
                  </a:cubicBezTo>
                  <a:cubicBezTo>
                    <a:pt x="210" y="252"/>
                    <a:pt x="223" y="255"/>
                    <a:pt x="234" y="251"/>
                  </a:cubicBezTo>
                  <a:cubicBezTo>
                    <a:pt x="243" y="247"/>
                    <a:pt x="249" y="238"/>
                    <a:pt x="247" y="225"/>
                  </a:cubicBezTo>
                  <a:cubicBezTo>
                    <a:pt x="248" y="226"/>
                    <a:pt x="250" y="228"/>
                    <a:pt x="251" y="229"/>
                  </a:cubicBezTo>
                  <a:cubicBezTo>
                    <a:pt x="254" y="232"/>
                    <a:pt x="259" y="233"/>
                    <a:pt x="261" y="230"/>
                  </a:cubicBezTo>
                  <a:cubicBezTo>
                    <a:pt x="256" y="232"/>
                    <a:pt x="251" y="227"/>
                    <a:pt x="248" y="222"/>
                  </a:cubicBezTo>
                  <a:cubicBezTo>
                    <a:pt x="245" y="203"/>
                    <a:pt x="219" y="190"/>
                    <a:pt x="203" y="182"/>
                  </a:cubicBezTo>
                  <a:cubicBezTo>
                    <a:pt x="194" y="177"/>
                    <a:pt x="182" y="173"/>
                    <a:pt x="167" y="167"/>
                  </a:cubicBezTo>
                  <a:cubicBezTo>
                    <a:pt x="167" y="167"/>
                    <a:pt x="167" y="167"/>
                    <a:pt x="167" y="167"/>
                  </a:cubicBezTo>
                  <a:close/>
                  <a:moveTo>
                    <a:pt x="168" y="164"/>
                  </a:moveTo>
                  <a:cubicBezTo>
                    <a:pt x="168" y="164"/>
                    <a:pt x="168" y="164"/>
                    <a:pt x="168" y="164"/>
                  </a:cubicBezTo>
                  <a:cubicBezTo>
                    <a:pt x="170" y="164"/>
                    <a:pt x="171" y="165"/>
                    <a:pt x="173" y="165"/>
                  </a:cubicBezTo>
                  <a:cubicBezTo>
                    <a:pt x="201" y="174"/>
                    <a:pt x="215" y="182"/>
                    <a:pt x="230" y="192"/>
                  </a:cubicBezTo>
                  <a:cubicBezTo>
                    <a:pt x="237" y="196"/>
                    <a:pt x="242" y="204"/>
                    <a:pt x="250" y="206"/>
                  </a:cubicBezTo>
                  <a:cubicBezTo>
                    <a:pt x="256" y="208"/>
                    <a:pt x="261" y="205"/>
                    <a:pt x="264" y="201"/>
                  </a:cubicBezTo>
                  <a:cubicBezTo>
                    <a:pt x="265" y="199"/>
                    <a:pt x="265" y="194"/>
                    <a:pt x="263" y="191"/>
                  </a:cubicBezTo>
                  <a:cubicBezTo>
                    <a:pt x="262" y="189"/>
                    <a:pt x="260" y="188"/>
                    <a:pt x="258" y="187"/>
                  </a:cubicBezTo>
                  <a:cubicBezTo>
                    <a:pt x="254" y="186"/>
                    <a:pt x="248" y="191"/>
                    <a:pt x="249" y="197"/>
                  </a:cubicBezTo>
                  <a:cubicBezTo>
                    <a:pt x="250" y="198"/>
                    <a:pt x="252" y="201"/>
                    <a:pt x="255" y="201"/>
                  </a:cubicBezTo>
                  <a:cubicBezTo>
                    <a:pt x="256" y="202"/>
                    <a:pt x="259" y="201"/>
                    <a:pt x="260" y="198"/>
                  </a:cubicBezTo>
                  <a:cubicBezTo>
                    <a:pt x="260" y="197"/>
                    <a:pt x="259" y="195"/>
                    <a:pt x="257" y="195"/>
                  </a:cubicBezTo>
                  <a:cubicBezTo>
                    <a:pt x="253" y="194"/>
                    <a:pt x="254" y="199"/>
                    <a:pt x="253" y="199"/>
                  </a:cubicBezTo>
                  <a:cubicBezTo>
                    <a:pt x="251" y="198"/>
                    <a:pt x="250" y="194"/>
                    <a:pt x="251" y="191"/>
                  </a:cubicBezTo>
                  <a:cubicBezTo>
                    <a:pt x="252" y="189"/>
                    <a:pt x="257" y="185"/>
                    <a:pt x="261" y="190"/>
                  </a:cubicBezTo>
                  <a:cubicBezTo>
                    <a:pt x="264" y="193"/>
                    <a:pt x="265" y="198"/>
                    <a:pt x="263" y="202"/>
                  </a:cubicBezTo>
                  <a:cubicBezTo>
                    <a:pt x="262" y="204"/>
                    <a:pt x="260" y="205"/>
                    <a:pt x="258" y="206"/>
                  </a:cubicBezTo>
                  <a:cubicBezTo>
                    <a:pt x="252" y="208"/>
                    <a:pt x="245" y="203"/>
                    <a:pt x="241" y="198"/>
                  </a:cubicBezTo>
                  <a:cubicBezTo>
                    <a:pt x="229" y="186"/>
                    <a:pt x="208" y="174"/>
                    <a:pt x="184" y="168"/>
                  </a:cubicBezTo>
                  <a:cubicBezTo>
                    <a:pt x="210" y="174"/>
                    <a:pt x="249" y="182"/>
                    <a:pt x="268" y="187"/>
                  </a:cubicBezTo>
                  <a:cubicBezTo>
                    <a:pt x="279" y="190"/>
                    <a:pt x="292" y="197"/>
                    <a:pt x="293" y="208"/>
                  </a:cubicBezTo>
                  <a:cubicBezTo>
                    <a:pt x="294" y="211"/>
                    <a:pt x="294" y="215"/>
                    <a:pt x="291" y="218"/>
                  </a:cubicBezTo>
                  <a:cubicBezTo>
                    <a:pt x="287" y="225"/>
                    <a:pt x="280" y="227"/>
                    <a:pt x="272" y="226"/>
                  </a:cubicBezTo>
                  <a:cubicBezTo>
                    <a:pt x="261" y="223"/>
                    <a:pt x="263" y="212"/>
                    <a:pt x="265" y="208"/>
                  </a:cubicBezTo>
                  <a:cubicBezTo>
                    <a:pt x="268" y="204"/>
                    <a:pt x="276" y="204"/>
                    <a:pt x="279" y="206"/>
                  </a:cubicBezTo>
                  <a:cubicBezTo>
                    <a:pt x="281" y="207"/>
                    <a:pt x="272" y="209"/>
                    <a:pt x="276" y="216"/>
                  </a:cubicBezTo>
                  <a:cubicBezTo>
                    <a:pt x="277" y="218"/>
                    <a:pt x="282" y="218"/>
                    <a:pt x="284" y="216"/>
                  </a:cubicBezTo>
                  <a:cubicBezTo>
                    <a:pt x="287" y="213"/>
                    <a:pt x="286" y="208"/>
                    <a:pt x="284" y="206"/>
                  </a:cubicBezTo>
                  <a:cubicBezTo>
                    <a:pt x="282" y="202"/>
                    <a:pt x="275" y="201"/>
                    <a:pt x="273" y="202"/>
                  </a:cubicBezTo>
                  <a:cubicBezTo>
                    <a:pt x="263" y="204"/>
                    <a:pt x="259" y="217"/>
                    <a:pt x="265" y="223"/>
                  </a:cubicBezTo>
                  <a:cubicBezTo>
                    <a:pt x="267" y="225"/>
                    <a:pt x="271" y="227"/>
                    <a:pt x="275" y="227"/>
                  </a:cubicBezTo>
                  <a:cubicBezTo>
                    <a:pt x="281" y="227"/>
                    <a:pt x="288" y="224"/>
                    <a:pt x="291" y="220"/>
                  </a:cubicBezTo>
                  <a:cubicBezTo>
                    <a:pt x="296" y="213"/>
                    <a:pt x="295" y="203"/>
                    <a:pt x="288" y="196"/>
                  </a:cubicBezTo>
                  <a:cubicBezTo>
                    <a:pt x="278" y="185"/>
                    <a:pt x="267" y="184"/>
                    <a:pt x="253" y="181"/>
                  </a:cubicBezTo>
                  <a:cubicBezTo>
                    <a:pt x="245" y="179"/>
                    <a:pt x="180" y="165"/>
                    <a:pt x="168" y="164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236" name="组合 235"/>
            <p:cNvGrpSpPr/>
            <p:nvPr/>
          </p:nvGrpSpPr>
          <p:grpSpPr>
            <a:xfrm>
              <a:off x="5130913" y="2264695"/>
              <a:ext cx="684213" cy="582613"/>
              <a:chOff x="5180575" y="2048671"/>
              <a:chExt cx="684213" cy="582613"/>
            </a:xfrm>
          </p:grpSpPr>
          <p:sp>
            <p:nvSpPr>
              <p:cNvPr id="237" name="Freeform 33"/>
              <p:cNvSpPr>
                <a:spLocks/>
              </p:cNvSpPr>
              <p:nvPr/>
            </p:nvSpPr>
            <p:spPr bwMode="auto">
              <a:xfrm>
                <a:off x="5180575" y="2048671"/>
                <a:ext cx="684213" cy="582613"/>
              </a:xfrm>
              <a:custGeom>
                <a:avLst/>
                <a:gdLst>
                  <a:gd name="T0" fmla="*/ 336 w 445"/>
                  <a:gd name="T1" fmla="*/ 24 h 379"/>
                  <a:gd name="T2" fmla="*/ 228 w 445"/>
                  <a:gd name="T3" fmla="*/ 88 h 379"/>
                  <a:gd name="T4" fmla="*/ 133 w 445"/>
                  <a:gd name="T5" fmla="*/ 3 h 379"/>
                  <a:gd name="T6" fmla="*/ 8 w 445"/>
                  <a:gd name="T7" fmla="*/ 99 h 379"/>
                  <a:gd name="T8" fmla="*/ 194 w 445"/>
                  <a:gd name="T9" fmla="*/ 379 h 379"/>
                  <a:gd name="T10" fmla="*/ 435 w 445"/>
                  <a:gd name="T11" fmla="*/ 139 h 379"/>
                  <a:gd name="T12" fmla="*/ 336 w 445"/>
                  <a:gd name="T13" fmla="*/ 24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5" h="379">
                    <a:moveTo>
                      <a:pt x="336" y="24"/>
                    </a:moveTo>
                    <a:cubicBezTo>
                      <a:pt x="282" y="20"/>
                      <a:pt x="246" y="48"/>
                      <a:pt x="228" y="88"/>
                    </a:cubicBezTo>
                    <a:cubicBezTo>
                      <a:pt x="217" y="46"/>
                      <a:pt x="180" y="4"/>
                      <a:pt x="133" y="3"/>
                    </a:cubicBezTo>
                    <a:cubicBezTo>
                      <a:pt x="43" y="0"/>
                      <a:pt x="11" y="57"/>
                      <a:pt x="8" y="99"/>
                    </a:cubicBezTo>
                    <a:cubicBezTo>
                      <a:pt x="0" y="216"/>
                      <a:pt x="182" y="283"/>
                      <a:pt x="194" y="379"/>
                    </a:cubicBezTo>
                    <a:cubicBezTo>
                      <a:pt x="229" y="294"/>
                      <a:pt x="413" y="279"/>
                      <a:pt x="435" y="139"/>
                    </a:cubicBezTo>
                    <a:cubicBezTo>
                      <a:pt x="445" y="80"/>
                      <a:pt x="389" y="28"/>
                      <a:pt x="336" y="24"/>
                    </a:cubicBezTo>
                    <a:close/>
                  </a:path>
                </a:pathLst>
              </a:custGeom>
              <a:solidFill>
                <a:srgbClr val="E600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8" name="Freeform 34"/>
              <p:cNvSpPr>
                <a:spLocks noEditPoints="1"/>
              </p:cNvSpPr>
              <p:nvPr/>
            </p:nvSpPr>
            <p:spPr bwMode="auto">
              <a:xfrm>
                <a:off x="5328212" y="2169321"/>
                <a:ext cx="366713" cy="277813"/>
              </a:xfrm>
              <a:custGeom>
                <a:avLst/>
                <a:gdLst>
                  <a:gd name="T0" fmla="*/ 126 w 238"/>
                  <a:gd name="T1" fmla="*/ 93 h 180"/>
                  <a:gd name="T2" fmla="*/ 228 w 238"/>
                  <a:gd name="T3" fmla="*/ 88 h 180"/>
                  <a:gd name="T4" fmla="*/ 110 w 238"/>
                  <a:gd name="T5" fmla="*/ 180 h 180"/>
                  <a:gd name="T6" fmla="*/ 5 w 238"/>
                  <a:gd name="T7" fmla="*/ 40 h 180"/>
                  <a:gd name="T8" fmla="*/ 63 w 238"/>
                  <a:gd name="T9" fmla="*/ 20 h 180"/>
                  <a:gd name="T10" fmla="*/ 126 w 238"/>
                  <a:gd name="T11" fmla="*/ 93 h 180"/>
                  <a:gd name="T12" fmla="*/ 126 w 238"/>
                  <a:gd name="T13" fmla="*/ 110 h 180"/>
                  <a:gd name="T14" fmla="*/ 73 w 238"/>
                  <a:gd name="T15" fmla="*/ 49 h 180"/>
                  <a:gd name="T16" fmla="*/ 37 w 238"/>
                  <a:gd name="T17" fmla="*/ 74 h 180"/>
                  <a:gd name="T18" fmla="*/ 71 w 238"/>
                  <a:gd name="T19" fmla="*/ 110 h 180"/>
                  <a:gd name="T20" fmla="*/ 116 w 238"/>
                  <a:gd name="T21" fmla="*/ 162 h 180"/>
                  <a:gd name="T22" fmla="*/ 168 w 238"/>
                  <a:gd name="T23" fmla="*/ 129 h 180"/>
                  <a:gd name="T24" fmla="*/ 207 w 238"/>
                  <a:gd name="T25" fmla="*/ 85 h 180"/>
                  <a:gd name="T26" fmla="*/ 175 w 238"/>
                  <a:gd name="T27" fmla="*/ 75 h 180"/>
                  <a:gd name="T28" fmla="*/ 126 w 238"/>
                  <a:gd name="T29" fmla="*/ 11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8" h="180">
                    <a:moveTo>
                      <a:pt x="126" y="93"/>
                    </a:moveTo>
                    <a:cubicBezTo>
                      <a:pt x="147" y="76"/>
                      <a:pt x="238" y="8"/>
                      <a:pt x="228" y="88"/>
                    </a:cubicBezTo>
                    <a:cubicBezTo>
                      <a:pt x="223" y="130"/>
                      <a:pt x="134" y="145"/>
                      <a:pt x="110" y="180"/>
                    </a:cubicBezTo>
                    <a:cubicBezTo>
                      <a:pt x="95" y="131"/>
                      <a:pt x="0" y="85"/>
                      <a:pt x="5" y="40"/>
                    </a:cubicBezTo>
                    <a:cubicBezTo>
                      <a:pt x="9" y="6"/>
                      <a:pt x="39" y="0"/>
                      <a:pt x="63" y="20"/>
                    </a:cubicBezTo>
                    <a:cubicBezTo>
                      <a:pt x="90" y="41"/>
                      <a:pt x="105" y="68"/>
                      <a:pt x="126" y="93"/>
                    </a:cubicBezTo>
                    <a:close/>
                    <a:moveTo>
                      <a:pt x="126" y="110"/>
                    </a:moveTo>
                    <a:cubicBezTo>
                      <a:pt x="117" y="89"/>
                      <a:pt x="90" y="64"/>
                      <a:pt x="73" y="49"/>
                    </a:cubicBezTo>
                    <a:cubicBezTo>
                      <a:pt x="54" y="31"/>
                      <a:pt x="26" y="48"/>
                      <a:pt x="37" y="74"/>
                    </a:cubicBezTo>
                    <a:cubicBezTo>
                      <a:pt x="43" y="87"/>
                      <a:pt x="60" y="100"/>
                      <a:pt x="71" y="110"/>
                    </a:cubicBezTo>
                    <a:cubicBezTo>
                      <a:pt x="87" y="124"/>
                      <a:pt x="106" y="142"/>
                      <a:pt x="116" y="162"/>
                    </a:cubicBezTo>
                    <a:cubicBezTo>
                      <a:pt x="131" y="144"/>
                      <a:pt x="147" y="138"/>
                      <a:pt x="168" y="129"/>
                    </a:cubicBezTo>
                    <a:cubicBezTo>
                      <a:pt x="180" y="123"/>
                      <a:pt x="215" y="102"/>
                      <a:pt x="207" y="85"/>
                    </a:cubicBezTo>
                    <a:cubicBezTo>
                      <a:pt x="200" y="70"/>
                      <a:pt x="190" y="71"/>
                      <a:pt x="175" y="75"/>
                    </a:cubicBezTo>
                    <a:cubicBezTo>
                      <a:pt x="164" y="78"/>
                      <a:pt x="132" y="100"/>
                      <a:pt x="126" y="110"/>
                    </a:cubicBezTo>
                    <a:close/>
                  </a:path>
                </a:pathLst>
              </a:custGeom>
              <a:solidFill>
                <a:srgbClr val="F4B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9" name="Freeform 35"/>
              <p:cNvSpPr>
                <a:spLocks noEditPoints="1"/>
              </p:cNvSpPr>
              <p:nvPr/>
            </p:nvSpPr>
            <p:spPr bwMode="auto">
              <a:xfrm>
                <a:off x="5255187" y="2115346"/>
                <a:ext cx="496888" cy="420688"/>
              </a:xfrm>
              <a:custGeom>
                <a:avLst/>
                <a:gdLst>
                  <a:gd name="T0" fmla="*/ 172 w 324"/>
                  <a:gd name="T1" fmla="*/ 94 h 274"/>
                  <a:gd name="T2" fmla="*/ 266 w 324"/>
                  <a:gd name="T3" fmla="*/ 42 h 274"/>
                  <a:gd name="T4" fmla="*/ 322 w 324"/>
                  <a:gd name="T5" fmla="*/ 94 h 274"/>
                  <a:gd name="T6" fmla="*/ 255 w 324"/>
                  <a:gd name="T7" fmla="*/ 194 h 274"/>
                  <a:gd name="T8" fmla="*/ 150 w 324"/>
                  <a:gd name="T9" fmla="*/ 274 h 274"/>
                  <a:gd name="T10" fmla="*/ 11 w 324"/>
                  <a:gd name="T11" fmla="*/ 74 h 274"/>
                  <a:gd name="T12" fmla="*/ 86 w 324"/>
                  <a:gd name="T13" fmla="*/ 6 h 274"/>
                  <a:gd name="T14" fmla="*/ 172 w 324"/>
                  <a:gd name="T15" fmla="*/ 94 h 274"/>
                  <a:gd name="T16" fmla="*/ 172 w 324"/>
                  <a:gd name="T17" fmla="*/ 110 h 274"/>
                  <a:gd name="T18" fmla="*/ 98 w 324"/>
                  <a:gd name="T19" fmla="*/ 26 h 274"/>
                  <a:gd name="T20" fmla="*/ 30 w 324"/>
                  <a:gd name="T21" fmla="*/ 69 h 274"/>
                  <a:gd name="T22" fmla="*/ 155 w 324"/>
                  <a:gd name="T23" fmla="*/ 239 h 274"/>
                  <a:gd name="T24" fmla="*/ 287 w 324"/>
                  <a:gd name="T25" fmla="*/ 135 h 274"/>
                  <a:gd name="T26" fmla="*/ 210 w 324"/>
                  <a:gd name="T27" fmla="*/ 82 h 274"/>
                  <a:gd name="T28" fmla="*/ 172 w 324"/>
                  <a:gd name="T29" fmla="*/ 11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4" h="274">
                    <a:moveTo>
                      <a:pt x="172" y="94"/>
                    </a:moveTo>
                    <a:cubicBezTo>
                      <a:pt x="188" y="67"/>
                      <a:pt x="233" y="38"/>
                      <a:pt x="266" y="42"/>
                    </a:cubicBezTo>
                    <a:cubicBezTo>
                      <a:pt x="288" y="45"/>
                      <a:pt x="324" y="70"/>
                      <a:pt x="322" y="94"/>
                    </a:cubicBezTo>
                    <a:cubicBezTo>
                      <a:pt x="320" y="126"/>
                      <a:pt x="281" y="178"/>
                      <a:pt x="255" y="194"/>
                    </a:cubicBezTo>
                    <a:cubicBezTo>
                      <a:pt x="222" y="215"/>
                      <a:pt x="168" y="239"/>
                      <a:pt x="150" y="274"/>
                    </a:cubicBezTo>
                    <a:cubicBezTo>
                      <a:pt x="160" y="187"/>
                      <a:pt x="0" y="163"/>
                      <a:pt x="11" y="74"/>
                    </a:cubicBezTo>
                    <a:cubicBezTo>
                      <a:pt x="17" y="34"/>
                      <a:pt x="42" y="0"/>
                      <a:pt x="86" y="6"/>
                    </a:cubicBezTo>
                    <a:cubicBezTo>
                      <a:pt x="123" y="10"/>
                      <a:pt x="159" y="68"/>
                      <a:pt x="172" y="94"/>
                    </a:cubicBezTo>
                    <a:close/>
                    <a:moveTo>
                      <a:pt x="172" y="110"/>
                    </a:moveTo>
                    <a:cubicBezTo>
                      <a:pt x="159" y="86"/>
                      <a:pt x="124" y="39"/>
                      <a:pt x="98" y="26"/>
                    </a:cubicBezTo>
                    <a:cubicBezTo>
                      <a:pt x="64" y="9"/>
                      <a:pt x="34" y="36"/>
                      <a:pt x="30" y="69"/>
                    </a:cubicBezTo>
                    <a:cubicBezTo>
                      <a:pt x="21" y="138"/>
                      <a:pt x="140" y="175"/>
                      <a:pt x="155" y="239"/>
                    </a:cubicBezTo>
                    <a:cubicBezTo>
                      <a:pt x="185" y="195"/>
                      <a:pt x="257" y="188"/>
                      <a:pt x="287" y="135"/>
                    </a:cubicBezTo>
                    <a:cubicBezTo>
                      <a:pt x="322" y="75"/>
                      <a:pt x="254" y="45"/>
                      <a:pt x="210" y="82"/>
                    </a:cubicBezTo>
                    <a:cubicBezTo>
                      <a:pt x="202" y="88"/>
                      <a:pt x="179" y="108"/>
                      <a:pt x="172" y="110"/>
                    </a:cubicBezTo>
                    <a:close/>
                  </a:path>
                </a:pathLst>
              </a:custGeom>
              <a:solidFill>
                <a:srgbClr val="F4B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0" name="Freeform 36"/>
              <p:cNvSpPr>
                <a:spLocks noEditPoints="1"/>
              </p:cNvSpPr>
              <p:nvPr/>
            </p:nvSpPr>
            <p:spPr bwMode="auto">
              <a:xfrm>
                <a:off x="5194862" y="2074071"/>
                <a:ext cx="647700" cy="536575"/>
              </a:xfrm>
              <a:custGeom>
                <a:avLst/>
                <a:gdLst>
                  <a:gd name="T0" fmla="*/ 316 w 421"/>
                  <a:gd name="T1" fmla="*/ 24 h 349"/>
                  <a:gd name="T2" fmla="*/ 218 w 421"/>
                  <a:gd name="T3" fmla="*/ 83 h 349"/>
                  <a:gd name="T4" fmla="*/ 131 w 421"/>
                  <a:gd name="T5" fmla="*/ 5 h 349"/>
                  <a:gd name="T6" fmla="*/ 16 w 421"/>
                  <a:gd name="T7" fmla="*/ 93 h 349"/>
                  <a:gd name="T8" fmla="*/ 187 w 421"/>
                  <a:gd name="T9" fmla="*/ 349 h 349"/>
                  <a:gd name="T10" fmla="*/ 407 w 421"/>
                  <a:gd name="T11" fmla="*/ 129 h 349"/>
                  <a:gd name="T12" fmla="*/ 316 w 421"/>
                  <a:gd name="T13" fmla="*/ 24 h 349"/>
                  <a:gd name="T14" fmla="*/ 215 w 421"/>
                  <a:gd name="T15" fmla="*/ 102 h 349"/>
                  <a:gd name="T16" fmla="*/ 301 w 421"/>
                  <a:gd name="T17" fmla="*/ 47 h 349"/>
                  <a:gd name="T18" fmla="*/ 381 w 421"/>
                  <a:gd name="T19" fmla="*/ 93 h 349"/>
                  <a:gd name="T20" fmla="*/ 295 w 421"/>
                  <a:gd name="T21" fmla="*/ 243 h 349"/>
                  <a:gd name="T22" fmla="*/ 189 w 421"/>
                  <a:gd name="T23" fmla="*/ 325 h 349"/>
                  <a:gd name="T24" fmla="*/ 182 w 421"/>
                  <a:gd name="T25" fmla="*/ 298 h 349"/>
                  <a:gd name="T26" fmla="*/ 161 w 421"/>
                  <a:gd name="T27" fmla="*/ 268 h 349"/>
                  <a:gd name="T28" fmla="*/ 135 w 421"/>
                  <a:gd name="T29" fmla="*/ 237 h 349"/>
                  <a:gd name="T30" fmla="*/ 74 w 421"/>
                  <a:gd name="T31" fmla="*/ 183 h 349"/>
                  <a:gd name="T32" fmla="*/ 43 w 421"/>
                  <a:gd name="T33" fmla="*/ 142 h 349"/>
                  <a:gd name="T34" fmla="*/ 123 w 421"/>
                  <a:gd name="T35" fmla="*/ 17 h 349"/>
                  <a:gd name="T36" fmla="*/ 215 w 421"/>
                  <a:gd name="T37" fmla="*/ 102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21" h="349">
                    <a:moveTo>
                      <a:pt x="316" y="24"/>
                    </a:moveTo>
                    <a:cubicBezTo>
                      <a:pt x="267" y="21"/>
                      <a:pt x="234" y="46"/>
                      <a:pt x="218" y="83"/>
                    </a:cubicBezTo>
                    <a:cubicBezTo>
                      <a:pt x="207" y="44"/>
                      <a:pt x="174" y="6"/>
                      <a:pt x="131" y="5"/>
                    </a:cubicBezTo>
                    <a:cubicBezTo>
                      <a:pt x="48" y="3"/>
                      <a:pt x="19" y="55"/>
                      <a:pt x="16" y="93"/>
                    </a:cubicBezTo>
                    <a:cubicBezTo>
                      <a:pt x="9" y="200"/>
                      <a:pt x="175" y="261"/>
                      <a:pt x="187" y="349"/>
                    </a:cubicBezTo>
                    <a:cubicBezTo>
                      <a:pt x="219" y="271"/>
                      <a:pt x="387" y="258"/>
                      <a:pt x="407" y="129"/>
                    </a:cubicBezTo>
                    <a:cubicBezTo>
                      <a:pt x="416" y="76"/>
                      <a:pt x="365" y="28"/>
                      <a:pt x="316" y="24"/>
                    </a:cubicBezTo>
                    <a:close/>
                    <a:moveTo>
                      <a:pt x="215" y="102"/>
                    </a:moveTo>
                    <a:cubicBezTo>
                      <a:pt x="246" y="76"/>
                      <a:pt x="259" y="54"/>
                      <a:pt x="301" y="47"/>
                    </a:cubicBezTo>
                    <a:cubicBezTo>
                      <a:pt x="334" y="41"/>
                      <a:pt x="364" y="73"/>
                      <a:pt x="381" y="93"/>
                    </a:cubicBezTo>
                    <a:cubicBezTo>
                      <a:pt x="421" y="140"/>
                      <a:pt x="330" y="220"/>
                      <a:pt x="295" y="243"/>
                    </a:cubicBezTo>
                    <a:cubicBezTo>
                      <a:pt x="266" y="262"/>
                      <a:pt x="200" y="291"/>
                      <a:pt x="189" y="325"/>
                    </a:cubicBezTo>
                    <a:cubicBezTo>
                      <a:pt x="186" y="316"/>
                      <a:pt x="187" y="308"/>
                      <a:pt x="182" y="298"/>
                    </a:cubicBezTo>
                    <a:cubicBezTo>
                      <a:pt x="182" y="300"/>
                      <a:pt x="164" y="273"/>
                      <a:pt x="161" y="268"/>
                    </a:cubicBezTo>
                    <a:cubicBezTo>
                      <a:pt x="155" y="258"/>
                      <a:pt x="144" y="244"/>
                      <a:pt x="135" y="237"/>
                    </a:cubicBezTo>
                    <a:cubicBezTo>
                      <a:pt x="113" y="220"/>
                      <a:pt x="94" y="203"/>
                      <a:pt x="74" y="183"/>
                    </a:cubicBezTo>
                    <a:cubicBezTo>
                      <a:pt x="61" y="171"/>
                      <a:pt x="55" y="154"/>
                      <a:pt x="43" y="142"/>
                    </a:cubicBezTo>
                    <a:cubicBezTo>
                      <a:pt x="0" y="101"/>
                      <a:pt x="64" y="0"/>
                      <a:pt x="123" y="17"/>
                    </a:cubicBezTo>
                    <a:cubicBezTo>
                      <a:pt x="180" y="35"/>
                      <a:pt x="186" y="56"/>
                      <a:pt x="215" y="102"/>
                    </a:cubicBezTo>
                    <a:close/>
                  </a:path>
                </a:pathLst>
              </a:custGeom>
              <a:solidFill>
                <a:srgbClr val="F4B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1" name="Freeform 37"/>
              <p:cNvSpPr>
                <a:spLocks/>
              </p:cNvSpPr>
              <p:nvPr/>
            </p:nvSpPr>
            <p:spPr bwMode="auto">
              <a:xfrm>
                <a:off x="5396475" y="2266158"/>
                <a:ext cx="219075" cy="125413"/>
              </a:xfrm>
              <a:custGeom>
                <a:avLst/>
                <a:gdLst>
                  <a:gd name="T0" fmla="*/ 83 w 143"/>
                  <a:gd name="T1" fmla="*/ 56 h 81"/>
                  <a:gd name="T2" fmla="*/ 133 w 143"/>
                  <a:gd name="T3" fmla="*/ 42 h 81"/>
                  <a:gd name="T4" fmla="*/ 104 w 143"/>
                  <a:gd name="T5" fmla="*/ 61 h 81"/>
                  <a:gd name="T6" fmla="*/ 74 w 143"/>
                  <a:gd name="T7" fmla="*/ 81 h 81"/>
                  <a:gd name="T8" fmla="*/ 61 w 143"/>
                  <a:gd name="T9" fmla="*/ 63 h 81"/>
                  <a:gd name="T10" fmla="*/ 24 w 143"/>
                  <a:gd name="T11" fmla="*/ 7 h 81"/>
                  <a:gd name="T12" fmla="*/ 82 w 143"/>
                  <a:gd name="T13" fmla="*/ 59 h 81"/>
                  <a:gd name="T14" fmla="*/ 83 w 143"/>
                  <a:gd name="T15" fmla="*/ 5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3" h="81">
                    <a:moveTo>
                      <a:pt x="83" y="56"/>
                    </a:moveTo>
                    <a:cubicBezTo>
                      <a:pt x="89" y="45"/>
                      <a:pt x="143" y="17"/>
                      <a:pt x="133" y="42"/>
                    </a:cubicBezTo>
                    <a:cubicBezTo>
                      <a:pt x="130" y="50"/>
                      <a:pt x="112" y="58"/>
                      <a:pt x="104" y="61"/>
                    </a:cubicBezTo>
                    <a:cubicBezTo>
                      <a:pt x="93" y="66"/>
                      <a:pt x="81" y="72"/>
                      <a:pt x="74" y="81"/>
                    </a:cubicBezTo>
                    <a:cubicBezTo>
                      <a:pt x="69" y="79"/>
                      <a:pt x="66" y="67"/>
                      <a:pt x="61" y="63"/>
                    </a:cubicBezTo>
                    <a:cubicBezTo>
                      <a:pt x="53" y="56"/>
                      <a:pt x="0" y="16"/>
                      <a:pt x="24" y="7"/>
                    </a:cubicBezTo>
                    <a:cubicBezTo>
                      <a:pt x="43" y="0"/>
                      <a:pt x="70" y="49"/>
                      <a:pt x="82" y="59"/>
                    </a:cubicBezTo>
                    <a:lnTo>
                      <a:pt x="83" y="56"/>
                    </a:lnTo>
                    <a:close/>
                  </a:path>
                </a:pathLst>
              </a:custGeom>
              <a:solidFill>
                <a:srgbClr val="F4B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42" name="Freeform 164"/>
            <p:cNvSpPr>
              <a:spLocks noEditPoints="1"/>
            </p:cNvSpPr>
            <p:nvPr/>
          </p:nvSpPr>
          <p:spPr bwMode="auto">
            <a:xfrm>
              <a:off x="6069125" y="2717132"/>
              <a:ext cx="409575" cy="382588"/>
            </a:xfrm>
            <a:custGeom>
              <a:avLst/>
              <a:gdLst>
                <a:gd name="T0" fmla="*/ 146 w 267"/>
                <a:gd name="T1" fmla="*/ 112 h 249"/>
                <a:gd name="T2" fmla="*/ 159 w 267"/>
                <a:gd name="T3" fmla="*/ 50 h 249"/>
                <a:gd name="T4" fmla="*/ 93 w 267"/>
                <a:gd name="T5" fmla="*/ 99 h 249"/>
                <a:gd name="T6" fmla="*/ 27 w 267"/>
                <a:gd name="T7" fmla="*/ 82 h 249"/>
                <a:gd name="T8" fmla="*/ 26 w 267"/>
                <a:gd name="T9" fmla="*/ 115 h 249"/>
                <a:gd name="T10" fmla="*/ 69 w 267"/>
                <a:gd name="T11" fmla="*/ 137 h 249"/>
                <a:gd name="T12" fmla="*/ 24 w 267"/>
                <a:gd name="T13" fmla="*/ 160 h 249"/>
                <a:gd name="T14" fmla="*/ 92 w 267"/>
                <a:gd name="T15" fmla="*/ 177 h 249"/>
                <a:gd name="T16" fmla="*/ 140 w 267"/>
                <a:gd name="T17" fmla="*/ 230 h 249"/>
                <a:gd name="T18" fmla="*/ 141 w 267"/>
                <a:gd name="T19" fmla="*/ 168 h 249"/>
                <a:gd name="T20" fmla="*/ 212 w 267"/>
                <a:gd name="T21" fmla="*/ 106 h 249"/>
                <a:gd name="T22" fmla="*/ 146 w 267"/>
                <a:gd name="T23" fmla="*/ 112 h 249"/>
                <a:gd name="T24" fmla="*/ 146 w 267"/>
                <a:gd name="T25" fmla="*/ 112 h 249"/>
                <a:gd name="T26" fmla="*/ 139 w 267"/>
                <a:gd name="T27" fmla="*/ 123 h 249"/>
                <a:gd name="T28" fmla="*/ 137 w 267"/>
                <a:gd name="T29" fmla="*/ 120 h 249"/>
                <a:gd name="T30" fmla="*/ 172 w 267"/>
                <a:gd name="T31" fmla="*/ 108 h 249"/>
                <a:gd name="T32" fmla="*/ 220 w 267"/>
                <a:gd name="T33" fmla="*/ 140 h 249"/>
                <a:gd name="T34" fmla="*/ 150 w 267"/>
                <a:gd name="T35" fmla="*/ 164 h 249"/>
                <a:gd name="T36" fmla="*/ 131 w 267"/>
                <a:gd name="T37" fmla="*/ 146 h 249"/>
                <a:gd name="T38" fmla="*/ 139 w 267"/>
                <a:gd name="T39" fmla="*/ 123 h 249"/>
                <a:gd name="T40" fmla="*/ 139 w 267"/>
                <a:gd name="T41" fmla="*/ 123 h 249"/>
                <a:gd name="T42" fmla="*/ 131 w 267"/>
                <a:gd name="T43" fmla="*/ 116 h 249"/>
                <a:gd name="T44" fmla="*/ 107 w 267"/>
                <a:gd name="T45" fmla="*/ 119 h 249"/>
                <a:gd name="T46" fmla="*/ 126 w 267"/>
                <a:gd name="T47" fmla="*/ 41 h 249"/>
                <a:gd name="T48" fmla="*/ 152 w 267"/>
                <a:gd name="T49" fmla="*/ 67 h 249"/>
                <a:gd name="T50" fmla="*/ 131 w 267"/>
                <a:gd name="T51" fmla="*/ 116 h 249"/>
                <a:gd name="T52" fmla="*/ 131 w 267"/>
                <a:gd name="T53" fmla="*/ 116 h 249"/>
                <a:gd name="T54" fmla="*/ 104 w 267"/>
                <a:gd name="T55" fmla="*/ 120 h 249"/>
                <a:gd name="T56" fmla="*/ 93 w 267"/>
                <a:gd name="T57" fmla="*/ 130 h 249"/>
                <a:gd name="T58" fmla="*/ 93 w 267"/>
                <a:gd name="T59" fmla="*/ 130 h 249"/>
                <a:gd name="T60" fmla="*/ 37 w 267"/>
                <a:gd name="T61" fmla="*/ 115 h 249"/>
                <a:gd name="T62" fmla="*/ 30 w 267"/>
                <a:gd name="T63" fmla="*/ 90 h 249"/>
                <a:gd name="T64" fmla="*/ 67 w 267"/>
                <a:gd name="T65" fmla="*/ 87 h 249"/>
                <a:gd name="T66" fmla="*/ 99 w 267"/>
                <a:gd name="T67" fmla="*/ 115 h 249"/>
                <a:gd name="T68" fmla="*/ 104 w 267"/>
                <a:gd name="T69" fmla="*/ 120 h 249"/>
                <a:gd name="T70" fmla="*/ 104 w 267"/>
                <a:gd name="T71" fmla="*/ 120 h 249"/>
                <a:gd name="T72" fmla="*/ 89 w 267"/>
                <a:gd name="T73" fmla="*/ 138 h 249"/>
                <a:gd name="T74" fmla="*/ 90 w 267"/>
                <a:gd name="T75" fmla="*/ 148 h 249"/>
                <a:gd name="T76" fmla="*/ 101 w 267"/>
                <a:gd name="T77" fmla="*/ 156 h 249"/>
                <a:gd name="T78" fmla="*/ 69 w 267"/>
                <a:gd name="T79" fmla="*/ 194 h 249"/>
                <a:gd name="T80" fmla="*/ 30 w 267"/>
                <a:gd name="T81" fmla="*/ 164 h 249"/>
                <a:gd name="T82" fmla="*/ 68 w 267"/>
                <a:gd name="T83" fmla="*/ 145 h 249"/>
                <a:gd name="T84" fmla="*/ 89 w 267"/>
                <a:gd name="T85" fmla="*/ 138 h 249"/>
                <a:gd name="T86" fmla="*/ 89 w 267"/>
                <a:gd name="T87" fmla="*/ 138 h 249"/>
                <a:gd name="T88" fmla="*/ 101 w 267"/>
                <a:gd name="T89" fmla="*/ 156 h 249"/>
                <a:gd name="T90" fmla="*/ 123 w 267"/>
                <a:gd name="T91" fmla="*/ 152 h 249"/>
                <a:gd name="T92" fmla="*/ 125 w 267"/>
                <a:gd name="T93" fmla="*/ 151 h 249"/>
                <a:gd name="T94" fmla="*/ 130 w 267"/>
                <a:gd name="T95" fmla="*/ 164 h 249"/>
                <a:gd name="T96" fmla="*/ 141 w 267"/>
                <a:gd name="T97" fmla="*/ 216 h 249"/>
                <a:gd name="T98" fmla="*/ 99 w 267"/>
                <a:gd name="T99" fmla="*/ 206 h 249"/>
                <a:gd name="T100" fmla="*/ 101 w 267"/>
                <a:gd name="T101" fmla="*/ 15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7" h="249">
                  <a:moveTo>
                    <a:pt x="146" y="112"/>
                  </a:moveTo>
                  <a:cubicBezTo>
                    <a:pt x="152" y="100"/>
                    <a:pt x="167" y="66"/>
                    <a:pt x="159" y="50"/>
                  </a:cubicBezTo>
                  <a:cubicBezTo>
                    <a:pt x="136" y="0"/>
                    <a:pt x="87" y="62"/>
                    <a:pt x="93" y="99"/>
                  </a:cubicBezTo>
                  <a:cubicBezTo>
                    <a:pt x="89" y="95"/>
                    <a:pt x="51" y="56"/>
                    <a:pt x="27" y="82"/>
                  </a:cubicBezTo>
                  <a:cubicBezTo>
                    <a:pt x="19" y="91"/>
                    <a:pt x="18" y="104"/>
                    <a:pt x="26" y="115"/>
                  </a:cubicBezTo>
                  <a:cubicBezTo>
                    <a:pt x="36" y="128"/>
                    <a:pt x="60" y="137"/>
                    <a:pt x="69" y="137"/>
                  </a:cubicBezTo>
                  <a:cubicBezTo>
                    <a:pt x="60" y="141"/>
                    <a:pt x="36" y="143"/>
                    <a:pt x="24" y="160"/>
                  </a:cubicBezTo>
                  <a:cubicBezTo>
                    <a:pt x="0" y="192"/>
                    <a:pt x="53" y="243"/>
                    <a:pt x="92" y="177"/>
                  </a:cubicBezTo>
                  <a:cubicBezTo>
                    <a:pt x="87" y="221"/>
                    <a:pt x="108" y="249"/>
                    <a:pt x="140" y="230"/>
                  </a:cubicBezTo>
                  <a:cubicBezTo>
                    <a:pt x="156" y="221"/>
                    <a:pt x="157" y="186"/>
                    <a:pt x="141" y="168"/>
                  </a:cubicBezTo>
                  <a:cubicBezTo>
                    <a:pt x="196" y="202"/>
                    <a:pt x="267" y="143"/>
                    <a:pt x="212" y="106"/>
                  </a:cubicBezTo>
                  <a:cubicBezTo>
                    <a:pt x="194" y="94"/>
                    <a:pt x="165" y="100"/>
                    <a:pt x="146" y="112"/>
                  </a:cubicBezTo>
                  <a:cubicBezTo>
                    <a:pt x="146" y="112"/>
                    <a:pt x="146" y="112"/>
                    <a:pt x="146" y="112"/>
                  </a:cubicBezTo>
                  <a:close/>
                  <a:moveTo>
                    <a:pt x="139" y="123"/>
                  </a:moveTo>
                  <a:cubicBezTo>
                    <a:pt x="138" y="122"/>
                    <a:pt x="137" y="121"/>
                    <a:pt x="137" y="120"/>
                  </a:cubicBezTo>
                  <a:cubicBezTo>
                    <a:pt x="144" y="118"/>
                    <a:pt x="156" y="111"/>
                    <a:pt x="172" y="108"/>
                  </a:cubicBezTo>
                  <a:cubicBezTo>
                    <a:pt x="187" y="105"/>
                    <a:pt x="218" y="103"/>
                    <a:pt x="220" y="140"/>
                  </a:cubicBezTo>
                  <a:cubicBezTo>
                    <a:pt x="221" y="160"/>
                    <a:pt x="192" y="182"/>
                    <a:pt x="150" y="164"/>
                  </a:cubicBezTo>
                  <a:cubicBezTo>
                    <a:pt x="142" y="160"/>
                    <a:pt x="135" y="154"/>
                    <a:pt x="131" y="146"/>
                  </a:cubicBezTo>
                  <a:cubicBezTo>
                    <a:pt x="139" y="139"/>
                    <a:pt x="142" y="130"/>
                    <a:pt x="139" y="123"/>
                  </a:cubicBezTo>
                  <a:cubicBezTo>
                    <a:pt x="139" y="123"/>
                    <a:pt x="139" y="123"/>
                    <a:pt x="139" y="123"/>
                  </a:cubicBezTo>
                  <a:close/>
                  <a:moveTo>
                    <a:pt x="131" y="116"/>
                  </a:moveTo>
                  <a:cubicBezTo>
                    <a:pt x="124" y="114"/>
                    <a:pt x="115" y="115"/>
                    <a:pt x="107" y="119"/>
                  </a:cubicBezTo>
                  <a:cubicBezTo>
                    <a:pt x="95" y="91"/>
                    <a:pt x="99" y="56"/>
                    <a:pt x="126" y="41"/>
                  </a:cubicBezTo>
                  <a:cubicBezTo>
                    <a:pt x="143" y="33"/>
                    <a:pt x="154" y="48"/>
                    <a:pt x="152" y="67"/>
                  </a:cubicBezTo>
                  <a:cubicBezTo>
                    <a:pt x="151" y="85"/>
                    <a:pt x="138" y="108"/>
                    <a:pt x="131" y="116"/>
                  </a:cubicBezTo>
                  <a:cubicBezTo>
                    <a:pt x="131" y="116"/>
                    <a:pt x="131" y="116"/>
                    <a:pt x="131" y="116"/>
                  </a:cubicBezTo>
                  <a:close/>
                  <a:moveTo>
                    <a:pt x="104" y="120"/>
                  </a:moveTo>
                  <a:cubicBezTo>
                    <a:pt x="100" y="123"/>
                    <a:pt x="96" y="127"/>
                    <a:pt x="93" y="130"/>
                  </a:cubicBezTo>
                  <a:cubicBezTo>
                    <a:pt x="93" y="130"/>
                    <a:pt x="93" y="130"/>
                    <a:pt x="93" y="130"/>
                  </a:cubicBezTo>
                  <a:cubicBezTo>
                    <a:pt x="77" y="133"/>
                    <a:pt x="55" y="128"/>
                    <a:pt x="37" y="115"/>
                  </a:cubicBezTo>
                  <a:cubicBezTo>
                    <a:pt x="27" y="108"/>
                    <a:pt x="28" y="96"/>
                    <a:pt x="30" y="90"/>
                  </a:cubicBezTo>
                  <a:cubicBezTo>
                    <a:pt x="35" y="80"/>
                    <a:pt x="51" y="79"/>
                    <a:pt x="67" y="87"/>
                  </a:cubicBezTo>
                  <a:cubicBezTo>
                    <a:pt x="80" y="93"/>
                    <a:pt x="91" y="102"/>
                    <a:pt x="99" y="115"/>
                  </a:cubicBezTo>
                  <a:cubicBezTo>
                    <a:pt x="101" y="117"/>
                    <a:pt x="102" y="119"/>
                    <a:pt x="104" y="120"/>
                  </a:cubicBezTo>
                  <a:cubicBezTo>
                    <a:pt x="104" y="120"/>
                    <a:pt x="104" y="120"/>
                    <a:pt x="104" y="120"/>
                  </a:cubicBezTo>
                  <a:close/>
                  <a:moveTo>
                    <a:pt x="89" y="138"/>
                  </a:moveTo>
                  <a:cubicBezTo>
                    <a:pt x="88" y="142"/>
                    <a:pt x="88" y="145"/>
                    <a:pt x="90" y="148"/>
                  </a:cubicBezTo>
                  <a:cubicBezTo>
                    <a:pt x="92" y="152"/>
                    <a:pt x="96" y="155"/>
                    <a:pt x="101" y="156"/>
                  </a:cubicBezTo>
                  <a:cubicBezTo>
                    <a:pt x="93" y="167"/>
                    <a:pt x="85" y="181"/>
                    <a:pt x="69" y="194"/>
                  </a:cubicBezTo>
                  <a:cubicBezTo>
                    <a:pt x="41" y="217"/>
                    <a:pt x="13" y="185"/>
                    <a:pt x="30" y="164"/>
                  </a:cubicBezTo>
                  <a:cubicBezTo>
                    <a:pt x="40" y="153"/>
                    <a:pt x="55" y="149"/>
                    <a:pt x="68" y="145"/>
                  </a:cubicBezTo>
                  <a:cubicBezTo>
                    <a:pt x="76" y="143"/>
                    <a:pt x="84" y="140"/>
                    <a:pt x="89" y="138"/>
                  </a:cubicBezTo>
                  <a:cubicBezTo>
                    <a:pt x="89" y="138"/>
                    <a:pt x="89" y="138"/>
                    <a:pt x="89" y="138"/>
                  </a:cubicBezTo>
                  <a:close/>
                  <a:moveTo>
                    <a:pt x="101" y="156"/>
                  </a:moveTo>
                  <a:cubicBezTo>
                    <a:pt x="108" y="157"/>
                    <a:pt x="115" y="156"/>
                    <a:pt x="123" y="152"/>
                  </a:cubicBezTo>
                  <a:cubicBezTo>
                    <a:pt x="123" y="151"/>
                    <a:pt x="124" y="151"/>
                    <a:pt x="125" y="151"/>
                  </a:cubicBezTo>
                  <a:cubicBezTo>
                    <a:pt x="126" y="154"/>
                    <a:pt x="127" y="159"/>
                    <a:pt x="130" y="164"/>
                  </a:cubicBezTo>
                  <a:cubicBezTo>
                    <a:pt x="139" y="181"/>
                    <a:pt x="149" y="191"/>
                    <a:pt x="141" y="216"/>
                  </a:cubicBezTo>
                  <a:cubicBezTo>
                    <a:pt x="137" y="229"/>
                    <a:pt x="105" y="236"/>
                    <a:pt x="99" y="206"/>
                  </a:cubicBezTo>
                  <a:cubicBezTo>
                    <a:pt x="95" y="186"/>
                    <a:pt x="95" y="174"/>
                    <a:pt x="101" y="156"/>
                  </a:cubicBez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243" name="组合 242"/>
            <p:cNvGrpSpPr/>
            <p:nvPr/>
          </p:nvGrpSpPr>
          <p:grpSpPr>
            <a:xfrm>
              <a:off x="6285025" y="2496470"/>
              <a:ext cx="512763" cy="444500"/>
              <a:chOff x="6334687" y="2280446"/>
              <a:chExt cx="512763" cy="444500"/>
            </a:xfrm>
          </p:grpSpPr>
          <p:sp>
            <p:nvSpPr>
              <p:cNvPr id="244" name="Freeform 38"/>
              <p:cNvSpPr>
                <a:spLocks/>
              </p:cNvSpPr>
              <p:nvPr/>
            </p:nvSpPr>
            <p:spPr bwMode="auto">
              <a:xfrm>
                <a:off x="6334687" y="2280446"/>
                <a:ext cx="512763" cy="444500"/>
              </a:xfrm>
              <a:custGeom>
                <a:avLst/>
                <a:gdLst>
                  <a:gd name="T0" fmla="*/ 244 w 333"/>
                  <a:gd name="T1" fmla="*/ 3 h 289"/>
                  <a:gd name="T2" fmla="*/ 169 w 333"/>
                  <a:gd name="T3" fmla="*/ 64 h 289"/>
                  <a:gd name="T4" fmla="*/ 87 w 333"/>
                  <a:gd name="T5" fmla="*/ 9 h 289"/>
                  <a:gd name="T6" fmla="*/ 2 w 333"/>
                  <a:gd name="T7" fmla="*/ 96 h 289"/>
                  <a:gd name="T8" fmla="*/ 175 w 333"/>
                  <a:gd name="T9" fmla="*/ 289 h 289"/>
                  <a:gd name="T10" fmla="*/ 332 w 333"/>
                  <a:gd name="T11" fmla="*/ 80 h 289"/>
                  <a:gd name="T12" fmla="*/ 244 w 333"/>
                  <a:gd name="T13" fmla="*/ 3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3" h="289">
                    <a:moveTo>
                      <a:pt x="244" y="3"/>
                    </a:moveTo>
                    <a:cubicBezTo>
                      <a:pt x="202" y="6"/>
                      <a:pt x="178" y="31"/>
                      <a:pt x="169" y="64"/>
                    </a:cubicBezTo>
                    <a:cubicBezTo>
                      <a:pt x="155" y="32"/>
                      <a:pt x="123" y="5"/>
                      <a:pt x="87" y="9"/>
                    </a:cubicBezTo>
                    <a:cubicBezTo>
                      <a:pt x="18" y="17"/>
                      <a:pt x="0" y="64"/>
                      <a:pt x="2" y="96"/>
                    </a:cubicBezTo>
                    <a:cubicBezTo>
                      <a:pt x="9" y="186"/>
                      <a:pt x="155" y="217"/>
                      <a:pt x="175" y="289"/>
                    </a:cubicBezTo>
                    <a:cubicBezTo>
                      <a:pt x="192" y="220"/>
                      <a:pt x="331" y="189"/>
                      <a:pt x="332" y="80"/>
                    </a:cubicBezTo>
                    <a:cubicBezTo>
                      <a:pt x="333" y="34"/>
                      <a:pt x="285" y="0"/>
                      <a:pt x="244" y="3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5" name="Freeform 39"/>
              <p:cNvSpPr>
                <a:spLocks noEditPoints="1"/>
              </p:cNvSpPr>
              <p:nvPr/>
            </p:nvSpPr>
            <p:spPr bwMode="auto">
              <a:xfrm>
                <a:off x="6450575" y="2358233"/>
                <a:ext cx="269875" cy="223838"/>
              </a:xfrm>
              <a:custGeom>
                <a:avLst/>
                <a:gdLst>
                  <a:gd name="T0" fmla="*/ 98 w 176"/>
                  <a:gd name="T1" fmla="*/ 77 h 145"/>
                  <a:gd name="T2" fmla="*/ 176 w 176"/>
                  <a:gd name="T3" fmla="*/ 62 h 145"/>
                  <a:gd name="T4" fmla="*/ 96 w 176"/>
                  <a:gd name="T5" fmla="*/ 145 h 145"/>
                  <a:gd name="T6" fmla="*/ 0 w 176"/>
                  <a:gd name="T7" fmla="*/ 50 h 145"/>
                  <a:gd name="T8" fmla="*/ 43 w 176"/>
                  <a:gd name="T9" fmla="*/ 28 h 145"/>
                  <a:gd name="T10" fmla="*/ 98 w 176"/>
                  <a:gd name="T11" fmla="*/ 77 h 145"/>
                  <a:gd name="T12" fmla="*/ 100 w 176"/>
                  <a:gd name="T13" fmla="*/ 90 h 145"/>
                  <a:gd name="T14" fmla="*/ 53 w 176"/>
                  <a:gd name="T15" fmla="*/ 49 h 145"/>
                  <a:gd name="T16" fmla="*/ 28 w 176"/>
                  <a:gd name="T17" fmla="*/ 72 h 145"/>
                  <a:gd name="T18" fmla="*/ 59 w 176"/>
                  <a:gd name="T19" fmla="*/ 96 h 145"/>
                  <a:gd name="T20" fmla="*/ 98 w 176"/>
                  <a:gd name="T21" fmla="*/ 131 h 145"/>
                  <a:gd name="T22" fmla="*/ 134 w 176"/>
                  <a:gd name="T23" fmla="*/ 100 h 145"/>
                  <a:gd name="T24" fmla="*/ 159 w 176"/>
                  <a:gd name="T25" fmla="*/ 62 h 145"/>
                  <a:gd name="T26" fmla="*/ 134 w 176"/>
                  <a:gd name="T27" fmla="*/ 58 h 145"/>
                  <a:gd name="T28" fmla="*/ 100 w 176"/>
                  <a:gd name="T29" fmla="*/ 9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6" h="145">
                    <a:moveTo>
                      <a:pt x="98" y="77"/>
                    </a:moveTo>
                    <a:cubicBezTo>
                      <a:pt x="113" y="62"/>
                      <a:pt x="175" y="0"/>
                      <a:pt x="176" y="62"/>
                    </a:cubicBezTo>
                    <a:cubicBezTo>
                      <a:pt x="176" y="95"/>
                      <a:pt x="110" y="116"/>
                      <a:pt x="96" y="145"/>
                    </a:cubicBezTo>
                    <a:cubicBezTo>
                      <a:pt x="79" y="109"/>
                      <a:pt x="1" y="85"/>
                      <a:pt x="0" y="50"/>
                    </a:cubicBezTo>
                    <a:cubicBezTo>
                      <a:pt x="0" y="24"/>
                      <a:pt x="22" y="16"/>
                      <a:pt x="43" y="28"/>
                    </a:cubicBezTo>
                    <a:cubicBezTo>
                      <a:pt x="65" y="42"/>
                      <a:pt x="80" y="61"/>
                      <a:pt x="98" y="77"/>
                    </a:cubicBezTo>
                    <a:close/>
                    <a:moveTo>
                      <a:pt x="100" y="90"/>
                    </a:moveTo>
                    <a:cubicBezTo>
                      <a:pt x="91" y="75"/>
                      <a:pt x="68" y="59"/>
                      <a:pt x="53" y="49"/>
                    </a:cubicBezTo>
                    <a:cubicBezTo>
                      <a:pt x="36" y="38"/>
                      <a:pt x="17" y="54"/>
                      <a:pt x="28" y="72"/>
                    </a:cubicBezTo>
                    <a:cubicBezTo>
                      <a:pt x="34" y="82"/>
                      <a:pt x="49" y="89"/>
                      <a:pt x="59" y="96"/>
                    </a:cubicBezTo>
                    <a:cubicBezTo>
                      <a:pt x="72" y="105"/>
                      <a:pt x="89" y="117"/>
                      <a:pt x="98" y="131"/>
                    </a:cubicBezTo>
                    <a:cubicBezTo>
                      <a:pt x="108" y="115"/>
                      <a:pt x="119" y="109"/>
                      <a:pt x="134" y="100"/>
                    </a:cubicBezTo>
                    <a:cubicBezTo>
                      <a:pt x="143" y="94"/>
                      <a:pt x="167" y="74"/>
                      <a:pt x="159" y="62"/>
                    </a:cubicBezTo>
                    <a:cubicBezTo>
                      <a:pt x="152" y="52"/>
                      <a:pt x="144" y="53"/>
                      <a:pt x="134" y="58"/>
                    </a:cubicBezTo>
                    <a:cubicBezTo>
                      <a:pt x="125" y="62"/>
                      <a:pt x="103" y="82"/>
                      <a:pt x="100" y="90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6" name="Freeform 42"/>
              <p:cNvSpPr>
                <a:spLocks/>
              </p:cNvSpPr>
              <p:nvPr/>
            </p:nvSpPr>
            <p:spPr bwMode="auto">
              <a:xfrm>
                <a:off x="6502962" y="2448721"/>
                <a:ext cx="166688" cy="90488"/>
              </a:xfrm>
              <a:custGeom>
                <a:avLst/>
                <a:gdLst>
                  <a:gd name="T0" fmla="*/ 68 w 109"/>
                  <a:gd name="T1" fmla="*/ 39 h 59"/>
                  <a:gd name="T2" fmla="*/ 105 w 109"/>
                  <a:gd name="T3" fmla="*/ 23 h 59"/>
                  <a:gd name="T4" fmla="*/ 85 w 109"/>
                  <a:gd name="T5" fmla="*/ 41 h 59"/>
                  <a:gd name="T6" fmla="*/ 64 w 109"/>
                  <a:gd name="T7" fmla="*/ 59 h 59"/>
                  <a:gd name="T8" fmla="*/ 52 w 109"/>
                  <a:gd name="T9" fmla="*/ 47 h 59"/>
                  <a:gd name="T10" fmla="*/ 18 w 109"/>
                  <a:gd name="T11" fmla="*/ 8 h 59"/>
                  <a:gd name="T12" fmla="*/ 67 w 109"/>
                  <a:gd name="T13" fmla="*/ 41 h 59"/>
                  <a:gd name="T14" fmla="*/ 68 w 109"/>
                  <a:gd name="T15" fmla="*/ 3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59">
                    <a:moveTo>
                      <a:pt x="68" y="39"/>
                    </a:moveTo>
                    <a:cubicBezTo>
                      <a:pt x="71" y="30"/>
                      <a:pt x="109" y="3"/>
                      <a:pt x="105" y="23"/>
                    </a:cubicBezTo>
                    <a:cubicBezTo>
                      <a:pt x="103" y="29"/>
                      <a:pt x="90" y="37"/>
                      <a:pt x="85" y="41"/>
                    </a:cubicBezTo>
                    <a:cubicBezTo>
                      <a:pt x="77" y="46"/>
                      <a:pt x="69" y="51"/>
                      <a:pt x="64" y="59"/>
                    </a:cubicBezTo>
                    <a:cubicBezTo>
                      <a:pt x="60" y="58"/>
                      <a:pt x="56" y="49"/>
                      <a:pt x="52" y="47"/>
                    </a:cubicBezTo>
                    <a:cubicBezTo>
                      <a:pt x="45" y="42"/>
                      <a:pt x="0" y="18"/>
                      <a:pt x="18" y="8"/>
                    </a:cubicBezTo>
                    <a:cubicBezTo>
                      <a:pt x="31" y="0"/>
                      <a:pt x="57" y="35"/>
                      <a:pt x="67" y="41"/>
                    </a:cubicBezTo>
                    <a:lnTo>
                      <a:pt x="68" y="39"/>
                    </a:ln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7" name="Freeform 40"/>
              <p:cNvSpPr>
                <a:spLocks noEditPoints="1"/>
              </p:cNvSpPr>
              <p:nvPr/>
            </p:nvSpPr>
            <p:spPr bwMode="auto">
              <a:xfrm>
                <a:off x="6401362" y="2347121"/>
                <a:ext cx="369888" cy="303213"/>
              </a:xfrm>
              <a:custGeom>
                <a:avLst/>
                <a:gdLst>
                  <a:gd name="T0" fmla="*/ 125 w 241"/>
                  <a:gd name="T1" fmla="*/ 59 h 198"/>
                  <a:gd name="T2" fmla="*/ 191 w 241"/>
                  <a:gd name="T3" fmla="*/ 9 h 198"/>
                  <a:gd name="T4" fmla="*/ 239 w 241"/>
                  <a:gd name="T5" fmla="*/ 43 h 198"/>
                  <a:gd name="T6" fmla="*/ 200 w 241"/>
                  <a:gd name="T7" fmla="*/ 126 h 198"/>
                  <a:gd name="T8" fmla="*/ 128 w 241"/>
                  <a:gd name="T9" fmla="*/ 198 h 198"/>
                  <a:gd name="T10" fmla="*/ 0 w 241"/>
                  <a:gd name="T11" fmla="*/ 61 h 198"/>
                  <a:gd name="T12" fmla="*/ 50 w 241"/>
                  <a:gd name="T13" fmla="*/ 1 h 198"/>
                  <a:gd name="T14" fmla="*/ 125 w 241"/>
                  <a:gd name="T15" fmla="*/ 59 h 198"/>
                  <a:gd name="T16" fmla="*/ 127 w 241"/>
                  <a:gd name="T17" fmla="*/ 71 h 198"/>
                  <a:gd name="T18" fmla="*/ 61 w 241"/>
                  <a:gd name="T19" fmla="*/ 15 h 198"/>
                  <a:gd name="T20" fmla="*/ 14 w 241"/>
                  <a:gd name="T21" fmla="*/ 55 h 198"/>
                  <a:gd name="T22" fmla="*/ 128 w 241"/>
                  <a:gd name="T23" fmla="*/ 171 h 198"/>
                  <a:gd name="T24" fmla="*/ 217 w 241"/>
                  <a:gd name="T25" fmla="*/ 77 h 198"/>
                  <a:gd name="T26" fmla="*/ 153 w 241"/>
                  <a:gd name="T27" fmla="*/ 45 h 198"/>
                  <a:gd name="T28" fmla="*/ 127 w 241"/>
                  <a:gd name="T29" fmla="*/ 71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1" h="198">
                    <a:moveTo>
                      <a:pt x="125" y="59"/>
                    </a:moveTo>
                    <a:cubicBezTo>
                      <a:pt x="134" y="36"/>
                      <a:pt x="166" y="10"/>
                      <a:pt x="191" y="9"/>
                    </a:cubicBezTo>
                    <a:cubicBezTo>
                      <a:pt x="208" y="9"/>
                      <a:pt x="238" y="24"/>
                      <a:pt x="239" y="43"/>
                    </a:cubicBezTo>
                    <a:cubicBezTo>
                      <a:pt x="241" y="67"/>
                      <a:pt x="217" y="111"/>
                      <a:pt x="200" y="126"/>
                    </a:cubicBezTo>
                    <a:cubicBezTo>
                      <a:pt x="177" y="145"/>
                      <a:pt x="138" y="170"/>
                      <a:pt x="128" y="198"/>
                    </a:cubicBezTo>
                    <a:cubicBezTo>
                      <a:pt x="126" y="131"/>
                      <a:pt x="2" y="130"/>
                      <a:pt x="0" y="61"/>
                    </a:cubicBezTo>
                    <a:cubicBezTo>
                      <a:pt x="0" y="29"/>
                      <a:pt x="15" y="2"/>
                      <a:pt x="50" y="1"/>
                    </a:cubicBezTo>
                    <a:cubicBezTo>
                      <a:pt x="78" y="0"/>
                      <a:pt x="112" y="40"/>
                      <a:pt x="125" y="59"/>
                    </a:cubicBezTo>
                    <a:close/>
                    <a:moveTo>
                      <a:pt x="127" y="71"/>
                    </a:moveTo>
                    <a:cubicBezTo>
                      <a:pt x="114" y="54"/>
                      <a:pt x="82" y="22"/>
                      <a:pt x="61" y="15"/>
                    </a:cubicBezTo>
                    <a:cubicBezTo>
                      <a:pt x="33" y="5"/>
                      <a:pt x="13" y="29"/>
                      <a:pt x="14" y="55"/>
                    </a:cubicBezTo>
                    <a:cubicBezTo>
                      <a:pt x="15" y="109"/>
                      <a:pt x="110" y="124"/>
                      <a:pt x="128" y="171"/>
                    </a:cubicBezTo>
                    <a:cubicBezTo>
                      <a:pt x="146" y="134"/>
                      <a:pt x="200" y="121"/>
                      <a:pt x="217" y="77"/>
                    </a:cubicBezTo>
                    <a:cubicBezTo>
                      <a:pt x="237" y="28"/>
                      <a:pt x="182" y="13"/>
                      <a:pt x="153" y="45"/>
                    </a:cubicBezTo>
                    <a:cubicBezTo>
                      <a:pt x="148" y="51"/>
                      <a:pt x="132" y="69"/>
                      <a:pt x="127" y="71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48" name="组合 247"/>
            <p:cNvGrpSpPr/>
            <p:nvPr/>
          </p:nvGrpSpPr>
          <p:grpSpPr>
            <a:xfrm>
              <a:off x="6715238" y="2213895"/>
              <a:ext cx="625475" cy="363538"/>
              <a:chOff x="6764900" y="1997871"/>
              <a:chExt cx="625475" cy="363538"/>
            </a:xfrm>
          </p:grpSpPr>
          <p:sp>
            <p:nvSpPr>
              <p:cNvPr id="249" name="Freeform 96"/>
              <p:cNvSpPr>
                <a:spLocks/>
              </p:cNvSpPr>
              <p:nvPr/>
            </p:nvSpPr>
            <p:spPr bwMode="auto">
              <a:xfrm>
                <a:off x="7236387" y="2077246"/>
                <a:ext cx="153988" cy="284163"/>
              </a:xfrm>
              <a:custGeom>
                <a:avLst/>
                <a:gdLst>
                  <a:gd name="T0" fmla="*/ 36 w 100"/>
                  <a:gd name="T1" fmla="*/ 5 h 185"/>
                  <a:gd name="T2" fmla="*/ 20 w 100"/>
                  <a:gd name="T3" fmla="*/ 74 h 185"/>
                  <a:gd name="T4" fmla="*/ 10 w 100"/>
                  <a:gd name="T5" fmla="*/ 122 h 185"/>
                  <a:gd name="T6" fmla="*/ 3 w 100"/>
                  <a:gd name="T7" fmla="*/ 159 h 185"/>
                  <a:gd name="T8" fmla="*/ 12 w 100"/>
                  <a:gd name="T9" fmla="*/ 172 h 185"/>
                  <a:gd name="T10" fmla="*/ 71 w 100"/>
                  <a:gd name="T11" fmla="*/ 185 h 185"/>
                  <a:gd name="T12" fmla="*/ 78 w 100"/>
                  <a:gd name="T13" fmla="*/ 149 h 185"/>
                  <a:gd name="T14" fmla="*/ 51 w 100"/>
                  <a:gd name="T15" fmla="*/ 144 h 185"/>
                  <a:gd name="T16" fmla="*/ 23 w 100"/>
                  <a:gd name="T17" fmla="*/ 133 h 185"/>
                  <a:gd name="T18" fmla="*/ 29 w 100"/>
                  <a:gd name="T19" fmla="*/ 115 h 185"/>
                  <a:gd name="T20" fmla="*/ 32 w 100"/>
                  <a:gd name="T21" fmla="*/ 98 h 185"/>
                  <a:gd name="T22" fmla="*/ 55 w 100"/>
                  <a:gd name="T23" fmla="*/ 99 h 185"/>
                  <a:gd name="T24" fmla="*/ 80 w 100"/>
                  <a:gd name="T25" fmla="*/ 103 h 185"/>
                  <a:gd name="T26" fmla="*/ 82 w 100"/>
                  <a:gd name="T27" fmla="*/ 89 h 185"/>
                  <a:gd name="T28" fmla="*/ 58 w 100"/>
                  <a:gd name="T29" fmla="*/ 83 h 185"/>
                  <a:gd name="T30" fmla="*/ 36 w 100"/>
                  <a:gd name="T31" fmla="*/ 74 h 185"/>
                  <a:gd name="T32" fmla="*/ 42 w 100"/>
                  <a:gd name="T33" fmla="*/ 55 h 185"/>
                  <a:gd name="T34" fmla="*/ 46 w 100"/>
                  <a:gd name="T35" fmla="*/ 34 h 185"/>
                  <a:gd name="T36" fmla="*/ 93 w 100"/>
                  <a:gd name="T37" fmla="*/ 43 h 185"/>
                  <a:gd name="T38" fmla="*/ 100 w 100"/>
                  <a:gd name="T39" fmla="*/ 14 h 185"/>
                  <a:gd name="T40" fmla="*/ 65 w 100"/>
                  <a:gd name="T41" fmla="*/ 7 h 185"/>
                  <a:gd name="T42" fmla="*/ 49 w 100"/>
                  <a:gd name="T43" fmla="*/ 5 h 185"/>
                  <a:gd name="T44" fmla="*/ 36 w 100"/>
                  <a:gd name="T45" fmla="*/ 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0" h="185">
                    <a:moveTo>
                      <a:pt x="36" y="5"/>
                    </a:moveTo>
                    <a:cubicBezTo>
                      <a:pt x="28" y="28"/>
                      <a:pt x="24" y="50"/>
                      <a:pt x="20" y="74"/>
                    </a:cubicBezTo>
                    <a:cubicBezTo>
                      <a:pt x="17" y="90"/>
                      <a:pt x="13" y="105"/>
                      <a:pt x="10" y="122"/>
                    </a:cubicBezTo>
                    <a:cubicBezTo>
                      <a:pt x="3" y="159"/>
                      <a:pt x="3" y="159"/>
                      <a:pt x="3" y="159"/>
                    </a:cubicBezTo>
                    <a:cubicBezTo>
                      <a:pt x="0" y="176"/>
                      <a:pt x="3" y="171"/>
                      <a:pt x="12" y="172"/>
                    </a:cubicBezTo>
                    <a:cubicBezTo>
                      <a:pt x="32" y="174"/>
                      <a:pt x="51" y="181"/>
                      <a:pt x="71" y="185"/>
                    </a:cubicBezTo>
                    <a:cubicBezTo>
                      <a:pt x="73" y="172"/>
                      <a:pt x="76" y="161"/>
                      <a:pt x="78" y="149"/>
                    </a:cubicBezTo>
                    <a:cubicBezTo>
                      <a:pt x="51" y="144"/>
                      <a:pt x="51" y="144"/>
                      <a:pt x="51" y="144"/>
                    </a:cubicBezTo>
                    <a:cubicBezTo>
                      <a:pt x="41" y="143"/>
                      <a:pt x="33" y="136"/>
                      <a:pt x="23" y="133"/>
                    </a:cubicBezTo>
                    <a:cubicBezTo>
                      <a:pt x="25" y="126"/>
                      <a:pt x="27" y="122"/>
                      <a:pt x="29" y="115"/>
                    </a:cubicBezTo>
                    <a:cubicBezTo>
                      <a:pt x="32" y="98"/>
                      <a:pt x="32" y="98"/>
                      <a:pt x="32" y="98"/>
                    </a:cubicBezTo>
                    <a:cubicBezTo>
                      <a:pt x="40" y="99"/>
                      <a:pt x="47" y="99"/>
                      <a:pt x="55" y="99"/>
                    </a:cubicBezTo>
                    <a:cubicBezTo>
                      <a:pt x="62" y="98"/>
                      <a:pt x="72" y="102"/>
                      <a:pt x="80" y="103"/>
                    </a:cubicBezTo>
                    <a:cubicBezTo>
                      <a:pt x="80" y="97"/>
                      <a:pt x="81" y="94"/>
                      <a:pt x="82" y="89"/>
                    </a:cubicBezTo>
                    <a:cubicBezTo>
                      <a:pt x="73" y="87"/>
                      <a:pt x="65" y="86"/>
                      <a:pt x="58" y="83"/>
                    </a:cubicBezTo>
                    <a:cubicBezTo>
                      <a:pt x="51" y="79"/>
                      <a:pt x="42" y="78"/>
                      <a:pt x="36" y="74"/>
                    </a:cubicBezTo>
                    <a:cubicBezTo>
                      <a:pt x="38" y="66"/>
                      <a:pt x="40" y="62"/>
                      <a:pt x="42" y="55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93" y="43"/>
                      <a:pt x="93" y="43"/>
                      <a:pt x="93" y="43"/>
                    </a:cubicBezTo>
                    <a:cubicBezTo>
                      <a:pt x="95" y="33"/>
                      <a:pt x="98" y="24"/>
                      <a:pt x="100" y="14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4" y="4"/>
                      <a:pt x="35" y="0"/>
                      <a:pt x="36" y="5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0" name="Freeform 97"/>
              <p:cNvSpPr>
                <a:spLocks/>
              </p:cNvSpPr>
              <p:nvPr/>
            </p:nvSpPr>
            <p:spPr bwMode="auto">
              <a:xfrm>
                <a:off x="6764900" y="1997871"/>
                <a:ext cx="146050" cy="282575"/>
              </a:xfrm>
              <a:custGeom>
                <a:avLst/>
                <a:gdLst>
                  <a:gd name="T0" fmla="*/ 29 w 95"/>
                  <a:gd name="T1" fmla="*/ 13 h 184"/>
                  <a:gd name="T2" fmla="*/ 14 w 95"/>
                  <a:gd name="T3" fmla="*/ 99 h 184"/>
                  <a:gd name="T4" fmla="*/ 2 w 95"/>
                  <a:gd name="T5" fmla="*/ 155 h 184"/>
                  <a:gd name="T6" fmla="*/ 9 w 95"/>
                  <a:gd name="T7" fmla="*/ 165 h 184"/>
                  <a:gd name="T8" fmla="*/ 60 w 95"/>
                  <a:gd name="T9" fmla="*/ 174 h 184"/>
                  <a:gd name="T10" fmla="*/ 85 w 95"/>
                  <a:gd name="T11" fmla="*/ 182 h 184"/>
                  <a:gd name="T12" fmla="*/ 95 w 95"/>
                  <a:gd name="T13" fmla="*/ 139 h 184"/>
                  <a:gd name="T14" fmla="*/ 79 w 95"/>
                  <a:gd name="T15" fmla="*/ 144 h 184"/>
                  <a:gd name="T16" fmla="*/ 65 w 95"/>
                  <a:gd name="T17" fmla="*/ 139 h 184"/>
                  <a:gd name="T18" fmla="*/ 41 w 95"/>
                  <a:gd name="T19" fmla="*/ 128 h 184"/>
                  <a:gd name="T20" fmla="*/ 36 w 95"/>
                  <a:gd name="T21" fmla="*/ 118 h 184"/>
                  <a:gd name="T22" fmla="*/ 47 w 95"/>
                  <a:gd name="T23" fmla="*/ 64 h 184"/>
                  <a:gd name="T24" fmla="*/ 52 w 95"/>
                  <a:gd name="T25" fmla="*/ 40 h 184"/>
                  <a:gd name="T26" fmla="*/ 65 w 95"/>
                  <a:gd name="T27" fmla="*/ 16 h 184"/>
                  <a:gd name="T28" fmla="*/ 56 w 95"/>
                  <a:gd name="T29" fmla="*/ 9 h 184"/>
                  <a:gd name="T30" fmla="*/ 27 w 95"/>
                  <a:gd name="T31" fmla="*/ 6 h 184"/>
                  <a:gd name="T32" fmla="*/ 29 w 95"/>
                  <a:gd name="T33" fmla="*/ 1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184">
                    <a:moveTo>
                      <a:pt x="29" y="13"/>
                    </a:moveTo>
                    <a:cubicBezTo>
                      <a:pt x="14" y="99"/>
                      <a:pt x="14" y="99"/>
                      <a:pt x="14" y="99"/>
                    </a:cubicBezTo>
                    <a:cubicBezTo>
                      <a:pt x="10" y="118"/>
                      <a:pt x="6" y="137"/>
                      <a:pt x="2" y="155"/>
                    </a:cubicBezTo>
                    <a:cubicBezTo>
                      <a:pt x="0" y="168"/>
                      <a:pt x="3" y="164"/>
                      <a:pt x="9" y="165"/>
                    </a:cubicBezTo>
                    <a:cubicBezTo>
                      <a:pt x="26" y="168"/>
                      <a:pt x="44" y="170"/>
                      <a:pt x="60" y="174"/>
                    </a:cubicBezTo>
                    <a:cubicBezTo>
                      <a:pt x="63" y="175"/>
                      <a:pt x="83" y="184"/>
                      <a:pt x="85" y="182"/>
                    </a:cubicBezTo>
                    <a:cubicBezTo>
                      <a:pt x="92" y="176"/>
                      <a:pt x="93" y="148"/>
                      <a:pt x="95" y="139"/>
                    </a:cubicBezTo>
                    <a:cubicBezTo>
                      <a:pt x="87" y="138"/>
                      <a:pt x="85" y="146"/>
                      <a:pt x="79" y="144"/>
                    </a:cubicBezTo>
                    <a:cubicBezTo>
                      <a:pt x="74" y="143"/>
                      <a:pt x="70" y="140"/>
                      <a:pt x="65" y="139"/>
                    </a:cubicBezTo>
                    <a:cubicBezTo>
                      <a:pt x="57" y="137"/>
                      <a:pt x="49" y="131"/>
                      <a:pt x="41" y="128"/>
                    </a:cubicBezTo>
                    <a:cubicBezTo>
                      <a:pt x="37" y="125"/>
                      <a:pt x="35" y="128"/>
                      <a:pt x="36" y="118"/>
                    </a:cubicBezTo>
                    <a:cubicBezTo>
                      <a:pt x="38" y="102"/>
                      <a:pt x="43" y="80"/>
                      <a:pt x="47" y="64"/>
                    </a:cubicBezTo>
                    <a:cubicBezTo>
                      <a:pt x="50" y="57"/>
                      <a:pt x="50" y="47"/>
                      <a:pt x="52" y="40"/>
                    </a:cubicBezTo>
                    <a:cubicBezTo>
                      <a:pt x="54" y="28"/>
                      <a:pt x="60" y="24"/>
                      <a:pt x="65" y="16"/>
                    </a:cubicBezTo>
                    <a:cubicBezTo>
                      <a:pt x="60" y="14"/>
                      <a:pt x="60" y="12"/>
                      <a:pt x="56" y="9"/>
                    </a:cubicBezTo>
                    <a:cubicBezTo>
                      <a:pt x="51" y="6"/>
                      <a:pt x="32" y="0"/>
                      <a:pt x="27" y="6"/>
                    </a:cubicBezTo>
                    <a:cubicBezTo>
                      <a:pt x="30" y="10"/>
                      <a:pt x="29" y="8"/>
                      <a:pt x="29" y="13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1" name="Freeform 98"/>
              <p:cNvSpPr>
                <a:spLocks noEditPoints="1"/>
              </p:cNvSpPr>
              <p:nvPr/>
            </p:nvSpPr>
            <p:spPr bwMode="auto">
              <a:xfrm>
                <a:off x="6917300" y="2029621"/>
                <a:ext cx="166688" cy="276225"/>
              </a:xfrm>
              <a:custGeom>
                <a:avLst/>
                <a:gdLst>
                  <a:gd name="T0" fmla="*/ 103 w 108"/>
                  <a:gd name="T1" fmla="*/ 44 h 179"/>
                  <a:gd name="T2" fmla="*/ 60 w 108"/>
                  <a:gd name="T3" fmla="*/ 1 h 179"/>
                  <a:gd name="T4" fmla="*/ 41 w 108"/>
                  <a:gd name="T5" fmla="*/ 1 h 179"/>
                  <a:gd name="T6" fmla="*/ 28 w 108"/>
                  <a:gd name="T7" fmla="*/ 8 h 179"/>
                  <a:gd name="T8" fmla="*/ 9 w 108"/>
                  <a:gd name="T9" fmla="*/ 46 h 179"/>
                  <a:gd name="T10" fmla="*/ 0 w 108"/>
                  <a:gd name="T11" fmla="*/ 98 h 179"/>
                  <a:gd name="T12" fmla="*/ 2 w 108"/>
                  <a:gd name="T13" fmla="*/ 118 h 179"/>
                  <a:gd name="T14" fmla="*/ 33 w 108"/>
                  <a:gd name="T15" fmla="*/ 170 h 179"/>
                  <a:gd name="T16" fmla="*/ 88 w 108"/>
                  <a:gd name="T17" fmla="*/ 137 h 179"/>
                  <a:gd name="T18" fmla="*/ 103 w 108"/>
                  <a:gd name="T19" fmla="*/ 104 h 179"/>
                  <a:gd name="T20" fmla="*/ 108 w 108"/>
                  <a:gd name="T21" fmla="*/ 71 h 179"/>
                  <a:gd name="T22" fmla="*/ 103 w 108"/>
                  <a:gd name="T23" fmla="*/ 44 h 179"/>
                  <a:gd name="T24" fmla="*/ 87 w 108"/>
                  <a:gd name="T25" fmla="*/ 51 h 179"/>
                  <a:gd name="T26" fmla="*/ 89 w 108"/>
                  <a:gd name="T27" fmla="*/ 59 h 179"/>
                  <a:gd name="T28" fmla="*/ 90 w 108"/>
                  <a:gd name="T29" fmla="*/ 71 h 179"/>
                  <a:gd name="T30" fmla="*/ 83 w 108"/>
                  <a:gd name="T31" fmla="*/ 115 h 179"/>
                  <a:gd name="T32" fmla="*/ 74 w 108"/>
                  <a:gd name="T33" fmla="*/ 135 h 179"/>
                  <a:gd name="T34" fmla="*/ 62 w 108"/>
                  <a:gd name="T35" fmla="*/ 145 h 179"/>
                  <a:gd name="T36" fmla="*/ 36 w 108"/>
                  <a:gd name="T37" fmla="*/ 145 h 179"/>
                  <a:gd name="T38" fmla="*/ 23 w 108"/>
                  <a:gd name="T39" fmla="*/ 124 h 179"/>
                  <a:gd name="T40" fmla="*/ 18 w 108"/>
                  <a:gd name="T41" fmla="*/ 94 h 179"/>
                  <a:gd name="T42" fmla="*/ 21 w 108"/>
                  <a:gd name="T43" fmla="*/ 68 h 179"/>
                  <a:gd name="T44" fmla="*/ 39 w 108"/>
                  <a:gd name="T45" fmla="*/ 37 h 179"/>
                  <a:gd name="T46" fmla="*/ 64 w 108"/>
                  <a:gd name="T47" fmla="*/ 32 h 179"/>
                  <a:gd name="T48" fmla="*/ 65 w 108"/>
                  <a:gd name="T49" fmla="*/ 33 h 179"/>
                  <a:gd name="T50" fmla="*/ 81 w 108"/>
                  <a:gd name="T51" fmla="*/ 44 h 179"/>
                  <a:gd name="T52" fmla="*/ 87 w 108"/>
                  <a:gd name="T53" fmla="*/ 5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" h="179">
                    <a:moveTo>
                      <a:pt x="103" y="44"/>
                    </a:moveTo>
                    <a:cubicBezTo>
                      <a:pt x="100" y="18"/>
                      <a:pt x="76" y="4"/>
                      <a:pt x="60" y="1"/>
                    </a:cubicBezTo>
                    <a:cubicBezTo>
                      <a:pt x="53" y="0"/>
                      <a:pt x="47" y="1"/>
                      <a:pt x="41" y="1"/>
                    </a:cubicBezTo>
                    <a:cubicBezTo>
                      <a:pt x="37" y="5"/>
                      <a:pt x="32" y="7"/>
                      <a:pt x="28" y="8"/>
                    </a:cubicBezTo>
                    <a:cubicBezTo>
                      <a:pt x="18" y="21"/>
                      <a:pt x="13" y="28"/>
                      <a:pt x="9" y="46"/>
                    </a:cubicBezTo>
                    <a:cubicBezTo>
                      <a:pt x="5" y="64"/>
                      <a:pt x="3" y="80"/>
                      <a:pt x="0" y="98"/>
                    </a:cubicBezTo>
                    <a:cubicBezTo>
                      <a:pt x="2" y="104"/>
                      <a:pt x="2" y="111"/>
                      <a:pt x="2" y="118"/>
                    </a:cubicBezTo>
                    <a:cubicBezTo>
                      <a:pt x="10" y="140"/>
                      <a:pt x="16" y="162"/>
                      <a:pt x="33" y="170"/>
                    </a:cubicBezTo>
                    <a:cubicBezTo>
                      <a:pt x="52" y="179"/>
                      <a:pt x="74" y="157"/>
                      <a:pt x="88" y="137"/>
                    </a:cubicBezTo>
                    <a:cubicBezTo>
                      <a:pt x="93" y="130"/>
                      <a:pt x="100" y="113"/>
                      <a:pt x="103" y="104"/>
                    </a:cubicBezTo>
                    <a:cubicBezTo>
                      <a:pt x="108" y="92"/>
                      <a:pt x="107" y="83"/>
                      <a:pt x="108" y="71"/>
                    </a:cubicBezTo>
                    <a:cubicBezTo>
                      <a:pt x="105" y="64"/>
                      <a:pt x="104" y="49"/>
                      <a:pt x="103" y="44"/>
                    </a:cubicBezTo>
                    <a:close/>
                    <a:moveTo>
                      <a:pt x="87" y="51"/>
                    </a:moveTo>
                    <a:cubicBezTo>
                      <a:pt x="89" y="53"/>
                      <a:pt x="89" y="56"/>
                      <a:pt x="89" y="59"/>
                    </a:cubicBezTo>
                    <a:cubicBezTo>
                      <a:pt x="90" y="63"/>
                      <a:pt x="91" y="65"/>
                      <a:pt x="90" y="71"/>
                    </a:cubicBezTo>
                    <a:cubicBezTo>
                      <a:pt x="91" y="85"/>
                      <a:pt x="93" y="105"/>
                      <a:pt x="83" y="115"/>
                    </a:cubicBezTo>
                    <a:cubicBezTo>
                      <a:pt x="81" y="121"/>
                      <a:pt x="78" y="132"/>
                      <a:pt x="74" y="135"/>
                    </a:cubicBezTo>
                    <a:cubicBezTo>
                      <a:pt x="69" y="138"/>
                      <a:pt x="67" y="143"/>
                      <a:pt x="62" y="145"/>
                    </a:cubicBezTo>
                    <a:cubicBezTo>
                      <a:pt x="53" y="154"/>
                      <a:pt x="44" y="153"/>
                      <a:pt x="36" y="145"/>
                    </a:cubicBezTo>
                    <a:cubicBezTo>
                      <a:pt x="31" y="141"/>
                      <a:pt x="26" y="133"/>
                      <a:pt x="23" y="124"/>
                    </a:cubicBezTo>
                    <a:cubicBezTo>
                      <a:pt x="20" y="118"/>
                      <a:pt x="16" y="102"/>
                      <a:pt x="18" y="94"/>
                    </a:cubicBezTo>
                    <a:cubicBezTo>
                      <a:pt x="17" y="86"/>
                      <a:pt x="17" y="75"/>
                      <a:pt x="21" y="68"/>
                    </a:cubicBezTo>
                    <a:cubicBezTo>
                      <a:pt x="24" y="55"/>
                      <a:pt x="31" y="45"/>
                      <a:pt x="39" y="37"/>
                    </a:cubicBezTo>
                    <a:cubicBezTo>
                      <a:pt x="47" y="26"/>
                      <a:pt x="54" y="30"/>
                      <a:pt x="64" y="32"/>
                    </a:cubicBezTo>
                    <a:cubicBezTo>
                      <a:pt x="64" y="32"/>
                      <a:pt x="64" y="32"/>
                      <a:pt x="65" y="33"/>
                    </a:cubicBezTo>
                    <a:cubicBezTo>
                      <a:pt x="70" y="37"/>
                      <a:pt x="78" y="35"/>
                      <a:pt x="81" y="44"/>
                    </a:cubicBezTo>
                    <a:cubicBezTo>
                      <a:pt x="84" y="44"/>
                      <a:pt x="88" y="47"/>
                      <a:pt x="87" y="51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2" name="Freeform 99"/>
              <p:cNvSpPr>
                <a:spLocks/>
              </p:cNvSpPr>
              <p:nvPr/>
            </p:nvSpPr>
            <p:spPr bwMode="auto">
              <a:xfrm>
                <a:off x="7096687" y="2048671"/>
                <a:ext cx="160338" cy="280988"/>
              </a:xfrm>
              <a:custGeom>
                <a:avLst/>
                <a:gdLst>
                  <a:gd name="T0" fmla="*/ 1 w 104"/>
                  <a:gd name="T1" fmla="*/ 1 h 183"/>
                  <a:gd name="T2" fmla="*/ 11 w 104"/>
                  <a:gd name="T3" fmla="*/ 104 h 183"/>
                  <a:gd name="T4" fmla="*/ 11 w 104"/>
                  <a:gd name="T5" fmla="*/ 139 h 183"/>
                  <a:gd name="T6" fmla="*/ 11 w 104"/>
                  <a:gd name="T7" fmla="*/ 167 h 183"/>
                  <a:gd name="T8" fmla="*/ 11 w 104"/>
                  <a:gd name="T9" fmla="*/ 176 h 183"/>
                  <a:gd name="T10" fmla="*/ 43 w 104"/>
                  <a:gd name="T11" fmla="*/ 182 h 183"/>
                  <a:gd name="T12" fmla="*/ 51 w 104"/>
                  <a:gd name="T13" fmla="*/ 165 h 183"/>
                  <a:gd name="T14" fmla="*/ 64 w 104"/>
                  <a:gd name="T15" fmla="*/ 129 h 183"/>
                  <a:gd name="T16" fmla="*/ 80 w 104"/>
                  <a:gd name="T17" fmla="*/ 74 h 183"/>
                  <a:gd name="T18" fmla="*/ 104 w 104"/>
                  <a:gd name="T19" fmla="*/ 23 h 183"/>
                  <a:gd name="T20" fmla="*/ 81 w 104"/>
                  <a:gd name="T21" fmla="*/ 18 h 183"/>
                  <a:gd name="T22" fmla="*/ 75 w 104"/>
                  <a:gd name="T23" fmla="*/ 31 h 183"/>
                  <a:gd name="T24" fmla="*/ 66 w 104"/>
                  <a:gd name="T25" fmla="*/ 56 h 183"/>
                  <a:gd name="T26" fmla="*/ 60 w 104"/>
                  <a:gd name="T27" fmla="*/ 77 h 183"/>
                  <a:gd name="T28" fmla="*/ 50 w 104"/>
                  <a:gd name="T29" fmla="*/ 105 h 183"/>
                  <a:gd name="T30" fmla="*/ 38 w 104"/>
                  <a:gd name="T31" fmla="*/ 134 h 183"/>
                  <a:gd name="T32" fmla="*/ 34 w 104"/>
                  <a:gd name="T33" fmla="*/ 85 h 183"/>
                  <a:gd name="T34" fmla="*/ 32 w 104"/>
                  <a:gd name="T35" fmla="*/ 50 h 183"/>
                  <a:gd name="T36" fmla="*/ 31 w 104"/>
                  <a:gd name="T37" fmla="*/ 27 h 183"/>
                  <a:gd name="T38" fmla="*/ 32 w 104"/>
                  <a:gd name="T39" fmla="*/ 9 h 183"/>
                  <a:gd name="T40" fmla="*/ 16 w 104"/>
                  <a:gd name="T41" fmla="*/ 2 h 183"/>
                  <a:gd name="T42" fmla="*/ 6 w 104"/>
                  <a:gd name="T43" fmla="*/ 4 h 183"/>
                  <a:gd name="T44" fmla="*/ 1 w 104"/>
                  <a:gd name="T45" fmla="*/ 1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4" h="183">
                    <a:moveTo>
                      <a:pt x="1" y="1"/>
                    </a:moveTo>
                    <a:cubicBezTo>
                      <a:pt x="11" y="29"/>
                      <a:pt x="9" y="70"/>
                      <a:pt x="11" y="104"/>
                    </a:cubicBezTo>
                    <a:cubicBezTo>
                      <a:pt x="12" y="116"/>
                      <a:pt x="11" y="127"/>
                      <a:pt x="11" y="139"/>
                    </a:cubicBezTo>
                    <a:cubicBezTo>
                      <a:pt x="12" y="147"/>
                      <a:pt x="12" y="159"/>
                      <a:pt x="11" y="167"/>
                    </a:cubicBezTo>
                    <a:cubicBezTo>
                      <a:pt x="10" y="173"/>
                      <a:pt x="7" y="174"/>
                      <a:pt x="11" y="176"/>
                    </a:cubicBezTo>
                    <a:cubicBezTo>
                      <a:pt x="14" y="177"/>
                      <a:pt x="42" y="183"/>
                      <a:pt x="43" y="182"/>
                    </a:cubicBezTo>
                    <a:cubicBezTo>
                      <a:pt x="45" y="180"/>
                      <a:pt x="49" y="168"/>
                      <a:pt x="51" y="165"/>
                    </a:cubicBezTo>
                    <a:cubicBezTo>
                      <a:pt x="56" y="153"/>
                      <a:pt x="61" y="142"/>
                      <a:pt x="64" y="129"/>
                    </a:cubicBezTo>
                    <a:cubicBezTo>
                      <a:pt x="67" y="111"/>
                      <a:pt x="74" y="91"/>
                      <a:pt x="80" y="74"/>
                    </a:cubicBezTo>
                    <a:cubicBezTo>
                      <a:pt x="87" y="58"/>
                      <a:pt x="95" y="35"/>
                      <a:pt x="104" y="23"/>
                    </a:cubicBezTo>
                    <a:cubicBezTo>
                      <a:pt x="101" y="22"/>
                      <a:pt x="83" y="16"/>
                      <a:pt x="81" y="18"/>
                    </a:cubicBezTo>
                    <a:cubicBezTo>
                      <a:pt x="80" y="18"/>
                      <a:pt x="76" y="29"/>
                      <a:pt x="75" y="31"/>
                    </a:cubicBezTo>
                    <a:cubicBezTo>
                      <a:pt x="72" y="40"/>
                      <a:pt x="69" y="48"/>
                      <a:pt x="66" y="56"/>
                    </a:cubicBezTo>
                    <a:cubicBezTo>
                      <a:pt x="63" y="64"/>
                      <a:pt x="62" y="69"/>
                      <a:pt x="60" y="77"/>
                    </a:cubicBezTo>
                    <a:cubicBezTo>
                      <a:pt x="57" y="87"/>
                      <a:pt x="53" y="95"/>
                      <a:pt x="50" y="105"/>
                    </a:cubicBezTo>
                    <a:cubicBezTo>
                      <a:pt x="46" y="115"/>
                      <a:pt x="43" y="125"/>
                      <a:pt x="38" y="134"/>
                    </a:cubicBezTo>
                    <a:cubicBezTo>
                      <a:pt x="36" y="118"/>
                      <a:pt x="35" y="102"/>
                      <a:pt x="34" y="85"/>
                    </a:cubicBezTo>
                    <a:cubicBezTo>
                      <a:pt x="34" y="73"/>
                      <a:pt x="33" y="62"/>
                      <a:pt x="32" y="50"/>
                    </a:cubicBezTo>
                    <a:cubicBezTo>
                      <a:pt x="31" y="42"/>
                      <a:pt x="31" y="35"/>
                      <a:pt x="31" y="27"/>
                    </a:cubicBezTo>
                    <a:cubicBezTo>
                      <a:pt x="31" y="20"/>
                      <a:pt x="32" y="15"/>
                      <a:pt x="32" y="9"/>
                    </a:cubicBezTo>
                    <a:cubicBezTo>
                      <a:pt x="32" y="0"/>
                      <a:pt x="21" y="3"/>
                      <a:pt x="16" y="2"/>
                    </a:cubicBezTo>
                    <a:cubicBezTo>
                      <a:pt x="12" y="2"/>
                      <a:pt x="9" y="4"/>
                      <a:pt x="6" y="4"/>
                    </a:cubicBezTo>
                    <a:cubicBezTo>
                      <a:pt x="1" y="3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3" name="Freeform 104"/>
            <p:cNvSpPr>
              <a:spLocks/>
            </p:cNvSpPr>
            <p:nvPr/>
          </p:nvSpPr>
          <p:spPr bwMode="auto">
            <a:xfrm>
              <a:off x="6342175" y="1334420"/>
              <a:ext cx="590550" cy="606425"/>
            </a:xfrm>
            <a:custGeom>
              <a:avLst/>
              <a:gdLst>
                <a:gd name="T0" fmla="*/ 215 w 384"/>
                <a:gd name="T1" fmla="*/ 196 h 394"/>
                <a:gd name="T2" fmla="*/ 176 w 384"/>
                <a:gd name="T3" fmla="*/ 241 h 394"/>
                <a:gd name="T4" fmla="*/ 137 w 384"/>
                <a:gd name="T5" fmla="*/ 166 h 394"/>
                <a:gd name="T6" fmla="*/ 293 w 384"/>
                <a:gd name="T7" fmla="*/ 185 h 394"/>
                <a:gd name="T8" fmla="*/ 215 w 384"/>
                <a:gd name="T9" fmla="*/ 325 h 394"/>
                <a:gd name="T10" fmla="*/ 90 w 384"/>
                <a:gd name="T11" fmla="*/ 292 h 394"/>
                <a:gd name="T12" fmla="*/ 157 w 384"/>
                <a:gd name="T13" fmla="*/ 37 h 394"/>
                <a:gd name="T14" fmla="*/ 328 w 384"/>
                <a:gd name="T15" fmla="*/ 99 h 394"/>
                <a:gd name="T16" fmla="*/ 379 w 384"/>
                <a:gd name="T17" fmla="*/ 201 h 394"/>
                <a:gd name="T18" fmla="*/ 290 w 384"/>
                <a:gd name="T19" fmla="*/ 36 h 394"/>
                <a:gd name="T20" fmla="*/ 194 w 384"/>
                <a:gd name="T21" fmla="*/ 4 h 394"/>
                <a:gd name="T22" fmla="*/ 37 w 384"/>
                <a:gd name="T23" fmla="*/ 93 h 394"/>
                <a:gd name="T24" fmla="*/ 22 w 384"/>
                <a:gd name="T25" fmla="*/ 246 h 394"/>
                <a:gd name="T26" fmla="*/ 256 w 384"/>
                <a:gd name="T27" fmla="*/ 339 h 394"/>
                <a:gd name="T28" fmla="*/ 302 w 384"/>
                <a:gd name="T29" fmla="*/ 159 h 394"/>
                <a:gd name="T30" fmla="*/ 160 w 384"/>
                <a:gd name="T31" fmla="*/ 105 h 394"/>
                <a:gd name="T32" fmla="*/ 115 w 384"/>
                <a:gd name="T33" fmla="*/ 214 h 394"/>
                <a:gd name="T34" fmla="*/ 164 w 384"/>
                <a:gd name="T35" fmla="*/ 265 h 394"/>
                <a:gd name="T36" fmla="*/ 239 w 384"/>
                <a:gd name="T37" fmla="*/ 227 h 394"/>
                <a:gd name="T38" fmla="*/ 215 w 384"/>
                <a:gd name="T39" fmla="*/ 19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4" h="394">
                  <a:moveTo>
                    <a:pt x="215" y="196"/>
                  </a:moveTo>
                  <a:cubicBezTo>
                    <a:pt x="223" y="226"/>
                    <a:pt x="198" y="245"/>
                    <a:pt x="176" y="241"/>
                  </a:cubicBezTo>
                  <a:cubicBezTo>
                    <a:pt x="149" y="237"/>
                    <a:pt x="117" y="208"/>
                    <a:pt x="137" y="166"/>
                  </a:cubicBezTo>
                  <a:cubicBezTo>
                    <a:pt x="173" y="89"/>
                    <a:pt x="265" y="124"/>
                    <a:pt x="293" y="185"/>
                  </a:cubicBezTo>
                  <a:cubicBezTo>
                    <a:pt x="310" y="219"/>
                    <a:pt x="299" y="297"/>
                    <a:pt x="215" y="325"/>
                  </a:cubicBezTo>
                  <a:cubicBezTo>
                    <a:pt x="181" y="336"/>
                    <a:pt x="130" y="329"/>
                    <a:pt x="90" y="292"/>
                  </a:cubicBezTo>
                  <a:cubicBezTo>
                    <a:pt x="7" y="218"/>
                    <a:pt x="47" y="66"/>
                    <a:pt x="157" y="37"/>
                  </a:cubicBezTo>
                  <a:cubicBezTo>
                    <a:pt x="233" y="17"/>
                    <a:pt x="299" y="67"/>
                    <a:pt x="328" y="99"/>
                  </a:cubicBezTo>
                  <a:cubicBezTo>
                    <a:pt x="349" y="121"/>
                    <a:pt x="368" y="163"/>
                    <a:pt x="379" y="201"/>
                  </a:cubicBezTo>
                  <a:cubicBezTo>
                    <a:pt x="384" y="133"/>
                    <a:pt x="356" y="74"/>
                    <a:pt x="290" y="36"/>
                  </a:cubicBezTo>
                  <a:cubicBezTo>
                    <a:pt x="262" y="20"/>
                    <a:pt x="229" y="8"/>
                    <a:pt x="194" y="4"/>
                  </a:cubicBezTo>
                  <a:cubicBezTo>
                    <a:pt x="151" y="0"/>
                    <a:pt x="85" y="16"/>
                    <a:pt x="37" y="93"/>
                  </a:cubicBezTo>
                  <a:cubicBezTo>
                    <a:pt x="9" y="139"/>
                    <a:pt x="0" y="197"/>
                    <a:pt x="22" y="246"/>
                  </a:cubicBezTo>
                  <a:cubicBezTo>
                    <a:pt x="60" y="330"/>
                    <a:pt x="174" y="394"/>
                    <a:pt x="256" y="339"/>
                  </a:cubicBezTo>
                  <a:cubicBezTo>
                    <a:pt x="310" y="303"/>
                    <a:pt x="337" y="221"/>
                    <a:pt x="302" y="159"/>
                  </a:cubicBezTo>
                  <a:cubicBezTo>
                    <a:pt x="274" y="108"/>
                    <a:pt x="211" y="77"/>
                    <a:pt x="160" y="105"/>
                  </a:cubicBezTo>
                  <a:cubicBezTo>
                    <a:pt x="126" y="123"/>
                    <a:pt x="103" y="167"/>
                    <a:pt x="115" y="214"/>
                  </a:cubicBezTo>
                  <a:cubicBezTo>
                    <a:pt x="119" y="227"/>
                    <a:pt x="135" y="254"/>
                    <a:pt x="164" y="265"/>
                  </a:cubicBezTo>
                  <a:cubicBezTo>
                    <a:pt x="218" y="286"/>
                    <a:pt x="239" y="252"/>
                    <a:pt x="239" y="227"/>
                  </a:cubicBezTo>
                  <a:cubicBezTo>
                    <a:pt x="239" y="208"/>
                    <a:pt x="225" y="198"/>
                    <a:pt x="215" y="196"/>
                  </a:cubicBezTo>
                  <a:close/>
                </a:path>
              </a:pathLst>
            </a:custGeom>
            <a:solidFill>
              <a:srgbClr val="FDD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254" name="组合 253"/>
            <p:cNvGrpSpPr/>
            <p:nvPr/>
          </p:nvGrpSpPr>
          <p:grpSpPr>
            <a:xfrm>
              <a:off x="6827950" y="1455070"/>
              <a:ext cx="695325" cy="784225"/>
              <a:chOff x="6877612" y="1239046"/>
              <a:chExt cx="695325" cy="784225"/>
            </a:xfrm>
          </p:grpSpPr>
          <p:sp>
            <p:nvSpPr>
              <p:cNvPr id="255" name="Freeform 28"/>
              <p:cNvSpPr>
                <a:spLocks/>
              </p:cNvSpPr>
              <p:nvPr/>
            </p:nvSpPr>
            <p:spPr bwMode="auto">
              <a:xfrm>
                <a:off x="6877612" y="1239046"/>
                <a:ext cx="695325" cy="784225"/>
              </a:xfrm>
              <a:custGeom>
                <a:avLst/>
                <a:gdLst>
                  <a:gd name="T0" fmla="*/ 430 w 453"/>
                  <a:gd name="T1" fmla="*/ 305 h 511"/>
                  <a:gd name="T2" fmla="*/ 311 w 453"/>
                  <a:gd name="T3" fmla="*/ 231 h 511"/>
                  <a:gd name="T4" fmla="*/ 349 w 453"/>
                  <a:gd name="T5" fmla="*/ 93 h 511"/>
                  <a:gd name="T6" fmla="*/ 189 w 453"/>
                  <a:gd name="T7" fmla="*/ 18 h 511"/>
                  <a:gd name="T8" fmla="*/ 0 w 453"/>
                  <a:gd name="T9" fmla="*/ 344 h 511"/>
                  <a:gd name="T10" fmla="*/ 365 w 453"/>
                  <a:gd name="T11" fmla="*/ 462 h 511"/>
                  <a:gd name="T12" fmla="*/ 430 w 453"/>
                  <a:gd name="T13" fmla="*/ 305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3" h="511">
                    <a:moveTo>
                      <a:pt x="430" y="305"/>
                    </a:moveTo>
                    <a:cubicBezTo>
                      <a:pt x="407" y="251"/>
                      <a:pt x="361" y="229"/>
                      <a:pt x="311" y="231"/>
                    </a:cubicBezTo>
                    <a:cubicBezTo>
                      <a:pt x="349" y="198"/>
                      <a:pt x="372" y="141"/>
                      <a:pt x="349" y="93"/>
                    </a:cubicBezTo>
                    <a:cubicBezTo>
                      <a:pt x="306" y="3"/>
                      <a:pt x="233" y="0"/>
                      <a:pt x="189" y="18"/>
                    </a:cubicBezTo>
                    <a:cubicBezTo>
                      <a:pt x="67" y="69"/>
                      <a:pt x="91" y="283"/>
                      <a:pt x="0" y="344"/>
                    </a:cubicBezTo>
                    <a:cubicBezTo>
                      <a:pt x="104" y="336"/>
                      <a:pt x="211" y="511"/>
                      <a:pt x="365" y="462"/>
                    </a:cubicBezTo>
                    <a:cubicBezTo>
                      <a:pt x="428" y="442"/>
                      <a:pt x="453" y="360"/>
                      <a:pt x="430" y="305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6" name="Freeform 29"/>
              <p:cNvSpPr>
                <a:spLocks noEditPoints="1"/>
              </p:cNvSpPr>
              <p:nvPr/>
            </p:nvSpPr>
            <p:spPr bwMode="auto">
              <a:xfrm>
                <a:off x="7074462" y="1404146"/>
                <a:ext cx="365125" cy="422275"/>
              </a:xfrm>
              <a:custGeom>
                <a:avLst/>
                <a:gdLst>
                  <a:gd name="T0" fmla="*/ 95 w 238"/>
                  <a:gd name="T1" fmla="*/ 159 h 274"/>
                  <a:gd name="T2" fmla="*/ 152 w 238"/>
                  <a:gd name="T3" fmla="*/ 258 h 274"/>
                  <a:gd name="T4" fmla="*/ 0 w 238"/>
                  <a:gd name="T5" fmla="*/ 187 h 274"/>
                  <a:gd name="T6" fmla="*/ 88 w 238"/>
                  <a:gd name="T7" fmla="*/ 13 h 274"/>
                  <a:gd name="T8" fmla="*/ 138 w 238"/>
                  <a:gd name="T9" fmla="*/ 60 h 274"/>
                  <a:gd name="T10" fmla="*/ 95 w 238"/>
                  <a:gd name="T11" fmla="*/ 159 h 274"/>
                  <a:gd name="T12" fmla="*/ 78 w 238"/>
                  <a:gd name="T13" fmla="*/ 168 h 274"/>
                  <a:gd name="T14" fmla="*/ 114 w 238"/>
                  <a:gd name="T15" fmla="*/ 84 h 274"/>
                  <a:gd name="T16" fmla="*/ 70 w 238"/>
                  <a:gd name="T17" fmla="*/ 61 h 274"/>
                  <a:gd name="T18" fmla="*/ 51 w 238"/>
                  <a:gd name="T19" fmla="*/ 114 h 274"/>
                  <a:gd name="T20" fmla="*/ 21 w 238"/>
                  <a:gd name="T21" fmla="*/ 184 h 274"/>
                  <a:gd name="T22" fmla="*/ 81 w 238"/>
                  <a:gd name="T23" fmla="*/ 219 h 274"/>
                  <a:gd name="T24" fmla="*/ 144 w 238"/>
                  <a:gd name="T25" fmla="*/ 236 h 274"/>
                  <a:gd name="T26" fmla="*/ 139 w 238"/>
                  <a:gd name="T27" fmla="*/ 199 h 274"/>
                  <a:gd name="T28" fmla="*/ 78 w 238"/>
                  <a:gd name="T29" fmla="*/ 168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8" h="274">
                    <a:moveTo>
                      <a:pt x="95" y="159"/>
                    </a:moveTo>
                    <a:cubicBezTo>
                      <a:pt x="123" y="172"/>
                      <a:pt x="238" y="228"/>
                      <a:pt x="152" y="258"/>
                    </a:cubicBezTo>
                    <a:cubicBezTo>
                      <a:pt x="107" y="274"/>
                      <a:pt x="47" y="193"/>
                      <a:pt x="0" y="187"/>
                    </a:cubicBezTo>
                    <a:cubicBezTo>
                      <a:pt x="41" y="147"/>
                      <a:pt x="40" y="30"/>
                      <a:pt x="88" y="13"/>
                    </a:cubicBezTo>
                    <a:cubicBezTo>
                      <a:pt x="124" y="0"/>
                      <a:pt x="146" y="26"/>
                      <a:pt x="138" y="60"/>
                    </a:cubicBezTo>
                    <a:cubicBezTo>
                      <a:pt x="129" y="97"/>
                      <a:pt x="110" y="126"/>
                      <a:pt x="95" y="159"/>
                    </a:cubicBezTo>
                    <a:close/>
                    <a:moveTo>
                      <a:pt x="78" y="168"/>
                    </a:moveTo>
                    <a:cubicBezTo>
                      <a:pt x="94" y="149"/>
                      <a:pt x="107" y="109"/>
                      <a:pt x="114" y="84"/>
                    </a:cubicBezTo>
                    <a:cubicBezTo>
                      <a:pt x="122" y="56"/>
                      <a:pt x="90" y="37"/>
                      <a:pt x="70" y="61"/>
                    </a:cubicBezTo>
                    <a:cubicBezTo>
                      <a:pt x="59" y="73"/>
                      <a:pt x="56" y="98"/>
                      <a:pt x="51" y="114"/>
                    </a:cubicBezTo>
                    <a:cubicBezTo>
                      <a:pt x="45" y="136"/>
                      <a:pt x="36" y="165"/>
                      <a:pt x="21" y="184"/>
                    </a:cubicBezTo>
                    <a:cubicBezTo>
                      <a:pt x="47" y="190"/>
                      <a:pt x="60" y="203"/>
                      <a:pt x="81" y="219"/>
                    </a:cubicBezTo>
                    <a:cubicBezTo>
                      <a:pt x="93" y="228"/>
                      <a:pt x="131" y="253"/>
                      <a:pt x="144" y="236"/>
                    </a:cubicBezTo>
                    <a:cubicBezTo>
                      <a:pt x="155" y="221"/>
                      <a:pt x="150" y="211"/>
                      <a:pt x="139" y="199"/>
                    </a:cubicBezTo>
                    <a:cubicBezTo>
                      <a:pt x="129" y="189"/>
                      <a:pt x="92" y="168"/>
                      <a:pt x="78" y="168"/>
                    </a:cubicBezTo>
                    <a:close/>
                  </a:path>
                </a:pathLst>
              </a:custGeom>
              <a:solidFill>
                <a:srgbClr val="FCD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7" name="Freeform 30"/>
              <p:cNvSpPr>
                <a:spLocks noEditPoints="1"/>
              </p:cNvSpPr>
              <p:nvPr/>
            </p:nvSpPr>
            <p:spPr bwMode="auto">
              <a:xfrm>
                <a:off x="6977625" y="1335883"/>
                <a:ext cx="461963" cy="533400"/>
              </a:xfrm>
              <a:custGeom>
                <a:avLst/>
                <a:gdLst>
                  <a:gd name="T0" fmla="*/ 193 w 301"/>
                  <a:gd name="T1" fmla="*/ 185 h 347"/>
                  <a:gd name="T2" fmla="*/ 292 w 301"/>
                  <a:gd name="T3" fmla="*/ 252 h 347"/>
                  <a:gd name="T4" fmla="*/ 268 w 301"/>
                  <a:gd name="T5" fmla="*/ 334 h 347"/>
                  <a:gd name="T6" fmla="*/ 134 w 301"/>
                  <a:gd name="T7" fmla="*/ 318 h 347"/>
                  <a:gd name="T8" fmla="*/ 0 w 301"/>
                  <a:gd name="T9" fmla="*/ 253 h 347"/>
                  <a:gd name="T10" fmla="*/ 132 w 301"/>
                  <a:gd name="T11" fmla="*/ 15 h 347"/>
                  <a:gd name="T12" fmla="*/ 238 w 301"/>
                  <a:gd name="T13" fmla="*/ 55 h 347"/>
                  <a:gd name="T14" fmla="*/ 193 w 301"/>
                  <a:gd name="T15" fmla="*/ 185 h 347"/>
                  <a:gd name="T16" fmla="*/ 176 w 301"/>
                  <a:gd name="T17" fmla="*/ 193 h 347"/>
                  <a:gd name="T18" fmla="*/ 224 w 301"/>
                  <a:gd name="T19" fmla="*/ 77 h 347"/>
                  <a:gd name="T20" fmla="*/ 146 w 301"/>
                  <a:gd name="T21" fmla="*/ 31 h 347"/>
                  <a:gd name="T22" fmla="*/ 38 w 301"/>
                  <a:gd name="T23" fmla="*/ 241 h 347"/>
                  <a:gd name="T24" fmla="*/ 210 w 301"/>
                  <a:gd name="T25" fmla="*/ 320 h 347"/>
                  <a:gd name="T26" fmla="*/ 224 w 301"/>
                  <a:gd name="T27" fmla="*/ 216 h 347"/>
                  <a:gd name="T28" fmla="*/ 176 w 301"/>
                  <a:gd name="T29" fmla="*/ 193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1" h="347">
                    <a:moveTo>
                      <a:pt x="193" y="185"/>
                    </a:moveTo>
                    <a:cubicBezTo>
                      <a:pt x="228" y="187"/>
                      <a:pt x="280" y="218"/>
                      <a:pt x="292" y="252"/>
                    </a:cubicBezTo>
                    <a:cubicBezTo>
                      <a:pt x="301" y="275"/>
                      <a:pt x="293" y="323"/>
                      <a:pt x="268" y="334"/>
                    </a:cubicBezTo>
                    <a:cubicBezTo>
                      <a:pt x="235" y="347"/>
                      <a:pt x="163" y="335"/>
                      <a:pt x="134" y="318"/>
                    </a:cubicBezTo>
                    <a:cubicBezTo>
                      <a:pt x="96" y="296"/>
                      <a:pt x="44" y="254"/>
                      <a:pt x="0" y="253"/>
                    </a:cubicBezTo>
                    <a:cubicBezTo>
                      <a:pt x="93" y="220"/>
                      <a:pt x="37" y="49"/>
                      <a:pt x="132" y="15"/>
                    </a:cubicBezTo>
                    <a:cubicBezTo>
                      <a:pt x="175" y="0"/>
                      <a:pt x="222" y="8"/>
                      <a:pt x="238" y="55"/>
                    </a:cubicBezTo>
                    <a:cubicBezTo>
                      <a:pt x="252" y="93"/>
                      <a:pt x="213" y="159"/>
                      <a:pt x="193" y="185"/>
                    </a:cubicBezTo>
                    <a:close/>
                    <a:moveTo>
                      <a:pt x="176" y="193"/>
                    </a:moveTo>
                    <a:cubicBezTo>
                      <a:pt x="194" y="167"/>
                      <a:pt x="224" y="109"/>
                      <a:pt x="224" y="77"/>
                    </a:cubicBezTo>
                    <a:cubicBezTo>
                      <a:pt x="225" y="35"/>
                      <a:pt x="182" y="19"/>
                      <a:pt x="146" y="31"/>
                    </a:cubicBezTo>
                    <a:cubicBezTo>
                      <a:pt x="72" y="58"/>
                      <a:pt x="95" y="194"/>
                      <a:pt x="38" y="241"/>
                    </a:cubicBezTo>
                    <a:cubicBezTo>
                      <a:pt x="98" y="248"/>
                      <a:pt x="140" y="316"/>
                      <a:pt x="210" y="320"/>
                    </a:cubicBezTo>
                    <a:cubicBezTo>
                      <a:pt x="288" y="324"/>
                      <a:pt x="283" y="242"/>
                      <a:pt x="224" y="216"/>
                    </a:cubicBezTo>
                    <a:cubicBezTo>
                      <a:pt x="214" y="212"/>
                      <a:pt x="182" y="199"/>
                      <a:pt x="176" y="193"/>
                    </a:cubicBezTo>
                    <a:close/>
                  </a:path>
                </a:pathLst>
              </a:custGeom>
              <a:solidFill>
                <a:srgbClr val="EF84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8" name="Freeform 31"/>
              <p:cNvSpPr>
                <a:spLocks noEditPoints="1"/>
              </p:cNvSpPr>
              <p:nvPr/>
            </p:nvSpPr>
            <p:spPr bwMode="auto">
              <a:xfrm>
                <a:off x="6898250" y="1275558"/>
                <a:ext cx="636588" cy="719138"/>
              </a:xfrm>
              <a:custGeom>
                <a:avLst/>
                <a:gdLst>
                  <a:gd name="T0" fmla="*/ 393 w 414"/>
                  <a:gd name="T1" fmla="*/ 280 h 468"/>
                  <a:gd name="T2" fmla="*/ 284 w 414"/>
                  <a:gd name="T3" fmla="*/ 212 h 468"/>
                  <a:gd name="T4" fmla="*/ 320 w 414"/>
                  <a:gd name="T5" fmla="*/ 86 h 468"/>
                  <a:gd name="T6" fmla="*/ 172 w 414"/>
                  <a:gd name="T7" fmla="*/ 17 h 468"/>
                  <a:gd name="T8" fmla="*/ 0 w 414"/>
                  <a:gd name="T9" fmla="*/ 315 h 468"/>
                  <a:gd name="T10" fmla="*/ 333 w 414"/>
                  <a:gd name="T11" fmla="*/ 423 h 468"/>
                  <a:gd name="T12" fmla="*/ 393 w 414"/>
                  <a:gd name="T13" fmla="*/ 280 h 468"/>
                  <a:gd name="T14" fmla="*/ 264 w 414"/>
                  <a:gd name="T15" fmla="*/ 218 h 468"/>
                  <a:gd name="T16" fmla="*/ 363 w 414"/>
                  <a:gd name="T17" fmla="*/ 276 h 468"/>
                  <a:gd name="T18" fmla="*/ 357 w 414"/>
                  <a:gd name="T19" fmla="*/ 378 h 468"/>
                  <a:gd name="T20" fmla="*/ 162 w 414"/>
                  <a:gd name="T21" fmla="*/ 369 h 468"/>
                  <a:gd name="T22" fmla="*/ 26 w 414"/>
                  <a:gd name="T23" fmla="*/ 305 h 468"/>
                  <a:gd name="T24" fmla="*/ 49 w 414"/>
                  <a:gd name="T25" fmla="*/ 285 h 468"/>
                  <a:gd name="T26" fmla="*/ 70 w 414"/>
                  <a:gd name="T27" fmla="*/ 249 h 468"/>
                  <a:gd name="T28" fmla="*/ 87 w 414"/>
                  <a:gd name="T29" fmla="*/ 207 h 468"/>
                  <a:gd name="T30" fmla="*/ 111 w 414"/>
                  <a:gd name="T31" fmla="*/ 120 h 468"/>
                  <a:gd name="T32" fmla="*/ 136 w 414"/>
                  <a:gd name="T33" fmla="*/ 68 h 468"/>
                  <a:gd name="T34" fmla="*/ 303 w 414"/>
                  <a:gd name="T35" fmla="*/ 85 h 468"/>
                  <a:gd name="T36" fmla="*/ 264 w 414"/>
                  <a:gd name="T37" fmla="*/ 21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14" h="468">
                    <a:moveTo>
                      <a:pt x="393" y="280"/>
                    </a:moveTo>
                    <a:cubicBezTo>
                      <a:pt x="372" y="229"/>
                      <a:pt x="330" y="209"/>
                      <a:pt x="284" y="212"/>
                    </a:cubicBezTo>
                    <a:cubicBezTo>
                      <a:pt x="319" y="182"/>
                      <a:pt x="340" y="129"/>
                      <a:pt x="320" y="86"/>
                    </a:cubicBezTo>
                    <a:cubicBezTo>
                      <a:pt x="280" y="3"/>
                      <a:pt x="213" y="0"/>
                      <a:pt x="172" y="17"/>
                    </a:cubicBezTo>
                    <a:cubicBezTo>
                      <a:pt x="61" y="63"/>
                      <a:pt x="83" y="260"/>
                      <a:pt x="0" y="315"/>
                    </a:cubicBezTo>
                    <a:cubicBezTo>
                      <a:pt x="95" y="308"/>
                      <a:pt x="193" y="468"/>
                      <a:pt x="333" y="423"/>
                    </a:cubicBezTo>
                    <a:cubicBezTo>
                      <a:pt x="392" y="405"/>
                      <a:pt x="414" y="330"/>
                      <a:pt x="393" y="280"/>
                    </a:cubicBezTo>
                    <a:close/>
                    <a:moveTo>
                      <a:pt x="264" y="218"/>
                    </a:moveTo>
                    <a:cubicBezTo>
                      <a:pt x="306" y="237"/>
                      <a:pt x="334" y="238"/>
                      <a:pt x="363" y="276"/>
                    </a:cubicBezTo>
                    <a:cubicBezTo>
                      <a:pt x="386" y="306"/>
                      <a:pt x="369" y="351"/>
                      <a:pt x="357" y="378"/>
                    </a:cubicBezTo>
                    <a:cubicBezTo>
                      <a:pt x="329" y="442"/>
                      <a:pt x="202" y="393"/>
                      <a:pt x="162" y="369"/>
                    </a:cubicBezTo>
                    <a:cubicBezTo>
                      <a:pt x="128" y="349"/>
                      <a:pt x="66" y="299"/>
                      <a:pt x="26" y="305"/>
                    </a:cubicBezTo>
                    <a:cubicBezTo>
                      <a:pt x="33" y="298"/>
                      <a:pt x="42" y="294"/>
                      <a:pt x="49" y="285"/>
                    </a:cubicBezTo>
                    <a:cubicBezTo>
                      <a:pt x="47" y="285"/>
                      <a:pt x="66" y="254"/>
                      <a:pt x="70" y="249"/>
                    </a:cubicBezTo>
                    <a:cubicBezTo>
                      <a:pt x="76" y="238"/>
                      <a:pt x="85" y="220"/>
                      <a:pt x="87" y="207"/>
                    </a:cubicBezTo>
                    <a:cubicBezTo>
                      <a:pt x="93" y="177"/>
                      <a:pt x="101" y="149"/>
                      <a:pt x="111" y="120"/>
                    </a:cubicBezTo>
                    <a:cubicBezTo>
                      <a:pt x="117" y="101"/>
                      <a:pt x="131" y="86"/>
                      <a:pt x="136" y="68"/>
                    </a:cubicBezTo>
                    <a:cubicBezTo>
                      <a:pt x="156" y="5"/>
                      <a:pt x="291" y="18"/>
                      <a:pt x="303" y="85"/>
                    </a:cubicBezTo>
                    <a:cubicBezTo>
                      <a:pt x="314" y="150"/>
                      <a:pt x="295" y="167"/>
                      <a:pt x="264" y="218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9" name="Freeform 32"/>
              <p:cNvSpPr>
                <a:spLocks/>
              </p:cNvSpPr>
              <p:nvPr/>
            </p:nvSpPr>
            <p:spPr bwMode="auto">
              <a:xfrm>
                <a:off x="7133200" y="1513683"/>
                <a:ext cx="153988" cy="223838"/>
              </a:xfrm>
              <a:custGeom>
                <a:avLst/>
                <a:gdLst>
                  <a:gd name="T0" fmla="*/ 30 w 100"/>
                  <a:gd name="T1" fmla="*/ 102 h 146"/>
                  <a:gd name="T2" fmla="*/ 70 w 100"/>
                  <a:gd name="T3" fmla="*/ 145 h 146"/>
                  <a:gd name="T4" fmla="*/ 36 w 100"/>
                  <a:gd name="T5" fmla="*/ 126 h 146"/>
                  <a:gd name="T6" fmla="*/ 0 w 100"/>
                  <a:gd name="T7" fmla="*/ 106 h 146"/>
                  <a:gd name="T8" fmla="*/ 12 w 100"/>
                  <a:gd name="T9" fmla="*/ 84 h 146"/>
                  <a:gd name="T10" fmla="*/ 51 w 100"/>
                  <a:gd name="T11" fmla="*/ 19 h 146"/>
                  <a:gd name="T12" fmla="*/ 27 w 100"/>
                  <a:gd name="T13" fmla="*/ 103 h 146"/>
                  <a:gd name="T14" fmla="*/ 30 w 100"/>
                  <a:gd name="T15" fmla="*/ 10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46">
                    <a:moveTo>
                      <a:pt x="30" y="102"/>
                    </a:moveTo>
                    <a:cubicBezTo>
                      <a:pt x="45" y="102"/>
                      <a:pt x="100" y="142"/>
                      <a:pt x="70" y="145"/>
                    </a:cubicBezTo>
                    <a:cubicBezTo>
                      <a:pt x="60" y="146"/>
                      <a:pt x="44" y="132"/>
                      <a:pt x="36" y="126"/>
                    </a:cubicBezTo>
                    <a:cubicBezTo>
                      <a:pt x="25" y="118"/>
                      <a:pt x="14" y="109"/>
                      <a:pt x="0" y="106"/>
                    </a:cubicBezTo>
                    <a:cubicBezTo>
                      <a:pt x="0" y="100"/>
                      <a:pt x="11" y="91"/>
                      <a:pt x="12" y="84"/>
                    </a:cubicBezTo>
                    <a:cubicBezTo>
                      <a:pt x="15" y="73"/>
                      <a:pt x="29" y="0"/>
                      <a:pt x="51" y="19"/>
                    </a:cubicBezTo>
                    <a:cubicBezTo>
                      <a:pt x="67" y="34"/>
                      <a:pt x="31" y="86"/>
                      <a:pt x="27" y="103"/>
                    </a:cubicBezTo>
                    <a:lnTo>
                      <a:pt x="30" y="102"/>
                    </a:ln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60" name="Freeform 158"/>
            <p:cNvSpPr>
              <a:spLocks/>
            </p:cNvSpPr>
            <p:nvPr/>
          </p:nvSpPr>
          <p:spPr bwMode="auto">
            <a:xfrm>
              <a:off x="3840275" y="2655220"/>
              <a:ext cx="590550" cy="604838"/>
            </a:xfrm>
            <a:custGeom>
              <a:avLst/>
              <a:gdLst>
                <a:gd name="T0" fmla="*/ 215 w 384"/>
                <a:gd name="T1" fmla="*/ 196 h 394"/>
                <a:gd name="T2" fmla="*/ 175 w 384"/>
                <a:gd name="T3" fmla="*/ 241 h 394"/>
                <a:gd name="T4" fmla="*/ 136 w 384"/>
                <a:gd name="T5" fmla="*/ 166 h 394"/>
                <a:gd name="T6" fmla="*/ 293 w 384"/>
                <a:gd name="T7" fmla="*/ 185 h 394"/>
                <a:gd name="T8" fmla="*/ 215 w 384"/>
                <a:gd name="T9" fmla="*/ 325 h 394"/>
                <a:gd name="T10" fmla="*/ 90 w 384"/>
                <a:gd name="T11" fmla="*/ 292 h 394"/>
                <a:gd name="T12" fmla="*/ 157 w 384"/>
                <a:gd name="T13" fmla="*/ 37 h 394"/>
                <a:gd name="T14" fmla="*/ 328 w 384"/>
                <a:gd name="T15" fmla="*/ 99 h 394"/>
                <a:gd name="T16" fmla="*/ 378 w 384"/>
                <a:gd name="T17" fmla="*/ 201 h 394"/>
                <a:gd name="T18" fmla="*/ 290 w 384"/>
                <a:gd name="T19" fmla="*/ 36 h 394"/>
                <a:gd name="T20" fmla="*/ 193 w 384"/>
                <a:gd name="T21" fmla="*/ 4 h 394"/>
                <a:gd name="T22" fmla="*/ 37 w 384"/>
                <a:gd name="T23" fmla="*/ 93 h 394"/>
                <a:gd name="T24" fmla="*/ 22 w 384"/>
                <a:gd name="T25" fmla="*/ 246 h 394"/>
                <a:gd name="T26" fmla="*/ 256 w 384"/>
                <a:gd name="T27" fmla="*/ 339 h 394"/>
                <a:gd name="T28" fmla="*/ 302 w 384"/>
                <a:gd name="T29" fmla="*/ 159 h 394"/>
                <a:gd name="T30" fmla="*/ 160 w 384"/>
                <a:gd name="T31" fmla="*/ 105 h 394"/>
                <a:gd name="T32" fmla="*/ 115 w 384"/>
                <a:gd name="T33" fmla="*/ 214 h 394"/>
                <a:gd name="T34" fmla="*/ 163 w 384"/>
                <a:gd name="T35" fmla="*/ 265 h 394"/>
                <a:gd name="T36" fmla="*/ 239 w 384"/>
                <a:gd name="T37" fmla="*/ 227 h 394"/>
                <a:gd name="T38" fmla="*/ 215 w 384"/>
                <a:gd name="T39" fmla="*/ 19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4" h="394">
                  <a:moveTo>
                    <a:pt x="215" y="196"/>
                  </a:moveTo>
                  <a:cubicBezTo>
                    <a:pt x="223" y="226"/>
                    <a:pt x="198" y="245"/>
                    <a:pt x="175" y="241"/>
                  </a:cubicBezTo>
                  <a:cubicBezTo>
                    <a:pt x="149" y="237"/>
                    <a:pt x="117" y="207"/>
                    <a:pt x="136" y="166"/>
                  </a:cubicBezTo>
                  <a:cubicBezTo>
                    <a:pt x="173" y="89"/>
                    <a:pt x="264" y="124"/>
                    <a:pt x="293" y="185"/>
                  </a:cubicBezTo>
                  <a:cubicBezTo>
                    <a:pt x="309" y="219"/>
                    <a:pt x="298" y="297"/>
                    <a:pt x="215" y="325"/>
                  </a:cubicBezTo>
                  <a:cubicBezTo>
                    <a:pt x="181" y="336"/>
                    <a:pt x="130" y="329"/>
                    <a:pt x="90" y="292"/>
                  </a:cubicBezTo>
                  <a:cubicBezTo>
                    <a:pt x="7" y="218"/>
                    <a:pt x="46" y="66"/>
                    <a:pt x="157" y="37"/>
                  </a:cubicBezTo>
                  <a:cubicBezTo>
                    <a:pt x="233" y="17"/>
                    <a:pt x="299" y="67"/>
                    <a:pt x="328" y="99"/>
                  </a:cubicBezTo>
                  <a:cubicBezTo>
                    <a:pt x="349" y="121"/>
                    <a:pt x="368" y="163"/>
                    <a:pt x="378" y="201"/>
                  </a:cubicBezTo>
                  <a:cubicBezTo>
                    <a:pt x="384" y="132"/>
                    <a:pt x="356" y="74"/>
                    <a:pt x="290" y="36"/>
                  </a:cubicBezTo>
                  <a:cubicBezTo>
                    <a:pt x="262" y="20"/>
                    <a:pt x="229" y="8"/>
                    <a:pt x="193" y="4"/>
                  </a:cubicBezTo>
                  <a:cubicBezTo>
                    <a:pt x="151" y="0"/>
                    <a:pt x="84" y="16"/>
                    <a:pt x="37" y="93"/>
                  </a:cubicBezTo>
                  <a:cubicBezTo>
                    <a:pt x="8" y="139"/>
                    <a:pt x="0" y="197"/>
                    <a:pt x="22" y="246"/>
                  </a:cubicBezTo>
                  <a:cubicBezTo>
                    <a:pt x="60" y="330"/>
                    <a:pt x="173" y="394"/>
                    <a:pt x="256" y="339"/>
                  </a:cubicBezTo>
                  <a:cubicBezTo>
                    <a:pt x="309" y="303"/>
                    <a:pt x="337" y="221"/>
                    <a:pt x="302" y="159"/>
                  </a:cubicBezTo>
                  <a:cubicBezTo>
                    <a:pt x="273" y="108"/>
                    <a:pt x="211" y="77"/>
                    <a:pt x="160" y="105"/>
                  </a:cubicBezTo>
                  <a:cubicBezTo>
                    <a:pt x="126" y="123"/>
                    <a:pt x="102" y="167"/>
                    <a:pt x="115" y="214"/>
                  </a:cubicBezTo>
                  <a:cubicBezTo>
                    <a:pt x="118" y="227"/>
                    <a:pt x="135" y="254"/>
                    <a:pt x="163" y="265"/>
                  </a:cubicBezTo>
                  <a:cubicBezTo>
                    <a:pt x="218" y="286"/>
                    <a:pt x="239" y="252"/>
                    <a:pt x="239" y="227"/>
                  </a:cubicBezTo>
                  <a:cubicBezTo>
                    <a:pt x="238" y="208"/>
                    <a:pt x="225" y="198"/>
                    <a:pt x="215" y="196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1" name="Freeform 129"/>
            <p:cNvSpPr>
              <a:spLocks noEditPoints="1"/>
            </p:cNvSpPr>
            <p:nvPr/>
          </p:nvSpPr>
          <p:spPr bwMode="auto">
            <a:xfrm>
              <a:off x="3132250" y="1855120"/>
              <a:ext cx="893763" cy="935038"/>
            </a:xfrm>
            <a:custGeom>
              <a:avLst/>
              <a:gdLst>
                <a:gd name="T0" fmla="*/ 265 w 581"/>
                <a:gd name="T1" fmla="*/ 293 h 609"/>
                <a:gd name="T2" fmla="*/ 189 w 581"/>
                <a:gd name="T3" fmla="*/ 279 h 609"/>
                <a:gd name="T4" fmla="*/ 68 w 581"/>
                <a:gd name="T5" fmla="*/ 238 h 609"/>
                <a:gd name="T6" fmla="*/ 11 w 581"/>
                <a:gd name="T7" fmla="*/ 189 h 609"/>
                <a:gd name="T8" fmla="*/ 12 w 581"/>
                <a:gd name="T9" fmla="*/ 129 h 609"/>
                <a:gd name="T10" fmla="*/ 96 w 581"/>
                <a:gd name="T11" fmla="*/ 113 h 609"/>
                <a:gd name="T12" fmla="*/ 200 w 581"/>
                <a:gd name="T13" fmla="*/ 94 h 609"/>
                <a:gd name="T14" fmla="*/ 218 w 581"/>
                <a:gd name="T15" fmla="*/ 110 h 609"/>
                <a:gd name="T16" fmla="*/ 231 w 581"/>
                <a:gd name="T17" fmla="*/ 36 h 609"/>
                <a:gd name="T18" fmla="*/ 335 w 581"/>
                <a:gd name="T19" fmla="*/ 8 h 609"/>
                <a:gd name="T20" fmla="*/ 375 w 581"/>
                <a:gd name="T21" fmla="*/ 118 h 609"/>
                <a:gd name="T22" fmla="*/ 318 w 581"/>
                <a:gd name="T23" fmla="*/ 243 h 609"/>
                <a:gd name="T24" fmla="*/ 291 w 581"/>
                <a:gd name="T25" fmla="*/ 313 h 609"/>
                <a:gd name="T26" fmla="*/ 279 w 581"/>
                <a:gd name="T27" fmla="*/ 354 h 609"/>
                <a:gd name="T28" fmla="*/ 276 w 581"/>
                <a:gd name="T29" fmla="*/ 478 h 609"/>
                <a:gd name="T30" fmla="*/ 297 w 581"/>
                <a:gd name="T31" fmla="*/ 571 h 609"/>
                <a:gd name="T32" fmla="*/ 342 w 581"/>
                <a:gd name="T33" fmla="*/ 608 h 609"/>
                <a:gd name="T34" fmla="*/ 397 w 581"/>
                <a:gd name="T35" fmla="*/ 573 h 609"/>
                <a:gd name="T36" fmla="*/ 465 w 581"/>
                <a:gd name="T37" fmla="*/ 470 h 609"/>
                <a:gd name="T38" fmla="*/ 437 w 581"/>
                <a:gd name="T39" fmla="*/ 409 h 609"/>
                <a:gd name="T40" fmla="*/ 484 w 581"/>
                <a:gd name="T41" fmla="*/ 425 h 609"/>
                <a:gd name="T42" fmla="*/ 581 w 581"/>
                <a:gd name="T43" fmla="*/ 355 h 609"/>
                <a:gd name="T44" fmla="*/ 546 w 581"/>
                <a:gd name="T45" fmla="*/ 279 h 609"/>
                <a:gd name="T46" fmla="*/ 391 w 581"/>
                <a:gd name="T47" fmla="*/ 270 h 609"/>
                <a:gd name="T48" fmla="*/ 451 w 581"/>
                <a:gd name="T49" fmla="*/ 354 h 609"/>
                <a:gd name="T50" fmla="*/ 438 w 581"/>
                <a:gd name="T51" fmla="*/ 361 h 609"/>
                <a:gd name="T52" fmla="*/ 331 w 581"/>
                <a:gd name="T53" fmla="*/ 311 h 609"/>
                <a:gd name="T54" fmla="*/ 383 w 581"/>
                <a:gd name="T55" fmla="*/ 314 h 609"/>
                <a:gd name="T56" fmla="*/ 530 w 581"/>
                <a:gd name="T57" fmla="*/ 352 h 609"/>
                <a:gd name="T58" fmla="*/ 305 w 581"/>
                <a:gd name="T59" fmla="*/ 324 h 609"/>
                <a:gd name="T60" fmla="*/ 369 w 581"/>
                <a:gd name="T61" fmla="*/ 411 h 609"/>
                <a:gd name="T62" fmla="*/ 309 w 581"/>
                <a:gd name="T63" fmla="*/ 327 h 609"/>
                <a:gd name="T64" fmla="*/ 343 w 581"/>
                <a:gd name="T65" fmla="*/ 389 h 609"/>
                <a:gd name="T66" fmla="*/ 395 w 581"/>
                <a:gd name="T67" fmla="*/ 428 h 609"/>
                <a:gd name="T68" fmla="*/ 383 w 581"/>
                <a:gd name="T69" fmla="*/ 499 h 609"/>
                <a:gd name="T70" fmla="*/ 315 w 581"/>
                <a:gd name="T71" fmla="*/ 517 h 609"/>
                <a:gd name="T72" fmla="*/ 299 w 581"/>
                <a:gd name="T73" fmla="*/ 357 h 609"/>
                <a:gd name="T74" fmla="*/ 380 w 581"/>
                <a:gd name="T75" fmla="*/ 553 h 609"/>
                <a:gd name="T76" fmla="*/ 245 w 581"/>
                <a:gd name="T77" fmla="*/ 324 h 609"/>
                <a:gd name="T78" fmla="*/ 243 w 581"/>
                <a:gd name="T79" fmla="*/ 341 h 609"/>
                <a:gd name="T80" fmla="*/ 221 w 581"/>
                <a:gd name="T81" fmla="*/ 499 h 609"/>
                <a:gd name="T82" fmla="*/ 252 w 581"/>
                <a:gd name="T83" fmla="*/ 330 h 609"/>
                <a:gd name="T84" fmla="*/ 343 w 581"/>
                <a:gd name="T85" fmla="*/ 273 h 609"/>
                <a:gd name="T86" fmla="*/ 378 w 581"/>
                <a:gd name="T87" fmla="*/ 216 h 609"/>
                <a:gd name="T88" fmla="*/ 266 w 581"/>
                <a:gd name="T89" fmla="*/ 303 h 609"/>
                <a:gd name="T90" fmla="*/ 99 w 581"/>
                <a:gd name="T91" fmla="*/ 303 h 609"/>
                <a:gd name="T92" fmla="*/ 266 w 581"/>
                <a:gd name="T93" fmla="*/ 176 h 609"/>
                <a:gd name="T94" fmla="*/ 297 w 581"/>
                <a:gd name="T95" fmla="*/ 118 h 609"/>
                <a:gd name="T96" fmla="*/ 281 w 581"/>
                <a:gd name="T97" fmla="*/ 246 h 609"/>
                <a:gd name="T98" fmla="*/ 315 w 581"/>
                <a:gd name="T99" fmla="*/ 77 h 609"/>
                <a:gd name="T100" fmla="*/ 299 w 581"/>
                <a:gd name="T101" fmla="*/ 190 h 609"/>
                <a:gd name="T102" fmla="*/ 282 w 581"/>
                <a:gd name="T103" fmla="*/ 250 h 609"/>
                <a:gd name="T104" fmla="*/ 197 w 581"/>
                <a:gd name="T105" fmla="*/ 185 h 609"/>
                <a:gd name="T106" fmla="*/ 260 w 581"/>
                <a:gd name="T107" fmla="*/ 269 h 609"/>
                <a:gd name="T108" fmla="*/ 231 w 581"/>
                <a:gd name="T109" fmla="*/ 210 h 609"/>
                <a:gd name="T110" fmla="*/ 141 w 581"/>
                <a:gd name="T111" fmla="*/ 144 h 609"/>
                <a:gd name="T112" fmla="*/ 259 w 581"/>
                <a:gd name="T113" fmla="*/ 278 h 609"/>
                <a:gd name="T114" fmla="*/ 104 w 581"/>
                <a:gd name="T115" fmla="*/ 207 h 609"/>
                <a:gd name="T116" fmla="*/ 60 w 581"/>
                <a:gd name="T117" fmla="*/ 154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81" h="609">
                  <a:moveTo>
                    <a:pt x="314" y="249"/>
                  </a:moveTo>
                  <a:cubicBezTo>
                    <a:pt x="308" y="252"/>
                    <a:pt x="308" y="252"/>
                    <a:pt x="308" y="252"/>
                  </a:cubicBezTo>
                  <a:cubicBezTo>
                    <a:pt x="300" y="257"/>
                    <a:pt x="300" y="257"/>
                    <a:pt x="300" y="257"/>
                  </a:cubicBezTo>
                  <a:cubicBezTo>
                    <a:pt x="293" y="263"/>
                    <a:pt x="293" y="263"/>
                    <a:pt x="293" y="263"/>
                  </a:cubicBezTo>
                  <a:cubicBezTo>
                    <a:pt x="285" y="270"/>
                    <a:pt x="285" y="270"/>
                    <a:pt x="285" y="270"/>
                  </a:cubicBezTo>
                  <a:cubicBezTo>
                    <a:pt x="278" y="276"/>
                    <a:pt x="278" y="276"/>
                    <a:pt x="278" y="276"/>
                  </a:cubicBezTo>
                  <a:cubicBezTo>
                    <a:pt x="273" y="283"/>
                    <a:pt x="273" y="283"/>
                    <a:pt x="273" y="283"/>
                  </a:cubicBezTo>
                  <a:cubicBezTo>
                    <a:pt x="269" y="288"/>
                    <a:pt x="269" y="288"/>
                    <a:pt x="269" y="288"/>
                  </a:cubicBezTo>
                  <a:cubicBezTo>
                    <a:pt x="267" y="292"/>
                    <a:pt x="267" y="292"/>
                    <a:pt x="267" y="292"/>
                  </a:cubicBezTo>
                  <a:cubicBezTo>
                    <a:pt x="267" y="292"/>
                    <a:pt x="267" y="292"/>
                    <a:pt x="267" y="292"/>
                  </a:cubicBezTo>
                  <a:cubicBezTo>
                    <a:pt x="267" y="292"/>
                    <a:pt x="267" y="292"/>
                    <a:pt x="267" y="292"/>
                  </a:cubicBezTo>
                  <a:cubicBezTo>
                    <a:pt x="265" y="293"/>
                    <a:pt x="265" y="293"/>
                    <a:pt x="265" y="293"/>
                  </a:cubicBezTo>
                  <a:cubicBezTo>
                    <a:pt x="262" y="293"/>
                    <a:pt x="262" y="293"/>
                    <a:pt x="262" y="293"/>
                  </a:cubicBezTo>
                  <a:cubicBezTo>
                    <a:pt x="258" y="292"/>
                    <a:pt x="258" y="292"/>
                    <a:pt x="258" y="292"/>
                  </a:cubicBezTo>
                  <a:cubicBezTo>
                    <a:pt x="253" y="292"/>
                    <a:pt x="253" y="292"/>
                    <a:pt x="253" y="292"/>
                  </a:cubicBezTo>
                  <a:cubicBezTo>
                    <a:pt x="251" y="292"/>
                    <a:pt x="251" y="292"/>
                    <a:pt x="251" y="292"/>
                  </a:cubicBezTo>
                  <a:cubicBezTo>
                    <a:pt x="248" y="291"/>
                    <a:pt x="248" y="291"/>
                    <a:pt x="248" y="291"/>
                  </a:cubicBezTo>
                  <a:cubicBezTo>
                    <a:pt x="241" y="290"/>
                    <a:pt x="241" y="290"/>
                    <a:pt x="241" y="290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26" y="287"/>
                    <a:pt x="226" y="287"/>
                    <a:pt x="226" y="287"/>
                  </a:cubicBezTo>
                  <a:cubicBezTo>
                    <a:pt x="217" y="285"/>
                    <a:pt x="217" y="285"/>
                    <a:pt x="217" y="285"/>
                  </a:cubicBezTo>
                  <a:cubicBezTo>
                    <a:pt x="209" y="284"/>
                    <a:pt x="209" y="284"/>
                    <a:pt x="209" y="284"/>
                  </a:cubicBezTo>
                  <a:cubicBezTo>
                    <a:pt x="199" y="281"/>
                    <a:pt x="199" y="281"/>
                    <a:pt x="199" y="281"/>
                  </a:cubicBezTo>
                  <a:cubicBezTo>
                    <a:pt x="189" y="279"/>
                    <a:pt x="189" y="279"/>
                    <a:pt x="189" y="279"/>
                  </a:cubicBezTo>
                  <a:cubicBezTo>
                    <a:pt x="179" y="276"/>
                    <a:pt x="179" y="276"/>
                    <a:pt x="179" y="276"/>
                  </a:cubicBezTo>
                  <a:cubicBezTo>
                    <a:pt x="169" y="274"/>
                    <a:pt x="169" y="274"/>
                    <a:pt x="169" y="274"/>
                  </a:cubicBezTo>
                  <a:cubicBezTo>
                    <a:pt x="159" y="271"/>
                    <a:pt x="159" y="271"/>
                    <a:pt x="159" y="271"/>
                  </a:cubicBezTo>
                  <a:cubicBezTo>
                    <a:pt x="148" y="268"/>
                    <a:pt x="148" y="268"/>
                    <a:pt x="148" y="268"/>
                  </a:cubicBezTo>
                  <a:cubicBezTo>
                    <a:pt x="137" y="264"/>
                    <a:pt x="137" y="264"/>
                    <a:pt x="137" y="264"/>
                  </a:cubicBezTo>
                  <a:cubicBezTo>
                    <a:pt x="127" y="261"/>
                    <a:pt x="127" y="261"/>
                    <a:pt x="127" y="261"/>
                  </a:cubicBezTo>
                  <a:cubicBezTo>
                    <a:pt x="116" y="257"/>
                    <a:pt x="116" y="257"/>
                    <a:pt x="116" y="257"/>
                  </a:cubicBezTo>
                  <a:cubicBezTo>
                    <a:pt x="106" y="254"/>
                    <a:pt x="106" y="254"/>
                    <a:pt x="106" y="254"/>
                  </a:cubicBezTo>
                  <a:cubicBezTo>
                    <a:pt x="96" y="250"/>
                    <a:pt x="96" y="250"/>
                    <a:pt x="96" y="250"/>
                  </a:cubicBezTo>
                  <a:cubicBezTo>
                    <a:pt x="86" y="246"/>
                    <a:pt x="86" y="246"/>
                    <a:pt x="86" y="246"/>
                  </a:cubicBezTo>
                  <a:cubicBezTo>
                    <a:pt x="77" y="242"/>
                    <a:pt x="77" y="242"/>
                    <a:pt x="77" y="242"/>
                  </a:cubicBezTo>
                  <a:cubicBezTo>
                    <a:pt x="68" y="238"/>
                    <a:pt x="68" y="238"/>
                    <a:pt x="68" y="238"/>
                  </a:cubicBezTo>
                  <a:cubicBezTo>
                    <a:pt x="59" y="233"/>
                    <a:pt x="59" y="233"/>
                    <a:pt x="59" y="233"/>
                  </a:cubicBezTo>
                  <a:cubicBezTo>
                    <a:pt x="51" y="229"/>
                    <a:pt x="51" y="229"/>
                    <a:pt x="51" y="229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38" y="220"/>
                    <a:pt x="38" y="220"/>
                    <a:pt x="38" y="220"/>
                  </a:cubicBezTo>
                  <a:cubicBezTo>
                    <a:pt x="32" y="216"/>
                    <a:pt x="32" y="216"/>
                    <a:pt x="32" y="216"/>
                  </a:cubicBezTo>
                  <a:cubicBezTo>
                    <a:pt x="27" y="211"/>
                    <a:pt x="27" y="211"/>
                    <a:pt x="27" y="211"/>
                  </a:cubicBezTo>
                  <a:cubicBezTo>
                    <a:pt x="23" y="206"/>
                    <a:pt x="23" y="206"/>
                    <a:pt x="23" y="206"/>
                  </a:cubicBezTo>
                  <a:cubicBezTo>
                    <a:pt x="21" y="204"/>
                    <a:pt x="21" y="204"/>
                    <a:pt x="21" y="204"/>
                  </a:cubicBezTo>
                  <a:cubicBezTo>
                    <a:pt x="19" y="201"/>
                    <a:pt x="19" y="201"/>
                    <a:pt x="19" y="201"/>
                  </a:cubicBezTo>
                  <a:cubicBezTo>
                    <a:pt x="17" y="197"/>
                    <a:pt x="17" y="197"/>
                    <a:pt x="17" y="197"/>
                  </a:cubicBezTo>
                  <a:cubicBezTo>
                    <a:pt x="14" y="193"/>
                    <a:pt x="14" y="193"/>
                    <a:pt x="14" y="193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9" y="184"/>
                    <a:pt x="9" y="184"/>
                    <a:pt x="9" y="184"/>
                  </a:cubicBezTo>
                  <a:cubicBezTo>
                    <a:pt x="6" y="179"/>
                    <a:pt x="6" y="179"/>
                    <a:pt x="6" y="179"/>
                  </a:cubicBezTo>
                  <a:cubicBezTo>
                    <a:pt x="4" y="174"/>
                    <a:pt x="4" y="174"/>
                    <a:pt x="4" y="174"/>
                  </a:cubicBezTo>
                  <a:cubicBezTo>
                    <a:pt x="2" y="169"/>
                    <a:pt x="2" y="169"/>
                    <a:pt x="2" y="169"/>
                  </a:cubicBezTo>
                  <a:cubicBezTo>
                    <a:pt x="1" y="164"/>
                    <a:pt x="1" y="164"/>
                    <a:pt x="1" y="164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1" y="147"/>
                    <a:pt x="1" y="147"/>
                    <a:pt x="1" y="147"/>
                  </a:cubicBezTo>
                  <a:cubicBezTo>
                    <a:pt x="3" y="142"/>
                    <a:pt x="3" y="142"/>
                    <a:pt x="3" y="142"/>
                  </a:cubicBezTo>
                  <a:cubicBezTo>
                    <a:pt x="5" y="137"/>
                    <a:pt x="5" y="137"/>
                    <a:pt x="5" y="137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12" y="129"/>
                    <a:pt x="12" y="129"/>
                    <a:pt x="12" y="129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20" y="123"/>
                    <a:pt x="20" y="123"/>
                    <a:pt x="20" y="123"/>
                  </a:cubicBezTo>
                  <a:cubicBezTo>
                    <a:pt x="25" y="120"/>
                    <a:pt x="25" y="120"/>
                    <a:pt x="25" y="120"/>
                  </a:cubicBezTo>
                  <a:cubicBezTo>
                    <a:pt x="30" y="117"/>
                    <a:pt x="30" y="117"/>
                    <a:pt x="30" y="117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51" y="111"/>
                    <a:pt x="51" y="111"/>
                    <a:pt x="51" y="111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110" y="109"/>
                    <a:pt x="110" y="109"/>
                    <a:pt x="110" y="109"/>
                  </a:cubicBezTo>
                  <a:cubicBezTo>
                    <a:pt x="124" y="101"/>
                    <a:pt x="124" y="101"/>
                    <a:pt x="124" y="101"/>
                  </a:cubicBezTo>
                  <a:cubicBezTo>
                    <a:pt x="140" y="89"/>
                    <a:pt x="140" y="89"/>
                    <a:pt x="140" y="89"/>
                  </a:cubicBezTo>
                  <a:cubicBezTo>
                    <a:pt x="147" y="82"/>
                    <a:pt x="147" y="82"/>
                    <a:pt x="147" y="82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62" y="76"/>
                    <a:pt x="162" y="76"/>
                    <a:pt x="162" y="76"/>
                  </a:cubicBezTo>
                  <a:cubicBezTo>
                    <a:pt x="169" y="76"/>
                    <a:pt x="169" y="76"/>
                    <a:pt x="169" y="76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189" y="85"/>
                    <a:pt x="189" y="85"/>
                    <a:pt x="189" y="85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9" y="105"/>
                    <a:pt x="209" y="105"/>
                    <a:pt x="209" y="105"/>
                  </a:cubicBezTo>
                  <a:cubicBezTo>
                    <a:pt x="213" y="110"/>
                    <a:pt x="213" y="110"/>
                    <a:pt x="213" y="110"/>
                  </a:cubicBezTo>
                  <a:cubicBezTo>
                    <a:pt x="216" y="114"/>
                    <a:pt x="216" y="114"/>
                    <a:pt x="216" y="114"/>
                  </a:cubicBezTo>
                  <a:cubicBezTo>
                    <a:pt x="218" y="118"/>
                    <a:pt x="218" y="118"/>
                    <a:pt x="218" y="118"/>
                  </a:cubicBezTo>
                  <a:cubicBezTo>
                    <a:pt x="219" y="120"/>
                    <a:pt x="219" y="120"/>
                    <a:pt x="219" y="120"/>
                  </a:cubicBezTo>
                  <a:cubicBezTo>
                    <a:pt x="220" y="121"/>
                    <a:pt x="220" y="121"/>
                    <a:pt x="220" y="121"/>
                  </a:cubicBezTo>
                  <a:cubicBezTo>
                    <a:pt x="220" y="120"/>
                    <a:pt x="220" y="120"/>
                    <a:pt x="220" y="120"/>
                  </a:cubicBezTo>
                  <a:cubicBezTo>
                    <a:pt x="220" y="119"/>
                    <a:pt x="220" y="119"/>
                    <a:pt x="220" y="119"/>
                  </a:cubicBezTo>
                  <a:cubicBezTo>
                    <a:pt x="219" y="117"/>
                    <a:pt x="219" y="117"/>
                    <a:pt x="219" y="117"/>
                  </a:cubicBezTo>
                  <a:cubicBezTo>
                    <a:pt x="219" y="114"/>
                    <a:pt x="219" y="114"/>
                    <a:pt x="219" y="114"/>
                  </a:cubicBezTo>
                  <a:cubicBezTo>
                    <a:pt x="218" y="110"/>
                    <a:pt x="218" y="110"/>
                    <a:pt x="218" y="110"/>
                  </a:cubicBezTo>
                  <a:cubicBezTo>
                    <a:pt x="218" y="106"/>
                    <a:pt x="218" y="106"/>
                    <a:pt x="218" y="106"/>
                  </a:cubicBezTo>
                  <a:cubicBezTo>
                    <a:pt x="217" y="101"/>
                    <a:pt x="217" y="101"/>
                    <a:pt x="217" y="101"/>
                  </a:cubicBezTo>
                  <a:cubicBezTo>
                    <a:pt x="217" y="96"/>
                    <a:pt x="217" y="96"/>
                    <a:pt x="217" y="96"/>
                  </a:cubicBezTo>
                  <a:cubicBezTo>
                    <a:pt x="217" y="90"/>
                    <a:pt x="217" y="90"/>
                    <a:pt x="217" y="90"/>
                  </a:cubicBezTo>
                  <a:cubicBezTo>
                    <a:pt x="217" y="84"/>
                    <a:pt x="217" y="84"/>
                    <a:pt x="217" y="84"/>
                  </a:cubicBezTo>
                  <a:cubicBezTo>
                    <a:pt x="217" y="78"/>
                    <a:pt x="217" y="78"/>
                    <a:pt x="217" y="78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21" y="58"/>
                    <a:pt x="221" y="58"/>
                    <a:pt x="221" y="58"/>
                  </a:cubicBezTo>
                  <a:cubicBezTo>
                    <a:pt x="223" y="52"/>
                    <a:pt x="223" y="52"/>
                    <a:pt x="223" y="52"/>
                  </a:cubicBezTo>
                  <a:cubicBezTo>
                    <a:pt x="226" y="45"/>
                    <a:pt x="226" y="45"/>
                    <a:pt x="226" y="45"/>
                  </a:cubicBezTo>
                  <a:cubicBezTo>
                    <a:pt x="231" y="36"/>
                    <a:pt x="231" y="36"/>
                    <a:pt x="231" y="36"/>
                  </a:cubicBezTo>
                  <a:cubicBezTo>
                    <a:pt x="237" y="27"/>
                    <a:pt x="237" y="27"/>
                    <a:pt x="237" y="27"/>
                  </a:cubicBezTo>
                  <a:cubicBezTo>
                    <a:pt x="245" y="19"/>
                    <a:pt x="245" y="19"/>
                    <a:pt x="245" y="19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79" y="3"/>
                    <a:pt x="279" y="3"/>
                    <a:pt x="279" y="3"/>
                  </a:cubicBezTo>
                  <a:cubicBezTo>
                    <a:pt x="295" y="0"/>
                    <a:pt x="295" y="0"/>
                    <a:pt x="295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19" y="1"/>
                    <a:pt x="319" y="1"/>
                    <a:pt x="319" y="1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29" y="5"/>
                    <a:pt x="329" y="5"/>
                    <a:pt x="329" y="5"/>
                  </a:cubicBezTo>
                  <a:cubicBezTo>
                    <a:pt x="335" y="8"/>
                    <a:pt x="335" y="8"/>
                    <a:pt x="335" y="8"/>
                  </a:cubicBezTo>
                  <a:cubicBezTo>
                    <a:pt x="341" y="13"/>
                    <a:pt x="341" y="13"/>
                    <a:pt x="341" y="13"/>
                  </a:cubicBezTo>
                  <a:cubicBezTo>
                    <a:pt x="348" y="17"/>
                    <a:pt x="348" y="17"/>
                    <a:pt x="348" y="17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61" y="29"/>
                    <a:pt x="361" y="29"/>
                    <a:pt x="361" y="29"/>
                  </a:cubicBezTo>
                  <a:cubicBezTo>
                    <a:pt x="367" y="37"/>
                    <a:pt x="367" y="37"/>
                    <a:pt x="367" y="37"/>
                  </a:cubicBezTo>
                  <a:cubicBezTo>
                    <a:pt x="372" y="46"/>
                    <a:pt x="372" y="46"/>
                    <a:pt x="372" y="46"/>
                  </a:cubicBezTo>
                  <a:cubicBezTo>
                    <a:pt x="377" y="55"/>
                    <a:pt x="377" y="55"/>
                    <a:pt x="377" y="55"/>
                  </a:cubicBezTo>
                  <a:cubicBezTo>
                    <a:pt x="380" y="65"/>
                    <a:pt x="380" y="65"/>
                    <a:pt x="380" y="65"/>
                  </a:cubicBezTo>
                  <a:cubicBezTo>
                    <a:pt x="381" y="77"/>
                    <a:pt x="381" y="77"/>
                    <a:pt x="381" y="77"/>
                  </a:cubicBezTo>
                  <a:cubicBezTo>
                    <a:pt x="381" y="90"/>
                    <a:pt x="381" y="90"/>
                    <a:pt x="381" y="90"/>
                  </a:cubicBezTo>
                  <a:cubicBezTo>
                    <a:pt x="378" y="103"/>
                    <a:pt x="378" y="103"/>
                    <a:pt x="378" y="103"/>
                  </a:cubicBezTo>
                  <a:cubicBezTo>
                    <a:pt x="375" y="118"/>
                    <a:pt x="375" y="118"/>
                    <a:pt x="375" y="118"/>
                  </a:cubicBezTo>
                  <a:cubicBezTo>
                    <a:pt x="371" y="131"/>
                    <a:pt x="371" y="131"/>
                    <a:pt x="371" y="131"/>
                  </a:cubicBezTo>
                  <a:cubicBezTo>
                    <a:pt x="366" y="145"/>
                    <a:pt x="366" y="145"/>
                    <a:pt x="366" y="145"/>
                  </a:cubicBezTo>
                  <a:cubicBezTo>
                    <a:pt x="361" y="158"/>
                    <a:pt x="361" y="158"/>
                    <a:pt x="361" y="158"/>
                  </a:cubicBezTo>
                  <a:cubicBezTo>
                    <a:pt x="356" y="171"/>
                    <a:pt x="356" y="171"/>
                    <a:pt x="356" y="171"/>
                  </a:cubicBezTo>
                  <a:cubicBezTo>
                    <a:pt x="350" y="183"/>
                    <a:pt x="350" y="183"/>
                    <a:pt x="350" y="183"/>
                  </a:cubicBezTo>
                  <a:cubicBezTo>
                    <a:pt x="345" y="194"/>
                    <a:pt x="345" y="194"/>
                    <a:pt x="345" y="194"/>
                  </a:cubicBezTo>
                  <a:cubicBezTo>
                    <a:pt x="340" y="205"/>
                    <a:pt x="340" y="205"/>
                    <a:pt x="340" y="205"/>
                  </a:cubicBezTo>
                  <a:cubicBezTo>
                    <a:pt x="334" y="215"/>
                    <a:pt x="334" y="215"/>
                    <a:pt x="334" y="215"/>
                  </a:cubicBezTo>
                  <a:cubicBezTo>
                    <a:pt x="330" y="223"/>
                    <a:pt x="330" y="223"/>
                    <a:pt x="330" y="223"/>
                  </a:cubicBezTo>
                  <a:cubicBezTo>
                    <a:pt x="325" y="231"/>
                    <a:pt x="325" y="231"/>
                    <a:pt x="325" y="231"/>
                  </a:cubicBezTo>
                  <a:cubicBezTo>
                    <a:pt x="321" y="237"/>
                    <a:pt x="321" y="237"/>
                    <a:pt x="321" y="237"/>
                  </a:cubicBezTo>
                  <a:cubicBezTo>
                    <a:pt x="318" y="243"/>
                    <a:pt x="318" y="243"/>
                    <a:pt x="318" y="243"/>
                  </a:cubicBezTo>
                  <a:cubicBezTo>
                    <a:pt x="316" y="246"/>
                    <a:pt x="316" y="246"/>
                    <a:pt x="316" y="246"/>
                  </a:cubicBezTo>
                  <a:cubicBezTo>
                    <a:pt x="314" y="249"/>
                    <a:pt x="314" y="249"/>
                    <a:pt x="314" y="249"/>
                  </a:cubicBezTo>
                  <a:cubicBezTo>
                    <a:pt x="314" y="249"/>
                    <a:pt x="314" y="249"/>
                    <a:pt x="314" y="249"/>
                  </a:cubicBezTo>
                  <a:close/>
                  <a:moveTo>
                    <a:pt x="341" y="282"/>
                  </a:moveTo>
                  <a:cubicBezTo>
                    <a:pt x="341" y="282"/>
                    <a:pt x="341" y="282"/>
                    <a:pt x="341" y="282"/>
                  </a:cubicBezTo>
                  <a:cubicBezTo>
                    <a:pt x="336" y="287"/>
                    <a:pt x="336" y="287"/>
                    <a:pt x="336" y="287"/>
                  </a:cubicBezTo>
                  <a:cubicBezTo>
                    <a:pt x="329" y="292"/>
                    <a:pt x="329" y="292"/>
                    <a:pt x="329" y="292"/>
                  </a:cubicBezTo>
                  <a:cubicBezTo>
                    <a:pt x="322" y="298"/>
                    <a:pt x="322" y="298"/>
                    <a:pt x="322" y="298"/>
                  </a:cubicBezTo>
                  <a:cubicBezTo>
                    <a:pt x="313" y="303"/>
                    <a:pt x="313" y="303"/>
                    <a:pt x="313" y="303"/>
                  </a:cubicBezTo>
                  <a:cubicBezTo>
                    <a:pt x="305" y="307"/>
                    <a:pt x="305" y="307"/>
                    <a:pt x="305" y="307"/>
                  </a:cubicBezTo>
                  <a:cubicBezTo>
                    <a:pt x="297" y="311"/>
                    <a:pt x="297" y="311"/>
                    <a:pt x="297" y="311"/>
                  </a:cubicBezTo>
                  <a:cubicBezTo>
                    <a:pt x="291" y="313"/>
                    <a:pt x="291" y="313"/>
                    <a:pt x="291" y="313"/>
                  </a:cubicBezTo>
                  <a:cubicBezTo>
                    <a:pt x="286" y="313"/>
                    <a:pt x="286" y="313"/>
                    <a:pt x="286" y="313"/>
                  </a:cubicBezTo>
                  <a:cubicBezTo>
                    <a:pt x="286" y="314"/>
                    <a:pt x="286" y="314"/>
                    <a:pt x="286" y="314"/>
                  </a:cubicBezTo>
                  <a:cubicBezTo>
                    <a:pt x="286" y="314"/>
                    <a:pt x="286" y="314"/>
                    <a:pt x="286" y="314"/>
                  </a:cubicBezTo>
                  <a:cubicBezTo>
                    <a:pt x="285" y="316"/>
                    <a:pt x="285" y="316"/>
                    <a:pt x="285" y="316"/>
                  </a:cubicBezTo>
                  <a:cubicBezTo>
                    <a:pt x="284" y="318"/>
                    <a:pt x="284" y="318"/>
                    <a:pt x="284" y="318"/>
                  </a:cubicBezTo>
                  <a:cubicBezTo>
                    <a:pt x="283" y="322"/>
                    <a:pt x="283" y="322"/>
                    <a:pt x="283" y="322"/>
                  </a:cubicBezTo>
                  <a:cubicBezTo>
                    <a:pt x="282" y="327"/>
                    <a:pt x="282" y="327"/>
                    <a:pt x="282" y="327"/>
                  </a:cubicBezTo>
                  <a:cubicBezTo>
                    <a:pt x="282" y="329"/>
                    <a:pt x="282" y="329"/>
                    <a:pt x="282" y="329"/>
                  </a:cubicBezTo>
                  <a:cubicBezTo>
                    <a:pt x="282" y="332"/>
                    <a:pt x="282" y="332"/>
                    <a:pt x="282" y="332"/>
                  </a:cubicBezTo>
                  <a:cubicBezTo>
                    <a:pt x="281" y="339"/>
                    <a:pt x="281" y="339"/>
                    <a:pt x="281" y="339"/>
                  </a:cubicBezTo>
                  <a:cubicBezTo>
                    <a:pt x="280" y="346"/>
                    <a:pt x="280" y="346"/>
                    <a:pt x="280" y="346"/>
                  </a:cubicBezTo>
                  <a:cubicBezTo>
                    <a:pt x="279" y="354"/>
                    <a:pt x="279" y="354"/>
                    <a:pt x="279" y="354"/>
                  </a:cubicBezTo>
                  <a:cubicBezTo>
                    <a:pt x="278" y="363"/>
                    <a:pt x="278" y="363"/>
                    <a:pt x="278" y="363"/>
                  </a:cubicBezTo>
                  <a:cubicBezTo>
                    <a:pt x="277" y="372"/>
                    <a:pt x="277" y="372"/>
                    <a:pt x="277" y="372"/>
                  </a:cubicBezTo>
                  <a:cubicBezTo>
                    <a:pt x="277" y="381"/>
                    <a:pt x="277" y="381"/>
                    <a:pt x="277" y="381"/>
                  </a:cubicBezTo>
                  <a:cubicBezTo>
                    <a:pt x="276" y="391"/>
                    <a:pt x="276" y="391"/>
                    <a:pt x="276" y="391"/>
                  </a:cubicBezTo>
                  <a:cubicBezTo>
                    <a:pt x="276" y="402"/>
                    <a:pt x="276" y="402"/>
                    <a:pt x="276" y="402"/>
                  </a:cubicBezTo>
                  <a:cubicBezTo>
                    <a:pt x="275" y="412"/>
                    <a:pt x="275" y="412"/>
                    <a:pt x="275" y="412"/>
                  </a:cubicBezTo>
                  <a:cubicBezTo>
                    <a:pt x="275" y="423"/>
                    <a:pt x="275" y="423"/>
                    <a:pt x="275" y="423"/>
                  </a:cubicBezTo>
                  <a:cubicBezTo>
                    <a:pt x="275" y="434"/>
                    <a:pt x="275" y="434"/>
                    <a:pt x="275" y="434"/>
                  </a:cubicBezTo>
                  <a:cubicBezTo>
                    <a:pt x="275" y="445"/>
                    <a:pt x="275" y="445"/>
                    <a:pt x="275" y="445"/>
                  </a:cubicBezTo>
                  <a:cubicBezTo>
                    <a:pt x="275" y="456"/>
                    <a:pt x="275" y="456"/>
                    <a:pt x="275" y="456"/>
                  </a:cubicBezTo>
                  <a:cubicBezTo>
                    <a:pt x="276" y="467"/>
                    <a:pt x="276" y="467"/>
                    <a:pt x="276" y="467"/>
                  </a:cubicBezTo>
                  <a:cubicBezTo>
                    <a:pt x="276" y="478"/>
                    <a:pt x="276" y="478"/>
                    <a:pt x="276" y="478"/>
                  </a:cubicBezTo>
                  <a:cubicBezTo>
                    <a:pt x="277" y="489"/>
                    <a:pt x="277" y="489"/>
                    <a:pt x="277" y="489"/>
                  </a:cubicBezTo>
                  <a:cubicBezTo>
                    <a:pt x="278" y="499"/>
                    <a:pt x="278" y="499"/>
                    <a:pt x="278" y="499"/>
                  </a:cubicBezTo>
                  <a:cubicBezTo>
                    <a:pt x="279" y="509"/>
                    <a:pt x="279" y="509"/>
                    <a:pt x="279" y="509"/>
                  </a:cubicBezTo>
                  <a:cubicBezTo>
                    <a:pt x="280" y="519"/>
                    <a:pt x="280" y="519"/>
                    <a:pt x="280" y="519"/>
                  </a:cubicBezTo>
                  <a:cubicBezTo>
                    <a:pt x="282" y="528"/>
                    <a:pt x="282" y="528"/>
                    <a:pt x="282" y="528"/>
                  </a:cubicBezTo>
                  <a:cubicBezTo>
                    <a:pt x="284" y="537"/>
                    <a:pt x="284" y="537"/>
                    <a:pt x="284" y="537"/>
                  </a:cubicBezTo>
                  <a:cubicBezTo>
                    <a:pt x="283" y="533"/>
                    <a:pt x="283" y="533"/>
                    <a:pt x="283" y="533"/>
                  </a:cubicBezTo>
                  <a:cubicBezTo>
                    <a:pt x="286" y="545"/>
                    <a:pt x="286" y="545"/>
                    <a:pt x="286" y="545"/>
                  </a:cubicBezTo>
                  <a:cubicBezTo>
                    <a:pt x="288" y="553"/>
                    <a:pt x="288" y="553"/>
                    <a:pt x="288" y="553"/>
                  </a:cubicBezTo>
                  <a:cubicBezTo>
                    <a:pt x="291" y="559"/>
                    <a:pt x="291" y="559"/>
                    <a:pt x="291" y="559"/>
                  </a:cubicBezTo>
                  <a:cubicBezTo>
                    <a:pt x="294" y="565"/>
                    <a:pt x="294" y="565"/>
                    <a:pt x="294" y="565"/>
                  </a:cubicBezTo>
                  <a:cubicBezTo>
                    <a:pt x="297" y="571"/>
                    <a:pt x="297" y="571"/>
                    <a:pt x="297" y="571"/>
                  </a:cubicBezTo>
                  <a:cubicBezTo>
                    <a:pt x="299" y="573"/>
                    <a:pt x="299" y="573"/>
                    <a:pt x="299" y="573"/>
                  </a:cubicBezTo>
                  <a:cubicBezTo>
                    <a:pt x="302" y="576"/>
                    <a:pt x="302" y="576"/>
                    <a:pt x="302" y="576"/>
                  </a:cubicBezTo>
                  <a:cubicBezTo>
                    <a:pt x="304" y="580"/>
                    <a:pt x="304" y="580"/>
                    <a:pt x="304" y="580"/>
                  </a:cubicBezTo>
                  <a:cubicBezTo>
                    <a:pt x="307" y="583"/>
                    <a:pt x="307" y="583"/>
                    <a:pt x="307" y="583"/>
                  </a:cubicBezTo>
                  <a:cubicBezTo>
                    <a:pt x="310" y="587"/>
                    <a:pt x="310" y="587"/>
                    <a:pt x="310" y="587"/>
                  </a:cubicBezTo>
                  <a:cubicBezTo>
                    <a:pt x="315" y="591"/>
                    <a:pt x="315" y="591"/>
                    <a:pt x="315" y="591"/>
                  </a:cubicBezTo>
                  <a:cubicBezTo>
                    <a:pt x="318" y="595"/>
                    <a:pt x="318" y="595"/>
                    <a:pt x="318" y="595"/>
                  </a:cubicBezTo>
                  <a:cubicBezTo>
                    <a:pt x="323" y="598"/>
                    <a:pt x="323" y="598"/>
                    <a:pt x="323" y="598"/>
                  </a:cubicBezTo>
                  <a:cubicBezTo>
                    <a:pt x="327" y="601"/>
                    <a:pt x="327" y="601"/>
                    <a:pt x="327" y="601"/>
                  </a:cubicBezTo>
                  <a:cubicBezTo>
                    <a:pt x="332" y="604"/>
                    <a:pt x="332" y="604"/>
                    <a:pt x="332" y="604"/>
                  </a:cubicBezTo>
                  <a:cubicBezTo>
                    <a:pt x="337" y="607"/>
                    <a:pt x="337" y="607"/>
                    <a:pt x="337" y="607"/>
                  </a:cubicBezTo>
                  <a:cubicBezTo>
                    <a:pt x="342" y="608"/>
                    <a:pt x="342" y="608"/>
                    <a:pt x="342" y="608"/>
                  </a:cubicBezTo>
                  <a:cubicBezTo>
                    <a:pt x="348" y="609"/>
                    <a:pt x="348" y="609"/>
                    <a:pt x="348" y="609"/>
                  </a:cubicBezTo>
                  <a:cubicBezTo>
                    <a:pt x="353" y="609"/>
                    <a:pt x="353" y="609"/>
                    <a:pt x="353" y="609"/>
                  </a:cubicBezTo>
                  <a:cubicBezTo>
                    <a:pt x="359" y="608"/>
                    <a:pt x="359" y="608"/>
                    <a:pt x="359" y="608"/>
                  </a:cubicBezTo>
                  <a:cubicBezTo>
                    <a:pt x="364" y="606"/>
                    <a:pt x="364" y="606"/>
                    <a:pt x="364" y="606"/>
                  </a:cubicBezTo>
                  <a:cubicBezTo>
                    <a:pt x="368" y="604"/>
                    <a:pt x="368" y="604"/>
                    <a:pt x="368" y="604"/>
                  </a:cubicBezTo>
                  <a:cubicBezTo>
                    <a:pt x="372" y="602"/>
                    <a:pt x="372" y="602"/>
                    <a:pt x="372" y="602"/>
                  </a:cubicBezTo>
                  <a:cubicBezTo>
                    <a:pt x="377" y="599"/>
                    <a:pt x="377" y="599"/>
                    <a:pt x="377" y="599"/>
                  </a:cubicBezTo>
                  <a:cubicBezTo>
                    <a:pt x="381" y="595"/>
                    <a:pt x="381" y="595"/>
                    <a:pt x="381" y="595"/>
                  </a:cubicBezTo>
                  <a:cubicBezTo>
                    <a:pt x="385" y="590"/>
                    <a:pt x="385" y="590"/>
                    <a:pt x="385" y="590"/>
                  </a:cubicBezTo>
                  <a:cubicBezTo>
                    <a:pt x="389" y="585"/>
                    <a:pt x="389" y="585"/>
                    <a:pt x="389" y="585"/>
                  </a:cubicBezTo>
                  <a:cubicBezTo>
                    <a:pt x="393" y="579"/>
                    <a:pt x="393" y="579"/>
                    <a:pt x="393" y="579"/>
                  </a:cubicBezTo>
                  <a:cubicBezTo>
                    <a:pt x="397" y="573"/>
                    <a:pt x="397" y="573"/>
                    <a:pt x="397" y="573"/>
                  </a:cubicBezTo>
                  <a:cubicBezTo>
                    <a:pt x="399" y="568"/>
                    <a:pt x="399" y="568"/>
                    <a:pt x="399" y="568"/>
                  </a:cubicBezTo>
                  <a:cubicBezTo>
                    <a:pt x="400" y="560"/>
                    <a:pt x="400" y="560"/>
                    <a:pt x="400" y="560"/>
                  </a:cubicBezTo>
                  <a:cubicBezTo>
                    <a:pt x="401" y="551"/>
                    <a:pt x="401" y="551"/>
                    <a:pt x="401" y="551"/>
                  </a:cubicBezTo>
                  <a:cubicBezTo>
                    <a:pt x="404" y="540"/>
                    <a:pt x="404" y="540"/>
                    <a:pt x="404" y="540"/>
                  </a:cubicBezTo>
                  <a:cubicBezTo>
                    <a:pt x="409" y="529"/>
                    <a:pt x="409" y="529"/>
                    <a:pt x="409" y="529"/>
                  </a:cubicBezTo>
                  <a:cubicBezTo>
                    <a:pt x="416" y="517"/>
                    <a:pt x="416" y="517"/>
                    <a:pt x="416" y="517"/>
                  </a:cubicBezTo>
                  <a:cubicBezTo>
                    <a:pt x="428" y="505"/>
                    <a:pt x="428" y="505"/>
                    <a:pt x="428" y="505"/>
                  </a:cubicBezTo>
                  <a:cubicBezTo>
                    <a:pt x="444" y="494"/>
                    <a:pt x="444" y="494"/>
                    <a:pt x="444" y="494"/>
                  </a:cubicBezTo>
                  <a:cubicBezTo>
                    <a:pt x="453" y="489"/>
                    <a:pt x="453" y="489"/>
                    <a:pt x="453" y="489"/>
                  </a:cubicBezTo>
                  <a:cubicBezTo>
                    <a:pt x="459" y="483"/>
                    <a:pt x="459" y="483"/>
                    <a:pt x="459" y="483"/>
                  </a:cubicBezTo>
                  <a:cubicBezTo>
                    <a:pt x="463" y="477"/>
                    <a:pt x="463" y="477"/>
                    <a:pt x="463" y="477"/>
                  </a:cubicBezTo>
                  <a:cubicBezTo>
                    <a:pt x="465" y="470"/>
                    <a:pt x="465" y="470"/>
                    <a:pt x="465" y="470"/>
                  </a:cubicBezTo>
                  <a:cubicBezTo>
                    <a:pt x="466" y="463"/>
                    <a:pt x="466" y="463"/>
                    <a:pt x="466" y="463"/>
                  </a:cubicBezTo>
                  <a:cubicBezTo>
                    <a:pt x="465" y="456"/>
                    <a:pt x="465" y="456"/>
                    <a:pt x="465" y="456"/>
                  </a:cubicBezTo>
                  <a:cubicBezTo>
                    <a:pt x="463" y="449"/>
                    <a:pt x="463" y="449"/>
                    <a:pt x="463" y="449"/>
                  </a:cubicBezTo>
                  <a:cubicBezTo>
                    <a:pt x="460" y="442"/>
                    <a:pt x="460" y="442"/>
                    <a:pt x="460" y="442"/>
                  </a:cubicBezTo>
                  <a:cubicBezTo>
                    <a:pt x="457" y="435"/>
                    <a:pt x="457" y="435"/>
                    <a:pt x="457" y="435"/>
                  </a:cubicBezTo>
                  <a:cubicBezTo>
                    <a:pt x="453" y="429"/>
                    <a:pt x="453" y="429"/>
                    <a:pt x="453" y="429"/>
                  </a:cubicBezTo>
                  <a:cubicBezTo>
                    <a:pt x="449" y="423"/>
                    <a:pt x="449" y="423"/>
                    <a:pt x="449" y="423"/>
                  </a:cubicBezTo>
                  <a:cubicBezTo>
                    <a:pt x="446" y="418"/>
                    <a:pt x="446" y="418"/>
                    <a:pt x="446" y="418"/>
                  </a:cubicBezTo>
                  <a:cubicBezTo>
                    <a:pt x="442" y="414"/>
                    <a:pt x="442" y="414"/>
                    <a:pt x="442" y="414"/>
                  </a:cubicBezTo>
                  <a:cubicBezTo>
                    <a:pt x="440" y="411"/>
                    <a:pt x="440" y="411"/>
                    <a:pt x="440" y="411"/>
                  </a:cubicBezTo>
                  <a:cubicBezTo>
                    <a:pt x="438" y="409"/>
                    <a:pt x="438" y="409"/>
                    <a:pt x="438" y="409"/>
                  </a:cubicBezTo>
                  <a:cubicBezTo>
                    <a:pt x="437" y="409"/>
                    <a:pt x="437" y="409"/>
                    <a:pt x="437" y="409"/>
                  </a:cubicBezTo>
                  <a:cubicBezTo>
                    <a:pt x="438" y="409"/>
                    <a:pt x="438" y="409"/>
                    <a:pt x="438" y="409"/>
                  </a:cubicBezTo>
                  <a:cubicBezTo>
                    <a:pt x="439" y="410"/>
                    <a:pt x="439" y="410"/>
                    <a:pt x="439" y="410"/>
                  </a:cubicBezTo>
                  <a:cubicBezTo>
                    <a:pt x="441" y="410"/>
                    <a:pt x="441" y="410"/>
                    <a:pt x="441" y="410"/>
                  </a:cubicBezTo>
                  <a:cubicBezTo>
                    <a:pt x="443" y="412"/>
                    <a:pt x="443" y="412"/>
                    <a:pt x="443" y="412"/>
                  </a:cubicBezTo>
                  <a:cubicBezTo>
                    <a:pt x="447" y="413"/>
                    <a:pt x="447" y="413"/>
                    <a:pt x="447" y="413"/>
                  </a:cubicBezTo>
                  <a:cubicBezTo>
                    <a:pt x="451" y="415"/>
                    <a:pt x="451" y="415"/>
                    <a:pt x="451" y="415"/>
                  </a:cubicBezTo>
                  <a:cubicBezTo>
                    <a:pt x="455" y="417"/>
                    <a:pt x="455" y="417"/>
                    <a:pt x="455" y="417"/>
                  </a:cubicBezTo>
                  <a:cubicBezTo>
                    <a:pt x="460" y="419"/>
                    <a:pt x="460" y="419"/>
                    <a:pt x="460" y="419"/>
                  </a:cubicBezTo>
                  <a:cubicBezTo>
                    <a:pt x="466" y="420"/>
                    <a:pt x="466" y="420"/>
                    <a:pt x="466" y="420"/>
                  </a:cubicBezTo>
                  <a:cubicBezTo>
                    <a:pt x="472" y="422"/>
                    <a:pt x="472" y="422"/>
                    <a:pt x="472" y="422"/>
                  </a:cubicBezTo>
                  <a:cubicBezTo>
                    <a:pt x="478" y="424"/>
                    <a:pt x="478" y="424"/>
                    <a:pt x="478" y="424"/>
                  </a:cubicBezTo>
                  <a:cubicBezTo>
                    <a:pt x="484" y="425"/>
                    <a:pt x="484" y="425"/>
                    <a:pt x="484" y="425"/>
                  </a:cubicBezTo>
                  <a:cubicBezTo>
                    <a:pt x="491" y="426"/>
                    <a:pt x="491" y="426"/>
                    <a:pt x="491" y="426"/>
                  </a:cubicBezTo>
                  <a:cubicBezTo>
                    <a:pt x="498" y="426"/>
                    <a:pt x="498" y="426"/>
                    <a:pt x="498" y="426"/>
                  </a:cubicBezTo>
                  <a:cubicBezTo>
                    <a:pt x="505" y="426"/>
                    <a:pt x="505" y="426"/>
                    <a:pt x="505" y="426"/>
                  </a:cubicBezTo>
                  <a:cubicBezTo>
                    <a:pt x="512" y="425"/>
                    <a:pt x="512" y="425"/>
                    <a:pt x="512" y="425"/>
                  </a:cubicBezTo>
                  <a:cubicBezTo>
                    <a:pt x="522" y="423"/>
                    <a:pt x="522" y="423"/>
                    <a:pt x="522" y="423"/>
                  </a:cubicBezTo>
                  <a:cubicBezTo>
                    <a:pt x="532" y="420"/>
                    <a:pt x="532" y="420"/>
                    <a:pt x="532" y="420"/>
                  </a:cubicBezTo>
                  <a:cubicBezTo>
                    <a:pt x="542" y="415"/>
                    <a:pt x="542" y="415"/>
                    <a:pt x="542" y="415"/>
                  </a:cubicBezTo>
                  <a:cubicBezTo>
                    <a:pt x="551" y="408"/>
                    <a:pt x="551" y="408"/>
                    <a:pt x="551" y="408"/>
                  </a:cubicBezTo>
                  <a:cubicBezTo>
                    <a:pt x="560" y="398"/>
                    <a:pt x="560" y="398"/>
                    <a:pt x="560" y="398"/>
                  </a:cubicBezTo>
                  <a:cubicBezTo>
                    <a:pt x="568" y="387"/>
                    <a:pt x="568" y="387"/>
                    <a:pt x="568" y="387"/>
                  </a:cubicBezTo>
                  <a:cubicBezTo>
                    <a:pt x="575" y="372"/>
                    <a:pt x="575" y="372"/>
                    <a:pt x="575" y="372"/>
                  </a:cubicBezTo>
                  <a:cubicBezTo>
                    <a:pt x="581" y="355"/>
                    <a:pt x="581" y="355"/>
                    <a:pt x="581" y="355"/>
                  </a:cubicBezTo>
                  <a:cubicBezTo>
                    <a:pt x="581" y="353"/>
                    <a:pt x="581" y="353"/>
                    <a:pt x="581" y="353"/>
                  </a:cubicBezTo>
                  <a:cubicBezTo>
                    <a:pt x="581" y="350"/>
                    <a:pt x="581" y="350"/>
                    <a:pt x="581" y="350"/>
                  </a:cubicBezTo>
                  <a:cubicBezTo>
                    <a:pt x="581" y="345"/>
                    <a:pt x="581" y="345"/>
                    <a:pt x="581" y="345"/>
                  </a:cubicBezTo>
                  <a:cubicBezTo>
                    <a:pt x="580" y="339"/>
                    <a:pt x="580" y="339"/>
                    <a:pt x="580" y="339"/>
                  </a:cubicBezTo>
                  <a:cubicBezTo>
                    <a:pt x="579" y="332"/>
                    <a:pt x="579" y="332"/>
                    <a:pt x="579" y="332"/>
                  </a:cubicBezTo>
                  <a:cubicBezTo>
                    <a:pt x="577" y="325"/>
                    <a:pt x="577" y="325"/>
                    <a:pt x="577" y="325"/>
                  </a:cubicBezTo>
                  <a:cubicBezTo>
                    <a:pt x="574" y="317"/>
                    <a:pt x="574" y="317"/>
                    <a:pt x="574" y="317"/>
                  </a:cubicBezTo>
                  <a:cubicBezTo>
                    <a:pt x="571" y="309"/>
                    <a:pt x="571" y="309"/>
                    <a:pt x="571" y="309"/>
                  </a:cubicBezTo>
                  <a:cubicBezTo>
                    <a:pt x="566" y="301"/>
                    <a:pt x="566" y="301"/>
                    <a:pt x="566" y="301"/>
                  </a:cubicBezTo>
                  <a:cubicBezTo>
                    <a:pt x="561" y="293"/>
                    <a:pt x="561" y="293"/>
                    <a:pt x="561" y="293"/>
                  </a:cubicBezTo>
                  <a:cubicBezTo>
                    <a:pt x="554" y="286"/>
                    <a:pt x="554" y="286"/>
                    <a:pt x="554" y="286"/>
                  </a:cubicBezTo>
                  <a:cubicBezTo>
                    <a:pt x="546" y="279"/>
                    <a:pt x="546" y="279"/>
                    <a:pt x="546" y="279"/>
                  </a:cubicBezTo>
                  <a:cubicBezTo>
                    <a:pt x="537" y="273"/>
                    <a:pt x="537" y="273"/>
                    <a:pt x="537" y="273"/>
                  </a:cubicBezTo>
                  <a:cubicBezTo>
                    <a:pt x="526" y="268"/>
                    <a:pt x="526" y="268"/>
                    <a:pt x="526" y="268"/>
                  </a:cubicBezTo>
                  <a:cubicBezTo>
                    <a:pt x="514" y="265"/>
                    <a:pt x="514" y="265"/>
                    <a:pt x="514" y="265"/>
                  </a:cubicBezTo>
                  <a:cubicBezTo>
                    <a:pt x="500" y="263"/>
                    <a:pt x="500" y="263"/>
                    <a:pt x="500" y="263"/>
                  </a:cubicBezTo>
                  <a:cubicBezTo>
                    <a:pt x="486" y="262"/>
                    <a:pt x="486" y="262"/>
                    <a:pt x="486" y="262"/>
                  </a:cubicBezTo>
                  <a:cubicBezTo>
                    <a:pt x="471" y="262"/>
                    <a:pt x="471" y="262"/>
                    <a:pt x="471" y="262"/>
                  </a:cubicBezTo>
                  <a:cubicBezTo>
                    <a:pt x="456" y="263"/>
                    <a:pt x="456" y="263"/>
                    <a:pt x="456" y="263"/>
                  </a:cubicBezTo>
                  <a:cubicBezTo>
                    <a:pt x="442" y="264"/>
                    <a:pt x="442" y="264"/>
                    <a:pt x="442" y="264"/>
                  </a:cubicBezTo>
                  <a:cubicBezTo>
                    <a:pt x="428" y="265"/>
                    <a:pt x="428" y="265"/>
                    <a:pt x="428" y="265"/>
                  </a:cubicBezTo>
                  <a:cubicBezTo>
                    <a:pt x="415" y="266"/>
                    <a:pt x="415" y="266"/>
                    <a:pt x="415" y="266"/>
                  </a:cubicBezTo>
                  <a:cubicBezTo>
                    <a:pt x="403" y="268"/>
                    <a:pt x="403" y="268"/>
                    <a:pt x="403" y="268"/>
                  </a:cubicBezTo>
                  <a:cubicBezTo>
                    <a:pt x="391" y="270"/>
                    <a:pt x="391" y="270"/>
                    <a:pt x="391" y="270"/>
                  </a:cubicBezTo>
                  <a:cubicBezTo>
                    <a:pt x="380" y="272"/>
                    <a:pt x="380" y="272"/>
                    <a:pt x="380" y="272"/>
                  </a:cubicBezTo>
                  <a:cubicBezTo>
                    <a:pt x="371" y="274"/>
                    <a:pt x="371" y="274"/>
                    <a:pt x="371" y="274"/>
                  </a:cubicBezTo>
                  <a:cubicBezTo>
                    <a:pt x="362" y="276"/>
                    <a:pt x="362" y="276"/>
                    <a:pt x="362" y="276"/>
                  </a:cubicBezTo>
                  <a:cubicBezTo>
                    <a:pt x="355" y="278"/>
                    <a:pt x="355" y="278"/>
                    <a:pt x="355" y="278"/>
                  </a:cubicBezTo>
                  <a:cubicBezTo>
                    <a:pt x="349" y="280"/>
                    <a:pt x="349" y="280"/>
                    <a:pt x="349" y="280"/>
                  </a:cubicBezTo>
                  <a:cubicBezTo>
                    <a:pt x="345" y="280"/>
                    <a:pt x="345" y="280"/>
                    <a:pt x="345" y="280"/>
                  </a:cubicBezTo>
                  <a:cubicBezTo>
                    <a:pt x="342" y="281"/>
                    <a:pt x="342" y="281"/>
                    <a:pt x="342" y="281"/>
                  </a:cubicBezTo>
                  <a:cubicBezTo>
                    <a:pt x="341" y="282"/>
                    <a:pt x="341" y="282"/>
                    <a:pt x="341" y="282"/>
                  </a:cubicBezTo>
                  <a:close/>
                  <a:moveTo>
                    <a:pt x="334" y="314"/>
                  </a:moveTo>
                  <a:cubicBezTo>
                    <a:pt x="334" y="314"/>
                    <a:pt x="334" y="314"/>
                    <a:pt x="334" y="314"/>
                  </a:cubicBezTo>
                  <a:cubicBezTo>
                    <a:pt x="368" y="333"/>
                    <a:pt x="364" y="331"/>
                    <a:pt x="398" y="349"/>
                  </a:cubicBezTo>
                  <a:cubicBezTo>
                    <a:pt x="415" y="358"/>
                    <a:pt x="438" y="364"/>
                    <a:pt x="451" y="354"/>
                  </a:cubicBezTo>
                  <a:cubicBezTo>
                    <a:pt x="455" y="351"/>
                    <a:pt x="460" y="345"/>
                    <a:pt x="461" y="339"/>
                  </a:cubicBezTo>
                  <a:cubicBezTo>
                    <a:pt x="463" y="326"/>
                    <a:pt x="458" y="316"/>
                    <a:pt x="447" y="309"/>
                  </a:cubicBezTo>
                  <a:cubicBezTo>
                    <a:pt x="431" y="299"/>
                    <a:pt x="420" y="315"/>
                    <a:pt x="419" y="322"/>
                  </a:cubicBezTo>
                  <a:cubicBezTo>
                    <a:pt x="418" y="329"/>
                    <a:pt x="426" y="339"/>
                    <a:pt x="433" y="339"/>
                  </a:cubicBezTo>
                  <a:cubicBezTo>
                    <a:pt x="436" y="340"/>
                    <a:pt x="428" y="328"/>
                    <a:pt x="440" y="325"/>
                  </a:cubicBezTo>
                  <a:cubicBezTo>
                    <a:pt x="445" y="323"/>
                    <a:pt x="449" y="329"/>
                    <a:pt x="449" y="333"/>
                  </a:cubicBezTo>
                  <a:cubicBezTo>
                    <a:pt x="450" y="341"/>
                    <a:pt x="443" y="344"/>
                    <a:pt x="439" y="345"/>
                  </a:cubicBezTo>
                  <a:cubicBezTo>
                    <a:pt x="431" y="347"/>
                    <a:pt x="422" y="341"/>
                    <a:pt x="420" y="337"/>
                  </a:cubicBezTo>
                  <a:cubicBezTo>
                    <a:pt x="412" y="324"/>
                    <a:pt x="423" y="304"/>
                    <a:pt x="436" y="305"/>
                  </a:cubicBezTo>
                  <a:cubicBezTo>
                    <a:pt x="441" y="305"/>
                    <a:pt x="448" y="307"/>
                    <a:pt x="452" y="310"/>
                  </a:cubicBezTo>
                  <a:cubicBezTo>
                    <a:pt x="460" y="318"/>
                    <a:pt x="464" y="329"/>
                    <a:pt x="463" y="337"/>
                  </a:cubicBezTo>
                  <a:cubicBezTo>
                    <a:pt x="461" y="348"/>
                    <a:pt x="451" y="358"/>
                    <a:pt x="438" y="361"/>
                  </a:cubicBezTo>
                  <a:cubicBezTo>
                    <a:pt x="444" y="362"/>
                    <a:pt x="448" y="363"/>
                    <a:pt x="452" y="366"/>
                  </a:cubicBezTo>
                  <a:cubicBezTo>
                    <a:pt x="460" y="370"/>
                    <a:pt x="465" y="379"/>
                    <a:pt x="459" y="385"/>
                  </a:cubicBezTo>
                  <a:cubicBezTo>
                    <a:pt x="460" y="373"/>
                    <a:pt x="450" y="365"/>
                    <a:pt x="439" y="362"/>
                  </a:cubicBezTo>
                  <a:cubicBezTo>
                    <a:pt x="438" y="362"/>
                    <a:pt x="437" y="361"/>
                    <a:pt x="436" y="361"/>
                  </a:cubicBezTo>
                  <a:cubicBezTo>
                    <a:pt x="434" y="361"/>
                    <a:pt x="433" y="362"/>
                    <a:pt x="431" y="362"/>
                  </a:cubicBezTo>
                  <a:cubicBezTo>
                    <a:pt x="428" y="362"/>
                    <a:pt x="426" y="362"/>
                    <a:pt x="423" y="361"/>
                  </a:cubicBezTo>
                  <a:cubicBezTo>
                    <a:pt x="423" y="361"/>
                    <a:pt x="423" y="361"/>
                    <a:pt x="423" y="361"/>
                  </a:cubicBezTo>
                  <a:cubicBezTo>
                    <a:pt x="423" y="361"/>
                    <a:pt x="423" y="361"/>
                    <a:pt x="423" y="361"/>
                  </a:cubicBezTo>
                  <a:cubicBezTo>
                    <a:pt x="404" y="360"/>
                    <a:pt x="390" y="350"/>
                    <a:pt x="373" y="340"/>
                  </a:cubicBezTo>
                  <a:cubicBezTo>
                    <a:pt x="362" y="333"/>
                    <a:pt x="350" y="326"/>
                    <a:pt x="334" y="314"/>
                  </a:cubicBezTo>
                  <a:cubicBezTo>
                    <a:pt x="334" y="314"/>
                    <a:pt x="334" y="314"/>
                    <a:pt x="334" y="314"/>
                  </a:cubicBezTo>
                  <a:close/>
                  <a:moveTo>
                    <a:pt x="331" y="311"/>
                  </a:moveTo>
                  <a:cubicBezTo>
                    <a:pt x="331" y="311"/>
                    <a:pt x="331" y="311"/>
                    <a:pt x="331" y="311"/>
                  </a:cubicBezTo>
                  <a:cubicBezTo>
                    <a:pt x="341" y="310"/>
                    <a:pt x="345" y="310"/>
                    <a:pt x="366" y="306"/>
                  </a:cubicBezTo>
                  <a:cubicBezTo>
                    <a:pt x="371" y="305"/>
                    <a:pt x="376" y="305"/>
                    <a:pt x="380" y="304"/>
                  </a:cubicBezTo>
                  <a:cubicBezTo>
                    <a:pt x="389" y="304"/>
                    <a:pt x="397" y="305"/>
                    <a:pt x="401" y="311"/>
                  </a:cubicBezTo>
                  <a:cubicBezTo>
                    <a:pt x="403" y="313"/>
                    <a:pt x="405" y="317"/>
                    <a:pt x="404" y="320"/>
                  </a:cubicBezTo>
                  <a:cubicBezTo>
                    <a:pt x="403" y="328"/>
                    <a:pt x="398" y="332"/>
                    <a:pt x="391" y="334"/>
                  </a:cubicBezTo>
                  <a:cubicBezTo>
                    <a:pt x="382" y="336"/>
                    <a:pt x="379" y="326"/>
                    <a:pt x="380" y="322"/>
                  </a:cubicBezTo>
                  <a:cubicBezTo>
                    <a:pt x="380" y="318"/>
                    <a:pt x="386" y="315"/>
                    <a:pt x="390" y="315"/>
                  </a:cubicBezTo>
                  <a:cubicBezTo>
                    <a:pt x="391" y="316"/>
                    <a:pt x="385" y="321"/>
                    <a:pt x="391" y="324"/>
                  </a:cubicBezTo>
                  <a:cubicBezTo>
                    <a:pt x="393" y="326"/>
                    <a:pt x="396" y="324"/>
                    <a:pt x="397" y="322"/>
                  </a:cubicBezTo>
                  <a:cubicBezTo>
                    <a:pt x="399" y="318"/>
                    <a:pt x="396" y="315"/>
                    <a:pt x="394" y="313"/>
                  </a:cubicBezTo>
                  <a:cubicBezTo>
                    <a:pt x="390" y="311"/>
                    <a:pt x="384" y="313"/>
                    <a:pt x="383" y="314"/>
                  </a:cubicBezTo>
                  <a:cubicBezTo>
                    <a:pt x="376" y="320"/>
                    <a:pt x="378" y="333"/>
                    <a:pt x="385" y="335"/>
                  </a:cubicBezTo>
                  <a:cubicBezTo>
                    <a:pt x="395" y="338"/>
                    <a:pt x="404" y="333"/>
                    <a:pt x="406" y="323"/>
                  </a:cubicBezTo>
                  <a:cubicBezTo>
                    <a:pt x="407" y="315"/>
                    <a:pt x="401" y="307"/>
                    <a:pt x="393" y="304"/>
                  </a:cubicBezTo>
                  <a:cubicBezTo>
                    <a:pt x="391" y="303"/>
                    <a:pt x="390" y="303"/>
                    <a:pt x="389" y="303"/>
                  </a:cubicBezTo>
                  <a:cubicBezTo>
                    <a:pt x="405" y="301"/>
                    <a:pt x="420" y="299"/>
                    <a:pt x="456" y="294"/>
                  </a:cubicBezTo>
                  <a:cubicBezTo>
                    <a:pt x="490" y="290"/>
                    <a:pt x="530" y="294"/>
                    <a:pt x="545" y="319"/>
                  </a:cubicBezTo>
                  <a:cubicBezTo>
                    <a:pt x="549" y="326"/>
                    <a:pt x="555" y="338"/>
                    <a:pt x="552" y="349"/>
                  </a:cubicBezTo>
                  <a:cubicBezTo>
                    <a:pt x="547" y="372"/>
                    <a:pt x="532" y="385"/>
                    <a:pt x="510" y="390"/>
                  </a:cubicBezTo>
                  <a:cubicBezTo>
                    <a:pt x="479" y="396"/>
                    <a:pt x="471" y="363"/>
                    <a:pt x="474" y="352"/>
                  </a:cubicBezTo>
                  <a:cubicBezTo>
                    <a:pt x="477" y="339"/>
                    <a:pt x="496" y="328"/>
                    <a:pt x="507" y="331"/>
                  </a:cubicBezTo>
                  <a:cubicBezTo>
                    <a:pt x="512" y="333"/>
                    <a:pt x="491" y="347"/>
                    <a:pt x="509" y="360"/>
                  </a:cubicBezTo>
                  <a:cubicBezTo>
                    <a:pt x="516" y="364"/>
                    <a:pt x="526" y="359"/>
                    <a:pt x="530" y="352"/>
                  </a:cubicBezTo>
                  <a:cubicBezTo>
                    <a:pt x="536" y="340"/>
                    <a:pt x="526" y="329"/>
                    <a:pt x="520" y="325"/>
                  </a:cubicBezTo>
                  <a:cubicBezTo>
                    <a:pt x="508" y="317"/>
                    <a:pt x="490" y="323"/>
                    <a:pt x="485" y="327"/>
                  </a:cubicBezTo>
                  <a:cubicBezTo>
                    <a:pt x="463" y="343"/>
                    <a:pt x="469" y="382"/>
                    <a:pt x="490" y="390"/>
                  </a:cubicBezTo>
                  <a:cubicBezTo>
                    <a:pt x="498" y="392"/>
                    <a:pt x="510" y="393"/>
                    <a:pt x="519" y="390"/>
                  </a:cubicBezTo>
                  <a:cubicBezTo>
                    <a:pt x="536" y="383"/>
                    <a:pt x="550" y="367"/>
                    <a:pt x="553" y="354"/>
                  </a:cubicBezTo>
                  <a:cubicBezTo>
                    <a:pt x="559" y="330"/>
                    <a:pt x="544" y="305"/>
                    <a:pt x="518" y="294"/>
                  </a:cubicBezTo>
                  <a:cubicBezTo>
                    <a:pt x="480" y="279"/>
                    <a:pt x="450" y="286"/>
                    <a:pt x="410" y="294"/>
                  </a:cubicBezTo>
                  <a:cubicBezTo>
                    <a:pt x="388" y="298"/>
                    <a:pt x="364" y="301"/>
                    <a:pt x="331" y="311"/>
                  </a:cubicBezTo>
                  <a:cubicBezTo>
                    <a:pt x="331" y="311"/>
                    <a:pt x="331" y="311"/>
                    <a:pt x="331" y="311"/>
                  </a:cubicBezTo>
                  <a:close/>
                  <a:moveTo>
                    <a:pt x="305" y="324"/>
                  </a:moveTo>
                  <a:cubicBezTo>
                    <a:pt x="305" y="324"/>
                    <a:pt x="305" y="324"/>
                    <a:pt x="305" y="324"/>
                  </a:cubicBezTo>
                  <a:cubicBezTo>
                    <a:pt x="305" y="324"/>
                    <a:pt x="305" y="324"/>
                    <a:pt x="305" y="324"/>
                  </a:cubicBezTo>
                  <a:cubicBezTo>
                    <a:pt x="308" y="326"/>
                    <a:pt x="312" y="328"/>
                    <a:pt x="317" y="331"/>
                  </a:cubicBezTo>
                  <a:cubicBezTo>
                    <a:pt x="319" y="333"/>
                    <a:pt x="321" y="334"/>
                    <a:pt x="323" y="335"/>
                  </a:cubicBezTo>
                  <a:cubicBezTo>
                    <a:pt x="327" y="338"/>
                    <a:pt x="330" y="340"/>
                    <a:pt x="333" y="343"/>
                  </a:cubicBezTo>
                  <a:cubicBezTo>
                    <a:pt x="345" y="350"/>
                    <a:pt x="356" y="358"/>
                    <a:pt x="360" y="361"/>
                  </a:cubicBezTo>
                  <a:cubicBezTo>
                    <a:pt x="374" y="371"/>
                    <a:pt x="385" y="378"/>
                    <a:pt x="392" y="395"/>
                  </a:cubicBezTo>
                  <a:cubicBezTo>
                    <a:pt x="396" y="406"/>
                    <a:pt x="392" y="418"/>
                    <a:pt x="383" y="423"/>
                  </a:cubicBezTo>
                  <a:cubicBezTo>
                    <a:pt x="379" y="426"/>
                    <a:pt x="370" y="422"/>
                    <a:pt x="362" y="423"/>
                  </a:cubicBezTo>
                  <a:cubicBezTo>
                    <a:pt x="359" y="424"/>
                    <a:pt x="355" y="418"/>
                    <a:pt x="354" y="414"/>
                  </a:cubicBezTo>
                  <a:cubicBezTo>
                    <a:pt x="350" y="405"/>
                    <a:pt x="360" y="392"/>
                    <a:pt x="372" y="394"/>
                  </a:cubicBezTo>
                  <a:cubicBezTo>
                    <a:pt x="374" y="394"/>
                    <a:pt x="382" y="398"/>
                    <a:pt x="383" y="404"/>
                  </a:cubicBezTo>
                  <a:cubicBezTo>
                    <a:pt x="383" y="408"/>
                    <a:pt x="383" y="413"/>
                    <a:pt x="377" y="415"/>
                  </a:cubicBezTo>
                  <a:cubicBezTo>
                    <a:pt x="374" y="416"/>
                    <a:pt x="369" y="415"/>
                    <a:pt x="369" y="411"/>
                  </a:cubicBezTo>
                  <a:cubicBezTo>
                    <a:pt x="367" y="402"/>
                    <a:pt x="378" y="404"/>
                    <a:pt x="377" y="402"/>
                  </a:cubicBezTo>
                  <a:cubicBezTo>
                    <a:pt x="375" y="398"/>
                    <a:pt x="366" y="395"/>
                    <a:pt x="361" y="398"/>
                  </a:cubicBezTo>
                  <a:cubicBezTo>
                    <a:pt x="359" y="399"/>
                    <a:pt x="359" y="402"/>
                    <a:pt x="357" y="404"/>
                  </a:cubicBezTo>
                  <a:cubicBezTo>
                    <a:pt x="354" y="409"/>
                    <a:pt x="352" y="415"/>
                    <a:pt x="360" y="420"/>
                  </a:cubicBezTo>
                  <a:cubicBezTo>
                    <a:pt x="368" y="426"/>
                    <a:pt x="376" y="427"/>
                    <a:pt x="385" y="421"/>
                  </a:cubicBezTo>
                  <a:cubicBezTo>
                    <a:pt x="389" y="419"/>
                    <a:pt x="391" y="414"/>
                    <a:pt x="392" y="410"/>
                  </a:cubicBezTo>
                  <a:cubicBezTo>
                    <a:pt x="395" y="398"/>
                    <a:pt x="385" y="385"/>
                    <a:pt x="373" y="375"/>
                  </a:cubicBezTo>
                  <a:cubicBezTo>
                    <a:pt x="361" y="366"/>
                    <a:pt x="350" y="357"/>
                    <a:pt x="338" y="348"/>
                  </a:cubicBezTo>
                  <a:cubicBezTo>
                    <a:pt x="335" y="347"/>
                    <a:pt x="335" y="347"/>
                    <a:pt x="335" y="347"/>
                  </a:cubicBezTo>
                  <a:cubicBezTo>
                    <a:pt x="327" y="340"/>
                    <a:pt x="318" y="334"/>
                    <a:pt x="309" y="328"/>
                  </a:cubicBezTo>
                  <a:cubicBezTo>
                    <a:pt x="309" y="327"/>
                    <a:pt x="309" y="327"/>
                    <a:pt x="309" y="327"/>
                  </a:cubicBezTo>
                  <a:cubicBezTo>
                    <a:pt x="309" y="327"/>
                    <a:pt x="309" y="327"/>
                    <a:pt x="309" y="327"/>
                  </a:cubicBezTo>
                  <a:cubicBezTo>
                    <a:pt x="308" y="326"/>
                    <a:pt x="307" y="325"/>
                    <a:pt x="305" y="324"/>
                  </a:cubicBezTo>
                  <a:cubicBezTo>
                    <a:pt x="306" y="327"/>
                    <a:pt x="306" y="327"/>
                    <a:pt x="306" y="327"/>
                  </a:cubicBezTo>
                  <a:cubicBezTo>
                    <a:pt x="306" y="326"/>
                    <a:pt x="306" y="325"/>
                    <a:pt x="306" y="325"/>
                  </a:cubicBezTo>
                  <a:cubicBezTo>
                    <a:pt x="313" y="343"/>
                    <a:pt x="319" y="360"/>
                    <a:pt x="326" y="378"/>
                  </a:cubicBezTo>
                  <a:cubicBezTo>
                    <a:pt x="330" y="386"/>
                    <a:pt x="336" y="396"/>
                    <a:pt x="345" y="396"/>
                  </a:cubicBezTo>
                  <a:cubicBezTo>
                    <a:pt x="347" y="396"/>
                    <a:pt x="351" y="395"/>
                    <a:pt x="353" y="393"/>
                  </a:cubicBezTo>
                  <a:cubicBezTo>
                    <a:pt x="358" y="389"/>
                    <a:pt x="359" y="383"/>
                    <a:pt x="357" y="377"/>
                  </a:cubicBezTo>
                  <a:cubicBezTo>
                    <a:pt x="354" y="369"/>
                    <a:pt x="345" y="371"/>
                    <a:pt x="343" y="374"/>
                  </a:cubicBezTo>
                  <a:cubicBezTo>
                    <a:pt x="340" y="376"/>
                    <a:pt x="340" y="382"/>
                    <a:pt x="342" y="385"/>
                  </a:cubicBezTo>
                  <a:cubicBezTo>
                    <a:pt x="343" y="386"/>
                    <a:pt x="344" y="378"/>
                    <a:pt x="350" y="381"/>
                  </a:cubicBezTo>
                  <a:cubicBezTo>
                    <a:pt x="352" y="382"/>
                    <a:pt x="352" y="385"/>
                    <a:pt x="351" y="387"/>
                  </a:cubicBezTo>
                  <a:cubicBezTo>
                    <a:pt x="349" y="391"/>
                    <a:pt x="345" y="390"/>
                    <a:pt x="343" y="389"/>
                  </a:cubicBezTo>
                  <a:cubicBezTo>
                    <a:pt x="339" y="387"/>
                    <a:pt x="338" y="382"/>
                    <a:pt x="338" y="380"/>
                  </a:cubicBezTo>
                  <a:cubicBezTo>
                    <a:pt x="339" y="372"/>
                    <a:pt x="350" y="368"/>
                    <a:pt x="355" y="372"/>
                  </a:cubicBezTo>
                  <a:cubicBezTo>
                    <a:pt x="356" y="374"/>
                    <a:pt x="358" y="377"/>
                    <a:pt x="359" y="379"/>
                  </a:cubicBezTo>
                  <a:cubicBezTo>
                    <a:pt x="360" y="384"/>
                    <a:pt x="358" y="390"/>
                    <a:pt x="355" y="393"/>
                  </a:cubicBezTo>
                  <a:cubicBezTo>
                    <a:pt x="350" y="398"/>
                    <a:pt x="341" y="398"/>
                    <a:pt x="335" y="393"/>
                  </a:cubicBezTo>
                  <a:cubicBezTo>
                    <a:pt x="325" y="386"/>
                    <a:pt x="323" y="377"/>
                    <a:pt x="319" y="366"/>
                  </a:cubicBezTo>
                  <a:cubicBezTo>
                    <a:pt x="318" y="363"/>
                    <a:pt x="315" y="354"/>
                    <a:pt x="312" y="345"/>
                  </a:cubicBezTo>
                  <a:cubicBezTo>
                    <a:pt x="323" y="383"/>
                    <a:pt x="322" y="387"/>
                    <a:pt x="339" y="437"/>
                  </a:cubicBezTo>
                  <a:cubicBezTo>
                    <a:pt x="350" y="467"/>
                    <a:pt x="370" y="499"/>
                    <a:pt x="397" y="500"/>
                  </a:cubicBezTo>
                  <a:cubicBezTo>
                    <a:pt x="405" y="501"/>
                    <a:pt x="417" y="500"/>
                    <a:pt x="425" y="494"/>
                  </a:cubicBezTo>
                  <a:cubicBezTo>
                    <a:pt x="442" y="480"/>
                    <a:pt x="447" y="462"/>
                    <a:pt x="441" y="442"/>
                  </a:cubicBezTo>
                  <a:cubicBezTo>
                    <a:pt x="433" y="414"/>
                    <a:pt x="403" y="421"/>
                    <a:pt x="395" y="428"/>
                  </a:cubicBezTo>
                  <a:cubicBezTo>
                    <a:pt x="385" y="436"/>
                    <a:pt x="384" y="456"/>
                    <a:pt x="391" y="464"/>
                  </a:cubicBezTo>
                  <a:cubicBezTo>
                    <a:pt x="395" y="467"/>
                    <a:pt x="398" y="444"/>
                    <a:pt x="416" y="454"/>
                  </a:cubicBezTo>
                  <a:cubicBezTo>
                    <a:pt x="423" y="457"/>
                    <a:pt x="423" y="468"/>
                    <a:pt x="418" y="474"/>
                  </a:cubicBezTo>
                  <a:cubicBezTo>
                    <a:pt x="410" y="484"/>
                    <a:pt x="398" y="481"/>
                    <a:pt x="392" y="477"/>
                  </a:cubicBezTo>
                  <a:cubicBezTo>
                    <a:pt x="380" y="471"/>
                    <a:pt x="377" y="453"/>
                    <a:pt x="378" y="448"/>
                  </a:cubicBezTo>
                  <a:cubicBezTo>
                    <a:pt x="383" y="422"/>
                    <a:pt x="418" y="411"/>
                    <a:pt x="433" y="426"/>
                  </a:cubicBezTo>
                  <a:cubicBezTo>
                    <a:pt x="438" y="431"/>
                    <a:pt x="444" y="441"/>
                    <a:pt x="445" y="449"/>
                  </a:cubicBezTo>
                  <a:cubicBezTo>
                    <a:pt x="447" y="466"/>
                    <a:pt x="439" y="484"/>
                    <a:pt x="430" y="492"/>
                  </a:cubicBezTo>
                  <a:cubicBezTo>
                    <a:pt x="418" y="502"/>
                    <a:pt x="401" y="505"/>
                    <a:pt x="386" y="500"/>
                  </a:cubicBezTo>
                  <a:cubicBezTo>
                    <a:pt x="389" y="503"/>
                    <a:pt x="391" y="506"/>
                    <a:pt x="393" y="509"/>
                  </a:cubicBezTo>
                  <a:cubicBezTo>
                    <a:pt x="398" y="516"/>
                    <a:pt x="398" y="526"/>
                    <a:pt x="391" y="528"/>
                  </a:cubicBezTo>
                  <a:cubicBezTo>
                    <a:pt x="397" y="519"/>
                    <a:pt x="391" y="507"/>
                    <a:pt x="383" y="499"/>
                  </a:cubicBezTo>
                  <a:cubicBezTo>
                    <a:pt x="377" y="497"/>
                    <a:pt x="371" y="493"/>
                    <a:pt x="365" y="489"/>
                  </a:cubicBezTo>
                  <a:cubicBezTo>
                    <a:pt x="336" y="464"/>
                    <a:pt x="330" y="435"/>
                    <a:pt x="320" y="400"/>
                  </a:cubicBezTo>
                  <a:cubicBezTo>
                    <a:pt x="314" y="380"/>
                    <a:pt x="311" y="356"/>
                    <a:pt x="305" y="324"/>
                  </a:cubicBezTo>
                  <a:cubicBezTo>
                    <a:pt x="305" y="324"/>
                    <a:pt x="305" y="324"/>
                    <a:pt x="305" y="324"/>
                  </a:cubicBezTo>
                  <a:cubicBezTo>
                    <a:pt x="305" y="324"/>
                    <a:pt x="305" y="324"/>
                    <a:pt x="305" y="324"/>
                  </a:cubicBezTo>
                  <a:close/>
                  <a:moveTo>
                    <a:pt x="298" y="325"/>
                  </a:moveTo>
                  <a:cubicBezTo>
                    <a:pt x="298" y="325"/>
                    <a:pt x="298" y="325"/>
                    <a:pt x="298" y="325"/>
                  </a:cubicBezTo>
                  <a:cubicBezTo>
                    <a:pt x="298" y="329"/>
                    <a:pt x="298" y="332"/>
                    <a:pt x="298" y="336"/>
                  </a:cubicBezTo>
                  <a:cubicBezTo>
                    <a:pt x="305" y="391"/>
                    <a:pt x="315" y="422"/>
                    <a:pt x="329" y="454"/>
                  </a:cubicBezTo>
                  <a:cubicBezTo>
                    <a:pt x="335" y="469"/>
                    <a:pt x="347" y="482"/>
                    <a:pt x="349" y="499"/>
                  </a:cubicBezTo>
                  <a:cubicBezTo>
                    <a:pt x="350" y="510"/>
                    <a:pt x="344" y="520"/>
                    <a:pt x="334" y="522"/>
                  </a:cubicBezTo>
                  <a:cubicBezTo>
                    <a:pt x="329" y="523"/>
                    <a:pt x="321" y="522"/>
                    <a:pt x="315" y="517"/>
                  </a:cubicBezTo>
                  <a:cubicBezTo>
                    <a:pt x="313" y="514"/>
                    <a:pt x="311" y="510"/>
                    <a:pt x="310" y="507"/>
                  </a:cubicBezTo>
                  <a:cubicBezTo>
                    <a:pt x="309" y="498"/>
                    <a:pt x="321" y="488"/>
                    <a:pt x="331" y="493"/>
                  </a:cubicBezTo>
                  <a:cubicBezTo>
                    <a:pt x="334" y="494"/>
                    <a:pt x="339" y="500"/>
                    <a:pt x="338" y="505"/>
                  </a:cubicBezTo>
                  <a:cubicBezTo>
                    <a:pt x="338" y="508"/>
                    <a:pt x="336" y="513"/>
                    <a:pt x="331" y="513"/>
                  </a:cubicBezTo>
                  <a:cubicBezTo>
                    <a:pt x="328" y="514"/>
                    <a:pt x="324" y="511"/>
                    <a:pt x="324" y="508"/>
                  </a:cubicBezTo>
                  <a:cubicBezTo>
                    <a:pt x="325" y="499"/>
                    <a:pt x="334" y="504"/>
                    <a:pt x="334" y="502"/>
                  </a:cubicBezTo>
                  <a:cubicBezTo>
                    <a:pt x="333" y="497"/>
                    <a:pt x="326" y="493"/>
                    <a:pt x="320" y="494"/>
                  </a:cubicBezTo>
                  <a:cubicBezTo>
                    <a:pt x="316" y="495"/>
                    <a:pt x="306" y="504"/>
                    <a:pt x="314" y="514"/>
                  </a:cubicBezTo>
                  <a:cubicBezTo>
                    <a:pt x="319" y="521"/>
                    <a:pt x="327" y="523"/>
                    <a:pt x="336" y="521"/>
                  </a:cubicBezTo>
                  <a:cubicBezTo>
                    <a:pt x="340" y="520"/>
                    <a:pt x="343" y="516"/>
                    <a:pt x="345" y="513"/>
                  </a:cubicBezTo>
                  <a:cubicBezTo>
                    <a:pt x="351" y="503"/>
                    <a:pt x="345" y="488"/>
                    <a:pt x="337" y="477"/>
                  </a:cubicBezTo>
                  <a:cubicBezTo>
                    <a:pt x="318" y="451"/>
                    <a:pt x="303" y="405"/>
                    <a:pt x="299" y="357"/>
                  </a:cubicBezTo>
                  <a:cubicBezTo>
                    <a:pt x="301" y="409"/>
                    <a:pt x="302" y="488"/>
                    <a:pt x="306" y="525"/>
                  </a:cubicBezTo>
                  <a:cubicBezTo>
                    <a:pt x="308" y="548"/>
                    <a:pt x="317" y="575"/>
                    <a:pt x="336" y="581"/>
                  </a:cubicBezTo>
                  <a:cubicBezTo>
                    <a:pt x="342" y="583"/>
                    <a:pt x="351" y="585"/>
                    <a:pt x="358" y="582"/>
                  </a:cubicBezTo>
                  <a:cubicBezTo>
                    <a:pt x="372" y="575"/>
                    <a:pt x="379" y="563"/>
                    <a:pt x="379" y="547"/>
                  </a:cubicBezTo>
                  <a:cubicBezTo>
                    <a:pt x="378" y="525"/>
                    <a:pt x="355" y="525"/>
                    <a:pt x="348" y="528"/>
                  </a:cubicBezTo>
                  <a:cubicBezTo>
                    <a:pt x="339" y="532"/>
                    <a:pt x="335" y="547"/>
                    <a:pt x="339" y="554"/>
                  </a:cubicBezTo>
                  <a:cubicBezTo>
                    <a:pt x="341" y="557"/>
                    <a:pt x="347" y="541"/>
                    <a:pt x="359" y="551"/>
                  </a:cubicBezTo>
                  <a:cubicBezTo>
                    <a:pt x="363" y="555"/>
                    <a:pt x="361" y="563"/>
                    <a:pt x="356" y="566"/>
                  </a:cubicBezTo>
                  <a:cubicBezTo>
                    <a:pt x="349" y="572"/>
                    <a:pt x="340" y="567"/>
                    <a:pt x="337" y="564"/>
                  </a:cubicBezTo>
                  <a:cubicBezTo>
                    <a:pt x="329" y="557"/>
                    <a:pt x="330" y="544"/>
                    <a:pt x="332" y="540"/>
                  </a:cubicBezTo>
                  <a:cubicBezTo>
                    <a:pt x="340" y="522"/>
                    <a:pt x="368" y="520"/>
                    <a:pt x="376" y="534"/>
                  </a:cubicBezTo>
                  <a:cubicBezTo>
                    <a:pt x="379" y="538"/>
                    <a:pt x="381" y="547"/>
                    <a:pt x="380" y="553"/>
                  </a:cubicBezTo>
                  <a:cubicBezTo>
                    <a:pt x="379" y="566"/>
                    <a:pt x="370" y="577"/>
                    <a:pt x="361" y="581"/>
                  </a:cubicBezTo>
                  <a:cubicBezTo>
                    <a:pt x="346" y="589"/>
                    <a:pt x="326" y="583"/>
                    <a:pt x="315" y="567"/>
                  </a:cubicBezTo>
                  <a:cubicBezTo>
                    <a:pt x="299" y="544"/>
                    <a:pt x="299" y="522"/>
                    <a:pt x="299" y="495"/>
                  </a:cubicBezTo>
                  <a:cubicBezTo>
                    <a:pt x="298" y="479"/>
                    <a:pt x="296" y="349"/>
                    <a:pt x="298" y="325"/>
                  </a:cubicBezTo>
                  <a:cubicBezTo>
                    <a:pt x="298" y="325"/>
                    <a:pt x="298" y="325"/>
                    <a:pt x="298" y="325"/>
                  </a:cubicBezTo>
                  <a:close/>
                  <a:moveTo>
                    <a:pt x="230" y="323"/>
                  </a:moveTo>
                  <a:cubicBezTo>
                    <a:pt x="230" y="323"/>
                    <a:pt x="230" y="323"/>
                    <a:pt x="230" y="323"/>
                  </a:cubicBezTo>
                  <a:cubicBezTo>
                    <a:pt x="231" y="325"/>
                    <a:pt x="233" y="326"/>
                    <a:pt x="235" y="325"/>
                  </a:cubicBezTo>
                  <a:cubicBezTo>
                    <a:pt x="236" y="325"/>
                    <a:pt x="238" y="324"/>
                    <a:pt x="238" y="322"/>
                  </a:cubicBezTo>
                  <a:cubicBezTo>
                    <a:pt x="240" y="322"/>
                    <a:pt x="242" y="321"/>
                    <a:pt x="245" y="321"/>
                  </a:cubicBezTo>
                  <a:cubicBezTo>
                    <a:pt x="245" y="323"/>
                    <a:pt x="245" y="323"/>
                    <a:pt x="245" y="323"/>
                  </a:cubicBezTo>
                  <a:cubicBezTo>
                    <a:pt x="245" y="324"/>
                    <a:pt x="245" y="324"/>
                    <a:pt x="245" y="324"/>
                  </a:cubicBezTo>
                  <a:cubicBezTo>
                    <a:pt x="246" y="325"/>
                    <a:pt x="246" y="325"/>
                    <a:pt x="246" y="325"/>
                  </a:cubicBezTo>
                  <a:cubicBezTo>
                    <a:pt x="246" y="326"/>
                    <a:pt x="246" y="326"/>
                    <a:pt x="246" y="326"/>
                  </a:cubicBezTo>
                  <a:cubicBezTo>
                    <a:pt x="247" y="327"/>
                    <a:pt x="247" y="327"/>
                    <a:pt x="247" y="327"/>
                  </a:cubicBezTo>
                  <a:cubicBezTo>
                    <a:pt x="248" y="328"/>
                    <a:pt x="248" y="328"/>
                    <a:pt x="248" y="328"/>
                  </a:cubicBezTo>
                  <a:cubicBezTo>
                    <a:pt x="249" y="329"/>
                    <a:pt x="249" y="329"/>
                    <a:pt x="249" y="329"/>
                  </a:cubicBezTo>
                  <a:cubicBezTo>
                    <a:pt x="250" y="330"/>
                    <a:pt x="250" y="330"/>
                    <a:pt x="250" y="330"/>
                  </a:cubicBezTo>
                  <a:cubicBezTo>
                    <a:pt x="250" y="331"/>
                    <a:pt x="250" y="331"/>
                    <a:pt x="250" y="331"/>
                  </a:cubicBezTo>
                  <a:cubicBezTo>
                    <a:pt x="249" y="332"/>
                    <a:pt x="248" y="333"/>
                    <a:pt x="247" y="335"/>
                  </a:cubicBezTo>
                  <a:cubicBezTo>
                    <a:pt x="247" y="334"/>
                    <a:pt x="247" y="334"/>
                    <a:pt x="247" y="334"/>
                  </a:cubicBezTo>
                  <a:cubicBezTo>
                    <a:pt x="243" y="335"/>
                    <a:pt x="242" y="338"/>
                    <a:pt x="243" y="341"/>
                  </a:cubicBezTo>
                  <a:cubicBezTo>
                    <a:pt x="243" y="341"/>
                    <a:pt x="243" y="341"/>
                    <a:pt x="243" y="341"/>
                  </a:cubicBezTo>
                  <a:cubicBezTo>
                    <a:pt x="243" y="341"/>
                    <a:pt x="243" y="341"/>
                    <a:pt x="243" y="341"/>
                  </a:cubicBezTo>
                  <a:cubicBezTo>
                    <a:pt x="231" y="363"/>
                    <a:pt x="213" y="402"/>
                    <a:pt x="208" y="412"/>
                  </a:cubicBezTo>
                  <a:cubicBezTo>
                    <a:pt x="198" y="433"/>
                    <a:pt x="190" y="449"/>
                    <a:pt x="193" y="473"/>
                  </a:cubicBezTo>
                  <a:cubicBezTo>
                    <a:pt x="197" y="502"/>
                    <a:pt x="225" y="512"/>
                    <a:pt x="242" y="501"/>
                  </a:cubicBezTo>
                  <a:cubicBezTo>
                    <a:pt x="257" y="491"/>
                    <a:pt x="259" y="473"/>
                    <a:pt x="251" y="462"/>
                  </a:cubicBezTo>
                  <a:cubicBezTo>
                    <a:pt x="244" y="452"/>
                    <a:pt x="229" y="449"/>
                    <a:pt x="216" y="459"/>
                  </a:cubicBezTo>
                  <a:cubicBezTo>
                    <a:pt x="213" y="461"/>
                    <a:pt x="208" y="471"/>
                    <a:pt x="211" y="479"/>
                  </a:cubicBezTo>
                  <a:cubicBezTo>
                    <a:pt x="212" y="483"/>
                    <a:pt x="217" y="490"/>
                    <a:pt x="224" y="488"/>
                  </a:cubicBezTo>
                  <a:cubicBezTo>
                    <a:pt x="229" y="487"/>
                    <a:pt x="234" y="482"/>
                    <a:pt x="232" y="478"/>
                  </a:cubicBezTo>
                  <a:cubicBezTo>
                    <a:pt x="227" y="465"/>
                    <a:pt x="216" y="475"/>
                    <a:pt x="216" y="472"/>
                  </a:cubicBezTo>
                  <a:cubicBezTo>
                    <a:pt x="215" y="465"/>
                    <a:pt x="225" y="456"/>
                    <a:pt x="233" y="456"/>
                  </a:cubicBezTo>
                  <a:cubicBezTo>
                    <a:pt x="239" y="456"/>
                    <a:pt x="257" y="466"/>
                    <a:pt x="249" y="483"/>
                  </a:cubicBezTo>
                  <a:cubicBezTo>
                    <a:pt x="243" y="495"/>
                    <a:pt x="234" y="500"/>
                    <a:pt x="221" y="499"/>
                  </a:cubicBezTo>
                  <a:cubicBezTo>
                    <a:pt x="213" y="498"/>
                    <a:pt x="204" y="489"/>
                    <a:pt x="200" y="484"/>
                  </a:cubicBezTo>
                  <a:cubicBezTo>
                    <a:pt x="192" y="469"/>
                    <a:pt x="197" y="450"/>
                    <a:pt x="202" y="438"/>
                  </a:cubicBezTo>
                  <a:cubicBezTo>
                    <a:pt x="215" y="405"/>
                    <a:pt x="230" y="374"/>
                    <a:pt x="244" y="342"/>
                  </a:cubicBezTo>
                  <a:cubicBezTo>
                    <a:pt x="246" y="343"/>
                    <a:pt x="246" y="343"/>
                    <a:pt x="246" y="343"/>
                  </a:cubicBezTo>
                  <a:cubicBezTo>
                    <a:pt x="250" y="344"/>
                    <a:pt x="252" y="340"/>
                    <a:pt x="250" y="336"/>
                  </a:cubicBezTo>
                  <a:cubicBezTo>
                    <a:pt x="250" y="336"/>
                    <a:pt x="250" y="336"/>
                    <a:pt x="250" y="336"/>
                  </a:cubicBezTo>
                  <a:cubicBezTo>
                    <a:pt x="250" y="336"/>
                    <a:pt x="250" y="336"/>
                    <a:pt x="250" y="336"/>
                  </a:cubicBezTo>
                  <a:cubicBezTo>
                    <a:pt x="249" y="335"/>
                    <a:pt x="249" y="335"/>
                    <a:pt x="249" y="335"/>
                  </a:cubicBezTo>
                  <a:cubicBezTo>
                    <a:pt x="250" y="334"/>
                    <a:pt x="250" y="334"/>
                    <a:pt x="250" y="334"/>
                  </a:cubicBezTo>
                  <a:cubicBezTo>
                    <a:pt x="251" y="333"/>
                    <a:pt x="251" y="333"/>
                    <a:pt x="251" y="333"/>
                  </a:cubicBezTo>
                  <a:cubicBezTo>
                    <a:pt x="252" y="332"/>
                    <a:pt x="252" y="332"/>
                    <a:pt x="252" y="332"/>
                  </a:cubicBezTo>
                  <a:cubicBezTo>
                    <a:pt x="252" y="330"/>
                    <a:pt x="252" y="330"/>
                    <a:pt x="252" y="330"/>
                  </a:cubicBezTo>
                  <a:cubicBezTo>
                    <a:pt x="256" y="332"/>
                    <a:pt x="256" y="332"/>
                    <a:pt x="256" y="332"/>
                  </a:cubicBezTo>
                  <a:cubicBezTo>
                    <a:pt x="266" y="332"/>
                    <a:pt x="274" y="327"/>
                    <a:pt x="275" y="317"/>
                  </a:cubicBezTo>
                  <a:cubicBezTo>
                    <a:pt x="274" y="314"/>
                    <a:pt x="274" y="314"/>
                    <a:pt x="274" y="314"/>
                  </a:cubicBezTo>
                  <a:cubicBezTo>
                    <a:pt x="274" y="312"/>
                    <a:pt x="274" y="312"/>
                    <a:pt x="274" y="312"/>
                  </a:cubicBezTo>
                  <a:cubicBezTo>
                    <a:pt x="280" y="310"/>
                    <a:pt x="280" y="310"/>
                    <a:pt x="280" y="310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95" y="303"/>
                    <a:pt x="295" y="303"/>
                    <a:pt x="295" y="303"/>
                  </a:cubicBezTo>
                  <a:cubicBezTo>
                    <a:pt x="304" y="299"/>
                    <a:pt x="304" y="299"/>
                    <a:pt x="304" y="299"/>
                  </a:cubicBezTo>
                  <a:cubicBezTo>
                    <a:pt x="313" y="293"/>
                    <a:pt x="313" y="293"/>
                    <a:pt x="313" y="293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33" y="280"/>
                    <a:pt x="333" y="280"/>
                    <a:pt x="333" y="280"/>
                  </a:cubicBezTo>
                  <a:cubicBezTo>
                    <a:pt x="343" y="273"/>
                    <a:pt x="343" y="273"/>
                    <a:pt x="343" y="273"/>
                  </a:cubicBezTo>
                  <a:cubicBezTo>
                    <a:pt x="357" y="263"/>
                    <a:pt x="357" y="263"/>
                    <a:pt x="357" y="263"/>
                  </a:cubicBezTo>
                  <a:cubicBezTo>
                    <a:pt x="370" y="252"/>
                    <a:pt x="370" y="252"/>
                    <a:pt x="370" y="252"/>
                  </a:cubicBezTo>
                  <a:cubicBezTo>
                    <a:pt x="381" y="242"/>
                    <a:pt x="381" y="242"/>
                    <a:pt x="381" y="242"/>
                  </a:cubicBezTo>
                  <a:cubicBezTo>
                    <a:pt x="390" y="233"/>
                    <a:pt x="390" y="233"/>
                    <a:pt x="390" y="233"/>
                  </a:cubicBezTo>
                  <a:cubicBezTo>
                    <a:pt x="398" y="225"/>
                    <a:pt x="398" y="225"/>
                    <a:pt x="398" y="225"/>
                  </a:cubicBezTo>
                  <a:cubicBezTo>
                    <a:pt x="402" y="218"/>
                    <a:pt x="402" y="218"/>
                    <a:pt x="402" y="218"/>
                  </a:cubicBezTo>
                  <a:cubicBezTo>
                    <a:pt x="405" y="213"/>
                    <a:pt x="405" y="213"/>
                    <a:pt x="405" y="213"/>
                  </a:cubicBezTo>
                  <a:cubicBezTo>
                    <a:pt x="404" y="209"/>
                    <a:pt x="404" y="209"/>
                    <a:pt x="404" y="209"/>
                  </a:cubicBezTo>
                  <a:cubicBezTo>
                    <a:pt x="401" y="208"/>
                    <a:pt x="401" y="208"/>
                    <a:pt x="401" y="208"/>
                  </a:cubicBezTo>
                  <a:cubicBezTo>
                    <a:pt x="395" y="209"/>
                    <a:pt x="395" y="209"/>
                    <a:pt x="395" y="209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78" y="216"/>
                    <a:pt x="378" y="216"/>
                    <a:pt x="378" y="216"/>
                  </a:cubicBezTo>
                  <a:cubicBezTo>
                    <a:pt x="366" y="222"/>
                    <a:pt x="366" y="222"/>
                    <a:pt x="366" y="222"/>
                  </a:cubicBezTo>
                  <a:cubicBezTo>
                    <a:pt x="353" y="229"/>
                    <a:pt x="353" y="229"/>
                    <a:pt x="353" y="229"/>
                  </a:cubicBezTo>
                  <a:cubicBezTo>
                    <a:pt x="339" y="238"/>
                    <a:pt x="339" y="238"/>
                    <a:pt x="339" y="238"/>
                  </a:cubicBezTo>
                  <a:cubicBezTo>
                    <a:pt x="325" y="248"/>
                    <a:pt x="325" y="248"/>
                    <a:pt x="325" y="248"/>
                  </a:cubicBezTo>
                  <a:cubicBezTo>
                    <a:pt x="314" y="256"/>
                    <a:pt x="314" y="256"/>
                    <a:pt x="314" y="256"/>
                  </a:cubicBezTo>
                  <a:cubicBezTo>
                    <a:pt x="305" y="264"/>
                    <a:pt x="305" y="264"/>
                    <a:pt x="305" y="264"/>
                  </a:cubicBezTo>
                  <a:cubicBezTo>
                    <a:pt x="296" y="271"/>
                    <a:pt x="296" y="271"/>
                    <a:pt x="296" y="271"/>
                  </a:cubicBezTo>
                  <a:cubicBezTo>
                    <a:pt x="288" y="279"/>
                    <a:pt x="288" y="279"/>
                    <a:pt x="288" y="279"/>
                  </a:cubicBezTo>
                  <a:cubicBezTo>
                    <a:pt x="280" y="286"/>
                    <a:pt x="280" y="286"/>
                    <a:pt x="280" y="286"/>
                  </a:cubicBezTo>
                  <a:cubicBezTo>
                    <a:pt x="274" y="292"/>
                    <a:pt x="274" y="292"/>
                    <a:pt x="274" y="292"/>
                  </a:cubicBezTo>
                  <a:cubicBezTo>
                    <a:pt x="269" y="298"/>
                    <a:pt x="269" y="298"/>
                    <a:pt x="269" y="298"/>
                  </a:cubicBezTo>
                  <a:cubicBezTo>
                    <a:pt x="266" y="303"/>
                    <a:pt x="266" y="303"/>
                    <a:pt x="266" y="303"/>
                  </a:cubicBezTo>
                  <a:cubicBezTo>
                    <a:pt x="254" y="299"/>
                    <a:pt x="243" y="305"/>
                    <a:pt x="244" y="318"/>
                  </a:cubicBezTo>
                  <a:cubicBezTo>
                    <a:pt x="242" y="319"/>
                    <a:pt x="240" y="319"/>
                    <a:pt x="238" y="319"/>
                  </a:cubicBezTo>
                  <a:cubicBezTo>
                    <a:pt x="238" y="319"/>
                    <a:pt x="238" y="319"/>
                    <a:pt x="238" y="319"/>
                  </a:cubicBezTo>
                  <a:cubicBezTo>
                    <a:pt x="237" y="319"/>
                    <a:pt x="237" y="319"/>
                    <a:pt x="237" y="319"/>
                  </a:cubicBezTo>
                  <a:cubicBezTo>
                    <a:pt x="235" y="315"/>
                    <a:pt x="230" y="317"/>
                    <a:pt x="230" y="321"/>
                  </a:cubicBezTo>
                  <a:cubicBezTo>
                    <a:pt x="201" y="326"/>
                    <a:pt x="172" y="332"/>
                    <a:pt x="142" y="336"/>
                  </a:cubicBezTo>
                  <a:cubicBezTo>
                    <a:pt x="123" y="339"/>
                    <a:pt x="101" y="335"/>
                    <a:pt x="92" y="320"/>
                  </a:cubicBezTo>
                  <a:cubicBezTo>
                    <a:pt x="83" y="305"/>
                    <a:pt x="91" y="286"/>
                    <a:pt x="108" y="283"/>
                  </a:cubicBezTo>
                  <a:cubicBezTo>
                    <a:pt x="127" y="279"/>
                    <a:pt x="131" y="295"/>
                    <a:pt x="129" y="302"/>
                  </a:cubicBezTo>
                  <a:cubicBezTo>
                    <a:pt x="129" y="304"/>
                    <a:pt x="125" y="318"/>
                    <a:pt x="112" y="315"/>
                  </a:cubicBezTo>
                  <a:cubicBezTo>
                    <a:pt x="109" y="315"/>
                    <a:pt x="122" y="305"/>
                    <a:pt x="111" y="298"/>
                  </a:cubicBezTo>
                  <a:cubicBezTo>
                    <a:pt x="107" y="296"/>
                    <a:pt x="101" y="299"/>
                    <a:pt x="99" y="303"/>
                  </a:cubicBezTo>
                  <a:cubicBezTo>
                    <a:pt x="95" y="310"/>
                    <a:pt x="101" y="316"/>
                    <a:pt x="104" y="319"/>
                  </a:cubicBezTo>
                  <a:cubicBezTo>
                    <a:pt x="112" y="323"/>
                    <a:pt x="122" y="320"/>
                    <a:pt x="125" y="318"/>
                  </a:cubicBezTo>
                  <a:cubicBezTo>
                    <a:pt x="138" y="308"/>
                    <a:pt x="134" y="286"/>
                    <a:pt x="122" y="280"/>
                  </a:cubicBezTo>
                  <a:cubicBezTo>
                    <a:pt x="109" y="275"/>
                    <a:pt x="99" y="276"/>
                    <a:pt x="92" y="283"/>
                  </a:cubicBezTo>
                  <a:cubicBezTo>
                    <a:pt x="84" y="291"/>
                    <a:pt x="80" y="306"/>
                    <a:pt x="84" y="316"/>
                  </a:cubicBezTo>
                  <a:cubicBezTo>
                    <a:pt x="87" y="325"/>
                    <a:pt x="95" y="333"/>
                    <a:pt x="106" y="337"/>
                  </a:cubicBezTo>
                  <a:cubicBezTo>
                    <a:pt x="128" y="346"/>
                    <a:pt x="146" y="341"/>
                    <a:pt x="169" y="336"/>
                  </a:cubicBezTo>
                  <a:cubicBezTo>
                    <a:pt x="178" y="335"/>
                    <a:pt x="207" y="329"/>
                    <a:pt x="230" y="323"/>
                  </a:cubicBezTo>
                  <a:cubicBezTo>
                    <a:pt x="230" y="323"/>
                    <a:pt x="230" y="323"/>
                    <a:pt x="230" y="323"/>
                  </a:cubicBezTo>
                  <a:close/>
                  <a:moveTo>
                    <a:pt x="281" y="246"/>
                  </a:moveTo>
                  <a:cubicBezTo>
                    <a:pt x="281" y="246"/>
                    <a:pt x="281" y="246"/>
                    <a:pt x="281" y="246"/>
                  </a:cubicBezTo>
                  <a:cubicBezTo>
                    <a:pt x="272" y="209"/>
                    <a:pt x="274" y="213"/>
                    <a:pt x="266" y="176"/>
                  </a:cubicBezTo>
                  <a:cubicBezTo>
                    <a:pt x="262" y="157"/>
                    <a:pt x="263" y="133"/>
                    <a:pt x="276" y="124"/>
                  </a:cubicBezTo>
                  <a:cubicBezTo>
                    <a:pt x="281" y="121"/>
                    <a:pt x="287" y="117"/>
                    <a:pt x="293" y="118"/>
                  </a:cubicBezTo>
                  <a:cubicBezTo>
                    <a:pt x="307" y="120"/>
                    <a:pt x="315" y="128"/>
                    <a:pt x="319" y="141"/>
                  </a:cubicBezTo>
                  <a:cubicBezTo>
                    <a:pt x="324" y="158"/>
                    <a:pt x="305" y="164"/>
                    <a:pt x="298" y="163"/>
                  </a:cubicBezTo>
                  <a:cubicBezTo>
                    <a:pt x="291" y="162"/>
                    <a:pt x="284" y="152"/>
                    <a:pt x="285" y="145"/>
                  </a:cubicBezTo>
                  <a:cubicBezTo>
                    <a:pt x="286" y="142"/>
                    <a:pt x="295" y="154"/>
                    <a:pt x="302" y="142"/>
                  </a:cubicBezTo>
                  <a:cubicBezTo>
                    <a:pt x="304" y="139"/>
                    <a:pt x="300" y="133"/>
                    <a:pt x="296" y="131"/>
                  </a:cubicBezTo>
                  <a:cubicBezTo>
                    <a:pt x="289" y="128"/>
                    <a:pt x="283" y="134"/>
                    <a:pt x="281" y="138"/>
                  </a:cubicBezTo>
                  <a:cubicBezTo>
                    <a:pt x="277" y="145"/>
                    <a:pt x="281" y="155"/>
                    <a:pt x="283" y="158"/>
                  </a:cubicBezTo>
                  <a:cubicBezTo>
                    <a:pt x="294" y="170"/>
                    <a:pt x="316" y="165"/>
                    <a:pt x="320" y="152"/>
                  </a:cubicBezTo>
                  <a:cubicBezTo>
                    <a:pt x="321" y="148"/>
                    <a:pt x="321" y="141"/>
                    <a:pt x="319" y="136"/>
                  </a:cubicBezTo>
                  <a:cubicBezTo>
                    <a:pt x="314" y="126"/>
                    <a:pt x="304" y="119"/>
                    <a:pt x="297" y="118"/>
                  </a:cubicBezTo>
                  <a:cubicBezTo>
                    <a:pt x="285" y="116"/>
                    <a:pt x="273" y="122"/>
                    <a:pt x="266" y="134"/>
                  </a:cubicBezTo>
                  <a:cubicBezTo>
                    <a:pt x="267" y="128"/>
                    <a:pt x="267" y="123"/>
                    <a:pt x="266" y="119"/>
                  </a:cubicBezTo>
                  <a:cubicBezTo>
                    <a:pt x="263" y="110"/>
                    <a:pt x="257" y="103"/>
                    <a:pt x="250" y="107"/>
                  </a:cubicBezTo>
                  <a:cubicBezTo>
                    <a:pt x="261" y="109"/>
                    <a:pt x="266" y="122"/>
                    <a:pt x="265" y="133"/>
                  </a:cubicBezTo>
                  <a:cubicBezTo>
                    <a:pt x="265" y="134"/>
                    <a:pt x="265" y="135"/>
                    <a:pt x="265" y="136"/>
                  </a:cubicBezTo>
                  <a:cubicBezTo>
                    <a:pt x="264" y="137"/>
                    <a:pt x="264" y="139"/>
                    <a:pt x="263" y="140"/>
                  </a:cubicBezTo>
                  <a:cubicBezTo>
                    <a:pt x="262" y="143"/>
                    <a:pt x="262" y="145"/>
                    <a:pt x="261" y="148"/>
                  </a:cubicBezTo>
                  <a:cubicBezTo>
                    <a:pt x="261" y="148"/>
                    <a:pt x="261" y="148"/>
                    <a:pt x="261" y="148"/>
                  </a:cubicBezTo>
                  <a:cubicBezTo>
                    <a:pt x="261" y="148"/>
                    <a:pt x="261" y="148"/>
                    <a:pt x="261" y="148"/>
                  </a:cubicBezTo>
                  <a:cubicBezTo>
                    <a:pt x="257" y="167"/>
                    <a:pt x="262" y="182"/>
                    <a:pt x="268" y="202"/>
                  </a:cubicBezTo>
                  <a:cubicBezTo>
                    <a:pt x="271" y="214"/>
                    <a:pt x="274" y="228"/>
                    <a:pt x="281" y="246"/>
                  </a:cubicBezTo>
                  <a:cubicBezTo>
                    <a:pt x="281" y="246"/>
                    <a:pt x="281" y="246"/>
                    <a:pt x="281" y="246"/>
                  </a:cubicBezTo>
                  <a:close/>
                  <a:moveTo>
                    <a:pt x="282" y="250"/>
                  </a:moveTo>
                  <a:cubicBezTo>
                    <a:pt x="282" y="250"/>
                    <a:pt x="282" y="250"/>
                    <a:pt x="282" y="250"/>
                  </a:cubicBezTo>
                  <a:cubicBezTo>
                    <a:pt x="302" y="222"/>
                    <a:pt x="312" y="200"/>
                    <a:pt x="323" y="180"/>
                  </a:cubicBezTo>
                  <a:cubicBezTo>
                    <a:pt x="341" y="145"/>
                    <a:pt x="357" y="118"/>
                    <a:pt x="354" y="77"/>
                  </a:cubicBezTo>
                  <a:cubicBezTo>
                    <a:pt x="351" y="49"/>
                    <a:pt x="331" y="28"/>
                    <a:pt x="306" y="26"/>
                  </a:cubicBezTo>
                  <a:cubicBezTo>
                    <a:pt x="293" y="25"/>
                    <a:pt x="274" y="34"/>
                    <a:pt x="262" y="48"/>
                  </a:cubicBezTo>
                  <a:cubicBezTo>
                    <a:pt x="256" y="56"/>
                    <a:pt x="253" y="68"/>
                    <a:pt x="254" y="76"/>
                  </a:cubicBezTo>
                  <a:cubicBezTo>
                    <a:pt x="255" y="99"/>
                    <a:pt x="290" y="116"/>
                    <a:pt x="313" y="99"/>
                  </a:cubicBezTo>
                  <a:cubicBezTo>
                    <a:pt x="318" y="96"/>
                    <a:pt x="329" y="80"/>
                    <a:pt x="324" y="66"/>
                  </a:cubicBezTo>
                  <a:cubicBezTo>
                    <a:pt x="322" y="59"/>
                    <a:pt x="315" y="47"/>
                    <a:pt x="302" y="49"/>
                  </a:cubicBezTo>
                  <a:cubicBezTo>
                    <a:pt x="294" y="51"/>
                    <a:pt x="286" y="59"/>
                    <a:pt x="288" y="66"/>
                  </a:cubicBezTo>
                  <a:cubicBezTo>
                    <a:pt x="295" y="88"/>
                    <a:pt x="315" y="72"/>
                    <a:pt x="315" y="77"/>
                  </a:cubicBezTo>
                  <a:cubicBezTo>
                    <a:pt x="315" y="89"/>
                    <a:pt x="299" y="104"/>
                    <a:pt x="285" y="103"/>
                  </a:cubicBezTo>
                  <a:cubicBezTo>
                    <a:pt x="274" y="102"/>
                    <a:pt x="245" y="85"/>
                    <a:pt x="260" y="57"/>
                  </a:cubicBezTo>
                  <a:cubicBezTo>
                    <a:pt x="270" y="37"/>
                    <a:pt x="288" y="27"/>
                    <a:pt x="311" y="29"/>
                  </a:cubicBezTo>
                  <a:cubicBezTo>
                    <a:pt x="322" y="30"/>
                    <a:pt x="332" y="38"/>
                    <a:pt x="338" y="45"/>
                  </a:cubicBezTo>
                  <a:cubicBezTo>
                    <a:pt x="358" y="66"/>
                    <a:pt x="349" y="106"/>
                    <a:pt x="335" y="136"/>
                  </a:cubicBezTo>
                  <a:cubicBezTo>
                    <a:pt x="320" y="170"/>
                    <a:pt x="315" y="183"/>
                    <a:pt x="308" y="198"/>
                  </a:cubicBezTo>
                  <a:cubicBezTo>
                    <a:pt x="308" y="196"/>
                    <a:pt x="308" y="195"/>
                    <a:pt x="308" y="194"/>
                  </a:cubicBezTo>
                  <a:cubicBezTo>
                    <a:pt x="307" y="185"/>
                    <a:pt x="301" y="178"/>
                    <a:pt x="294" y="177"/>
                  </a:cubicBezTo>
                  <a:cubicBezTo>
                    <a:pt x="289" y="177"/>
                    <a:pt x="283" y="179"/>
                    <a:pt x="279" y="184"/>
                  </a:cubicBezTo>
                  <a:cubicBezTo>
                    <a:pt x="278" y="186"/>
                    <a:pt x="277" y="190"/>
                    <a:pt x="277" y="192"/>
                  </a:cubicBezTo>
                  <a:cubicBezTo>
                    <a:pt x="277" y="199"/>
                    <a:pt x="287" y="205"/>
                    <a:pt x="295" y="200"/>
                  </a:cubicBezTo>
                  <a:cubicBezTo>
                    <a:pt x="296" y="199"/>
                    <a:pt x="300" y="194"/>
                    <a:pt x="299" y="190"/>
                  </a:cubicBezTo>
                  <a:cubicBezTo>
                    <a:pt x="298" y="188"/>
                    <a:pt x="296" y="184"/>
                    <a:pt x="292" y="184"/>
                  </a:cubicBezTo>
                  <a:cubicBezTo>
                    <a:pt x="289" y="185"/>
                    <a:pt x="287" y="187"/>
                    <a:pt x="287" y="189"/>
                  </a:cubicBezTo>
                  <a:cubicBezTo>
                    <a:pt x="289" y="196"/>
                    <a:pt x="296" y="192"/>
                    <a:pt x="296" y="193"/>
                  </a:cubicBezTo>
                  <a:cubicBezTo>
                    <a:pt x="295" y="197"/>
                    <a:pt x="290" y="201"/>
                    <a:pt x="286" y="201"/>
                  </a:cubicBezTo>
                  <a:cubicBezTo>
                    <a:pt x="282" y="200"/>
                    <a:pt x="274" y="195"/>
                    <a:pt x="279" y="186"/>
                  </a:cubicBezTo>
                  <a:cubicBezTo>
                    <a:pt x="282" y="180"/>
                    <a:pt x="288" y="177"/>
                    <a:pt x="295" y="178"/>
                  </a:cubicBezTo>
                  <a:cubicBezTo>
                    <a:pt x="298" y="178"/>
                    <a:pt x="301" y="181"/>
                    <a:pt x="303" y="183"/>
                  </a:cubicBezTo>
                  <a:cubicBezTo>
                    <a:pt x="308" y="189"/>
                    <a:pt x="307" y="198"/>
                    <a:pt x="304" y="206"/>
                  </a:cubicBezTo>
                  <a:cubicBezTo>
                    <a:pt x="302" y="210"/>
                    <a:pt x="300" y="214"/>
                    <a:pt x="298" y="219"/>
                  </a:cubicBezTo>
                  <a:cubicBezTo>
                    <a:pt x="292" y="230"/>
                    <a:pt x="291" y="231"/>
                    <a:pt x="283" y="246"/>
                  </a:cubicBezTo>
                  <a:cubicBezTo>
                    <a:pt x="284" y="245"/>
                    <a:pt x="286" y="243"/>
                    <a:pt x="287" y="241"/>
                  </a:cubicBezTo>
                  <a:cubicBezTo>
                    <a:pt x="282" y="250"/>
                    <a:pt x="282" y="250"/>
                    <a:pt x="282" y="250"/>
                  </a:cubicBezTo>
                  <a:close/>
                  <a:moveTo>
                    <a:pt x="262" y="271"/>
                  </a:moveTo>
                  <a:cubicBezTo>
                    <a:pt x="262" y="271"/>
                    <a:pt x="262" y="271"/>
                    <a:pt x="262" y="271"/>
                  </a:cubicBezTo>
                  <a:cubicBezTo>
                    <a:pt x="262" y="268"/>
                    <a:pt x="260" y="263"/>
                    <a:pt x="259" y="258"/>
                  </a:cubicBezTo>
                  <a:cubicBezTo>
                    <a:pt x="258" y="256"/>
                    <a:pt x="258" y="253"/>
                    <a:pt x="257" y="251"/>
                  </a:cubicBezTo>
                  <a:cubicBezTo>
                    <a:pt x="256" y="247"/>
                    <a:pt x="255" y="243"/>
                    <a:pt x="253" y="239"/>
                  </a:cubicBezTo>
                  <a:cubicBezTo>
                    <a:pt x="249" y="226"/>
                    <a:pt x="244" y="213"/>
                    <a:pt x="243" y="208"/>
                  </a:cubicBezTo>
                  <a:cubicBezTo>
                    <a:pt x="237" y="192"/>
                    <a:pt x="234" y="179"/>
                    <a:pt x="220" y="168"/>
                  </a:cubicBezTo>
                  <a:cubicBezTo>
                    <a:pt x="203" y="154"/>
                    <a:pt x="179" y="165"/>
                    <a:pt x="182" y="187"/>
                  </a:cubicBezTo>
                  <a:cubicBezTo>
                    <a:pt x="185" y="209"/>
                    <a:pt x="213" y="206"/>
                    <a:pt x="215" y="187"/>
                  </a:cubicBezTo>
                  <a:cubicBezTo>
                    <a:pt x="215" y="184"/>
                    <a:pt x="214" y="177"/>
                    <a:pt x="208" y="174"/>
                  </a:cubicBezTo>
                  <a:cubicBezTo>
                    <a:pt x="205" y="172"/>
                    <a:pt x="199" y="171"/>
                    <a:pt x="196" y="176"/>
                  </a:cubicBezTo>
                  <a:cubicBezTo>
                    <a:pt x="194" y="179"/>
                    <a:pt x="194" y="184"/>
                    <a:pt x="197" y="185"/>
                  </a:cubicBezTo>
                  <a:cubicBezTo>
                    <a:pt x="206" y="189"/>
                    <a:pt x="207" y="178"/>
                    <a:pt x="209" y="180"/>
                  </a:cubicBezTo>
                  <a:cubicBezTo>
                    <a:pt x="212" y="183"/>
                    <a:pt x="212" y="193"/>
                    <a:pt x="208" y="197"/>
                  </a:cubicBezTo>
                  <a:cubicBezTo>
                    <a:pt x="204" y="200"/>
                    <a:pt x="190" y="204"/>
                    <a:pt x="186" y="191"/>
                  </a:cubicBezTo>
                  <a:cubicBezTo>
                    <a:pt x="181" y="177"/>
                    <a:pt x="193" y="159"/>
                    <a:pt x="209" y="165"/>
                  </a:cubicBezTo>
                  <a:cubicBezTo>
                    <a:pt x="220" y="169"/>
                    <a:pt x="230" y="183"/>
                    <a:pt x="233" y="191"/>
                  </a:cubicBezTo>
                  <a:cubicBezTo>
                    <a:pt x="239" y="205"/>
                    <a:pt x="244" y="219"/>
                    <a:pt x="249" y="233"/>
                  </a:cubicBezTo>
                  <a:cubicBezTo>
                    <a:pt x="250" y="236"/>
                    <a:pt x="250" y="236"/>
                    <a:pt x="250" y="236"/>
                  </a:cubicBezTo>
                  <a:cubicBezTo>
                    <a:pt x="253" y="246"/>
                    <a:pt x="257" y="256"/>
                    <a:pt x="260" y="266"/>
                  </a:cubicBezTo>
                  <a:cubicBezTo>
                    <a:pt x="261" y="266"/>
                    <a:pt x="261" y="266"/>
                    <a:pt x="261" y="266"/>
                  </a:cubicBezTo>
                  <a:cubicBezTo>
                    <a:pt x="261" y="266"/>
                    <a:pt x="261" y="266"/>
                    <a:pt x="261" y="266"/>
                  </a:cubicBezTo>
                  <a:cubicBezTo>
                    <a:pt x="261" y="268"/>
                    <a:pt x="262" y="269"/>
                    <a:pt x="262" y="271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61" y="270"/>
                    <a:pt x="261" y="270"/>
                    <a:pt x="262" y="270"/>
                  </a:cubicBezTo>
                  <a:cubicBezTo>
                    <a:pt x="247" y="259"/>
                    <a:pt x="232" y="248"/>
                    <a:pt x="217" y="236"/>
                  </a:cubicBezTo>
                  <a:cubicBezTo>
                    <a:pt x="210" y="229"/>
                    <a:pt x="203" y="220"/>
                    <a:pt x="205" y="212"/>
                  </a:cubicBezTo>
                  <a:cubicBezTo>
                    <a:pt x="206" y="210"/>
                    <a:pt x="207" y="207"/>
                    <a:pt x="210" y="205"/>
                  </a:cubicBezTo>
                  <a:cubicBezTo>
                    <a:pt x="216" y="202"/>
                    <a:pt x="222" y="202"/>
                    <a:pt x="227" y="206"/>
                  </a:cubicBezTo>
                  <a:cubicBezTo>
                    <a:pt x="234" y="211"/>
                    <a:pt x="229" y="219"/>
                    <a:pt x="226" y="221"/>
                  </a:cubicBezTo>
                  <a:cubicBezTo>
                    <a:pt x="223" y="223"/>
                    <a:pt x="217" y="221"/>
                    <a:pt x="215" y="218"/>
                  </a:cubicBezTo>
                  <a:cubicBezTo>
                    <a:pt x="214" y="217"/>
                    <a:pt x="222" y="218"/>
                    <a:pt x="221" y="212"/>
                  </a:cubicBezTo>
                  <a:cubicBezTo>
                    <a:pt x="220" y="210"/>
                    <a:pt x="217" y="208"/>
                    <a:pt x="215" y="209"/>
                  </a:cubicBezTo>
                  <a:cubicBezTo>
                    <a:pt x="211" y="210"/>
                    <a:pt x="211" y="214"/>
                    <a:pt x="211" y="216"/>
                  </a:cubicBezTo>
                  <a:cubicBezTo>
                    <a:pt x="212" y="220"/>
                    <a:pt x="217" y="223"/>
                    <a:pt x="218" y="223"/>
                  </a:cubicBezTo>
                  <a:cubicBezTo>
                    <a:pt x="226" y="225"/>
                    <a:pt x="233" y="216"/>
                    <a:pt x="231" y="210"/>
                  </a:cubicBezTo>
                  <a:cubicBezTo>
                    <a:pt x="227" y="201"/>
                    <a:pt x="218" y="198"/>
                    <a:pt x="210" y="203"/>
                  </a:cubicBezTo>
                  <a:cubicBezTo>
                    <a:pt x="204" y="206"/>
                    <a:pt x="200" y="213"/>
                    <a:pt x="203" y="222"/>
                  </a:cubicBezTo>
                  <a:cubicBezTo>
                    <a:pt x="208" y="233"/>
                    <a:pt x="217" y="239"/>
                    <a:pt x="226" y="245"/>
                  </a:cubicBezTo>
                  <a:cubicBezTo>
                    <a:pt x="229" y="247"/>
                    <a:pt x="236" y="253"/>
                    <a:pt x="244" y="258"/>
                  </a:cubicBezTo>
                  <a:cubicBezTo>
                    <a:pt x="211" y="236"/>
                    <a:pt x="206" y="237"/>
                    <a:pt x="164" y="205"/>
                  </a:cubicBezTo>
                  <a:cubicBezTo>
                    <a:pt x="139" y="187"/>
                    <a:pt x="114" y="158"/>
                    <a:pt x="120" y="132"/>
                  </a:cubicBezTo>
                  <a:cubicBezTo>
                    <a:pt x="122" y="124"/>
                    <a:pt x="126" y="113"/>
                    <a:pt x="134" y="107"/>
                  </a:cubicBezTo>
                  <a:cubicBezTo>
                    <a:pt x="152" y="95"/>
                    <a:pt x="171" y="96"/>
                    <a:pt x="189" y="107"/>
                  </a:cubicBezTo>
                  <a:cubicBezTo>
                    <a:pt x="230" y="133"/>
                    <a:pt x="172" y="182"/>
                    <a:pt x="154" y="148"/>
                  </a:cubicBezTo>
                  <a:cubicBezTo>
                    <a:pt x="151" y="144"/>
                    <a:pt x="175" y="148"/>
                    <a:pt x="170" y="127"/>
                  </a:cubicBezTo>
                  <a:cubicBezTo>
                    <a:pt x="169" y="120"/>
                    <a:pt x="158" y="117"/>
                    <a:pt x="151" y="120"/>
                  </a:cubicBezTo>
                  <a:cubicBezTo>
                    <a:pt x="140" y="124"/>
                    <a:pt x="139" y="137"/>
                    <a:pt x="141" y="144"/>
                  </a:cubicBezTo>
                  <a:cubicBezTo>
                    <a:pt x="143" y="157"/>
                    <a:pt x="159" y="165"/>
                    <a:pt x="165" y="165"/>
                  </a:cubicBezTo>
                  <a:cubicBezTo>
                    <a:pt x="191" y="168"/>
                    <a:pt x="216" y="141"/>
                    <a:pt x="205" y="118"/>
                  </a:cubicBezTo>
                  <a:cubicBezTo>
                    <a:pt x="195" y="97"/>
                    <a:pt x="172" y="89"/>
                    <a:pt x="150" y="95"/>
                  </a:cubicBezTo>
                  <a:cubicBezTo>
                    <a:pt x="131" y="99"/>
                    <a:pt x="117" y="117"/>
                    <a:pt x="117" y="143"/>
                  </a:cubicBezTo>
                  <a:cubicBezTo>
                    <a:pt x="116" y="139"/>
                    <a:pt x="113" y="136"/>
                    <a:pt x="111" y="133"/>
                  </a:cubicBezTo>
                  <a:cubicBezTo>
                    <a:pt x="105" y="127"/>
                    <a:pt x="96" y="123"/>
                    <a:pt x="91" y="130"/>
                  </a:cubicBezTo>
                  <a:cubicBezTo>
                    <a:pt x="102" y="127"/>
                    <a:pt x="111" y="137"/>
                    <a:pt x="116" y="147"/>
                  </a:cubicBezTo>
                  <a:cubicBezTo>
                    <a:pt x="118" y="186"/>
                    <a:pt x="165" y="216"/>
                    <a:pt x="194" y="235"/>
                  </a:cubicBezTo>
                  <a:cubicBezTo>
                    <a:pt x="212" y="246"/>
                    <a:pt x="234" y="257"/>
                    <a:pt x="262" y="271"/>
                  </a:cubicBezTo>
                  <a:cubicBezTo>
                    <a:pt x="262" y="271"/>
                    <a:pt x="262" y="271"/>
                    <a:pt x="262" y="271"/>
                  </a:cubicBezTo>
                  <a:close/>
                  <a:moveTo>
                    <a:pt x="259" y="278"/>
                  </a:moveTo>
                  <a:cubicBezTo>
                    <a:pt x="259" y="278"/>
                    <a:pt x="259" y="278"/>
                    <a:pt x="259" y="278"/>
                  </a:cubicBezTo>
                  <a:cubicBezTo>
                    <a:pt x="256" y="277"/>
                    <a:pt x="253" y="275"/>
                    <a:pt x="249" y="274"/>
                  </a:cubicBezTo>
                  <a:cubicBezTo>
                    <a:pt x="198" y="251"/>
                    <a:pt x="171" y="233"/>
                    <a:pt x="144" y="210"/>
                  </a:cubicBezTo>
                  <a:cubicBezTo>
                    <a:pt x="132" y="200"/>
                    <a:pt x="123" y="184"/>
                    <a:pt x="107" y="178"/>
                  </a:cubicBezTo>
                  <a:cubicBezTo>
                    <a:pt x="97" y="174"/>
                    <a:pt x="86" y="177"/>
                    <a:pt x="81" y="185"/>
                  </a:cubicBezTo>
                  <a:cubicBezTo>
                    <a:pt x="78" y="190"/>
                    <a:pt x="77" y="198"/>
                    <a:pt x="80" y="205"/>
                  </a:cubicBezTo>
                  <a:cubicBezTo>
                    <a:pt x="82" y="208"/>
                    <a:pt x="86" y="212"/>
                    <a:pt x="88" y="213"/>
                  </a:cubicBezTo>
                  <a:cubicBezTo>
                    <a:pt x="97" y="217"/>
                    <a:pt x="109" y="207"/>
                    <a:pt x="108" y="197"/>
                  </a:cubicBezTo>
                  <a:cubicBezTo>
                    <a:pt x="107" y="194"/>
                    <a:pt x="104" y="187"/>
                    <a:pt x="98" y="186"/>
                  </a:cubicBezTo>
                  <a:cubicBezTo>
                    <a:pt x="95" y="186"/>
                    <a:pt x="90" y="186"/>
                    <a:pt x="88" y="191"/>
                  </a:cubicBezTo>
                  <a:cubicBezTo>
                    <a:pt x="87" y="194"/>
                    <a:pt x="88" y="199"/>
                    <a:pt x="91" y="199"/>
                  </a:cubicBezTo>
                  <a:cubicBezTo>
                    <a:pt x="100" y="201"/>
                    <a:pt x="98" y="191"/>
                    <a:pt x="100" y="192"/>
                  </a:cubicBezTo>
                  <a:cubicBezTo>
                    <a:pt x="104" y="194"/>
                    <a:pt x="107" y="202"/>
                    <a:pt x="104" y="207"/>
                  </a:cubicBezTo>
                  <a:cubicBezTo>
                    <a:pt x="101" y="211"/>
                    <a:pt x="90" y="218"/>
                    <a:pt x="83" y="207"/>
                  </a:cubicBezTo>
                  <a:cubicBezTo>
                    <a:pt x="78" y="200"/>
                    <a:pt x="77" y="192"/>
                    <a:pt x="82" y="184"/>
                  </a:cubicBezTo>
                  <a:cubicBezTo>
                    <a:pt x="85" y="180"/>
                    <a:pt x="90" y="179"/>
                    <a:pt x="93" y="178"/>
                  </a:cubicBezTo>
                  <a:cubicBezTo>
                    <a:pt x="104" y="175"/>
                    <a:pt x="117" y="185"/>
                    <a:pt x="125" y="196"/>
                  </a:cubicBezTo>
                  <a:cubicBezTo>
                    <a:pt x="145" y="221"/>
                    <a:pt x="184" y="249"/>
                    <a:pt x="230" y="267"/>
                  </a:cubicBezTo>
                  <a:cubicBezTo>
                    <a:pt x="179" y="250"/>
                    <a:pt x="104" y="226"/>
                    <a:pt x="69" y="211"/>
                  </a:cubicBezTo>
                  <a:cubicBezTo>
                    <a:pt x="48" y="202"/>
                    <a:pt x="24" y="186"/>
                    <a:pt x="24" y="166"/>
                  </a:cubicBezTo>
                  <a:cubicBezTo>
                    <a:pt x="24" y="160"/>
                    <a:pt x="25" y="151"/>
                    <a:pt x="30" y="146"/>
                  </a:cubicBezTo>
                  <a:cubicBezTo>
                    <a:pt x="41" y="134"/>
                    <a:pt x="55" y="130"/>
                    <a:pt x="70" y="135"/>
                  </a:cubicBezTo>
                  <a:cubicBezTo>
                    <a:pt x="91" y="142"/>
                    <a:pt x="84" y="165"/>
                    <a:pt x="79" y="171"/>
                  </a:cubicBezTo>
                  <a:cubicBezTo>
                    <a:pt x="72" y="177"/>
                    <a:pt x="57" y="178"/>
                    <a:pt x="52" y="172"/>
                  </a:cubicBezTo>
                  <a:cubicBezTo>
                    <a:pt x="49" y="169"/>
                    <a:pt x="67" y="168"/>
                    <a:pt x="60" y="154"/>
                  </a:cubicBezTo>
                  <a:cubicBezTo>
                    <a:pt x="58" y="149"/>
                    <a:pt x="49" y="148"/>
                    <a:pt x="45" y="152"/>
                  </a:cubicBezTo>
                  <a:cubicBezTo>
                    <a:pt x="37" y="157"/>
                    <a:pt x="39" y="166"/>
                    <a:pt x="41" y="171"/>
                  </a:cubicBezTo>
                  <a:cubicBezTo>
                    <a:pt x="46" y="180"/>
                    <a:pt x="59" y="183"/>
                    <a:pt x="63" y="182"/>
                  </a:cubicBezTo>
                  <a:cubicBezTo>
                    <a:pt x="82" y="180"/>
                    <a:pt x="92" y="154"/>
                    <a:pt x="82" y="142"/>
                  </a:cubicBezTo>
                  <a:cubicBezTo>
                    <a:pt x="78" y="138"/>
                    <a:pt x="71" y="133"/>
                    <a:pt x="65" y="132"/>
                  </a:cubicBezTo>
                  <a:cubicBezTo>
                    <a:pt x="52" y="130"/>
                    <a:pt x="38" y="135"/>
                    <a:pt x="32" y="142"/>
                  </a:cubicBezTo>
                  <a:cubicBezTo>
                    <a:pt x="20" y="154"/>
                    <a:pt x="20" y="175"/>
                    <a:pt x="32" y="190"/>
                  </a:cubicBezTo>
                  <a:cubicBezTo>
                    <a:pt x="50" y="213"/>
                    <a:pt x="71" y="218"/>
                    <a:pt x="97" y="227"/>
                  </a:cubicBezTo>
                  <a:cubicBezTo>
                    <a:pt x="112" y="232"/>
                    <a:pt x="236" y="273"/>
                    <a:pt x="259" y="278"/>
                  </a:cubicBez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2" name="Freeform 166"/>
            <p:cNvSpPr>
              <a:spLocks noEditPoints="1"/>
            </p:cNvSpPr>
            <p:nvPr/>
          </p:nvSpPr>
          <p:spPr bwMode="auto">
            <a:xfrm>
              <a:off x="2951275" y="2513932"/>
              <a:ext cx="449263" cy="427038"/>
            </a:xfrm>
            <a:custGeom>
              <a:avLst/>
              <a:gdLst>
                <a:gd name="T0" fmla="*/ 188 w 292"/>
                <a:gd name="T1" fmla="*/ 138 h 278"/>
                <a:gd name="T2" fmla="*/ 257 w 292"/>
                <a:gd name="T3" fmla="*/ 112 h 278"/>
                <a:gd name="T4" fmla="*/ 167 w 292"/>
                <a:gd name="T5" fmla="*/ 78 h 278"/>
                <a:gd name="T6" fmla="*/ 142 w 292"/>
                <a:gd name="T7" fmla="*/ 2 h 278"/>
                <a:gd name="T8" fmla="*/ 109 w 292"/>
                <a:gd name="T9" fmla="*/ 22 h 278"/>
                <a:gd name="T10" fmla="*/ 114 w 292"/>
                <a:gd name="T11" fmla="*/ 79 h 278"/>
                <a:gd name="T12" fmla="*/ 63 w 292"/>
                <a:gd name="T13" fmla="*/ 48 h 278"/>
                <a:gd name="T14" fmla="*/ 90 w 292"/>
                <a:gd name="T15" fmla="*/ 126 h 278"/>
                <a:gd name="T16" fmla="*/ 68 w 292"/>
                <a:gd name="T17" fmla="*/ 208 h 278"/>
                <a:gd name="T18" fmla="*/ 130 w 292"/>
                <a:gd name="T19" fmla="*/ 170 h 278"/>
                <a:gd name="T20" fmla="*/ 236 w 292"/>
                <a:gd name="T21" fmla="*/ 200 h 278"/>
                <a:gd name="T22" fmla="*/ 188 w 292"/>
                <a:gd name="T23" fmla="*/ 138 h 278"/>
                <a:gd name="T24" fmla="*/ 188 w 292"/>
                <a:gd name="T25" fmla="*/ 138 h 278"/>
                <a:gd name="T26" fmla="*/ 173 w 292"/>
                <a:gd name="T27" fmla="*/ 138 h 278"/>
                <a:gd name="T28" fmla="*/ 174 w 292"/>
                <a:gd name="T29" fmla="*/ 134 h 278"/>
                <a:gd name="T30" fmla="*/ 209 w 292"/>
                <a:gd name="T31" fmla="*/ 162 h 278"/>
                <a:gd name="T32" fmla="*/ 207 w 292"/>
                <a:gd name="T33" fmla="*/ 229 h 278"/>
                <a:gd name="T34" fmla="*/ 140 w 292"/>
                <a:gd name="T35" fmla="*/ 176 h 278"/>
                <a:gd name="T36" fmla="*/ 145 w 292"/>
                <a:gd name="T37" fmla="*/ 145 h 278"/>
                <a:gd name="T38" fmla="*/ 173 w 292"/>
                <a:gd name="T39" fmla="*/ 138 h 278"/>
                <a:gd name="T40" fmla="*/ 173 w 292"/>
                <a:gd name="T41" fmla="*/ 138 h 278"/>
                <a:gd name="T42" fmla="*/ 174 w 292"/>
                <a:gd name="T43" fmla="*/ 126 h 278"/>
                <a:gd name="T44" fmla="*/ 156 w 292"/>
                <a:gd name="T45" fmla="*/ 104 h 278"/>
                <a:gd name="T46" fmla="*/ 245 w 292"/>
                <a:gd name="T47" fmla="*/ 74 h 278"/>
                <a:gd name="T48" fmla="*/ 237 w 292"/>
                <a:gd name="T49" fmla="*/ 116 h 278"/>
                <a:gd name="T50" fmla="*/ 174 w 292"/>
                <a:gd name="T51" fmla="*/ 126 h 278"/>
                <a:gd name="T52" fmla="*/ 174 w 292"/>
                <a:gd name="T53" fmla="*/ 126 h 278"/>
                <a:gd name="T54" fmla="*/ 153 w 292"/>
                <a:gd name="T55" fmla="*/ 103 h 278"/>
                <a:gd name="T56" fmla="*/ 136 w 292"/>
                <a:gd name="T57" fmla="*/ 98 h 278"/>
                <a:gd name="T58" fmla="*/ 136 w 292"/>
                <a:gd name="T59" fmla="*/ 98 h 278"/>
                <a:gd name="T60" fmla="*/ 116 w 292"/>
                <a:gd name="T61" fmla="*/ 33 h 278"/>
                <a:gd name="T62" fmla="*/ 136 w 292"/>
                <a:gd name="T63" fmla="*/ 10 h 278"/>
                <a:gd name="T64" fmla="*/ 163 w 292"/>
                <a:gd name="T65" fmla="*/ 44 h 278"/>
                <a:gd name="T66" fmla="*/ 155 w 292"/>
                <a:gd name="T67" fmla="*/ 94 h 278"/>
                <a:gd name="T68" fmla="*/ 153 w 292"/>
                <a:gd name="T69" fmla="*/ 103 h 278"/>
                <a:gd name="T70" fmla="*/ 153 w 292"/>
                <a:gd name="T71" fmla="*/ 103 h 278"/>
                <a:gd name="T72" fmla="*/ 126 w 292"/>
                <a:gd name="T73" fmla="*/ 99 h 278"/>
                <a:gd name="T74" fmla="*/ 116 w 292"/>
                <a:gd name="T75" fmla="*/ 106 h 278"/>
                <a:gd name="T76" fmla="*/ 116 w 292"/>
                <a:gd name="T77" fmla="*/ 121 h 278"/>
                <a:gd name="T78" fmla="*/ 58 w 292"/>
                <a:gd name="T79" fmla="*/ 115 h 278"/>
                <a:gd name="T80" fmla="*/ 63 w 292"/>
                <a:gd name="T81" fmla="*/ 58 h 278"/>
                <a:gd name="T82" fmla="*/ 106 w 292"/>
                <a:gd name="T83" fmla="*/ 83 h 278"/>
                <a:gd name="T84" fmla="*/ 126 w 292"/>
                <a:gd name="T85" fmla="*/ 99 h 278"/>
                <a:gd name="T86" fmla="*/ 126 w 292"/>
                <a:gd name="T87" fmla="*/ 99 h 278"/>
                <a:gd name="T88" fmla="*/ 116 w 292"/>
                <a:gd name="T89" fmla="*/ 122 h 278"/>
                <a:gd name="T90" fmla="*/ 134 w 292"/>
                <a:gd name="T91" fmla="*/ 141 h 278"/>
                <a:gd name="T92" fmla="*/ 136 w 292"/>
                <a:gd name="T93" fmla="*/ 142 h 278"/>
                <a:gd name="T94" fmla="*/ 126 w 292"/>
                <a:gd name="T95" fmla="*/ 156 h 278"/>
                <a:gd name="T96" fmla="*/ 82 w 292"/>
                <a:gd name="T97" fmla="*/ 199 h 278"/>
                <a:gd name="T98" fmla="*/ 65 w 292"/>
                <a:gd name="T99" fmla="*/ 152 h 278"/>
                <a:gd name="T100" fmla="*/ 116 w 292"/>
                <a:gd name="T101" fmla="*/ 12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2" h="278">
                  <a:moveTo>
                    <a:pt x="188" y="138"/>
                  </a:moveTo>
                  <a:cubicBezTo>
                    <a:pt x="204" y="136"/>
                    <a:pt x="246" y="130"/>
                    <a:pt x="257" y="112"/>
                  </a:cubicBezTo>
                  <a:cubicBezTo>
                    <a:pt x="292" y="57"/>
                    <a:pt x="200" y="48"/>
                    <a:pt x="167" y="78"/>
                  </a:cubicBezTo>
                  <a:cubicBezTo>
                    <a:pt x="168" y="71"/>
                    <a:pt x="183" y="9"/>
                    <a:pt x="142" y="2"/>
                  </a:cubicBezTo>
                  <a:cubicBezTo>
                    <a:pt x="127" y="0"/>
                    <a:pt x="114" y="7"/>
                    <a:pt x="109" y="22"/>
                  </a:cubicBezTo>
                  <a:cubicBezTo>
                    <a:pt x="102" y="40"/>
                    <a:pt x="109" y="70"/>
                    <a:pt x="114" y="79"/>
                  </a:cubicBezTo>
                  <a:cubicBezTo>
                    <a:pt x="104" y="72"/>
                    <a:pt x="87" y="49"/>
                    <a:pt x="63" y="48"/>
                  </a:cubicBezTo>
                  <a:cubicBezTo>
                    <a:pt x="16" y="46"/>
                    <a:pt x="0" y="130"/>
                    <a:pt x="90" y="126"/>
                  </a:cubicBezTo>
                  <a:cubicBezTo>
                    <a:pt x="43" y="150"/>
                    <a:pt x="28" y="188"/>
                    <a:pt x="68" y="208"/>
                  </a:cubicBezTo>
                  <a:cubicBezTo>
                    <a:pt x="87" y="218"/>
                    <a:pt x="122" y="197"/>
                    <a:pt x="130" y="170"/>
                  </a:cubicBezTo>
                  <a:cubicBezTo>
                    <a:pt x="131" y="245"/>
                    <a:pt x="234" y="278"/>
                    <a:pt x="236" y="200"/>
                  </a:cubicBezTo>
                  <a:cubicBezTo>
                    <a:pt x="236" y="174"/>
                    <a:pt x="212" y="149"/>
                    <a:pt x="188" y="138"/>
                  </a:cubicBezTo>
                  <a:cubicBezTo>
                    <a:pt x="188" y="138"/>
                    <a:pt x="188" y="138"/>
                    <a:pt x="188" y="138"/>
                  </a:cubicBezTo>
                  <a:close/>
                  <a:moveTo>
                    <a:pt x="173" y="138"/>
                  </a:moveTo>
                  <a:cubicBezTo>
                    <a:pt x="174" y="137"/>
                    <a:pt x="174" y="135"/>
                    <a:pt x="174" y="134"/>
                  </a:cubicBezTo>
                  <a:cubicBezTo>
                    <a:pt x="181" y="140"/>
                    <a:pt x="196" y="148"/>
                    <a:pt x="209" y="162"/>
                  </a:cubicBezTo>
                  <a:cubicBezTo>
                    <a:pt x="221" y="174"/>
                    <a:pt x="242" y="203"/>
                    <a:pt x="207" y="229"/>
                  </a:cubicBezTo>
                  <a:cubicBezTo>
                    <a:pt x="188" y="243"/>
                    <a:pt x="148" y="229"/>
                    <a:pt x="140" y="176"/>
                  </a:cubicBezTo>
                  <a:cubicBezTo>
                    <a:pt x="138" y="165"/>
                    <a:pt x="140" y="154"/>
                    <a:pt x="145" y="145"/>
                  </a:cubicBezTo>
                  <a:cubicBezTo>
                    <a:pt x="157" y="149"/>
                    <a:pt x="168" y="146"/>
                    <a:pt x="173" y="138"/>
                  </a:cubicBezTo>
                  <a:cubicBezTo>
                    <a:pt x="173" y="138"/>
                    <a:pt x="173" y="138"/>
                    <a:pt x="173" y="138"/>
                  </a:cubicBezTo>
                  <a:close/>
                  <a:moveTo>
                    <a:pt x="174" y="126"/>
                  </a:moveTo>
                  <a:cubicBezTo>
                    <a:pt x="172" y="118"/>
                    <a:pt x="166" y="110"/>
                    <a:pt x="156" y="104"/>
                  </a:cubicBezTo>
                  <a:cubicBezTo>
                    <a:pt x="176" y="74"/>
                    <a:pt x="214" y="56"/>
                    <a:pt x="245" y="74"/>
                  </a:cubicBezTo>
                  <a:cubicBezTo>
                    <a:pt x="264" y="85"/>
                    <a:pt x="256" y="105"/>
                    <a:pt x="237" y="116"/>
                  </a:cubicBezTo>
                  <a:cubicBezTo>
                    <a:pt x="218" y="126"/>
                    <a:pt x="187" y="128"/>
                    <a:pt x="174" y="126"/>
                  </a:cubicBezTo>
                  <a:cubicBezTo>
                    <a:pt x="174" y="126"/>
                    <a:pt x="174" y="126"/>
                    <a:pt x="174" y="126"/>
                  </a:cubicBezTo>
                  <a:close/>
                  <a:moveTo>
                    <a:pt x="153" y="103"/>
                  </a:moveTo>
                  <a:cubicBezTo>
                    <a:pt x="147" y="100"/>
                    <a:pt x="142" y="98"/>
                    <a:pt x="136" y="98"/>
                  </a:cubicBezTo>
                  <a:cubicBezTo>
                    <a:pt x="136" y="98"/>
                    <a:pt x="136" y="98"/>
                    <a:pt x="136" y="98"/>
                  </a:cubicBezTo>
                  <a:cubicBezTo>
                    <a:pt x="123" y="84"/>
                    <a:pt x="114" y="60"/>
                    <a:pt x="116" y="33"/>
                  </a:cubicBezTo>
                  <a:cubicBezTo>
                    <a:pt x="116" y="18"/>
                    <a:pt x="129" y="11"/>
                    <a:pt x="136" y="10"/>
                  </a:cubicBezTo>
                  <a:cubicBezTo>
                    <a:pt x="149" y="8"/>
                    <a:pt x="160" y="24"/>
                    <a:pt x="163" y="44"/>
                  </a:cubicBezTo>
                  <a:cubicBezTo>
                    <a:pt x="165" y="61"/>
                    <a:pt x="163" y="77"/>
                    <a:pt x="155" y="94"/>
                  </a:cubicBezTo>
                  <a:cubicBezTo>
                    <a:pt x="154" y="97"/>
                    <a:pt x="154" y="100"/>
                    <a:pt x="153" y="103"/>
                  </a:cubicBezTo>
                  <a:cubicBezTo>
                    <a:pt x="153" y="103"/>
                    <a:pt x="153" y="103"/>
                    <a:pt x="153" y="103"/>
                  </a:cubicBezTo>
                  <a:close/>
                  <a:moveTo>
                    <a:pt x="126" y="99"/>
                  </a:moveTo>
                  <a:cubicBezTo>
                    <a:pt x="122" y="100"/>
                    <a:pt x="118" y="103"/>
                    <a:pt x="116" y="106"/>
                  </a:cubicBezTo>
                  <a:cubicBezTo>
                    <a:pt x="114" y="111"/>
                    <a:pt x="114" y="116"/>
                    <a:pt x="116" y="121"/>
                  </a:cubicBezTo>
                  <a:cubicBezTo>
                    <a:pt x="100" y="121"/>
                    <a:pt x="82" y="122"/>
                    <a:pt x="58" y="115"/>
                  </a:cubicBezTo>
                  <a:cubicBezTo>
                    <a:pt x="18" y="102"/>
                    <a:pt x="31" y="54"/>
                    <a:pt x="63" y="58"/>
                  </a:cubicBezTo>
                  <a:cubicBezTo>
                    <a:pt x="80" y="60"/>
                    <a:pt x="93" y="72"/>
                    <a:pt x="106" y="83"/>
                  </a:cubicBezTo>
                  <a:cubicBezTo>
                    <a:pt x="113" y="89"/>
                    <a:pt x="120" y="95"/>
                    <a:pt x="126" y="99"/>
                  </a:cubicBezTo>
                  <a:cubicBezTo>
                    <a:pt x="126" y="99"/>
                    <a:pt x="126" y="99"/>
                    <a:pt x="126" y="99"/>
                  </a:cubicBezTo>
                  <a:close/>
                  <a:moveTo>
                    <a:pt x="116" y="122"/>
                  </a:moveTo>
                  <a:cubicBezTo>
                    <a:pt x="119" y="129"/>
                    <a:pt x="126" y="136"/>
                    <a:pt x="134" y="141"/>
                  </a:cubicBezTo>
                  <a:cubicBezTo>
                    <a:pt x="135" y="141"/>
                    <a:pt x="135" y="142"/>
                    <a:pt x="136" y="142"/>
                  </a:cubicBezTo>
                  <a:cubicBezTo>
                    <a:pt x="133" y="145"/>
                    <a:pt x="130" y="150"/>
                    <a:pt x="126" y="156"/>
                  </a:cubicBezTo>
                  <a:cubicBezTo>
                    <a:pt x="116" y="175"/>
                    <a:pt x="112" y="191"/>
                    <a:pt x="82" y="199"/>
                  </a:cubicBezTo>
                  <a:cubicBezTo>
                    <a:pt x="66" y="204"/>
                    <a:pt x="40" y="176"/>
                    <a:pt x="65" y="152"/>
                  </a:cubicBezTo>
                  <a:cubicBezTo>
                    <a:pt x="82" y="135"/>
                    <a:pt x="94" y="128"/>
                    <a:pt x="116" y="122"/>
                  </a:cubicBezTo>
                  <a:close/>
                </a:path>
              </a:pathLst>
            </a:custGeom>
            <a:solidFill>
              <a:srgbClr val="E4007F"/>
            </a:solidFill>
            <a:ln w="1" cap="flat">
              <a:solidFill>
                <a:srgbClr val="E4007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263" name="组合 262"/>
            <p:cNvGrpSpPr/>
            <p:nvPr/>
          </p:nvGrpSpPr>
          <p:grpSpPr>
            <a:xfrm>
              <a:off x="2559162" y="1809082"/>
              <a:ext cx="484188" cy="673100"/>
              <a:chOff x="2608824" y="1593058"/>
              <a:chExt cx="484188" cy="673100"/>
            </a:xfrm>
          </p:grpSpPr>
          <p:sp>
            <p:nvSpPr>
              <p:cNvPr id="264" name="Freeform 109"/>
              <p:cNvSpPr>
                <a:spLocks/>
              </p:cNvSpPr>
              <p:nvPr/>
            </p:nvSpPr>
            <p:spPr bwMode="auto">
              <a:xfrm>
                <a:off x="2937437" y="1875633"/>
                <a:ext cx="50800" cy="390525"/>
              </a:xfrm>
              <a:custGeom>
                <a:avLst/>
                <a:gdLst>
                  <a:gd name="T0" fmla="*/ 31 w 33"/>
                  <a:gd name="T1" fmla="*/ 255 h 255"/>
                  <a:gd name="T2" fmla="*/ 31 w 33"/>
                  <a:gd name="T3" fmla="*/ 242 h 255"/>
                  <a:gd name="T4" fmla="*/ 32 w 33"/>
                  <a:gd name="T5" fmla="*/ 0 h 255"/>
                  <a:gd name="T6" fmla="*/ 0 w 33"/>
                  <a:gd name="T7" fmla="*/ 0 h 255"/>
                  <a:gd name="T8" fmla="*/ 0 w 33"/>
                  <a:gd name="T9" fmla="*/ 255 h 255"/>
                  <a:gd name="T10" fmla="*/ 31 w 33"/>
                  <a:gd name="T11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55">
                    <a:moveTo>
                      <a:pt x="31" y="255"/>
                    </a:moveTo>
                    <a:cubicBezTo>
                      <a:pt x="31" y="251"/>
                      <a:pt x="31" y="247"/>
                      <a:pt x="31" y="242"/>
                    </a:cubicBezTo>
                    <a:cubicBezTo>
                      <a:pt x="32" y="171"/>
                      <a:pt x="33" y="79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55"/>
                      <a:pt x="0" y="255"/>
                      <a:pt x="0" y="255"/>
                    </a:cubicBezTo>
                    <a:lnTo>
                      <a:pt x="31" y="255"/>
                    </a:lnTo>
                    <a:close/>
                  </a:path>
                </a:pathLst>
              </a:custGeom>
              <a:solidFill>
                <a:srgbClr val="F8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5" name="Freeform 110"/>
              <p:cNvSpPr>
                <a:spLocks/>
              </p:cNvSpPr>
              <p:nvPr/>
            </p:nvSpPr>
            <p:spPr bwMode="auto">
              <a:xfrm>
                <a:off x="2977124" y="1875633"/>
                <a:ext cx="65088" cy="390525"/>
              </a:xfrm>
              <a:custGeom>
                <a:avLst/>
                <a:gdLst>
                  <a:gd name="T0" fmla="*/ 40 w 42"/>
                  <a:gd name="T1" fmla="*/ 255 h 255"/>
                  <a:gd name="T2" fmla="*/ 40 w 42"/>
                  <a:gd name="T3" fmla="*/ 237 h 255"/>
                  <a:gd name="T4" fmla="*/ 41 w 42"/>
                  <a:gd name="T5" fmla="*/ 0 h 255"/>
                  <a:gd name="T6" fmla="*/ 1 w 42"/>
                  <a:gd name="T7" fmla="*/ 0 h 255"/>
                  <a:gd name="T8" fmla="*/ 0 w 42"/>
                  <a:gd name="T9" fmla="*/ 129 h 255"/>
                  <a:gd name="T10" fmla="*/ 0 w 42"/>
                  <a:gd name="T11" fmla="*/ 237 h 255"/>
                  <a:gd name="T12" fmla="*/ 0 w 42"/>
                  <a:gd name="T13" fmla="*/ 255 h 255"/>
                  <a:gd name="T14" fmla="*/ 40 w 42"/>
                  <a:gd name="T15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255">
                    <a:moveTo>
                      <a:pt x="40" y="255"/>
                    </a:moveTo>
                    <a:cubicBezTo>
                      <a:pt x="40" y="249"/>
                      <a:pt x="40" y="243"/>
                      <a:pt x="40" y="237"/>
                    </a:cubicBezTo>
                    <a:cubicBezTo>
                      <a:pt x="40" y="167"/>
                      <a:pt x="42" y="78"/>
                      <a:pt x="4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43"/>
                      <a:pt x="0" y="86"/>
                      <a:pt x="0" y="129"/>
                    </a:cubicBezTo>
                    <a:cubicBezTo>
                      <a:pt x="0" y="165"/>
                      <a:pt x="1" y="203"/>
                      <a:pt x="0" y="237"/>
                    </a:cubicBezTo>
                    <a:cubicBezTo>
                      <a:pt x="0" y="243"/>
                      <a:pt x="0" y="249"/>
                      <a:pt x="0" y="255"/>
                    </a:cubicBezTo>
                    <a:lnTo>
                      <a:pt x="40" y="255"/>
                    </a:lnTo>
                    <a:close/>
                  </a:path>
                </a:pathLst>
              </a:custGeom>
              <a:solidFill>
                <a:srgbClr val="00A0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6" name="Freeform 111"/>
              <p:cNvSpPr>
                <a:spLocks/>
              </p:cNvSpPr>
              <p:nvPr/>
            </p:nvSpPr>
            <p:spPr bwMode="auto">
              <a:xfrm>
                <a:off x="3032687" y="1875633"/>
                <a:ext cx="60325" cy="390525"/>
              </a:xfrm>
              <a:custGeom>
                <a:avLst/>
                <a:gdLst>
                  <a:gd name="T0" fmla="*/ 39 w 39"/>
                  <a:gd name="T1" fmla="*/ 255 h 255"/>
                  <a:gd name="T2" fmla="*/ 37 w 39"/>
                  <a:gd name="T3" fmla="*/ 0 h 255"/>
                  <a:gd name="T4" fmla="*/ 1 w 39"/>
                  <a:gd name="T5" fmla="*/ 0 h 255"/>
                  <a:gd name="T6" fmla="*/ 0 w 39"/>
                  <a:gd name="T7" fmla="*/ 255 h 255"/>
                  <a:gd name="T8" fmla="*/ 39 w 39"/>
                  <a:gd name="T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55">
                    <a:moveTo>
                      <a:pt x="39" y="255"/>
                    </a:moveTo>
                    <a:cubicBezTo>
                      <a:pt x="39" y="184"/>
                      <a:pt x="38" y="71"/>
                      <a:pt x="37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26"/>
                      <a:pt x="0" y="206"/>
                      <a:pt x="0" y="255"/>
                    </a:cubicBezTo>
                    <a:lnTo>
                      <a:pt x="39" y="255"/>
                    </a:lnTo>
                    <a:close/>
                  </a:path>
                </a:pathLst>
              </a:custGeom>
              <a:solidFill>
                <a:srgbClr val="E72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7" name="Freeform 112"/>
              <p:cNvSpPr>
                <a:spLocks/>
              </p:cNvSpPr>
              <p:nvPr/>
            </p:nvSpPr>
            <p:spPr bwMode="auto">
              <a:xfrm>
                <a:off x="2837424" y="1875633"/>
                <a:ext cx="60325" cy="390525"/>
              </a:xfrm>
              <a:custGeom>
                <a:avLst/>
                <a:gdLst>
                  <a:gd name="T0" fmla="*/ 39 w 39"/>
                  <a:gd name="T1" fmla="*/ 255 h 255"/>
                  <a:gd name="T2" fmla="*/ 37 w 39"/>
                  <a:gd name="T3" fmla="*/ 0 h 255"/>
                  <a:gd name="T4" fmla="*/ 1 w 39"/>
                  <a:gd name="T5" fmla="*/ 0 h 255"/>
                  <a:gd name="T6" fmla="*/ 0 w 39"/>
                  <a:gd name="T7" fmla="*/ 255 h 255"/>
                  <a:gd name="T8" fmla="*/ 39 w 39"/>
                  <a:gd name="T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55">
                    <a:moveTo>
                      <a:pt x="39" y="255"/>
                    </a:moveTo>
                    <a:cubicBezTo>
                      <a:pt x="39" y="196"/>
                      <a:pt x="38" y="78"/>
                      <a:pt x="37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37"/>
                      <a:pt x="0" y="213"/>
                      <a:pt x="0" y="255"/>
                    </a:cubicBezTo>
                    <a:lnTo>
                      <a:pt x="39" y="255"/>
                    </a:lnTo>
                    <a:close/>
                  </a:path>
                </a:pathLst>
              </a:custGeom>
              <a:solidFill>
                <a:srgbClr val="6291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8" name="Freeform 113"/>
              <p:cNvSpPr>
                <a:spLocks/>
              </p:cNvSpPr>
              <p:nvPr/>
            </p:nvSpPr>
            <p:spPr bwMode="auto">
              <a:xfrm>
                <a:off x="2608824" y="1875633"/>
                <a:ext cx="30163" cy="390525"/>
              </a:xfrm>
              <a:custGeom>
                <a:avLst/>
                <a:gdLst>
                  <a:gd name="T0" fmla="*/ 17 w 19"/>
                  <a:gd name="T1" fmla="*/ 255 h 255"/>
                  <a:gd name="T2" fmla="*/ 17 w 19"/>
                  <a:gd name="T3" fmla="*/ 229 h 255"/>
                  <a:gd name="T4" fmla="*/ 18 w 19"/>
                  <a:gd name="T5" fmla="*/ 0 h 255"/>
                  <a:gd name="T6" fmla="*/ 0 w 19"/>
                  <a:gd name="T7" fmla="*/ 0 h 255"/>
                  <a:gd name="T8" fmla="*/ 0 w 19"/>
                  <a:gd name="T9" fmla="*/ 255 h 255"/>
                  <a:gd name="T10" fmla="*/ 17 w 19"/>
                  <a:gd name="T11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55">
                    <a:moveTo>
                      <a:pt x="17" y="255"/>
                    </a:moveTo>
                    <a:cubicBezTo>
                      <a:pt x="17" y="247"/>
                      <a:pt x="17" y="238"/>
                      <a:pt x="17" y="229"/>
                    </a:cubicBezTo>
                    <a:cubicBezTo>
                      <a:pt x="18" y="162"/>
                      <a:pt x="19" y="75"/>
                      <a:pt x="1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55"/>
                      <a:pt x="0" y="255"/>
                      <a:pt x="0" y="255"/>
                    </a:cubicBezTo>
                    <a:lnTo>
                      <a:pt x="17" y="255"/>
                    </a:lnTo>
                    <a:close/>
                  </a:path>
                </a:pathLst>
              </a:custGeom>
              <a:solidFill>
                <a:srgbClr val="5DC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9" name="Freeform 114"/>
              <p:cNvSpPr>
                <a:spLocks/>
              </p:cNvSpPr>
              <p:nvPr/>
            </p:nvSpPr>
            <p:spPr bwMode="auto">
              <a:xfrm>
                <a:off x="2680262" y="1875633"/>
                <a:ext cx="61913" cy="390525"/>
              </a:xfrm>
              <a:custGeom>
                <a:avLst/>
                <a:gdLst>
                  <a:gd name="T0" fmla="*/ 39 w 41"/>
                  <a:gd name="T1" fmla="*/ 255 h 255"/>
                  <a:gd name="T2" fmla="*/ 40 w 41"/>
                  <a:gd name="T3" fmla="*/ 219 h 255"/>
                  <a:gd name="T4" fmla="*/ 41 w 41"/>
                  <a:gd name="T5" fmla="*/ 0 h 255"/>
                  <a:gd name="T6" fmla="*/ 1 w 41"/>
                  <a:gd name="T7" fmla="*/ 0 h 255"/>
                  <a:gd name="T8" fmla="*/ 0 w 41"/>
                  <a:gd name="T9" fmla="*/ 116 h 255"/>
                  <a:gd name="T10" fmla="*/ 0 w 41"/>
                  <a:gd name="T11" fmla="*/ 219 h 255"/>
                  <a:gd name="T12" fmla="*/ 1 w 41"/>
                  <a:gd name="T13" fmla="*/ 255 h 255"/>
                  <a:gd name="T14" fmla="*/ 39 w 41"/>
                  <a:gd name="T15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255">
                    <a:moveTo>
                      <a:pt x="39" y="255"/>
                    </a:moveTo>
                    <a:cubicBezTo>
                      <a:pt x="40" y="243"/>
                      <a:pt x="40" y="230"/>
                      <a:pt x="40" y="219"/>
                    </a:cubicBezTo>
                    <a:cubicBezTo>
                      <a:pt x="40" y="155"/>
                      <a:pt x="41" y="72"/>
                      <a:pt x="4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9"/>
                      <a:pt x="0" y="78"/>
                      <a:pt x="0" y="116"/>
                    </a:cubicBezTo>
                    <a:cubicBezTo>
                      <a:pt x="0" y="151"/>
                      <a:pt x="1" y="187"/>
                      <a:pt x="0" y="219"/>
                    </a:cubicBezTo>
                    <a:cubicBezTo>
                      <a:pt x="0" y="232"/>
                      <a:pt x="1" y="244"/>
                      <a:pt x="1" y="255"/>
                    </a:cubicBezTo>
                    <a:lnTo>
                      <a:pt x="39" y="255"/>
                    </a:lnTo>
                    <a:close/>
                  </a:path>
                </a:pathLst>
              </a:custGeom>
              <a:solidFill>
                <a:srgbClr val="F8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0" name="Freeform 115"/>
              <p:cNvSpPr>
                <a:spLocks/>
              </p:cNvSpPr>
              <p:nvPr/>
            </p:nvSpPr>
            <p:spPr bwMode="auto">
              <a:xfrm>
                <a:off x="2781862" y="1875633"/>
                <a:ext cx="61913" cy="390525"/>
              </a:xfrm>
              <a:custGeom>
                <a:avLst/>
                <a:gdLst>
                  <a:gd name="T0" fmla="*/ 39 w 41"/>
                  <a:gd name="T1" fmla="*/ 255 h 255"/>
                  <a:gd name="T2" fmla="*/ 39 w 41"/>
                  <a:gd name="T3" fmla="*/ 215 h 255"/>
                  <a:gd name="T4" fmla="*/ 40 w 41"/>
                  <a:gd name="T5" fmla="*/ 0 h 255"/>
                  <a:gd name="T6" fmla="*/ 0 w 41"/>
                  <a:gd name="T7" fmla="*/ 0 h 255"/>
                  <a:gd name="T8" fmla="*/ 0 w 41"/>
                  <a:gd name="T9" fmla="*/ 113 h 255"/>
                  <a:gd name="T10" fmla="*/ 0 w 41"/>
                  <a:gd name="T11" fmla="*/ 215 h 255"/>
                  <a:gd name="T12" fmla="*/ 1 w 41"/>
                  <a:gd name="T13" fmla="*/ 255 h 255"/>
                  <a:gd name="T14" fmla="*/ 39 w 41"/>
                  <a:gd name="T15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255">
                    <a:moveTo>
                      <a:pt x="39" y="255"/>
                    </a:moveTo>
                    <a:cubicBezTo>
                      <a:pt x="39" y="243"/>
                      <a:pt x="39" y="228"/>
                      <a:pt x="39" y="215"/>
                    </a:cubicBezTo>
                    <a:cubicBezTo>
                      <a:pt x="40" y="152"/>
                      <a:pt x="41" y="71"/>
                      <a:pt x="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7"/>
                      <a:pt x="0" y="76"/>
                      <a:pt x="0" y="113"/>
                    </a:cubicBezTo>
                    <a:cubicBezTo>
                      <a:pt x="0" y="147"/>
                      <a:pt x="1" y="183"/>
                      <a:pt x="0" y="215"/>
                    </a:cubicBezTo>
                    <a:cubicBezTo>
                      <a:pt x="0" y="230"/>
                      <a:pt x="0" y="243"/>
                      <a:pt x="1" y="255"/>
                    </a:cubicBezTo>
                    <a:lnTo>
                      <a:pt x="39" y="255"/>
                    </a:lnTo>
                    <a:close/>
                  </a:path>
                </a:pathLst>
              </a:custGeom>
              <a:solidFill>
                <a:srgbClr val="ABCD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1" name="Freeform 116"/>
              <p:cNvSpPr>
                <a:spLocks/>
              </p:cNvSpPr>
              <p:nvPr/>
            </p:nvSpPr>
            <p:spPr bwMode="auto">
              <a:xfrm>
                <a:off x="2888224" y="1875633"/>
                <a:ext cx="50800" cy="390525"/>
              </a:xfrm>
              <a:custGeom>
                <a:avLst/>
                <a:gdLst>
                  <a:gd name="T0" fmla="*/ 33 w 33"/>
                  <a:gd name="T1" fmla="*/ 255 h 255"/>
                  <a:gd name="T2" fmla="*/ 32 w 33"/>
                  <a:gd name="T3" fmla="*/ 0 h 255"/>
                  <a:gd name="T4" fmla="*/ 1 w 33"/>
                  <a:gd name="T5" fmla="*/ 0 h 255"/>
                  <a:gd name="T6" fmla="*/ 0 w 33"/>
                  <a:gd name="T7" fmla="*/ 112 h 255"/>
                  <a:gd name="T8" fmla="*/ 0 w 33"/>
                  <a:gd name="T9" fmla="*/ 215 h 255"/>
                  <a:gd name="T10" fmla="*/ 1 w 33"/>
                  <a:gd name="T11" fmla="*/ 255 h 255"/>
                  <a:gd name="T12" fmla="*/ 33 w 33"/>
                  <a:gd name="T13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255">
                    <a:moveTo>
                      <a:pt x="33" y="255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7"/>
                      <a:pt x="0" y="75"/>
                      <a:pt x="0" y="112"/>
                    </a:cubicBezTo>
                    <a:cubicBezTo>
                      <a:pt x="0" y="147"/>
                      <a:pt x="1" y="183"/>
                      <a:pt x="0" y="215"/>
                    </a:cubicBezTo>
                    <a:cubicBezTo>
                      <a:pt x="0" y="229"/>
                      <a:pt x="1" y="242"/>
                      <a:pt x="1" y="255"/>
                    </a:cubicBezTo>
                    <a:lnTo>
                      <a:pt x="33" y="255"/>
                    </a:lnTo>
                    <a:close/>
                  </a:path>
                </a:pathLst>
              </a:custGeom>
              <a:solidFill>
                <a:srgbClr val="F08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2" name="Freeform 117"/>
              <p:cNvSpPr>
                <a:spLocks/>
              </p:cNvSpPr>
              <p:nvPr/>
            </p:nvSpPr>
            <p:spPr bwMode="auto">
              <a:xfrm>
                <a:off x="2629462" y="1875633"/>
                <a:ext cx="61913" cy="390525"/>
              </a:xfrm>
              <a:custGeom>
                <a:avLst/>
                <a:gdLst>
                  <a:gd name="T0" fmla="*/ 39 w 40"/>
                  <a:gd name="T1" fmla="*/ 255 h 255"/>
                  <a:gd name="T2" fmla="*/ 38 w 40"/>
                  <a:gd name="T3" fmla="*/ 0 h 255"/>
                  <a:gd name="T4" fmla="*/ 1 w 40"/>
                  <a:gd name="T5" fmla="*/ 0 h 255"/>
                  <a:gd name="T6" fmla="*/ 0 w 40"/>
                  <a:gd name="T7" fmla="*/ 255 h 255"/>
                  <a:gd name="T8" fmla="*/ 39 w 40"/>
                  <a:gd name="T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55">
                    <a:moveTo>
                      <a:pt x="39" y="255"/>
                    </a:moveTo>
                    <a:cubicBezTo>
                      <a:pt x="40" y="197"/>
                      <a:pt x="38" y="79"/>
                      <a:pt x="38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138"/>
                      <a:pt x="0" y="214"/>
                      <a:pt x="0" y="255"/>
                    </a:cubicBezTo>
                    <a:lnTo>
                      <a:pt x="39" y="255"/>
                    </a:lnTo>
                    <a:close/>
                  </a:path>
                </a:pathLst>
              </a:custGeom>
              <a:solidFill>
                <a:srgbClr val="F08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3" name="Freeform 118"/>
              <p:cNvSpPr>
                <a:spLocks/>
              </p:cNvSpPr>
              <p:nvPr/>
            </p:nvSpPr>
            <p:spPr bwMode="auto">
              <a:xfrm>
                <a:off x="2735824" y="1875633"/>
                <a:ext cx="58738" cy="390525"/>
              </a:xfrm>
              <a:custGeom>
                <a:avLst/>
                <a:gdLst>
                  <a:gd name="T0" fmla="*/ 39 w 39"/>
                  <a:gd name="T1" fmla="*/ 255 h 255"/>
                  <a:gd name="T2" fmla="*/ 37 w 39"/>
                  <a:gd name="T3" fmla="*/ 0 h 255"/>
                  <a:gd name="T4" fmla="*/ 1 w 39"/>
                  <a:gd name="T5" fmla="*/ 0 h 255"/>
                  <a:gd name="T6" fmla="*/ 0 w 39"/>
                  <a:gd name="T7" fmla="*/ 255 h 255"/>
                  <a:gd name="T8" fmla="*/ 39 w 39"/>
                  <a:gd name="T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55">
                    <a:moveTo>
                      <a:pt x="39" y="255"/>
                    </a:moveTo>
                    <a:cubicBezTo>
                      <a:pt x="39" y="197"/>
                      <a:pt x="38" y="79"/>
                      <a:pt x="37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38"/>
                      <a:pt x="0" y="214"/>
                      <a:pt x="0" y="255"/>
                    </a:cubicBezTo>
                    <a:lnTo>
                      <a:pt x="39" y="255"/>
                    </a:ln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4" name="Freeform 119"/>
              <p:cNvSpPr>
                <a:spLocks/>
              </p:cNvSpPr>
              <p:nvPr/>
            </p:nvSpPr>
            <p:spPr bwMode="auto">
              <a:xfrm>
                <a:off x="2872349" y="1710533"/>
                <a:ext cx="219075" cy="161925"/>
              </a:xfrm>
              <a:custGeom>
                <a:avLst/>
                <a:gdLst>
                  <a:gd name="T0" fmla="*/ 1 w 143"/>
                  <a:gd name="T1" fmla="*/ 105 h 105"/>
                  <a:gd name="T2" fmla="*/ 143 w 143"/>
                  <a:gd name="T3" fmla="*/ 32 h 105"/>
                  <a:gd name="T4" fmla="*/ 86 w 143"/>
                  <a:gd name="T5" fmla="*/ 22 h 105"/>
                  <a:gd name="T6" fmla="*/ 100 w 143"/>
                  <a:gd name="T7" fmla="*/ 0 h 105"/>
                  <a:gd name="T8" fmla="*/ 32 w 143"/>
                  <a:gd name="T9" fmla="*/ 62 h 105"/>
                  <a:gd name="T10" fmla="*/ 16 w 143"/>
                  <a:gd name="T11" fmla="*/ 77 h 105"/>
                  <a:gd name="T12" fmla="*/ 1 w 143"/>
                  <a:gd name="T13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" h="105">
                    <a:moveTo>
                      <a:pt x="1" y="105"/>
                    </a:moveTo>
                    <a:cubicBezTo>
                      <a:pt x="18" y="69"/>
                      <a:pt x="79" y="33"/>
                      <a:pt x="143" y="32"/>
                    </a:cubicBezTo>
                    <a:cubicBezTo>
                      <a:pt x="86" y="22"/>
                      <a:pt x="86" y="22"/>
                      <a:pt x="86" y="22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77" y="10"/>
                      <a:pt x="57" y="37"/>
                      <a:pt x="32" y="62"/>
                    </a:cubicBezTo>
                    <a:cubicBezTo>
                      <a:pt x="26" y="68"/>
                      <a:pt x="21" y="71"/>
                      <a:pt x="16" y="77"/>
                    </a:cubicBezTo>
                    <a:cubicBezTo>
                      <a:pt x="6" y="89"/>
                      <a:pt x="0" y="100"/>
                      <a:pt x="1" y="105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5" name="Freeform 120"/>
              <p:cNvSpPr>
                <a:spLocks/>
              </p:cNvSpPr>
              <p:nvPr/>
            </p:nvSpPr>
            <p:spPr bwMode="auto">
              <a:xfrm>
                <a:off x="2610412" y="1593058"/>
                <a:ext cx="265113" cy="279400"/>
              </a:xfrm>
              <a:custGeom>
                <a:avLst/>
                <a:gdLst>
                  <a:gd name="T0" fmla="*/ 172 w 172"/>
                  <a:gd name="T1" fmla="*/ 181 h 181"/>
                  <a:gd name="T2" fmla="*/ 0 w 172"/>
                  <a:gd name="T3" fmla="*/ 67 h 181"/>
                  <a:gd name="T4" fmla="*/ 67 w 172"/>
                  <a:gd name="T5" fmla="*/ 52 h 181"/>
                  <a:gd name="T6" fmla="*/ 85 w 172"/>
                  <a:gd name="T7" fmla="*/ 0 h 181"/>
                  <a:gd name="T8" fmla="*/ 172 w 172"/>
                  <a:gd name="T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81">
                    <a:moveTo>
                      <a:pt x="172" y="181"/>
                    </a:moveTo>
                    <a:cubicBezTo>
                      <a:pt x="118" y="123"/>
                      <a:pt x="80" y="81"/>
                      <a:pt x="0" y="67"/>
                    </a:cubicBezTo>
                    <a:cubicBezTo>
                      <a:pt x="67" y="52"/>
                      <a:pt x="67" y="52"/>
                      <a:pt x="67" y="52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166" y="78"/>
                      <a:pt x="151" y="104"/>
                      <a:pt x="172" y="181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Freeform 121"/>
              <p:cNvSpPr>
                <a:spLocks/>
              </p:cNvSpPr>
              <p:nvPr/>
            </p:nvSpPr>
            <p:spPr bwMode="auto">
              <a:xfrm>
                <a:off x="2700899" y="1756571"/>
                <a:ext cx="173038" cy="114300"/>
              </a:xfrm>
              <a:custGeom>
                <a:avLst/>
                <a:gdLst>
                  <a:gd name="T0" fmla="*/ 112 w 112"/>
                  <a:gd name="T1" fmla="*/ 74 h 74"/>
                  <a:gd name="T2" fmla="*/ 60 w 112"/>
                  <a:gd name="T3" fmla="*/ 36 h 74"/>
                  <a:gd name="T4" fmla="*/ 40 w 112"/>
                  <a:gd name="T5" fmla="*/ 41 h 74"/>
                  <a:gd name="T6" fmla="*/ 48 w 112"/>
                  <a:gd name="T7" fmla="*/ 50 h 74"/>
                  <a:gd name="T8" fmla="*/ 106 w 112"/>
                  <a:gd name="T9" fmla="*/ 68 h 74"/>
                  <a:gd name="T10" fmla="*/ 8 w 112"/>
                  <a:gd name="T11" fmla="*/ 36 h 74"/>
                  <a:gd name="T12" fmla="*/ 37 w 112"/>
                  <a:gd name="T13" fmla="*/ 69 h 74"/>
                  <a:gd name="T14" fmla="*/ 112 w 112"/>
                  <a:gd name="T1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74">
                    <a:moveTo>
                      <a:pt x="112" y="74"/>
                    </a:moveTo>
                    <a:cubicBezTo>
                      <a:pt x="100" y="60"/>
                      <a:pt x="79" y="39"/>
                      <a:pt x="60" y="36"/>
                    </a:cubicBezTo>
                    <a:cubicBezTo>
                      <a:pt x="52" y="34"/>
                      <a:pt x="41" y="36"/>
                      <a:pt x="40" y="41"/>
                    </a:cubicBezTo>
                    <a:cubicBezTo>
                      <a:pt x="40" y="45"/>
                      <a:pt x="42" y="49"/>
                      <a:pt x="48" y="50"/>
                    </a:cubicBezTo>
                    <a:cubicBezTo>
                      <a:pt x="61" y="53"/>
                      <a:pt x="84" y="53"/>
                      <a:pt x="106" y="68"/>
                    </a:cubicBezTo>
                    <a:cubicBezTo>
                      <a:pt x="86" y="40"/>
                      <a:pt x="23" y="0"/>
                      <a:pt x="8" y="36"/>
                    </a:cubicBezTo>
                    <a:cubicBezTo>
                      <a:pt x="0" y="57"/>
                      <a:pt x="15" y="70"/>
                      <a:pt x="37" y="69"/>
                    </a:cubicBezTo>
                    <a:cubicBezTo>
                      <a:pt x="69" y="69"/>
                      <a:pt x="71" y="56"/>
                      <a:pt x="112" y="74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7" name="Freeform 122"/>
              <p:cNvSpPr>
                <a:spLocks/>
              </p:cNvSpPr>
              <p:nvPr/>
            </p:nvSpPr>
            <p:spPr bwMode="auto">
              <a:xfrm>
                <a:off x="2875524" y="1756571"/>
                <a:ext cx="171450" cy="114300"/>
              </a:xfrm>
              <a:custGeom>
                <a:avLst/>
                <a:gdLst>
                  <a:gd name="T0" fmla="*/ 0 w 112"/>
                  <a:gd name="T1" fmla="*/ 74 h 74"/>
                  <a:gd name="T2" fmla="*/ 51 w 112"/>
                  <a:gd name="T3" fmla="*/ 35 h 74"/>
                  <a:gd name="T4" fmla="*/ 71 w 112"/>
                  <a:gd name="T5" fmla="*/ 41 h 74"/>
                  <a:gd name="T6" fmla="*/ 63 w 112"/>
                  <a:gd name="T7" fmla="*/ 50 h 74"/>
                  <a:gd name="T8" fmla="*/ 5 w 112"/>
                  <a:gd name="T9" fmla="*/ 68 h 74"/>
                  <a:gd name="T10" fmla="*/ 103 w 112"/>
                  <a:gd name="T11" fmla="*/ 36 h 74"/>
                  <a:gd name="T12" fmla="*/ 74 w 112"/>
                  <a:gd name="T13" fmla="*/ 69 h 74"/>
                  <a:gd name="T14" fmla="*/ 0 w 112"/>
                  <a:gd name="T1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74">
                    <a:moveTo>
                      <a:pt x="0" y="74"/>
                    </a:moveTo>
                    <a:cubicBezTo>
                      <a:pt x="12" y="60"/>
                      <a:pt x="32" y="39"/>
                      <a:pt x="51" y="35"/>
                    </a:cubicBezTo>
                    <a:cubicBezTo>
                      <a:pt x="59" y="34"/>
                      <a:pt x="70" y="36"/>
                      <a:pt x="71" y="41"/>
                    </a:cubicBezTo>
                    <a:cubicBezTo>
                      <a:pt x="72" y="44"/>
                      <a:pt x="70" y="48"/>
                      <a:pt x="63" y="50"/>
                    </a:cubicBezTo>
                    <a:cubicBezTo>
                      <a:pt x="50" y="53"/>
                      <a:pt x="27" y="52"/>
                      <a:pt x="5" y="68"/>
                    </a:cubicBezTo>
                    <a:cubicBezTo>
                      <a:pt x="25" y="39"/>
                      <a:pt x="88" y="0"/>
                      <a:pt x="103" y="36"/>
                    </a:cubicBezTo>
                    <a:cubicBezTo>
                      <a:pt x="112" y="56"/>
                      <a:pt x="97" y="69"/>
                      <a:pt x="74" y="69"/>
                    </a:cubicBezTo>
                    <a:cubicBezTo>
                      <a:pt x="42" y="69"/>
                      <a:pt x="40" y="55"/>
                      <a:pt x="0" y="74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Freeform 123"/>
              <p:cNvSpPr>
                <a:spLocks/>
              </p:cNvSpPr>
              <p:nvPr/>
            </p:nvSpPr>
            <p:spPr bwMode="auto">
              <a:xfrm>
                <a:off x="2859649" y="1731171"/>
                <a:ext cx="82550" cy="141288"/>
              </a:xfrm>
              <a:custGeom>
                <a:avLst/>
                <a:gdLst>
                  <a:gd name="T0" fmla="*/ 9 w 54"/>
                  <a:gd name="T1" fmla="*/ 92 h 92"/>
                  <a:gd name="T2" fmla="*/ 10 w 54"/>
                  <a:gd name="T3" fmla="*/ 41 h 92"/>
                  <a:gd name="T4" fmla="*/ 23 w 54"/>
                  <a:gd name="T5" fmla="*/ 31 h 92"/>
                  <a:gd name="T6" fmla="*/ 25 w 54"/>
                  <a:gd name="T7" fmla="*/ 40 h 92"/>
                  <a:gd name="T8" fmla="*/ 8 w 54"/>
                  <a:gd name="T9" fmla="*/ 86 h 92"/>
                  <a:gd name="T10" fmla="*/ 36 w 54"/>
                  <a:gd name="T11" fmla="*/ 8 h 92"/>
                  <a:gd name="T12" fmla="*/ 43 w 54"/>
                  <a:gd name="T13" fmla="*/ 43 h 92"/>
                  <a:gd name="T14" fmla="*/ 9 w 54"/>
                  <a:gd name="T15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92">
                    <a:moveTo>
                      <a:pt x="9" y="92"/>
                    </a:moveTo>
                    <a:cubicBezTo>
                      <a:pt x="6" y="78"/>
                      <a:pt x="3" y="54"/>
                      <a:pt x="10" y="41"/>
                    </a:cubicBezTo>
                    <a:cubicBezTo>
                      <a:pt x="13" y="35"/>
                      <a:pt x="20" y="29"/>
                      <a:pt x="23" y="31"/>
                    </a:cubicBezTo>
                    <a:cubicBezTo>
                      <a:pt x="26" y="32"/>
                      <a:pt x="27" y="36"/>
                      <a:pt x="25" y="40"/>
                    </a:cubicBezTo>
                    <a:cubicBezTo>
                      <a:pt x="20" y="50"/>
                      <a:pt x="9" y="64"/>
                      <a:pt x="8" y="86"/>
                    </a:cubicBezTo>
                    <a:cubicBezTo>
                      <a:pt x="0" y="59"/>
                      <a:pt x="6" y="0"/>
                      <a:pt x="36" y="8"/>
                    </a:cubicBezTo>
                    <a:cubicBezTo>
                      <a:pt x="53" y="13"/>
                      <a:pt x="54" y="29"/>
                      <a:pt x="43" y="43"/>
                    </a:cubicBezTo>
                    <a:cubicBezTo>
                      <a:pt x="27" y="63"/>
                      <a:pt x="17" y="58"/>
                      <a:pt x="9" y="92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>
              <a:off x="1079612" y="1770982"/>
              <a:ext cx="1009650" cy="974725"/>
              <a:chOff x="1129274" y="1554958"/>
              <a:chExt cx="1009650" cy="974725"/>
            </a:xfrm>
          </p:grpSpPr>
          <p:sp>
            <p:nvSpPr>
              <p:cNvPr id="280" name="Freeform 8"/>
              <p:cNvSpPr>
                <a:spLocks/>
              </p:cNvSpPr>
              <p:nvPr/>
            </p:nvSpPr>
            <p:spPr bwMode="auto">
              <a:xfrm>
                <a:off x="1129274" y="1554958"/>
                <a:ext cx="1009650" cy="974725"/>
              </a:xfrm>
              <a:custGeom>
                <a:avLst/>
                <a:gdLst>
                  <a:gd name="T0" fmla="*/ 288 w 657"/>
                  <a:gd name="T1" fmla="*/ 75 h 634"/>
                  <a:gd name="T2" fmla="*/ 269 w 657"/>
                  <a:gd name="T3" fmla="*/ 257 h 634"/>
                  <a:gd name="T4" fmla="*/ 83 w 657"/>
                  <a:gd name="T5" fmla="*/ 291 h 634"/>
                  <a:gd name="T6" fmla="*/ 86 w 657"/>
                  <a:gd name="T7" fmla="*/ 521 h 634"/>
                  <a:gd name="T8" fmla="*/ 580 w 657"/>
                  <a:gd name="T9" fmla="*/ 554 h 634"/>
                  <a:gd name="T10" fmla="*/ 512 w 657"/>
                  <a:gd name="T11" fmla="*/ 62 h 634"/>
                  <a:gd name="T12" fmla="*/ 288 w 657"/>
                  <a:gd name="T13" fmla="*/ 75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7" h="634">
                    <a:moveTo>
                      <a:pt x="288" y="75"/>
                    </a:moveTo>
                    <a:cubicBezTo>
                      <a:pt x="236" y="134"/>
                      <a:pt x="236" y="200"/>
                      <a:pt x="269" y="257"/>
                    </a:cubicBezTo>
                    <a:cubicBezTo>
                      <a:pt x="208" y="232"/>
                      <a:pt x="126" y="237"/>
                      <a:pt x="83" y="291"/>
                    </a:cubicBezTo>
                    <a:cubicBezTo>
                      <a:pt x="0" y="392"/>
                      <a:pt x="39" y="480"/>
                      <a:pt x="86" y="521"/>
                    </a:cubicBezTo>
                    <a:cubicBezTo>
                      <a:pt x="215" y="634"/>
                      <a:pt x="456" y="483"/>
                      <a:pt x="580" y="554"/>
                    </a:cubicBezTo>
                    <a:cubicBezTo>
                      <a:pt x="511" y="438"/>
                      <a:pt x="657" y="213"/>
                      <a:pt x="512" y="62"/>
                    </a:cubicBezTo>
                    <a:cubicBezTo>
                      <a:pt x="451" y="0"/>
                      <a:pt x="340" y="17"/>
                      <a:pt x="288" y="75"/>
                    </a:cubicBezTo>
                    <a:close/>
                  </a:path>
                </a:pathLst>
              </a:custGeom>
              <a:solidFill>
                <a:srgbClr val="E733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Freeform 9"/>
              <p:cNvSpPr>
                <a:spLocks noEditPoints="1"/>
              </p:cNvSpPr>
              <p:nvPr/>
            </p:nvSpPr>
            <p:spPr bwMode="auto">
              <a:xfrm>
                <a:off x="1368987" y="1759746"/>
                <a:ext cx="514350" cy="528638"/>
              </a:xfrm>
              <a:custGeom>
                <a:avLst/>
                <a:gdLst>
                  <a:gd name="T0" fmla="*/ 205 w 335"/>
                  <a:gd name="T1" fmla="*/ 206 h 344"/>
                  <a:gd name="T2" fmla="*/ 290 w 335"/>
                  <a:gd name="T3" fmla="*/ 83 h 344"/>
                  <a:gd name="T4" fmla="*/ 293 w 335"/>
                  <a:gd name="T5" fmla="*/ 301 h 344"/>
                  <a:gd name="T6" fmla="*/ 35 w 335"/>
                  <a:gd name="T7" fmla="*/ 297 h 344"/>
                  <a:gd name="T8" fmla="*/ 64 w 335"/>
                  <a:gd name="T9" fmla="*/ 212 h 344"/>
                  <a:gd name="T10" fmla="*/ 205 w 335"/>
                  <a:gd name="T11" fmla="*/ 206 h 344"/>
                  <a:gd name="T12" fmla="*/ 225 w 335"/>
                  <a:gd name="T13" fmla="*/ 220 h 344"/>
                  <a:gd name="T14" fmla="*/ 106 w 335"/>
                  <a:gd name="T15" fmla="*/ 227 h 344"/>
                  <a:gd name="T16" fmla="*/ 104 w 335"/>
                  <a:gd name="T17" fmla="*/ 291 h 344"/>
                  <a:gd name="T18" fmla="*/ 176 w 335"/>
                  <a:gd name="T19" fmla="*/ 283 h 344"/>
                  <a:gd name="T20" fmla="*/ 277 w 335"/>
                  <a:gd name="T21" fmla="*/ 278 h 344"/>
                  <a:gd name="T22" fmla="*/ 284 w 335"/>
                  <a:gd name="T23" fmla="*/ 188 h 344"/>
                  <a:gd name="T24" fmla="*/ 268 w 335"/>
                  <a:gd name="T25" fmla="*/ 105 h 344"/>
                  <a:gd name="T26" fmla="*/ 228 w 335"/>
                  <a:gd name="T27" fmla="*/ 132 h 344"/>
                  <a:gd name="T28" fmla="*/ 225 w 335"/>
                  <a:gd name="T29" fmla="*/ 22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5" h="344">
                    <a:moveTo>
                      <a:pt x="205" y="206"/>
                    </a:moveTo>
                    <a:cubicBezTo>
                      <a:pt x="205" y="166"/>
                      <a:pt x="205" y="0"/>
                      <a:pt x="290" y="83"/>
                    </a:cubicBezTo>
                    <a:cubicBezTo>
                      <a:pt x="335" y="127"/>
                      <a:pt x="273" y="242"/>
                      <a:pt x="293" y="301"/>
                    </a:cubicBezTo>
                    <a:cubicBezTo>
                      <a:pt x="222" y="275"/>
                      <a:pt x="84" y="344"/>
                      <a:pt x="35" y="297"/>
                    </a:cubicBezTo>
                    <a:cubicBezTo>
                      <a:pt x="0" y="263"/>
                      <a:pt x="19" y="223"/>
                      <a:pt x="64" y="212"/>
                    </a:cubicBezTo>
                    <a:cubicBezTo>
                      <a:pt x="112" y="201"/>
                      <a:pt x="158" y="207"/>
                      <a:pt x="205" y="206"/>
                    </a:cubicBezTo>
                    <a:close/>
                    <a:moveTo>
                      <a:pt x="225" y="220"/>
                    </a:moveTo>
                    <a:cubicBezTo>
                      <a:pt x="193" y="213"/>
                      <a:pt x="139" y="221"/>
                      <a:pt x="106" y="227"/>
                    </a:cubicBezTo>
                    <a:cubicBezTo>
                      <a:pt x="68" y="234"/>
                      <a:pt x="63" y="281"/>
                      <a:pt x="104" y="291"/>
                    </a:cubicBezTo>
                    <a:cubicBezTo>
                      <a:pt x="124" y="296"/>
                      <a:pt x="155" y="287"/>
                      <a:pt x="176" y="283"/>
                    </a:cubicBezTo>
                    <a:cubicBezTo>
                      <a:pt x="207" y="278"/>
                      <a:pt x="245" y="272"/>
                      <a:pt x="277" y="278"/>
                    </a:cubicBezTo>
                    <a:cubicBezTo>
                      <a:pt x="269" y="244"/>
                      <a:pt x="277" y="221"/>
                      <a:pt x="284" y="188"/>
                    </a:cubicBezTo>
                    <a:cubicBezTo>
                      <a:pt x="289" y="169"/>
                      <a:pt x="295" y="110"/>
                      <a:pt x="268" y="105"/>
                    </a:cubicBezTo>
                    <a:cubicBezTo>
                      <a:pt x="244" y="100"/>
                      <a:pt x="236" y="112"/>
                      <a:pt x="228" y="132"/>
                    </a:cubicBezTo>
                    <a:cubicBezTo>
                      <a:pt x="221" y="149"/>
                      <a:pt x="218" y="204"/>
                      <a:pt x="225" y="220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Freeform 10"/>
              <p:cNvSpPr>
                <a:spLocks noEditPoints="1"/>
              </p:cNvSpPr>
              <p:nvPr/>
            </p:nvSpPr>
            <p:spPr bwMode="auto">
              <a:xfrm>
                <a:off x="1272149" y="1729583"/>
                <a:ext cx="647700" cy="700088"/>
              </a:xfrm>
              <a:custGeom>
                <a:avLst/>
                <a:gdLst>
                  <a:gd name="T0" fmla="*/ 226 w 421"/>
                  <a:gd name="T1" fmla="*/ 196 h 456"/>
                  <a:gd name="T2" fmla="*/ 248 w 421"/>
                  <a:gd name="T3" fmla="*/ 42 h 456"/>
                  <a:gd name="T4" fmla="*/ 359 w 421"/>
                  <a:gd name="T5" fmla="*/ 24 h 456"/>
                  <a:gd name="T6" fmla="*/ 417 w 421"/>
                  <a:gd name="T7" fmla="*/ 189 h 456"/>
                  <a:gd name="T8" fmla="*/ 417 w 421"/>
                  <a:gd name="T9" fmla="*/ 382 h 456"/>
                  <a:gd name="T10" fmla="*/ 59 w 421"/>
                  <a:gd name="T11" fmla="*/ 364 h 456"/>
                  <a:gd name="T12" fmla="*/ 45 w 421"/>
                  <a:gd name="T13" fmla="*/ 217 h 456"/>
                  <a:gd name="T14" fmla="*/ 226 w 421"/>
                  <a:gd name="T15" fmla="*/ 196 h 456"/>
                  <a:gd name="T16" fmla="*/ 244 w 421"/>
                  <a:gd name="T17" fmla="*/ 211 h 456"/>
                  <a:gd name="T18" fmla="*/ 79 w 421"/>
                  <a:gd name="T19" fmla="*/ 221 h 456"/>
                  <a:gd name="T20" fmla="*/ 70 w 421"/>
                  <a:gd name="T21" fmla="*/ 338 h 456"/>
                  <a:gd name="T22" fmla="*/ 381 w 421"/>
                  <a:gd name="T23" fmla="*/ 345 h 456"/>
                  <a:gd name="T24" fmla="*/ 376 w 421"/>
                  <a:gd name="T25" fmla="*/ 99 h 456"/>
                  <a:gd name="T26" fmla="*/ 245 w 421"/>
                  <a:gd name="T27" fmla="*/ 141 h 456"/>
                  <a:gd name="T28" fmla="*/ 244 w 421"/>
                  <a:gd name="T29" fmla="*/ 211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1" h="456">
                    <a:moveTo>
                      <a:pt x="226" y="196"/>
                    </a:moveTo>
                    <a:cubicBezTo>
                      <a:pt x="207" y="154"/>
                      <a:pt x="215" y="76"/>
                      <a:pt x="248" y="42"/>
                    </a:cubicBezTo>
                    <a:cubicBezTo>
                      <a:pt x="271" y="19"/>
                      <a:pt x="332" y="0"/>
                      <a:pt x="359" y="24"/>
                    </a:cubicBezTo>
                    <a:cubicBezTo>
                      <a:pt x="394" y="54"/>
                      <a:pt x="421" y="145"/>
                      <a:pt x="417" y="189"/>
                    </a:cubicBezTo>
                    <a:cubicBezTo>
                      <a:pt x="412" y="246"/>
                      <a:pt x="392" y="330"/>
                      <a:pt x="417" y="382"/>
                    </a:cubicBezTo>
                    <a:cubicBezTo>
                      <a:pt x="324" y="292"/>
                      <a:pt x="154" y="456"/>
                      <a:pt x="59" y="364"/>
                    </a:cubicBezTo>
                    <a:cubicBezTo>
                      <a:pt x="16" y="322"/>
                      <a:pt x="0" y="263"/>
                      <a:pt x="45" y="217"/>
                    </a:cubicBezTo>
                    <a:cubicBezTo>
                      <a:pt x="83" y="179"/>
                      <a:pt x="183" y="188"/>
                      <a:pt x="226" y="196"/>
                    </a:cubicBezTo>
                    <a:close/>
                    <a:moveTo>
                      <a:pt x="244" y="211"/>
                    </a:moveTo>
                    <a:cubicBezTo>
                      <a:pt x="204" y="205"/>
                      <a:pt x="118" y="203"/>
                      <a:pt x="79" y="221"/>
                    </a:cubicBezTo>
                    <a:cubicBezTo>
                      <a:pt x="29" y="245"/>
                      <a:pt x="35" y="304"/>
                      <a:pt x="70" y="338"/>
                    </a:cubicBezTo>
                    <a:cubicBezTo>
                      <a:pt x="144" y="410"/>
                      <a:pt x="293" y="305"/>
                      <a:pt x="381" y="345"/>
                    </a:cubicBezTo>
                    <a:cubicBezTo>
                      <a:pt x="355" y="271"/>
                      <a:pt x="411" y="182"/>
                      <a:pt x="376" y="99"/>
                    </a:cubicBezTo>
                    <a:cubicBezTo>
                      <a:pt x="336" y="6"/>
                      <a:pt x="241" y="58"/>
                      <a:pt x="245" y="141"/>
                    </a:cubicBezTo>
                    <a:cubicBezTo>
                      <a:pt x="246" y="156"/>
                      <a:pt x="248" y="200"/>
                      <a:pt x="244" y="211"/>
                    </a:cubicBezTo>
                    <a:close/>
                  </a:path>
                </a:pathLst>
              </a:custGeom>
              <a:solidFill>
                <a:srgbClr val="F5B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Freeform 11"/>
              <p:cNvSpPr>
                <a:spLocks noEditPoints="1"/>
              </p:cNvSpPr>
              <p:nvPr/>
            </p:nvSpPr>
            <p:spPr bwMode="auto">
              <a:xfrm>
                <a:off x="1184837" y="1607346"/>
                <a:ext cx="922338" cy="890588"/>
              </a:xfrm>
              <a:custGeom>
                <a:avLst/>
                <a:gdLst>
                  <a:gd name="T0" fmla="*/ 263 w 600"/>
                  <a:gd name="T1" fmla="*/ 69 h 580"/>
                  <a:gd name="T2" fmla="*/ 245 w 600"/>
                  <a:gd name="T3" fmla="*/ 235 h 580"/>
                  <a:gd name="T4" fmla="*/ 75 w 600"/>
                  <a:gd name="T5" fmla="*/ 266 h 580"/>
                  <a:gd name="T6" fmla="*/ 78 w 600"/>
                  <a:gd name="T7" fmla="*/ 477 h 580"/>
                  <a:gd name="T8" fmla="*/ 530 w 600"/>
                  <a:gd name="T9" fmla="*/ 507 h 580"/>
                  <a:gd name="T10" fmla="*/ 467 w 600"/>
                  <a:gd name="T11" fmla="*/ 57 h 580"/>
                  <a:gd name="T12" fmla="*/ 263 w 600"/>
                  <a:gd name="T13" fmla="*/ 69 h 580"/>
                  <a:gd name="T14" fmla="*/ 264 w 600"/>
                  <a:gd name="T15" fmla="*/ 255 h 580"/>
                  <a:gd name="T16" fmla="*/ 276 w 600"/>
                  <a:gd name="T17" fmla="*/ 106 h 580"/>
                  <a:gd name="T18" fmla="*/ 401 w 600"/>
                  <a:gd name="T19" fmla="*/ 55 h 580"/>
                  <a:gd name="T20" fmla="*/ 502 w 600"/>
                  <a:gd name="T21" fmla="*/ 288 h 580"/>
                  <a:gd name="T22" fmla="*/ 504 w 600"/>
                  <a:gd name="T23" fmla="*/ 482 h 580"/>
                  <a:gd name="T24" fmla="*/ 467 w 600"/>
                  <a:gd name="T25" fmla="*/ 467 h 580"/>
                  <a:gd name="T26" fmla="*/ 412 w 600"/>
                  <a:gd name="T27" fmla="*/ 464 h 580"/>
                  <a:gd name="T28" fmla="*/ 352 w 600"/>
                  <a:gd name="T29" fmla="*/ 467 h 580"/>
                  <a:gd name="T30" fmla="*/ 236 w 600"/>
                  <a:gd name="T31" fmla="*/ 490 h 580"/>
                  <a:gd name="T32" fmla="*/ 159 w 600"/>
                  <a:gd name="T33" fmla="*/ 489 h 580"/>
                  <a:gd name="T34" fmla="*/ 84 w 600"/>
                  <a:gd name="T35" fmla="*/ 285 h 580"/>
                  <a:gd name="T36" fmla="*/ 264 w 600"/>
                  <a:gd name="T37" fmla="*/ 255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00" h="580">
                    <a:moveTo>
                      <a:pt x="263" y="69"/>
                    </a:moveTo>
                    <a:cubicBezTo>
                      <a:pt x="215" y="122"/>
                      <a:pt x="216" y="183"/>
                      <a:pt x="245" y="235"/>
                    </a:cubicBezTo>
                    <a:cubicBezTo>
                      <a:pt x="190" y="212"/>
                      <a:pt x="115" y="217"/>
                      <a:pt x="75" y="266"/>
                    </a:cubicBezTo>
                    <a:cubicBezTo>
                      <a:pt x="0" y="359"/>
                      <a:pt x="35" y="439"/>
                      <a:pt x="78" y="477"/>
                    </a:cubicBezTo>
                    <a:cubicBezTo>
                      <a:pt x="196" y="580"/>
                      <a:pt x="417" y="442"/>
                      <a:pt x="530" y="507"/>
                    </a:cubicBezTo>
                    <a:cubicBezTo>
                      <a:pt x="467" y="401"/>
                      <a:pt x="600" y="195"/>
                      <a:pt x="467" y="57"/>
                    </a:cubicBezTo>
                    <a:cubicBezTo>
                      <a:pt x="412" y="0"/>
                      <a:pt x="311" y="16"/>
                      <a:pt x="263" y="69"/>
                    </a:cubicBezTo>
                    <a:close/>
                    <a:moveTo>
                      <a:pt x="264" y="255"/>
                    </a:moveTo>
                    <a:cubicBezTo>
                      <a:pt x="262" y="196"/>
                      <a:pt x="247" y="162"/>
                      <a:pt x="276" y="106"/>
                    </a:cubicBezTo>
                    <a:cubicBezTo>
                      <a:pt x="299" y="63"/>
                      <a:pt x="362" y="57"/>
                      <a:pt x="401" y="55"/>
                    </a:cubicBezTo>
                    <a:cubicBezTo>
                      <a:pt x="493" y="52"/>
                      <a:pt x="506" y="227"/>
                      <a:pt x="502" y="288"/>
                    </a:cubicBezTo>
                    <a:cubicBezTo>
                      <a:pt x="498" y="339"/>
                      <a:pt x="474" y="440"/>
                      <a:pt x="504" y="482"/>
                    </a:cubicBezTo>
                    <a:cubicBezTo>
                      <a:pt x="490" y="478"/>
                      <a:pt x="482" y="470"/>
                      <a:pt x="467" y="467"/>
                    </a:cubicBezTo>
                    <a:cubicBezTo>
                      <a:pt x="468" y="470"/>
                      <a:pt x="420" y="465"/>
                      <a:pt x="412" y="464"/>
                    </a:cubicBezTo>
                    <a:cubicBezTo>
                      <a:pt x="396" y="463"/>
                      <a:pt x="369" y="463"/>
                      <a:pt x="352" y="467"/>
                    </a:cubicBezTo>
                    <a:cubicBezTo>
                      <a:pt x="313" y="478"/>
                      <a:pt x="276" y="484"/>
                      <a:pt x="236" y="490"/>
                    </a:cubicBezTo>
                    <a:cubicBezTo>
                      <a:pt x="209" y="493"/>
                      <a:pt x="184" y="486"/>
                      <a:pt x="159" y="489"/>
                    </a:cubicBezTo>
                    <a:cubicBezTo>
                      <a:pt x="73" y="502"/>
                      <a:pt x="11" y="338"/>
                      <a:pt x="84" y="285"/>
                    </a:cubicBezTo>
                    <a:cubicBezTo>
                      <a:pt x="155" y="235"/>
                      <a:pt x="185" y="248"/>
                      <a:pt x="264" y="255"/>
                    </a:cubicBezTo>
                    <a:close/>
                  </a:path>
                </a:pathLst>
              </a:custGeom>
              <a:solidFill>
                <a:srgbClr val="FFF6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Freeform 12"/>
              <p:cNvSpPr>
                <a:spLocks/>
              </p:cNvSpPr>
              <p:nvPr/>
            </p:nvSpPr>
            <p:spPr bwMode="auto">
              <a:xfrm>
                <a:off x="1546787" y="1948658"/>
                <a:ext cx="239713" cy="254000"/>
              </a:xfrm>
              <a:custGeom>
                <a:avLst/>
                <a:gdLst>
                  <a:gd name="T0" fmla="*/ 121 w 156"/>
                  <a:gd name="T1" fmla="*/ 105 h 165"/>
                  <a:gd name="T2" fmla="*/ 148 w 156"/>
                  <a:gd name="T3" fmla="*/ 34 h 165"/>
                  <a:gd name="T4" fmla="*/ 146 w 156"/>
                  <a:gd name="T5" fmla="*/ 84 h 165"/>
                  <a:gd name="T6" fmla="*/ 142 w 156"/>
                  <a:gd name="T7" fmla="*/ 138 h 165"/>
                  <a:gd name="T8" fmla="*/ 109 w 156"/>
                  <a:gd name="T9" fmla="*/ 136 h 165"/>
                  <a:gd name="T10" fmla="*/ 11 w 156"/>
                  <a:gd name="T11" fmla="*/ 128 h 165"/>
                  <a:gd name="T12" fmla="*/ 123 w 156"/>
                  <a:gd name="T13" fmla="*/ 108 h 165"/>
                  <a:gd name="T14" fmla="*/ 121 w 156"/>
                  <a:gd name="T15" fmla="*/ 10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6" h="165">
                    <a:moveTo>
                      <a:pt x="121" y="105"/>
                    </a:moveTo>
                    <a:cubicBezTo>
                      <a:pt x="112" y="88"/>
                      <a:pt x="128" y="0"/>
                      <a:pt x="148" y="34"/>
                    </a:cubicBezTo>
                    <a:cubicBezTo>
                      <a:pt x="156" y="45"/>
                      <a:pt x="149" y="72"/>
                      <a:pt x="146" y="84"/>
                    </a:cubicBezTo>
                    <a:cubicBezTo>
                      <a:pt x="142" y="102"/>
                      <a:pt x="138" y="120"/>
                      <a:pt x="142" y="138"/>
                    </a:cubicBezTo>
                    <a:cubicBezTo>
                      <a:pt x="135" y="141"/>
                      <a:pt x="118" y="134"/>
                      <a:pt x="109" y="136"/>
                    </a:cubicBezTo>
                    <a:cubicBezTo>
                      <a:pt x="94" y="139"/>
                      <a:pt x="0" y="165"/>
                      <a:pt x="11" y="128"/>
                    </a:cubicBezTo>
                    <a:cubicBezTo>
                      <a:pt x="19" y="101"/>
                      <a:pt x="101" y="113"/>
                      <a:pt x="123" y="108"/>
                    </a:cubicBezTo>
                    <a:lnTo>
                      <a:pt x="121" y="105"/>
                    </a:ln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85" name="Freeform 171"/>
            <p:cNvSpPr>
              <a:spLocks noEditPoints="1"/>
            </p:cNvSpPr>
            <p:nvPr/>
          </p:nvSpPr>
          <p:spPr bwMode="auto">
            <a:xfrm>
              <a:off x="3832337" y="1804320"/>
              <a:ext cx="404813" cy="342900"/>
            </a:xfrm>
            <a:custGeom>
              <a:avLst/>
              <a:gdLst>
                <a:gd name="T0" fmla="*/ 140 w 264"/>
                <a:gd name="T1" fmla="*/ 78 h 224"/>
                <a:gd name="T2" fmla="*/ 194 w 264"/>
                <a:gd name="T3" fmla="*/ 5 h 224"/>
                <a:gd name="T4" fmla="*/ 255 w 264"/>
                <a:gd name="T5" fmla="*/ 26 h 224"/>
                <a:gd name="T6" fmla="*/ 239 w 264"/>
                <a:gd name="T7" fmla="*/ 126 h 224"/>
                <a:gd name="T8" fmla="*/ 186 w 264"/>
                <a:gd name="T9" fmla="*/ 224 h 224"/>
                <a:gd name="T10" fmla="*/ 10 w 264"/>
                <a:gd name="T11" fmla="*/ 119 h 224"/>
                <a:gd name="T12" fmla="*/ 43 w 264"/>
                <a:gd name="T13" fmla="*/ 40 h 224"/>
                <a:gd name="T14" fmla="*/ 140 w 264"/>
                <a:gd name="T15" fmla="*/ 78 h 224"/>
                <a:gd name="T16" fmla="*/ 146 w 264"/>
                <a:gd name="T17" fmla="*/ 91 h 224"/>
                <a:gd name="T18" fmla="*/ 59 w 264"/>
                <a:gd name="T19" fmla="*/ 51 h 224"/>
                <a:gd name="T20" fmla="*/ 23 w 264"/>
                <a:gd name="T21" fmla="*/ 108 h 224"/>
                <a:gd name="T22" fmla="*/ 178 w 264"/>
                <a:gd name="T23" fmla="*/ 196 h 224"/>
                <a:gd name="T24" fmla="*/ 243 w 264"/>
                <a:gd name="T25" fmla="*/ 69 h 224"/>
                <a:gd name="T26" fmla="*/ 165 w 264"/>
                <a:gd name="T27" fmla="*/ 55 h 224"/>
                <a:gd name="T28" fmla="*/ 146 w 264"/>
                <a:gd name="T29" fmla="*/ 9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4" h="224">
                  <a:moveTo>
                    <a:pt x="140" y="78"/>
                  </a:moveTo>
                  <a:cubicBezTo>
                    <a:pt x="142" y="51"/>
                    <a:pt x="167" y="14"/>
                    <a:pt x="194" y="5"/>
                  </a:cubicBezTo>
                  <a:cubicBezTo>
                    <a:pt x="212" y="0"/>
                    <a:pt x="248" y="7"/>
                    <a:pt x="255" y="26"/>
                  </a:cubicBezTo>
                  <a:cubicBezTo>
                    <a:pt x="264" y="51"/>
                    <a:pt x="253" y="105"/>
                    <a:pt x="239" y="126"/>
                  </a:cubicBezTo>
                  <a:cubicBezTo>
                    <a:pt x="221" y="154"/>
                    <a:pt x="188" y="191"/>
                    <a:pt x="186" y="224"/>
                  </a:cubicBezTo>
                  <a:cubicBezTo>
                    <a:pt x="164" y="154"/>
                    <a:pt x="33" y="191"/>
                    <a:pt x="10" y="119"/>
                  </a:cubicBezTo>
                  <a:cubicBezTo>
                    <a:pt x="0" y="86"/>
                    <a:pt x="7" y="51"/>
                    <a:pt x="43" y="40"/>
                  </a:cubicBezTo>
                  <a:cubicBezTo>
                    <a:pt x="73" y="31"/>
                    <a:pt x="121" y="62"/>
                    <a:pt x="140" y="78"/>
                  </a:cubicBezTo>
                  <a:close/>
                  <a:moveTo>
                    <a:pt x="146" y="91"/>
                  </a:moveTo>
                  <a:cubicBezTo>
                    <a:pt x="127" y="76"/>
                    <a:pt x="84" y="52"/>
                    <a:pt x="59" y="51"/>
                  </a:cubicBezTo>
                  <a:cubicBezTo>
                    <a:pt x="27" y="50"/>
                    <a:pt x="14" y="81"/>
                    <a:pt x="23" y="108"/>
                  </a:cubicBezTo>
                  <a:cubicBezTo>
                    <a:pt x="40" y="165"/>
                    <a:pt x="144" y="152"/>
                    <a:pt x="178" y="196"/>
                  </a:cubicBezTo>
                  <a:cubicBezTo>
                    <a:pt x="185" y="151"/>
                    <a:pt x="238" y="121"/>
                    <a:pt x="243" y="69"/>
                  </a:cubicBezTo>
                  <a:cubicBezTo>
                    <a:pt x="248" y="11"/>
                    <a:pt x="186" y="12"/>
                    <a:pt x="165" y="55"/>
                  </a:cubicBezTo>
                  <a:cubicBezTo>
                    <a:pt x="161" y="63"/>
                    <a:pt x="151" y="86"/>
                    <a:pt x="146" y="91"/>
                  </a:cubicBezTo>
                  <a:close/>
                </a:path>
              </a:pathLst>
            </a:custGeom>
            <a:solidFill>
              <a:srgbClr val="FDD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6" name="Freeform 165"/>
            <p:cNvSpPr>
              <a:spLocks noEditPoints="1"/>
            </p:cNvSpPr>
            <p:nvPr/>
          </p:nvSpPr>
          <p:spPr bwMode="auto">
            <a:xfrm>
              <a:off x="4386375" y="1307432"/>
              <a:ext cx="409575" cy="382588"/>
            </a:xfrm>
            <a:custGeom>
              <a:avLst/>
              <a:gdLst>
                <a:gd name="T0" fmla="*/ 146 w 267"/>
                <a:gd name="T1" fmla="*/ 111 h 249"/>
                <a:gd name="T2" fmla="*/ 159 w 267"/>
                <a:gd name="T3" fmla="*/ 50 h 249"/>
                <a:gd name="T4" fmla="*/ 93 w 267"/>
                <a:gd name="T5" fmla="*/ 98 h 249"/>
                <a:gd name="T6" fmla="*/ 27 w 267"/>
                <a:gd name="T7" fmla="*/ 82 h 249"/>
                <a:gd name="T8" fmla="*/ 26 w 267"/>
                <a:gd name="T9" fmla="*/ 115 h 249"/>
                <a:gd name="T10" fmla="*/ 69 w 267"/>
                <a:gd name="T11" fmla="*/ 137 h 249"/>
                <a:gd name="T12" fmla="*/ 24 w 267"/>
                <a:gd name="T13" fmla="*/ 159 h 249"/>
                <a:gd name="T14" fmla="*/ 91 w 267"/>
                <a:gd name="T15" fmla="*/ 176 h 249"/>
                <a:gd name="T16" fmla="*/ 140 w 267"/>
                <a:gd name="T17" fmla="*/ 230 h 249"/>
                <a:gd name="T18" fmla="*/ 141 w 267"/>
                <a:gd name="T19" fmla="*/ 168 h 249"/>
                <a:gd name="T20" fmla="*/ 212 w 267"/>
                <a:gd name="T21" fmla="*/ 106 h 249"/>
                <a:gd name="T22" fmla="*/ 146 w 267"/>
                <a:gd name="T23" fmla="*/ 111 h 249"/>
                <a:gd name="T24" fmla="*/ 146 w 267"/>
                <a:gd name="T25" fmla="*/ 111 h 249"/>
                <a:gd name="T26" fmla="*/ 139 w 267"/>
                <a:gd name="T27" fmla="*/ 122 h 249"/>
                <a:gd name="T28" fmla="*/ 136 w 267"/>
                <a:gd name="T29" fmla="*/ 119 h 249"/>
                <a:gd name="T30" fmla="*/ 172 w 267"/>
                <a:gd name="T31" fmla="*/ 108 h 249"/>
                <a:gd name="T32" fmla="*/ 219 w 267"/>
                <a:gd name="T33" fmla="*/ 139 h 249"/>
                <a:gd name="T34" fmla="*/ 150 w 267"/>
                <a:gd name="T35" fmla="*/ 163 h 249"/>
                <a:gd name="T36" fmla="*/ 131 w 267"/>
                <a:gd name="T37" fmla="*/ 146 h 249"/>
                <a:gd name="T38" fmla="*/ 139 w 267"/>
                <a:gd name="T39" fmla="*/ 122 h 249"/>
                <a:gd name="T40" fmla="*/ 139 w 267"/>
                <a:gd name="T41" fmla="*/ 122 h 249"/>
                <a:gd name="T42" fmla="*/ 131 w 267"/>
                <a:gd name="T43" fmla="*/ 116 h 249"/>
                <a:gd name="T44" fmla="*/ 106 w 267"/>
                <a:gd name="T45" fmla="*/ 119 h 249"/>
                <a:gd name="T46" fmla="*/ 126 w 267"/>
                <a:gd name="T47" fmla="*/ 41 h 249"/>
                <a:gd name="T48" fmla="*/ 152 w 267"/>
                <a:gd name="T49" fmla="*/ 66 h 249"/>
                <a:gd name="T50" fmla="*/ 131 w 267"/>
                <a:gd name="T51" fmla="*/ 116 h 249"/>
                <a:gd name="T52" fmla="*/ 131 w 267"/>
                <a:gd name="T53" fmla="*/ 116 h 249"/>
                <a:gd name="T54" fmla="*/ 104 w 267"/>
                <a:gd name="T55" fmla="*/ 120 h 249"/>
                <a:gd name="T56" fmla="*/ 93 w 267"/>
                <a:gd name="T57" fmla="*/ 130 h 249"/>
                <a:gd name="T58" fmla="*/ 93 w 267"/>
                <a:gd name="T59" fmla="*/ 130 h 249"/>
                <a:gd name="T60" fmla="*/ 37 w 267"/>
                <a:gd name="T61" fmla="*/ 115 h 249"/>
                <a:gd name="T62" fmla="*/ 30 w 267"/>
                <a:gd name="T63" fmla="*/ 89 h 249"/>
                <a:gd name="T64" fmla="*/ 67 w 267"/>
                <a:gd name="T65" fmla="*/ 86 h 249"/>
                <a:gd name="T66" fmla="*/ 99 w 267"/>
                <a:gd name="T67" fmla="*/ 115 h 249"/>
                <a:gd name="T68" fmla="*/ 104 w 267"/>
                <a:gd name="T69" fmla="*/ 120 h 249"/>
                <a:gd name="T70" fmla="*/ 104 w 267"/>
                <a:gd name="T71" fmla="*/ 120 h 249"/>
                <a:gd name="T72" fmla="*/ 89 w 267"/>
                <a:gd name="T73" fmla="*/ 138 h 249"/>
                <a:gd name="T74" fmla="*/ 90 w 267"/>
                <a:gd name="T75" fmla="*/ 148 h 249"/>
                <a:gd name="T76" fmla="*/ 101 w 267"/>
                <a:gd name="T77" fmla="*/ 155 h 249"/>
                <a:gd name="T78" fmla="*/ 69 w 267"/>
                <a:gd name="T79" fmla="*/ 193 h 249"/>
                <a:gd name="T80" fmla="*/ 30 w 267"/>
                <a:gd name="T81" fmla="*/ 164 h 249"/>
                <a:gd name="T82" fmla="*/ 68 w 267"/>
                <a:gd name="T83" fmla="*/ 145 h 249"/>
                <a:gd name="T84" fmla="*/ 89 w 267"/>
                <a:gd name="T85" fmla="*/ 138 h 249"/>
                <a:gd name="T86" fmla="*/ 89 w 267"/>
                <a:gd name="T87" fmla="*/ 138 h 249"/>
                <a:gd name="T88" fmla="*/ 101 w 267"/>
                <a:gd name="T89" fmla="*/ 155 h 249"/>
                <a:gd name="T90" fmla="*/ 123 w 267"/>
                <a:gd name="T91" fmla="*/ 151 h 249"/>
                <a:gd name="T92" fmla="*/ 124 w 267"/>
                <a:gd name="T93" fmla="*/ 150 h 249"/>
                <a:gd name="T94" fmla="*/ 130 w 267"/>
                <a:gd name="T95" fmla="*/ 164 h 249"/>
                <a:gd name="T96" fmla="*/ 141 w 267"/>
                <a:gd name="T97" fmla="*/ 215 h 249"/>
                <a:gd name="T98" fmla="*/ 99 w 267"/>
                <a:gd name="T99" fmla="*/ 206 h 249"/>
                <a:gd name="T100" fmla="*/ 101 w 267"/>
                <a:gd name="T101" fmla="*/ 15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7" h="249">
                  <a:moveTo>
                    <a:pt x="146" y="111"/>
                  </a:moveTo>
                  <a:cubicBezTo>
                    <a:pt x="152" y="99"/>
                    <a:pt x="167" y="66"/>
                    <a:pt x="159" y="50"/>
                  </a:cubicBezTo>
                  <a:cubicBezTo>
                    <a:pt x="136" y="0"/>
                    <a:pt x="87" y="62"/>
                    <a:pt x="93" y="98"/>
                  </a:cubicBezTo>
                  <a:cubicBezTo>
                    <a:pt x="88" y="95"/>
                    <a:pt x="51" y="56"/>
                    <a:pt x="27" y="82"/>
                  </a:cubicBezTo>
                  <a:cubicBezTo>
                    <a:pt x="19" y="91"/>
                    <a:pt x="18" y="104"/>
                    <a:pt x="26" y="115"/>
                  </a:cubicBezTo>
                  <a:cubicBezTo>
                    <a:pt x="36" y="128"/>
                    <a:pt x="60" y="137"/>
                    <a:pt x="69" y="137"/>
                  </a:cubicBezTo>
                  <a:cubicBezTo>
                    <a:pt x="60" y="141"/>
                    <a:pt x="36" y="143"/>
                    <a:pt x="24" y="159"/>
                  </a:cubicBezTo>
                  <a:cubicBezTo>
                    <a:pt x="0" y="192"/>
                    <a:pt x="53" y="243"/>
                    <a:pt x="91" y="176"/>
                  </a:cubicBezTo>
                  <a:cubicBezTo>
                    <a:pt x="87" y="220"/>
                    <a:pt x="108" y="249"/>
                    <a:pt x="140" y="230"/>
                  </a:cubicBezTo>
                  <a:cubicBezTo>
                    <a:pt x="156" y="221"/>
                    <a:pt x="157" y="186"/>
                    <a:pt x="141" y="168"/>
                  </a:cubicBezTo>
                  <a:cubicBezTo>
                    <a:pt x="196" y="202"/>
                    <a:pt x="267" y="143"/>
                    <a:pt x="212" y="106"/>
                  </a:cubicBezTo>
                  <a:cubicBezTo>
                    <a:pt x="194" y="94"/>
                    <a:pt x="165" y="99"/>
                    <a:pt x="146" y="111"/>
                  </a:cubicBezTo>
                  <a:cubicBezTo>
                    <a:pt x="146" y="111"/>
                    <a:pt x="146" y="111"/>
                    <a:pt x="146" y="111"/>
                  </a:cubicBezTo>
                  <a:close/>
                  <a:moveTo>
                    <a:pt x="139" y="122"/>
                  </a:moveTo>
                  <a:cubicBezTo>
                    <a:pt x="138" y="121"/>
                    <a:pt x="137" y="120"/>
                    <a:pt x="136" y="119"/>
                  </a:cubicBezTo>
                  <a:cubicBezTo>
                    <a:pt x="144" y="118"/>
                    <a:pt x="156" y="111"/>
                    <a:pt x="172" y="108"/>
                  </a:cubicBezTo>
                  <a:cubicBezTo>
                    <a:pt x="187" y="105"/>
                    <a:pt x="217" y="103"/>
                    <a:pt x="219" y="139"/>
                  </a:cubicBezTo>
                  <a:cubicBezTo>
                    <a:pt x="220" y="159"/>
                    <a:pt x="192" y="182"/>
                    <a:pt x="150" y="163"/>
                  </a:cubicBezTo>
                  <a:cubicBezTo>
                    <a:pt x="142" y="160"/>
                    <a:pt x="135" y="153"/>
                    <a:pt x="131" y="146"/>
                  </a:cubicBezTo>
                  <a:cubicBezTo>
                    <a:pt x="139" y="139"/>
                    <a:pt x="142" y="129"/>
                    <a:pt x="139" y="122"/>
                  </a:cubicBezTo>
                  <a:cubicBezTo>
                    <a:pt x="139" y="122"/>
                    <a:pt x="139" y="122"/>
                    <a:pt x="139" y="122"/>
                  </a:cubicBezTo>
                  <a:close/>
                  <a:moveTo>
                    <a:pt x="131" y="116"/>
                  </a:moveTo>
                  <a:cubicBezTo>
                    <a:pt x="124" y="114"/>
                    <a:pt x="115" y="114"/>
                    <a:pt x="106" y="119"/>
                  </a:cubicBezTo>
                  <a:cubicBezTo>
                    <a:pt x="94" y="91"/>
                    <a:pt x="99" y="55"/>
                    <a:pt x="126" y="41"/>
                  </a:cubicBezTo>
                  <a:cubicBezTo>
                    <a:pt x="143" y="32"/>
                    <a:pt x="154" y="47"/>
                    <a:pt x="152" y="66"/>
                  </a:cubicBezTo>
                  <a:cubicBezTo>
                    <a:pt x="151" y="85"/>
                    <a:pt x="138" y="108"/>
                    <a:pt x="131" y="116"/>
                  </a:cubicBezTo>
                  <a:cubicBezTo>
                    <a:pt x="131" y="116"/>
                    <a:pt x="131" y="116"/>
                    <a:pt x="131" y="116"/>
                  </a:cubicBezTo>
                  <a:close/>
                  <a:moveTo>
                    <a:pt x="104" y="120"/>
                  </a:moveTo>
                  <a:cubicBezTo>
                    <a:pt x="99" y="123"/>
                    <a:pt x="96" y="126"/>
                    <a:pt x="93" y="130"/>
                  </a:cubicBezTo>
                  <a:cubicBezTo>
                    <a:pt x="93" y="130"/>
                    <a:pt x="93" y="130"/>
                    <a:pt x="93" y="130"/>
                  </a:cubicBezTo>
                  <a:cubicBezTo>
                    <a:pt x="77" y="133"/>
                    <a:pt x="55" y="128"/>
                    <a:pt x="37" y="115"/>
                  </a:cubicBezTo>
                  <a:cubicBezTo>
                    <a:pt x="26" y="107"/>
                    <a:pt x="27" y="95"/>
                    <a:pt x="30" y="89"/>
                  </a:cubicBezTo>
                  <a:cubicBezTo>
                    <a:pt x="35" y="79"/>
                    <a:pt x="51" y="79"/>
                    <a:pt x="67" y="86"/>
                  </a:cubicBezTo>
                  <a:cubicBezTo>
                    <a:pt x="80" y="92"/>
                    <a:pt x="91" y="101"/>
                    <a:pt x="99" y="115"/>
                  </a:cubicBezTo>
                  <a:cubicBezTo>
                    <a:pt x="101" y="117"/>
                    <a:pt x="102" y="118"/>
                    <a:pt x="104" y="120"/>
                  </a:cubicBezTo>
                  <a:cubicBezTo>
                    <a:pt x="104" y="120"/>
                    <a:pt x="104" y="120"/>
                    <a:pt x="104" y="120"/>
                  </a:cubicBezTo>
                  <a:close/>
                  <a:moveTo>
                    <a:pt x="89" y="138"/>
                  </a:moveTo>
                  <a:cubicBezTo>
                    <a:pt x="88" y="141"/>
                    <a:pt x="88" y="145"/>
                    <a:pt x="90" y="148"/>
                  </a:cubicBezTo>
                  <a:cubicBezTo>
                    <a:pt x="92" y="152"/>
                    <a:pt x="96" y="154"/>
                    <a:pt x="101" y="155"/>
                  </a:cubicBezTo>
                  <a:cubicBezTo>
                    <a:pt x="93" y="166"/>
                    <a:pt x="85" y="180"/>
                    <a:pt x="69" y="193"/>
                  </a:cubicBezTo>
                  <a:cubicBezTo>
                    <a:pt x="41" y="217"/>
                    <a:pt x="13" y="185"/>
                    <a:pt x="30" y="164"/>
                  </a:cubicBezTo>
                  <a:cubicBezTo>
                    <a:pt x="40" y="152"/>
                    <a:pt x="54" y="149"/>
                    <a:pt x="68" y="145"/>
                  </a:cubicBezTo>
                  <a:cubicBezTo>
                    <a:pt x="76" y="143"/>
                    <a:pt x="83" y="140"/>
                    <a:pt x="89" y="138"/>
                  </a:cubicBezTo>
                  <a:cubicBezTo>
                    <a:pt x="89" y="138"/>
                    <a:pt x="89" y="138"/>
                    <a:pt x="89" y="138"/>
                  </a:cubicBezTo>
                  <a:close/>
                  <a:moveTo>
                    <a:pt x="101" y="155"/>
                  </a:moveTo>
                  <a:cubicBezTo>
                    <a:pt x="108" y="157"/>
                    <a:pt x="115" y="155"/>
                    <a:pt x="123" y="151"/>
                  </a:cubicBezTo>
                  <a:cubicBezTo>
                    <a:pt x="123" y="151"/>
                    <a:pt x="124" y="151"/>
                    <a:pt x="124" y="150"/>
                  </a:cubicBezTo>
                  <a:cubicBezTo>
                    <a:pt x="125" y="154"/>
                    <a:pt x="127" y="158"/>
                    <a:pt x="130" y="164"/>
                  </a:cubicBezTo>
                  <a:cubicBezTo>
                    <a:pt x="139" y="180"/>
                    <a:pt x="149" y="190"/>
                    <a:pt x="141" y="215"/>
                  </a:cubicBezTo>
                  <a:cubicBezTo>
                    <a:pt x="136" y="229"/>
                    <a:pt x="105" y="235"/>
                    <a:pt x="99" y="206"/>
                  </a:cubicBezTo>
                  <a:cubicBezTo>
                    <a:pt x="95" y="186"/>
                    <a:pt x="95" y="174"/>
                    <a:pt x="101" y="155"/>
                  </a:cubicBez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7" name="Freeform 130"/>
            <p:cNvSpPr>
              <a:spLocks noEditPoints="1"/>
            </p:cNvSpPr>
            <p:nvPr/>
          </p:nvSpPr>
          <p:spPr bwMode="auto">
            <a:xfrm>
              <a:off x="3379900" y="1437607"/>
              <a:ext cx="436563" cy="457200"/>
            </a:xfrm>
            <a:custGeom>
              <a:avLst/>
              <a:gdLst>
                <a:gd name="T0" fmla="*/ 141 w 284"/>
                <a:gd name="T1" fmla="*/ 106 h 297"/>
                <a:gd name="T2" fmla="*/ 116 w 284"/>
                <a:gd name="T3" fmla="*/ 36 h 297"/>
                <a:gd name="T4" fmla="*/ 80 w 284"/>
                <a:gd name="T5" fmla="*/ 126 h 297"/>
                <a:gd name="T6" fmla="*/ 3 w 284"/>
                <a:gd name="T7" fmla="*/ 151 h 297"/>
                <a:gd name="T8" fmla="*/ 23 w 284"/>
                <a:gd name="T9" fmla="*/ 185 h 297"/>
                <a:gd name="T10" fmla="*/ 80 w 284"/>
                <a:gd name="T11" fmla="*/ 180 h 297"/>
                <a:gd name="T12" fmla="*/ 48 w 284"/>
                <a:gd name="T13" fmla="*/ 232 h 297"/>
                <a:gd name="T14" fmla="*/ 128 w 284"/>
                <a:gd name="T15" fmla="*/ 206 h 297"/>
                <a:gd name="T16" fmla="*/ 211 w 284"/>
                <a:gd name="T17" fmla="*/ 230 h 297"/>
                <a:gd name="T18" fmla="*/ 173 w 284"/>
                <a:gd name="T19" fmla="*/ 166 h 297"/>
                <a:gd name="T20" fmla="*/ 205 w 284"/>
                <a:gd name="T21" fmla="*/ 59 h 297"/>
                <a:gd name="T22" fmla="*/ 141 w 284"/>
                <a:gd name="T23" fmla="*/ 106 h 297"/>
                <a:gd name="T24" fmla="*/ 141 w 284"/>
                <a:gd name="T25" fmla="*/ 106 h 297"/>
                <a:gd name="T26" fmla="*/ 142 w 284"/>
                <a:gd name="T27" fmla="*/ 122 h 297"/>
                <a:gd name="T28" fmla="*/ 137 w 284"/>
                <a:gd name="T29" fmla="*/ 120 h 297"/>
                <a:gd name="T30" fmla="*/ 166 w 284"/>
                <a:gd name="T31" fmla="*/ 86 h 297"/>
                <a:gd name="T32" fmla="*/ 234 w 284"/>
                <a:gd name="T33" fmla="*/ 88 h 297"/>
                <a:gd name="T34" fmla="*/ 179 w 284"/>
                <a:gd name="T35" fmla="*/ 156 h 297"/>
                <a:gd name="T36" fmla="*/ 148 w 284"/>
                <a:gd name="T37" fmla="*/ 151 h 297"/>
                <a:gd name="T38" fmla="*/ 142 w 284"/>
                <a:gd name="T39" fmla="*/ 122 h 297"/>
                <a:gd name="T40" fmla="*/ 142 w 284"/>
                <a:gd name="T41" fmla="*/ 122 h 297"/>
                <a:gd name="T42" fmla="*/ 129 w 284"/>
                <a:gd name="T43" fmla="*/ 120 h 297"/>
                <a:gd name="T44" fmla="*/ 107 w 284"/>
                <a:gd name="T45" fmla="*/ 138 h 297"/>
                <a:gd name="T46" fmla="*/ 77 w 284"/>
                <a:gd name="T47" fmla="*/ 47 h 297"/>
                <a:gd name="T48" fmla="*/ 120 w 284"/>
                <a:gd name="T49" fmla="*/ 56 h 297"/>
                <a:gd name="T50" fmla="*/ 129 w 284"/>
                <a:gd name="T51" fmla="*/ 120 h 297"/>
                <a:gd name="T52" fmla="*/ 129 w 284"/>
                <a:gd name="T53" fmla="*/ 120 h 297"/>
                <a:gd name="T54" fmla="*/ 105 w 284"/>
                <a:gd name="T55" fmla="*/ 141 h 297"/>
                <a:gd name="T56" fmla="*/ 100 w 284"/>
                <a:gd name="T57" fmla="*/ 158 h 297"/>
                <a:gd name="T58" fmla="*/ 100 w 284"/>
                <a:gd name="T59" fmla="*/ 158 h 297"/>
                <a:gd name="T60" fmla="*/ 34 w 284"/>
                <a:gd name="T61" fmla="*/ 178 h 297"/>
                <a:gd name="T62" fmla="*/ 11 w 284"/>
                <a:gd name="T63" fmla="*/ 157 h 297"/>
                <a:gd name="T64" fmla="*/ 46 w 284"/>
                <a:gd name="T65" fmla="*/ 130 h 297"/>
                <a:gd name="T66" fmla="*/ 97 w 284"/>
                <a:gd name="T67" fmla="*/ 139 h 297"/>
                <a:gd name="T68" fmla="*/ 105 w 284"/>
                <a:gd name="T69" fmla="*/ 141 h 297"/>
                <a:gd name="T70" fmla="*/ 105 w 284"/>
                <a:gd name="T71" fmla="*/ 141 h 297"/>
                <a:gd name="T72" fmla="*/ 101 w 284"/>
                <a:gd name="T73" fmla="*/ 169 h 297"/>
                <a:gd name="T74" fmla="*/ 108 w 284"/>
                <a:gd name="T75" fmla="*/ 178 h 297"/>
                <a:gd name="T76" fmla="*/ 124 w 284"/>
                <a:gd name="T77" fmla="*/ 179 h 297"/>
                <a:gd name="T78" fmla="*/ 116 w 284"/>
                <a:gd name="T79" fmla="*/ 237 h 297"/>
                <a:gd name="T80" fmla="*/ 58 w 284"/>
                <a:gd name="T81" fmla="*/ 232 h 297"/>
                <a:gd name="T82" fmla="*/ 84 w 284"/>
                <a:gd name="T83" fmla="*/ 189 h 297"/>
                <a:gd name="T84" fmla="*/ 101 w 284"/>
                <a:gd name="T85" fmla="*/ 169 h 297"/>
                <a:gd name="T86" fmla="*/ 101 w 284"/>
                <a:gd name="T87" fmla="*/ 169 h 297"/>
                <a:gd name="T88" fmla="*/ 125 w 284"/>
                <a:gd name="T89" fmla="*/ 179 h 297"/>
                <a:gd name="T90" fmla="*/ 144 w 284"/>
                <a:gd name="T91" fmla="*/ 161 h 297"/>
                <a:gd name="T92" fmla="*/ 145 w 284"/>
                <a:gd name="T93" fmla="*/ 159 h 297"/>
                <a:gd name="T94" fmla="*/ 159 w 284"/>
                <a:gd name="T95" fmla="*/ 169 h 297"/>
                <a:gd name="T96" fmla="*/ 202 w 284"/>
                <a:gd name="T97" fmla="*/ 215 h 297"/>
                <a:gd name="T98" fmla="*/ 154 w 284"/>
                <a:gd name="T99" fmla="*/ 231 h 297"/>
                <a:gd name="T100" fmla="*/ 125 w 284"/>
                <a:gd name="T101" fmla="*/ 17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297">
                  <a:moveTo>
                    <a:pt x="141" y="106"/>
                  </a:moveTo>
                  <a:cubicBezTo>
                    <a:pt x="140" y="90"/>
                    <a:pt x="134" y="47"/>
                    <a:pt x="116" y="36"/>
                  </a:cubicBezTo>
                  <a:cubicBezTo>
                    <a:pt x="61" y="0"/>
                    <a:pt x="51" y="93"/>
                    <a:pt x="80" y="126"/>
                  </a:cubicBezTo>
                  <a:cubicBezTo>
                    <a:pt x="73" y="125"/>
                    <a:pt x="11" y="110"/>
                    <a:pt x="3" y="151"/>
                  </a:cubicBezTo>
                  <a:cubicBezTo>
                    <a:pt x="0" y="166"/>
                    <a:pt x="7" y="179"/>
                    <a:pt x="23" y="185"/>
                  </a:cubicBezTo>
                  <a:cubicBezTo>
                    <a:pt x="41" y="192"/>
                    <a:pt x="71" y="186"/>
                    <a:pt x="80" y="180"/>
                  </a:cubicBezTo>
                  <a:cubicBezTo>
                    <a:pt x="73" y="191"/>
                    <a:pt x="50" y="207"/>
                    <a:pt x="48" y="232"/>
                  </a:cubicBezTo>
                  <a:cubicBezTo>
                    <a:pt x="45" y="280"/>
                    <a:pt x="131" y="297"/>
                    <a:pt x="128" y="206"/>
                  </a:cubicBezTo>
                  <a:cubicBezTo>
                    <a:pt x="151" y="253"/>
                    <a:pt x="190" y="269"/>
                    <a:pt x="211" y="230"/>
                  </a:cubicBezTo>
                  <a:cubicBezTo>
                    <a:pt x="221" y="210"/>
                    <a:pt x="200" y="174"/>
                    <a:pt x="173" y="166"/>
                  </a:cubicBezTo>
                  <a:cubicBezTo>
                    <a:pt x="249" y="166"/>
                    <a:pt x="284" y="61"/>
                    <a:pt x="205" y="59"/>
                  </a:cubicBezTo>
                  <a:cubicBezTo>
                    <a:pt x="179" y="58"/>
                    <a:pt x="153" y="82"/>
                    <a:pt x="141" y="106"/>
                  </a:cubicBezTo>
                  <a:cubicBezTo>
                    <a:pt x="141" y="106"/>
                    <a:pt x="141" y="106"/>
                    <a:pt x="141" y="106"/>
                  </a:cubicBezTo>
                  <a:close/>
                  <a:moveTo>
                    <a:pt x="142" y="122"/>
                  </a:moveTo>
                  <a:cubicBezTo>
                    <a:pt x="140" y="121"/>
                    <a:pt x="139" y="120"/>
                    <a:pt x="137" y="120"/>
                  </a:cubicBezTo>
                  <a:cubicBezTo>
                    <a:pt x="144" y="114"/>
                    <a:pt x="152" y="99"/>
                    <a:pt x="166" y="86"/>
                  </a:cubicBezTo>
                  <a:cubicBezTo>
                    <a:pt x="179" y="74"/>
                    <a:pt x="209" y="52"/>
                    <a:pt x="234" y="88"/>
                  </a:cubicBezTo>
                  <a:cubicBezTo>
                    <a:pt x="248" y="108"/>
                    <a:pt x="233" y="148"/>
                    <a:pt x="179" y="156"/>
                  </a:cubicBezTo>
                  <a:cubicBezTo>
                    <a:pt x="169" y="157"/>
                    <a:pt x="158" y="155"/>
                    <a:pt x="148" y="151"/>
                  </a:cubicBezTo>
                  <a:cubicBezTo>
                    <a:pt x="152" y="138"/>
                    <a:pt x="150" y="126"/>
                    <a:pt x="142" y="122"/>
                  </a:cubicBezTo>
                  <a:cubicBezTo>
                    <a:pt x="142" y="122"/>
                    <a:pt x="142" y="122"/>
                    <a:pt x="142" y="122"/>
                  </a:cubicBezTo>
                  <a:close/>
                  <a:moveTo>
                    <a:pt x="129" y="120"/>
                  </a:moveTo>
                  <a:cubicBezTo>
                    <a:pt x="121" y="122"/>
                    <a:pt x="113" y="129"/>
                    <a:pt x="107" y="138"/>
                  </a:cubicBezTo>
                  <a:cubicBezTo>
                    <a:pt x="77" y="118"/>
                    <a:pt x="59" y="79"/>
                    <a:pt x="77" y="47"/>
                  </a:cubicBezTo>
                  <a:cubicBezTo>
                    <a:pt x="89" y="28"/>
                    <a:pt x="109" y="36"/>
                    <a:pt x="120" y="56"/>
                  </a:cubicBezTo>
                  <a:cubicBezTo>
                    <a:pt x="130" y="76"/>
                    <a:pt x="132" y="107"/>
                    <a:pt x="129" y="120"/>
                  </a:cubicBezTo>
                  <a:cubicBezTo>
                    <a:pt x="129" y="120"/>
                    <a:pt x="129" y="120"/>
                    <a:pt x="129" y="120"/>
                  </a:cubicBezTo>
                  <a:close/>
                  <a:moveTo>
                    <a:pt x="105" y="141"/>
                  </a:moveTo>
                  <a:cubicBezTo>
                    <a:pt x="102" y="147"/>
                    <a:pt x="100" y="153"/>
                    <a:pt x="100" y="158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86" y="171"/>
                    <a:pt x="61" y="180"/>
                    <a:pt x="34" y="178"/>
                  </a:cubicBezTo>
                  <a:cubicBezTo>
                    <a:pt x="18" y="177"/>
                    <a:pt x="12" y="165"/>
                    <a:pt x="11" y="157"/>
                  </a:cubicBezTo>
                  <a:cubicBezTo>
                    <a:pt x="9" y="144"/>
                    <a:pt x="26" y="133"/>
                    <a:pt x="46" y="130"/>
                  </a:cubicBezTo>
                  <a:cubicBezTo>
                    <a:pt x="63" y="128"/>
                    <a:pt x="80" y="131"/>
                    <a:pt x="97" y="139"/>
                  </a:cubicBezTo>
                  <a:cubicBezTo>
                    <a:pt x="99" y="140"/>
                    <a:pt x="102" y="141"/>
                    <a:pt x="105" y="141"/>
                  </a:cubicBezTo>
                  <a:cubicBezTo>
                    <a:pt x="105" y="141"/>
                    <a:pt x="105" y="141"/>
                    <a:pt x="105" y="141"/>
                  </a:cubicBezTo>
                  <a:close/>
                  <a:moveTo>
                    <a:pt x="101" y="169"/>
                  </a:moveTo>
                  <a:cubicBezTo>
                    <a:pt x="102" y="173"/>
                    <a:pt x="105" y="176"/>
                    <a:pt x="108" y="178"/>
                  </a:cubicBezTo>
                  <a:cubicBezTo>
                    <a:pt x="113" y="181"/>
                    <a:pt x="118" y="181"/>
                    <a:pt x="124" y="179"/>
                  </a:cubicBezTo>
                  <a:cubicBezTo>
                    <a:pt x="123" y="195"/>
                    <a:pt x="124" y="214"/>
                    <a:pt x="116" y="237"/>
                  </a:cubicBezTo>
                  <a:cubicBezTo>
                    <a:pt x="102" y="279"/>
                    <a:pt x="54" y="264"/>
                    <a:pt x="58" y="232"/>
                  </a:cubicBezTo>
                  <a:cubicBezTo>
                    <a:pt x="60" y="215"/>
                    <a:pt x="73" y="201"/>
                    <a:pt x="84" y="189"/>
                  </a:cubicBezTo>
                  <a:cubicBezTo>
                    <a:pt x="91" y="182"/>
                    <a:pt x="97" y="174"/>
                    <a:pt x="101" y="169"/>
                  </a:cubicBezTo>
                  <a:cubicBezTo>
                    <a:pt x="101" y="169"/>
                    <a:pt x="101" y="169"/>
                    <a:pt x="101" y="169"/>
                  </a:cubicBezTo>
                  <a:close/>
                  <a:moveTo>
                    <a:pt x="125" y="179"/>
                  </a:moveTo>
                  <a:cubicBezTo>
                    <a:pt x="132" y="176"/>
                    <a:pt x="139" y="170"/>
                    <a:pt x="144" y="161"/>
                  </a:cubicBezTo>
                  <a:cubicBezTo>
                    <a:pt x="144" y="160"/>
                    <a:pt x="144" y="160"/>
                    <a:pt x="145" y="159"/>
                  </a:cubicBezTo>
                  <a:cubicBezTo>
                    <a:pt x="148" y="162"/>
                    <a:pt x="153" y="165"/>
                    <a:pt x="159" y="169"/>
                  </a:cubicBezTo>
                  <a:cubicBezTo>
                    <a:pt x="178" y="180"/>
                    <a:pt x="195" y="184"/>
                    <a:pt x="202" y="215"/>
                  </a:cubicBezTo>
                  <a:cubicBezTo>
                    <a:pt x="206" y="231"/>
                    <a:pt x="178" y="257"/>
                    <a:pt x="154" y="231"/>
                  </a:cubicBezTo>
                  <a:cubicBezTo>
                    <a:pt x="137" y="213"/>
                    <a:pt x="130" y="201"/>
                    <a:pt x="125" y="179"/>
                  </a:cubicBezTo>
                  <a:close/>
                </a:path>
              </a:pathLst>
            </a:custGeom>
            <a:solidFill>
              <a:srgbClr val="008C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288" name="组合 287"/>
            <p:cNvGrpSpPr/>
            <p:nvPr/>
          </p:nvGrpSpPr>
          <p:grpSpPr>
            <a:xfrm>
              <a:off x="4968988" y="983582"/>
              <a:ext cx="628650" cy="565150"/>
              <a:chOff x="5018650" y="767558"/>
              <a:chExt cx="628650" cy="565150"/>
            </a:xfrm>
          </p:grpSpPr>
          <p:sp>
            <p:nvSpPr>
              <p:cNvPr id="289" name="Freeform 23"/>
              <p:cNvSpPr>
                <a:spLocks/>
              </p:cNvSpPr>
              <p:nvPr/>
            </p:nvSpPr>
            <p:spPr bwMode="auto">
              <a:xfrm>
                <a:off x="5018650" y="767558"/>
                <a:ext cx="628650" cy="565150"/>
              </a:xfrm>
              <a:custGeom>
                <a:avLst/>
                <a:gdLst>
                  <a:gd name="T0" fmla="*/ 344 w 409"/>
                  <a:gd name="T1" fmla="*/ 134 h 368"/>
                  <a:gd name="T2" fmla="*/ 233 w 409"/>
                  <a:gd name="T3" fmla="*/ 143 h 368"/>
                  <a:gd name="T4" fmla="*/ 191 w 409"/>
                  <a:gd name="T5" fmla="*/ 37 h 368"/>
                  <a:gd name="T6" fmla="*/ 52 w 409"/>
                  <a:gd name="T7" fmla="*/ 66 h 368"/>
                  <a:gd name="T8" fmla="*/ 90 w 409"/>
                  <a:gd name="T9" fmla="*/ 362 h 368"/>
                  <a:gd name="T10" fmla="*/ 378 w 409"/>
                  <a:gd name="T11" fmla="*/ 264 h 368"/>
                  <a:gd name="T12" fmla="*/ 344 w 409"/>
                  <a:gd name="T13" fmla="*/ 134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9" h="368">
                    <a:moveTo>
                      <a:pt x="344" y="134"/>
                    </a:moveTo>
                    <a:cubicBezTo>
                      <a:pt x="303" y="110"/>
                      <a:pt x="263" y="118"/>
                      <a:pt x="233" y="143"/>
                    </a:cubicBezTo>
                    <a:cubicBezTo>
                      <a:pt x="241" y="104"/>
                      <a:pt x="228" y="57"/>
                      <a:pt x="191" y="37"/>
                    </a:cubicBezTo>
                    <a:cubicBezTo>
                      <a:pt x="120" y="0"/>
                      <a:pt x="72" y="33"/>
                      <a:pt x="52" y="66"/>
                    </a:cubicBezTo>
                    <a:cubicBezTo>
                      <a:pt x="0" y="155"/>
                      <a:pt x="119" y="280"/>
                      <a:pt x="90" y="362"/>
                    </a:cubicBezTo>
                    <a:cubicBezTo>
                      <a:pt x="152" y="308"/>
                      <a:pt x="305" y="368"/>
                      <a:pt x="378" y="264"/>
                    </a:cubicBezTo>
                    <a:cubicBezTo>
                      <a:pt x="409" y="221"/>
                      <a:pt x="385" y="158"/>
                      <a:pt x="344" y="134"/>
                    </a:cubicBez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0" name="Freeform 24"/>
              <p:cNvSpPr>
                <a:spLocks noEditPoints="1"/>
              </p:cNvSpPr>
              <p:nvPr/>
            </p:nvSpPr>
            <p:spPr bwMode="auto">
              <a:xfrm>
                <a:off x="5167875" y="910433"/>
                <a:ext cx="339725" cy="279400"/>
              </a:xfrm>
              <a:custGeom>
                <a:avLst/>
                <a:gdLst>
                  <a:gd name="T0" fmla="*/ 97 w 221"/>
                  <a:gd name="T1" fmla="*/ 114 h 182"/>
                  <a:gd name="T2" fmla="*/ 181 w 221"/>
                  <a:gd name="T3" fmla="*/ 150 h 182"/>
                  <a:gd name="T4" fmla="*/ 50 w 221"/>
                  <a:gd name="T5" fmla="*/ 178 h 182"/>
                  <a:gd name="T6" fmla="*/ 22 w 221"/>
                  <a:gd name="T7" fmla="*/ 25 h 182"/>
                  <a:gd name="T8" fmla="*/ 77 w 221"/>
                  <a:gd name="T9" fmla="*/ 32 h 182"/>
                  <a:gd name="T10" fmla="*/ 97 w 221"/>
                  <a:gd name="T11" fmla="*/ 114 h 182"/>
                  <a:gd name="T12" fmla="*/ 91 w 221"/>
                  <a:gd name="T13" fmla="*/ 128 h 182"/>
                  <a:gd name="T14" fmla="*/ 73 w 221"/>
                  <a:gd name="T15" fmla="*/ 58 h 182"/>
                  <a:gd name="T16" fmla="*/ 34 w 221"/>
                  <a:gd name="T17" fmla="*/ 64 h 182"/>
                  <a:gd name="T18" fmla="*/ 47 w 221"/>
                  <a:gd name="T19" fmla="*/ 106 h 182"/>
                  <a:gd name="T20" fmla="*/ 62 w 221"/>
                  <a:gd name="T21" fmla="*/ 166 h 182"/>
                  <a:gd name="T22" fmla="*/ 117 w 221"/>
                  <a:gd name="T23" fmla="*/ 159 h 182"/>
                  <a:gd name="T24" fmla="*/ 166 w 221"/>
                  <a:gd name="T25" fmla="*/ 140 h 182"/>
                  <a:gd name="T26" fmla="*/ 144 w 221"/>
                  <a:gd name="T27" fmla="*/ 119 h 182"/>
                  <a:gd name="T28" fmla="*/ 91 w 221"/>
                  <a:gd name="T29" fmla="*/ 12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1" h="182">
                    <a:moveTo>
                      <a:pt x="97" y="114"/>
                    </a:moveTo>
                    <a:cubicBezTo>
                      <a:pt x="122" y="110"/>
                      <a:pt x="221" y="91"/>
                      <a:pt x="181" y="150"/>
                    </a:cubicBezTo>
                    <a:cubicBezTo>
                      <a:pt x="160" y="182"/>
                      <a:pt x="83" y="159"/>
                      <a:pt x="50" y="178"/>
                    </a:cubicBezTo>
                    <a:cubicBezTo>
                      <a:pt x="58" y="132"/>
                      <a:pt x="0" y="59"/>
                      <a:pt x="22" y="25"/>
                    </a:cubicBezTo>
                    <a:cubicBezTo>
                      <a:pt x="39" y="0"/>
                      <a:pt x="65" y="6"/>
                      <a:pt x="77" y="32"/>
                    </a:cubicBezTo>
                    <a:cubicBezTo>
                      <a:pt x="89" y="59"/>
                      <a:pt x="91" y="87"/>
                      <a:pt x="97" y="114"/>
                    </a:cubicBezTo>
                    <a:close/>
                    <a:moveTo>
                      <a:pt x="91" y="128"/>
                    </a:moveTo>
                    <a:cubicBezTo>
                      <a:pt x="92" y="108"/>
                      <a:pt x="81" y="77"/>
                      <a:pt x="73" y="58"/>
                    </a:cubicBezTo>
                    <a:cubicBezTo>
                      <a:pt x="65" y="37"/>
                      <a:pt x="36" y="39"/>
                      <a:pt x="34" y="64"/>
                    </a:cubicBezTo>
                    <a:cubicBezTo>
                      <a:pt x="33" y="77"/>
                      <a:pt x="43" y="94"/>
                      <a:pt x="47" y="106"/>
                    </a:cubicBezTo>
                    <a:cubicBezTo>
                      <a:pt x="54" y="124"/>
                      <a:pt x="62" y="146"/>
                      <a:pt x="62" y="166"/>
                    </a:cubicBezTo>
                    <a:cubicBezTo>
                      <a:pt x="82" y="157"/>
                      <a:pt x="96" y="159"/>
                      <a:pt x="117" y="159"/>
                    </a:cubicBezTo>
                    <a:cubicBezTo>
                      <a:pt x="129" y="160"/>
                      <a:pt x="165" y="157"/>
                      <a:pt x="166" y="140"/>
                    </a:cubicBezTo>
                    <a:cubicBezTo>
                      <a:pt x="166" y="125"/>
                      <a:pt x="157" y="122"/>
                      <a:pt x="144" y="119"/>
                    </a:cubicBezTo>
                    <a:cubicBezTo>
                      <a:pt x="134" y="117"/>
                      <a:pt x="100" y="122"/>
                      <a:pt x="91" y="128"/>
                    </a:cubicBez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1" name="Freeform 25"/>
              <p:cNvSpPr>
                <a:spLocks noEditPoints="1"/>
              </p:cNvSpPr>
              <p:nvPr/>
            </p:nvSpPr>
            <p:spPr bwMode="auto">
              <a:xfrm>
                <a:off x="5082150" y="848521"/>
                <a:ext cx="455613" cy="401638"/>
              </a:xfrm>
              <a:custGeom>
                <a:avLst/>
                <a:gdLst>
                  <a:gd name="T0" fmla="*/ 165 w 296"/>
                  <a:gd name="T1" fmla="*/ 126 h 261"/>
                  <a:gd name="T2" fmla="*/ 261 w 296"/>
                  <a:gd name="T3" fmla="*/ 121 h 261"/>
                  <a:gd name="T4" fmla="*/ 285 w 296"/>
                  <a:gd name="T5" fmla="*/ 185 h 261"/>
                  <a:gd name="T6" fmla="*/ 192 w 296"/>
                  <a:gd name="T7" fmla="*/ 238 h 261"/>
                  <a:gd name="T8" fmla="*/ 76 w 296"/>
                  <a:gd name="T9" fmla="*/ 261 h 261"/>
                  <a:gd name="T10" fmla="*/ 45 w 296"/>
                  <a:gd name="T11" fmla="*/ 47 h 261"/>
                  <a:gd name="T12" fmla="*/ 132 w 296"/>
                  <a:gd name="T13" fmla="*/ 22 h 261"/>
                  <a:gd name="T14" fmla="*/ 165 w 296"/>
                  <a:gd name="T15" fmla="*/ 126 h 261"/>
                  <a:gd name="T16" fmla="*/ 158 w 296"/>
                  <a:gd name="T17" fmla="*/ 139 h 261"/>
                  <a:gd name="T18" fmla="*/ 133 w 296"/>
                  <a:gd name="T19" fmla="*/ 42 h 261"/>
                  <a:gd name="T20" fmla="*/ 61 w 296"/>
                  <a:gd name="T21" fmla="*/ 50 h 261"/>
                  <a:gd name="T22" fmla="*/ 94 w 296"/>
                  <a:gd name="T23" fmla="*/ 235 h 261"/>
                  <a:gd name="T24" fmla="*/ 241 w 296"/>
                  <a:gd name="T25" fmla="*/ 204 h 261"/>
                  <a:gd name="T26" fmla="*/ 200 w 296"/>
                  <a:gd name="T27" fmla="*/ 131 h 261"/>
                  <a:gd name="T28" fmla="*/ 158 w 296"/>
                  <a:gd name="T29" fmla="*/ 1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6" h="261">
                    <a:moveTo>
                      <a:pt x="165" y="126"/>
                    </a:moveTo>
                    <a:cubicBezTo>
                      <a:pt x="189" y="110"/>
                      <a:pt x="236" y="105"/>
                      <a:pt x="261" y="121"/>
                    </a:cubicBezTo>
                    <a:cubicBezTo>
                      <a:pt x="277" y="132"/>
                      <a:pt x="296" y="166"/>
                      <a:pt x="285" y="185"/>
                    </a:cubicBezTo>
                    <a:cubicBezTo>
                      <a:pt x="270" y="209"/>
                      <a:pt x="219" y="235"/>
                      <a:pt x="192" y="238"/>
                    </a:cubicBezTo>
                    <a:cubicBezTo>
                      <a:pt x="157" y="242"/>
                      <a:pt x="104" y="240"/>
                      <a:pt x="76" y="261"/>
                    </a:cubicBezTo>
                    <a:cubicBezTo>
                      <a:pt x="119" y="195"/>
                      <a:pt x="0" y="114"/>
                      <a:pt x="45" y="47"/>
                    </a:cubicBezTo>
                    <a:cubicBezTo>
                      <a:pt x="65" y="17"/>
                      <a:pt x="98" y="0"/>
                      <a:pt x="132" y="22"/>
                    </a:cubicBezTo>
                    <a:cubicBezTo>
                      <a:pt x="159" y="40"/>
                      <a:pt x="165" y="100"/>
                      <a:pt x="165" y="126"/>
                    </a:cubicBezTo>
                    <a:close/>
                    <a:moveTo>
                      <a:pt x="158" y="139"/>
                    </a:moveTo>
                    <a:cubicBezTo>
                      <a:pt x="158" y="114"/>
                      <a:pt x="149" y="63"/>
                      <a:pt x="133" y="42"/>
                    </a:cubicBezTo>
                    <a:cubicBezTo>
                      <a:pt x="113" y="15"/>
                      <a:pt x="78" y="25"/>
                      <a:pt x="61" y="50"/>
                    </a:cubicBezTo>
                    <a:cubicBezTo>
                      <a:pt x="27" y="102"/>
                      <a:pt x="107" y="178"/>
                      <a:pt x="94" y="235"/>
                    </a:cubicBezTo>
                    <a:cubicBezTo>
                      <a:pt x="135" y="211"/>
                      <a:pt x="195" y="234"/>
                      <a:pt x="241" y="204"/>
                    </a:cubicBezTo>
                    <a:cubicBezTo>
                      <a:pt x="293" y="169"/>
                      <a:pt x="250" y="119"/>
                      <a:pt x="200" y="131"/>
                    </a:cubicBezTo>
                    <a:cubicBezTo>
                      <a:pt x="192" y="133"/>
                      <a:pt x="165" y="140"/>
                      <a:pt x="158" y="139"/>
                    </a:cubicBez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2" name="Freeform 27"/>
              <p:cNvSpPr>
                <a:spLocks/>
              </p:cNvSpPr>
              <p:nvPr/>
            </p:nvSpPr>
            <p:spPr bwMode="auto">
              <a:xfrm>
                <a:off x="5223437" y="1019971"/>
                <a:ext cx="177800" cy="123825"/>
              </a:xfrm>
              <a:custGeom>
                <a:avLst/>
                <a:gdLst>
                  <a:gd name="T0" fmla="*/ 51 w 115"/>
                  <a:gd name="T1" fmla="*/ 65 h 81"/>
                  <a:gd name="T2" fmla="*/ 97 w 115"/>
                  <a:gd name="T3" fmla="*/ 73 h 81"/>
                  <a:gd name="T4" fmla="*/ 66 w 115"/>
                  <a:gd name="T5" fmla="*/ 77 h 81"/>
                  <a:gd name="T6" fmla="*/ 34 w 115"/>
                  <a:gd name="T7" fmla="*/ 81 h 81"/>
                  <a:gd name="T8" fmla="*/ 31 w 115"/>
                  <a:gd name="T9" fmla="*/ 62 h 81"/>
                  <a:gd name="T10" fmla="*/ 24 w 115"/>
                  <a:gd name="T11" fmla="*/ 2 h 81"/>
                  <a:gd name="T12" fmla="*/ 49 w 115"/>
                  <a:gd name="T13" fmla="*/ 66 h 81"/>
                  <a:gd name="T14" fmla="*/ 51 w 115"/>
                  <a:gd name="T15" fmla="*/ 6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81">
                    <a:moveTo>
                      <a:pt x="51" y="65"/>
                    </a:moveTo>
                    <a:cubicBezTo>
                      <a:pt x="60" y="58"/>
                      <a:pt x="115" y="57"/>
                      <a:pt x="97" y="73"/>
                    </a:cubicBezTo>
                    <a:cubicBezTo>
                      <a:pt x="91" y="78"/>
                      <a:pt x="74" y="77"/>
                      <a:pt x="66" y="77"/>
                    </a:cubicBezTo>
                    <a:cubicBezTo>
                      <a:pt x="55" y="77"/>
                      <a:pt x="43" y="77"/>
                      <a:pt x="34" y="81"/>
                    </a:cubicBezTo>
                    <a:cubicBezTo>
                      <a:pt x="31" y="77"/>
                      <a:pt x="33" y="67"/>
                      <a:pt x="31" y="62"/>
                    </a:cubicBezTo>
                    <a:cubicBezTo>
                      <a:pt x="27" y="53"/>
                      <a:pt x="0" y="0"/>
                      <a:pt x="24" y="2"/>
                    </a:cubicBezTo>
                    <a:cubicBezTo>
                      <a:pt x="41" y="4"/>
                      <a:pt x="43" y="54"/>
                      <a:pt x="49" y="66"/>
                    </a:cubicBezTo>
                    <a:lnTo>
                      <a:pt x="51" y="65"/>
                    </a:ln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3" name="Freeform 26"/>
              <p:cNvSpPr>
                <a:spLocks noEditPoints="1"/>
              </p:cNvSpPr>
              <p:nvPr/>
            </p:nvSpPr>
            <p:spPr bwMode="auto">
              <a:xfrm>
                <a:off x="5039287" y="799308"/>
                <a:ext cx="574675" cy="517525"/>
              </a:xfrm>
              <a:custGeom>
                <a:avLst/>
                <a:gdLst>
                  <a:gd name="T0" fmla="*/ 315 w 374"/>
                  <a:gd name="T1" fmla="*/ 122 h 337"/>
                  <a:gd name="T2" fmla="*/ 213 w 374"/>
                  <a:gd name="T3" fmla="*/ 131 h 337"/>
                  <a:gd name="T4" fmla="*/ 175 w 374"/>
                  <a:gd name="T5" fmla="*/ 34 h 337"/>
                  <a:gd name="T6" fmla="*/ 48 w 374"/>
                  <a:gd name="T7" fmla="*/ 60 h 337"/>
                  <a:gd name="T8" fmla="*/ 82 w 374"/>
                  <a:gd name="T9" fmla="*/ 331 h 337"/>
                  <a:gd name="T10" fmla="*/ 346 w 374"/>
                  <a:gd name="T11" fmla="*/ 242 h 337"/>
                  <a:gd name="T12" fmla="*/ 315 w 374"/>
                  <a:gd name="T13" fmla="*/ 122 h 337"/>
                  <a:gd name="T14" fmla="*/ 203 w 374"/>
                  <a:gd name="T15" fmla="*/ 145 h 337"/>
                  <a:gd name="T16" fmla="*/ 294 w 374"/>
                  <a:gd name="T17" fmla="*/ 135 h 337"/>
                  <a:gd name="T18" fmla="*/ 339 w 374"/>
                  <a:gd name="T19" fmla="*/ 203 h 337"/>
                  <a:gd name="T20" fmla="*/ 211 w 374"/>
                  <a:gd name="T21" fmla="*/ 289 h 337"/>
                  <a:gd name="T22" fmla="*/ 94 w 374"/>
                  <a:gd name="T23" fmla="*/ 313 h 337"/>
                  <a:gd name="T24" fmla="*/ 99 w 374"/>
                  <a:gd name="T25" fmla="*/ 289 h 337"/>
                  <a:gd name="T26" fmla="*/ 94 w 374"/>
                  <a:gd name="T27" fmla="*/ 256 h 337"/>
                  <a:gd name="T28" fmla="*/ 86 w 374"/>
                  <a:gd name="T29" fmla="*/ 222 h 337"/>
                  <a:gd name="T30" fmla="*/ 59 w 374"/>
                  <a:gd name="T31" fmla="*/ 155 h 337"/>
                  <a:gd name="T32" fmla="*/ 50 w 374"/>
                  <a:gd name="T33" fmla="*/ 110 h 337"/>
                  <a:gd name="T34" fmla="*/ 164 w 374"/>
                  <a:gd name="T35" fmla="*/ 42 h 337"/>
                  <a:gd name="T36" fmla="*/ 203 w 374"/>
                  <a:gd name="T37" fmla="*/ 145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74" h="337">
                    <a:moveTo>
                      <a:pt x="315" y="122"/>
                    </a:moveTo>
                    <a:cubicBezTo>
                      <a:pt x="278" y="100"/>
                      <a:pt x="241" y="108"/>
                      <a:pt x="213" y="131"/>
                    </a:cubicBezTo>
                    <a:cubicBezTo>
                      <a:pt x="220" y="96"/>
                      <a:pt x="209" y="52"/>
                      <a:pt x="175" y="34"/>
                    </a:cubicBezTo>
                    <a:cubicBezTo>
                      <a:pt x="110" y="0"/>
                      <a:pt x="66" y="30"/>
                      <a:pt x="48" y="60"/>
                    </a:cubicBezTo>
                    <a:cubicBezTo>
                      <a:pt x="0" y="142"/>
                      <a:pt x="108" y="257"/>
                      <a:pt x="82" y="331"/>
                    </a:cubicBezTo>
                    <a:cubicBezTo>
                      <a:pt x="139" y="282"/>
                      <a:pt x="279" y="337"/>
                      <a:pt x="346" y="242"/>
                    </a:cubicBezTo>
                    <a:cubicBezTo>
                      <a:pt x="374" y="203"/>
                      <a:pt x="353" y="144"/>
                      <a:pt x="315" y="122"/>
                    </a:cubicBezTo>
                    <a:close/>
                    <a:moveTo>
                      <a:pt x="203" y="145"/>
                    </a:moveTo>
                    <a:cubicBezTo>
                      <a:pt x="239" y="137"/>
                      <a:pt x="257" y="124"/>
                      <a:pt x="294" y="135"/>
                    </a:cubicBezTo>
                    <a:cubicBezTo>
                      <a:pt x="323" y="143"/>
                      <a:pt x="334" y="180"/>
                      <a:pt x="339" y="203"/>
                    </a:cubicBezTo>
                    <a:cubicBezTo>
                      <a:pt x="352" y="256"/>
                      <a:pt x="248" y="285"/>
                      <a:pt x="211" y="289"/>
                    </a:cubicBezTo>
                    <a:cubicBezTo>
                      <a:pt x="180" y="292"/>
                      <a:pt x="116" y="290"/>
                      <a:pt x="94" y="313"/>
                    </a:cubicBezTo>
                    <a:cubicBezTo>
                      <a:pt x="95" y="304"/>
                      <a:pt x="99" y="298"/>
                      <a:pt x="99" y="289"/>
                    </a:cubicBezTo>
                    <a:cubicBezTo>
                      <a:pt x="98" y="290"/>
                      <a:pt x="95" y="261"/>
                      <a:pt x="94" y="256"/>
                    </a:cubicBezTo>
                    <a:cubicBezTo>
                      <a:pt x="93" y="247"/>
                      <a:pt x="90" y="231"/>
                      <a:pt x="86" y="222"/>
                    </a:cubicBezTo>
                    <a:cubicBezTo>
                      <a:pt x="75" y="199"/>
                      <a:pt x="67" y="178"/>
                      <a:pt x="59" y="155"/>
                    </a:cubicBezTo>
                    <a:cubicBezTo>
                      <a:pt x="53" y="140"/>
                      <a:pt x="55" y="124"/>
                      <a:pt x="50" y="110"/>
                    </a:cubicBezTo>
                    <a:cubicBezTo>
                      <a:pt x="32" y="60"/>
                      <a:pt x="124" y="4"/>
                      <a:pt x="164" y="42"/>
                    </a:cubicBezTo>
                    <a:cubicBezTo>
                      <a:pt x="203" y="78"/>
                      <a:pt x="198" y="97"/>
                      <a:pt x="203" y="145"/>
                    </a:cubicBez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94" name="Freeform 128"/>
            <p:cNvSpPr>
              <a:spLocks/>
            </p:cNvSpPr>
            <p:nvPr/>
          </p:nvSpPr>
          <p:spPr bwMode="auto">
            <a:xfrm>
              <a:off x="4018075" y="783557"/>
              <a:ext cx="587375" cy="604838"/>
            </a:xfrm>
            <a:custGeom>
              <a:avLst/>
              <a:gdLst>
                <a:gd name="T0" fmla="*/ 214 w 383"/>
                <a:gd name="T1" fmla="*/ 195 h 394"/>
                <a:gd name="T2" fmla="*/ 175 w 383"/>
                <a:gd name="T3" fmla="*/ 241 h 394"/>
                <a:gd name="T4" fmla="*/ 136 w 383"/>
                <a:gd name="T5" fmla="*/ 166 h 394"/>
                <a:gd name="T6" fmla="*/ 293 w 383"/>
                <a:gd name="T7" fmla="*/ 184 h 394"/>
                <a:gd name="T8" fmla="*/ 215 w 383"/>
                <a:gd name="T9" fmla="*/ 324 h 394"/>
                <a:gd name="T10" fmla="*/ 89 w 383"/>
                <a:gd name="T11" fmla="*/ 292 h 394"/>
                <a:gd name="T12" fmla="*/ 157 w 383"/>
                <a:gd name="T13" fmla="*/ 36 h 394"/>
                <a:gd name="T14" fmla="*/ 328 w 383"/>
                <a:gd name="T15" fmla="*/ 98 h 394"/>
                <a:gd name="T16" fmla="*/ 378 w 383"/>
                <a:gd name="T17" fmla="*/ 200 h 394"/>
                <a:gd name="T18" fmla="*/ 290 w 383"/>
                <a:gd name="T19" fmla="*/ 36 h 394"/>
                <a:gd name="T20" fmla="*/ 193 w 383"/>
                <a:gd name="T21" fmla="*/ 4 h 394"/>
                <a:gd name="T22" fmla="*/ 37 w 383"/>
                <a:gd name="T23" fmla="*/ 92 h 394"/>
                <a:gd name="T24" fmla="*/ 22 w 383"/>
                <a:gd name="T25" fmla="*/ 245 h 394"/>
                <a:gd name="T26" fmla="*/ 256 w 383"/>
                <a:gd name="T27" fmla="*/ 338 h 394"/>
                <a:gd name="T28" fmla="*/ 302 w 383"/>
                <a:gd name="T29" fmla="*/ 158 h 394"/>
                <a:gd name="T30" fmla="*/ 160 w 383"/>
                <a:gd name="T31" fmla="*/ 104 h 394"/>
                <a:gd name="T32" fmla="*/ 115 w 383"/>
                <a:gd name="T33" fmla="*/ 214 h 394"/>
                <a:gd name="T34" fmla="*/ 163 w 383"/>
                <a:gd name="T35" fmla="*/ 264 h 394"/>
                <a:gd name="T36" fmla="*/ 238 w 383"/>
                <a:gd name="T37" fmla="*/ 227 h 394"/>
                <a:gd name="T38" fmla="*/ 214 w 383"/>
                <a:gd name="T39" fmla="*/ 19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3" h="394">
                  <a:moveTo>
                    <a:pt x="214" y="195"/>
                  </a:moveTo>
                  <a:cubicBezTo>
                    <a:pt x="223" y="225"/>
                    <a:pt x="198" y="245"/>
                    <a:pt x="175" y="241"/>
                  </a:cubicBezTo>
                  <a:cubicBezTo>
                    <a:pt x="149" y="236"/>
                    <a:pt x="117" y="207"/>
                    <a:pt x="136" y="166"/>
                  </a:cubicBezTo>
                  <a:cubicBezTo>
                    <a:pt x="173" y="89"/>
                    <a:pt x="264" y="124"/>
                    <a:pt x="293" y="184"/>
                  </a:cubicBezTo>
                  <a:cubicBezTo>
                    <a:pt x="309" y="219"/>
                    <a:pt x="298" y="297"/>
                    <a:pt x="215" y="324"/>
                  </a:cubicBezTo>
                  <a:cubicBezTo>
                    <a:pt x="180" y="335"/>
                    <a:pt x="130" y="329"/>
                    <a:pt x="89" y="292"/>
                  </a:cubicBezTo>
                  <a:cubicBezTo>
                    <a:pt x="7" y="217"/>
                    <a:pt x="46" y="66"/>
                    <a:pt x="157" y="36"/>
                  </a:cubicBezTo>
                  <a:cubicBezTo>
                    <a:pt x="233" y="16"/>
                    <a:pt x="298" y="67"/>
                    <a:pt x="328" y="98"/>
                  </a:cubicBezTo>
                  <a:cubicBezTo>
                    <a:pt x="348" y="121"/>
                    <a:pt x="368" y="162"/>
                    <a:pt x="378" y="200"/>
                  </a:cubicBezTo>
                  <a:cubicBezTo>
                    <a:pt x="383" y="132"/>
                    <a:pt x="355" y="74"/>
                    <a:pt x="290" y="36"/>
                  </a:cubicBezTo>
                  <a:cubicBezTo>
                    <a:pt x="262" y="19"/>
                    <a:pt x="228" y="7"/>
                    <a:pt x="193" y="4"/>
                  </a:cubicBezTo>
                  <a:cubicBezTo>
                    <a:pt x="150" y="0"/>
                    <a:pt x="84" y="16"/>
                    <a:pt x="37" y="92"/>
                  </a:cubicBezTo>
                  <a:cubicBezTo>
                    <a:pt x="8" y="139"/>
                    <a:pt x="0" y="196"/>
                    <a:pt x="22" y="245"/>
                  </a:cubicBezTo>
                  <a:cubicBezTo>
                    <a:pt x="60" y="329"/>
                    <a:pt x="173" y="394"/>
                    <a:pt x="256" y="338"/>
                  </a:cubicBezTo>
                  <a:cubicBezTo>
                    <a:pt x="309" y="302"/>
                    <a:pt x="337" y="220"/>
                    <a:pt x="302" y="158"/>
                  </a:cubicBezTo>
                  <a:cubicBezTo>
                    <a:pt x="273" y="107"/>
                    <a:pt x="211" y="77"/>
                    <a:pt x="160" y="104"/>
                  </a:cubicBezTo>
                  <a:cubicBezTo>
                    <a:pt x="125" y="123"/>
                    <a:pt x="102" y="167"/>
                    <a:pt x="115" y="214"/>
                  </a:cubicBezTo>
                  <a:cubicBezTo>
                    <a:pt x="118" y="227"/>
                    <a:pt x="135" y="253"/>
                    <a:pt x="163" y="264"/>
                  </a:cubicBezTo>
                  <a:cubicBezTo>
                    <a:pt x="218" y="285"/>
                    <a:pt x="238" y="252"/>
                    <a:pt x="238" y="227"/>
                  </a:cubicBezTo>
                  <a:cubicBezTo>
                    <a:pt x="238" y="207"/>
                    <a:pt x="224" y="198"/>
                    <a:pt x="214" y="195"/>
                  </a:cubicBezTo>
                  <a:close/>
                </a:path>
              </a:pathLst>
            </a:custGeom>
            <a:solidFill>
              <a:srgbClr val="FDD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295" name="组合 294"/>
            <p:cNvGrpSpPr/>
            <p:nvPr/>
          </p:nvGrpSpPr>
          <p:grpSpPr>
            <a:xfrm>
              <a:off x="4795950" y="332707"/>
              <a:ext cx="609600" cy="684213"/>
              <a:chOff x="4845612" y="116683"/>
              <a:chExt cx="609600" cy="684213"/>
            </a:xfrm>
          </p:grpSpPr>
          <p:sp>
            <p:nvSpPr>
              <p:cNvPr id="296" name="Freeform 13"/>
              <p:cNvSpPr>
                <a:spLocks/>
              </p:cNvSpPr>
              <p:nvPr/>
            </p:nvSpPr>
            <p:spPr bwMode="auto">
              <a:xfrm>
                <a:off x="4845612" y="116683"/>
                <a:ext cx="609600" cy="684213"/>
              </a:xfrm>
              <a:custGeom>
                <a:avLst/>
                <a:gdLst>
                  <a:gd name="T0" fmla="*/ 113 w 396"/>
                  <a:gd name="T1" fmla="*/ 81 h 445"/>
                  <a:gd name="T2" fmla="*/ 139 w 396"/>
                  <a:gd name="T3" fmla="*/ 198 h 445"/>
                  <a:gd name="T4" fmla="*/ 30 w 396"/>
                  <a:gd name="T5" fmla="*/ 258 h 445"/>
                  <a:gd name="T6" fmla="*/ 81 w 396"/>
                  <a:gd name="T7" fmla="*/ 402 h 445"/>
                  <a:gd name="T8" fmla="*/ 396 w 396"/>
                  <a:gd name="T9" fmla="*/ 320 h 445"/>
                  <a:gd name="T10" fmla="*/ 250 w 396"/>
                  <a:gd name="T11" fmla="*/ 27 h 445"/>
                  <a:gd name="T12" fmla="*/ 113 w 396"/>
                  <a:gd name="T13" fmla="*/ 81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6" h="445">
                    <a:moveTo>
                      <a:pt x="113" y="81"/>
                    </a:moveTo>
                    <a:cubicBezTo>
                      <a:pt x="93" y="128"/>
                      <a:pt x="107" y="170"/>
                      <a:pt x="139" y="198"/>
                    </a:cubicBezTo>
                    <a:cubicBezTo>
                      <a:pt x="96" y="196"/>
                      <a:pt x="46" y="216"/>
                      <a:pt x="30" y="258"/>
                    </a:cubicBezTo>
                    <a:cubicBezTo>
                      <a:pt x="0" y="339"/>
                      <a:pt x="43" y="386"/>
                      <a:pt x="81" y="402"/>
                    </a:cubicBezTo>
                    <a:cubicBezTo>
                      <a:pt x="185" y="445"/>
                      <a:pt x="304" y="301"/>
                      <a:pt x="396" y="320"/>
                    </a:cubicBezTo>
                    <a:cubicBezTo>
                      <a:pt x="329" y="261"/>
                      <a:pt x="372" y="90"/>
                      <a:pt x="250" y="27"/>
                    </a:cubicBezTo>
                    <a:cubicBezTo>
                      <a:pt x="199" y="0"/>
                      <a:pt x="133" y="34"/>
                      <a:pt x="113" y="81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7" name="Freeform 14"/>
              <p:cNvSpPr>
                <a:spLocks noEditPoints="1"/>
              </p:cNvSpPr>
              <p:nvPr/>
            </p:nvSpPr>
            <p:spPr bwMode="auto">
              <a:xfrm>
                <a:off x="4996425" y="273846"/>
                <a:ext cx="293688" cy="368300"/>
              </a:xfrm>
              <a:custGeom>
                <a:avLst/>
                <a:gdLst>
                  <a:gd name="T0" fmla="*/ 116 w 191"/>
                  <a:gd name="T1" fmla="*/ 129 h 240"/>
                  <a:gd name="T2" fmla="*/ 143 w 191"/>
                  <a:gd name="T3" fmla="*/ 34 h 240"/>
                  <a:gd name="T4" fmla="*/ 191 w 191"/>
                  <a:gd name="T5" fmla="*/ 170 h 240"/>
                  <a:gd name="T6" fmla="*/ 29 w 191"/>
                  <a:gd name="T7" fmla="*/ 221 h 240"/>
                  <a:gd name="T8" fmla="*/ 29 w 191"/>
                  <a:gd name="T9" fmla="*/ 162 h 240"/>
                  <a:gd name="T10" fmla="*/ 116 w 191"/>
                  <a:gd name="T11" fmla="*/ 129 h 240"/>
                  <a:gd name="T12" fmla="*/ 131 w 191"/>
                  <a:gd name="T13" fmla="*/ 133 h 240"/>
                  <a:gd name="T14" fmla="*/ 58 w 191"/>
                  <a:gd name="T15" fmla="*/ 162 h 240"/>
                  <a:gd name="T16" fmla="*/ 71 w 191"/>
                  <a:gd name="T17" fmla="*/ 203 h 240"/>
                  <a:gd name="T18" fmla="*/ 114 w 191"/>
                  <a:gd name="T19" fmla="*/ 183 h 240"/>
                  <a:gd name="T20" fmla="*/ 176 w 191"/>
                  <a:gd name="T21" fmla="*/ 159 h 240"/>
                  <a:gd name="T22" fmla="*/ 162 w 191"/>
                  <a:gd name="T23" fmla="*/ 101 h 240"/>
                  <a:gd name="T24" fmla="*/ 134 w 191"/>
                  <a:gd name="T25" fmla="*/ 52 h 240"/>
                  <a:gd name="T26" fmla="*/ 115 w 191"/>
                  <a:gd name="T27" fmla="*/ 78 h 240"/>
                  <a:gd name="T28" fmla="*/ 131 w 191"/>
                  <a:gd name="T29" fmla="*/ 13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1" h="240">
                    <a:moveTo>
                      <a:pt x="116" y="129"/>
                    </a:moveTo>
                    <a:cubicBezTo>
                      <a:pt x="107" y="104"/>
                      <a:pt x="73" y="0"/>
                      <a:pt x="143" y="34"/>
                    </a:cubicBezTo>
                    <a:cubicBezTo>
                      <a:pt x="181" y="52"/>
                      <a:pt x="166" y="137"/>
                      <a:pt x="191" y="170"/>
                    </a:cubicBezTo>
                    <a:cubicBezTo>
                      <a:pt x="141" y="168"/>
                      <a:pt x="69" y="240"/>
                      <a:pt x="29" y="221"/>
                    </a:cubicBezTo>
                    <a:cubicBezTo>
                      <a:pt x="0" y="207"/>
                      <a:pt x="3" y="178"/>
                      <a:pt x="29" y="162"/>
                    </a:cubicBezTo>
                    <a:cubicBezTo>
                      <a:pt x="57" y="145"/>
                      <a:pt x="87" y="140"/>
                      <a:pt x="116" y="129"/>
                    </a:cubicBezTo>
                    <a:close/>
                    <a:moveTo>
                      <a:pt x="131" y="133"/>
                    </a:moveTo>
                    <a:cubicBezTo>
                      <a:pt x="110" y="135"/>
                      <a:pt x="78" y="152"/>
                      <a:pt x="58" y="162"/>
                    </a:cubicBezTo>
                    <a:cubicBezTo>
                      <a:pt x="36" y="175"/>
                      <a:pt x="43" y="205"/>
                      <a:pt x="71" y="203"/>
                    </a:cubicBezTo>
                    <a:cubicBezTo>
                      <a:pt x="84" y="202"/>
                      <a:pt x="102" y="190"/>
                      <a:pt x="114" y="183"/>
                    </a:cubicBezTo>
                    <a:cubicBezTo>
                      <a:pt x="132" y="173"/>
                      <a:pt x="155" y="161"/>
                      <a:pt x="176" y="159"/>
                    </a:cubicBezTo>
                    <a:cubicBezTo>
                      <a:pt x="164" y="139"/>
                      <a:pt x="164" y="123"/>
                      <a:pt x="162" y="101"/>
                    </a:cubicBezTo>
                    <a:cubicBezTo>
                      <a:pt x="160" y="88"/>
                      <a:pt x="152" y="50"/>
                      <a:pt x="134" y="52"/>
                    </a:cubicBezTo>
                    <a:cubicBezTo>
                      <a:pt x="118" y="54"/>
                      <a:pt x="115" y="64"/>
                      <a:pt x="115" y="78"/>
                    </a:cubicBezTo>
                    <a:cubicBezTo>
                      <a:pt x="114" y="89"/>
                      <a:pt x="124" y="125"/>
                      <a:pt x="131" y="1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8" name="Freeform 15"/>
              <p:cNvSpPr>
                <a:spLocks noEditPoints="1"/>
              </p:cNvSpPr>
              <p:nvPr/>
            </p:nvSpPr>
            <p:spPr bwMode="auto">
              <a:xfrm>
                <a:off x="4929750" y="234158"/>
                <a:ext cx="438150" cy="495300"/>
              </a:xfrm>
              <a:custGeom>
                <a:avLst/>
                <a:gdLst>
                  <a:gd name="T0" fmla="*/ 127 w 286"/>
                  <a:gd name="T1" fmla="*/ 145 h 322"/>
                  <a:gd name="T2" fmla="*/ 109 w 286"/>
                  <a:gd name="T3" fmla="*/ 44 h 322"/>
                  <a:gd name="T4" fmla="*/ 174 w 286"/>
                  <a:gd name="T5" fmla="*/ 9 h 322"/>
                  <a:gd name="T6" fmla="*/ 245 w 286"/>
                  <a:gd name="T7" fmla="*/ 101 h 322"/>
                  <a:gd name="T8" fmla="*/ 286 w 286"/>
                  <a:gd name="T9" fmla="*/ 221 h 322"/>
                  <a:gd name="T10" fmla="*/ 59 w 286"/>
                  <a:gd name="T11" fmla="*/ 285 h 322"/>
                  <a:gd name="T12" fmla="*/ 19 w 286"/>
                  <a:gd name="T13" fmla="*/ 196 h 322"/>
                  <a:gd name="T14" fmla="*/ 127 w 286"/>
                  <a:gd name="T15" fmla="*/ 145 h 322"/>
                  <a:gd name="T16" fmla="*/ 142 w 286"/>
                  <a:gd name="T17" fmla="*/ 150 h 322"/>
                  <a:gd name="T18" fmla="*/ 41 w 286"/>
                  <a:gd name="T19" fmla="*/ 191 h 322"/>
                  <a:gd name="T20" fmla="*/ 60 w 286"/>
                  <a:gd name="T21" fmla="*/ 266 h 322"/>
                  <a:gd name="T22" fmla="*/ 256 w 286"/>
                  <a:gd name="T23" fmla="*/ 206 h 322"/>
                  <a:gd name="T24" fmla="*/ 201 w 286"/>
                  <a:gd name="T25" fmla="*/ 53 h 322"/>
                  <a:gd name="T26" fmla="*/ 128 w 286"/>
                  <a:gd name="T27" fmla="*/ 107 h 322"/>
                  <a:gd name="T28" fmla="*/ 142 w 286"/>
                  <a:gd name="T29" fmla="*/ 15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6" h="322">
                    <a:moveTo>
                      <a:pt x="127" y="145"/>
                    </a:moveTo>
                    <a:cubicBezTo>
                      <a:pt x="107" y="122"/>
                      <a:pt x="95" y="72"/>
                      <a:pt x="109" y="44"/>
                    </a:cubicBezTo>
                    <a:cubicBezTo>
                      <a:pt x="118" y="25"/>
                      <a:pt x="152" y="0"/>
                      <a:pt x="174" y="9"/>
                    </a:cubicBezTo>
                    <a:cubicBezTo>
                      <a:pt x="202" y="21"/>
                      <a:pt x="238" y="72"/>
                      <a:pt x="245" y="101"/>
                    </a:cubicBezTo>
                    <a:cubicBezTo>
                      <a:pt x="254" y="137"/>
                      <a:pt x="260" y="194"/>
                      <a:pt x="286" y="221"/>
                    </a:cubicBezTo>
                    <a:cubicBezTo>
                      <a:pt x="209" y="184"/>
                      <a:pt x="137" y="322"/>
                      <a:pt x="59" y="285"/>
                    </a:cubicBezTo>
                    <a:cubicBezTo>
                      <a:pt x="23" y="267"/>
                      <a:pt x="0" y="234"/>
                      <a:pt x="19" y="196"/>
                    </a:cubicBezTo>
                    <a:cubicBezTo>
                      <a:pt x="35" y="164"/>
                      <a:pt x="99" y="149"/>
                      <a:pt x="127" y="145"/>
                    </a:cubicBezTo>
                    <a:close/>
                    <a:moveTo>
                      <a:pt x="142" y="150"/>
                    </a:moveTo>
                    <a:cubicBezTo>
                      <a:pt x="116" y="155"/>
                      <a:pt x="61" y="172"/>
                      <a:pt x="41" y="191"/>
                    </a:cubicBezTo>
                    <a:cubicBezTo>
                      <a:pt x="15" y="216"/>
                      <a:pt x="31" y="252"/>
                      <a:pt x="60" y="266"/>
                    </a:cubicBezTo>
                    <a:cubicBezTo>
                      <a:pt x="121" y="296"/>
                      <a:pt x="192" y="199"/>
                      <a:pt x="256" y="206"/>
                    </a:cubicBezTo>
                    <a:cubicBezTo>
                      <a:pt x="224" y="165"/>
                      <a:pt x="240" y="98"/>
                      <a:pt x="201" y="53"/>
                    </a:cubicBezTo>
                    <a:cubicBezTo>
                      <a:pt x="156" y="3"/>
                      <a:pt x="108" y="56"/>
                      <a:pt x="128" y="107"/>
                    </a:cubicBezTo>
                    <a:cubicBezTo>
                      <a:pt x="131" y="116"/>
                      <a:pt x="142" y="143"/>
                      <a:pt x="142" y="1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9" name="Freeform 16"/>
              <p:cNvSpPr>
                <a:spLocks noEditPoints="1"/>
              </p:cNvSpPr>
              <p:nvPr/>
            </p:nvSpPr>
            <p:spPr bwMode="auto">
              <a:xfrm>
                <a:off x="4880537" y="151608"/>
                <a:ext cx="557213" cy="625475"/>
              </a:xfrm>
              <a:custGeom>
                <a:avLst/>
                <a:gdLst>
                  <a:gd name="T0" fmla="*/ 103 w 363"/>
                  <a:gd name="T1" fmla="*/ 74 h 407"/>
                  <a:gd name="T2" fmla="*/ 127 w 363"/>
                  <a:gd name="T3" fmla="*/ 181 h 407"/>
                  <a:gd name="T4" fmla="*/ 28 w 363"/>
                  <a:gd name="T5" fmla="*/ 236 h 407"/>
                  <a:gd name="T6" fmla="*/ 74 w 363"/>
                  <a:gd name="T7" fmla="*/ 367 h 407"/>
                  <a:gd name="T8" fmla="*/ 363 w 363"/>
                  <a:gd name="T9" fmla="*/ 292 h 407"/>
                  <a:gd name="T10" fmla="*/ 229 w 363"/>
                  <a:gd name="T11" fmla="*/ 24 h 407"/>
                  <a:gd name="T12" fmla="*/ 103 w 363"/>
                  <a:gd name="T13" fmla="*/ 74 h 407"/>
                  <a:gd name="T14" fmla="*/ 143 w 363"/>
                  <a:gd name="T15" fmla="*/ 190 h 407"/>
                  <a:gd name="T16" fmla="*/ 119 w 363"/>
                  <a:gd name="T17" fmla="*/ 95 h 407"/>
                  <a:gd name="T18" fmla="*/ 187 w 363"/>
                  <a:gd name="T19" fmla="*/ 37 h 407"/>
                  <a:gd name="T20" fmla="*/ 299 w 363"/>
                  <a:gd name="T21" fmla="*/ 161 h 407"/>
                  <a:gd name="T22" fmla="*/ 341 w 363"/>
                  <a:gd name="T23" fmla="*/ 282 h 407"/>
                  <a:gd name="T24" fmla="*/ 315 w 363"/>
                  <a:gd name="T25" fmla="*/ 280 h 407"/>
                  <a:gd name="T26" fmla="*/ 280 w 363"/>
                  <a:gd name="T27" fmla="*/ 290 h 407"/>
                  <a:gd name="T28" fmla="*/ 243 w 363"/>
                  <a:gd name="T29" fmla="*/ 304 h 407"/>
                  <a:gd name="T30" fmla="*/ 175 w 363"/>
                  <a:gd name="T31" fmla="*/ 343 h 407"/>
                  <a:gd name="T32" fmla="*/ 128 w 363"/>
                  <a:gd name="T33" fmla="*/ 359 h 407"/>
                  <a:gd name="T34" fmla="*/ 37 w 363"/>
                  <a:gd name="T35" fmla="*/ 247 h 407"/>
                  <a:gd name="T36" fmla="*/ 143 w 363"/>
                  <a:gd name="T37" fmla="*/ 19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3" h="407">
                    <a:moveTo>
                      <a:pt x="103" y="74"/>
                    </a:moveTo>
                    <a:cubicBezTo>
                      <a:pt x="85" y="117"/>
                      <a:pt x="98" y="155"/>
                      <a:pt x="127" y="181"/>
                    </a:cubicBezTo>
                    <a:cubicBezTo>
                      <a:pt x="88" y="179"/>
                      <a:pt x="42" y="197"/>
                      <a:pt x="28" y="236"/>
                    </a:cubicBezTo>
                    <a:cubicBezTo>
                      <a:pt x="0" y="310"/>
                      <a:pt x="39" y="353"/>
                      <a:pt x="74" y="367"/>
                    </a:cubicBezTo>
                    <a:cubicBezTo>
                      <a:pt x="170" y="407"/>
                      <a:pt x="278" y="275"/>
                      <a:pt x="363" y="292"/>
                    </a:cubicBezTo>
                    <a:cubicBezTo>
                      <a:pt x="301" y="239"/>
                      <a:pt x="341" y="83"/>
                      <a:pt x="229" y="24"/>
                    </a:cubicBezTo>
                    <a:cubicBezTo>
                      <a:pt x="182" y="0"/>
                      <a:pt x="122" y="31"/>
                      <a:pt x="103" y="74"/>
                    </a:cubicBezTo>
                    <a:close/>
                    <a:moveTo>
                      <a:pt x="143" y="190"/>
                    </a:moveTo>
                    <a:cubicBezTo>
                      <a:pt x="130" y="154"/>
                      <a:pt x="113" y="136"/>
                      <a:pt x="119" y="95"/>
                    </a:cubicBezTo>
                    <a:cubicBezTo>
                      <a:pt x="124" y="63"/>
                      <a:pt x="163" y="46"/>
                      <a:pt x="187" y="37"/>
                    </a:cubicBezTo>
                    <a:cubicBezTo>
                      <a:pt x="243" y="15"/>
                      <a:pt x="289" y="122"/>
                      <a:pt x="299" y="161"/>
                    </a:cubicBezTo>
                    <a:cubicBezTo>
                      <a:pt x="307" y="194"/>
                      <a:pt x="313" y="262"/>
                      <a:pt x="341" y="282"/>
                    </a:cubicBezTo>
                    <a:cubicBezTo>
                      <a:pt x="332" y="283"/>
                      <a:pt x="325" y="279"/>
                      <a:pt x="315" y="280"/>
                    </a:cubicBezTo>
                    <a:cubicBezTo>
                      <a:pt x="316" y="282"/>
                      <a:pt x="285" y="289"/>
                      <a:pt x="280" y="290"/>
                    </a:cubicBezTo>
                    <a:cubicBezTo>
                      <a:pt x="270" y="293"/>
                      <a:pt x="253" y="298"/>
                      <a:pt x="243" y="304"/>
                    </a:cubicBezTo>
                    <a:cubicBezTo>
                      <a:pt x="221" y="319"/>
                      <a:pt x="199" y="331"/>
                      <a:pt x="175" y="343"/>
                    </a:cubicBezTo>
                    <a:cubicBezTo>
                      <a:pt x="159" y="351"/>
                      <a:pt x="142" y="351"/>
                      <a:pt x="128" y="359"/>
                    </a:cubicBezTo>
                    <a:cubicBezTo>
                      <a:pt x="77" y="384"/>
                      <a:pt x="2" y="295"/>
                      <a:pt x="37" y="247"/>
                    </a:cubicBezTo>
                    <a:cubicBezTo>
                      <a:pt x="71" y="200"/>
                      <a:pt x="92" y="202"/>
                      <a:pt x="143" y="190"/>
                    </a:cubicBez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0" name="Freeform 17"/>
              <p:cNvSpPr>
                <a:spLocks/>
              </p:cNvSpPr>
              <p:nvPr/>
            </p:nvSpPr>
            <p:spPr bwMode="auto">
              <a:xfrm>
                <a:off x="5113900" y="380208"/>
                <a:ext cx="130175" cy="200025"/>
              </a:xfrm>
              <a:custGeom>
                <a:avLst/>
                <a:gdLst>
                  <a:gd name="T0" fmla="*/ 64 w 85"/>
                  <a:gd name="T1" fmla="*/ 67 h 130"/>
                  <a:gd name="T2" fmla="*/ 67 w 85"/>
                  <a:gd name="T3" fmla="*/ 16 h 130"/>
                  <a:gd name="T4" fmla="*/ 76 w 85"/>
                  <a:gd name="T5" fmla="*/ 49 h 130"/>
                  <a:gd name="T6" fmla="*/ 85 w 85"/>
                  <a:gd name="T7" fmla="*/ 83 h 130"/>
                  <a:gd name="T8" fmla="*/ 64 w 85"/>
                  <a:gd name="T9" fmla="*/ 89 h 130"/>
                  <a:gd name="T10" fmla="*/ 1 w 85"/>
                  <a:gd name="T11" fmla="*/ 104 h 130"/>
                  <a:gd name="T12" fmla="*/ 66 w 85"/>
                  <a:gd name="T13" fmla="*/ 68 h 130"/>
                  <a:gd name="T14" fmla="*/ 64 w 85"/>
                  <a:gd name="T15" fmla="*/ 67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130">
                    <a:moveTo>
                      <a:pt x="64" y="67"/>
                    </a:moveTo>
                    <a:cubicBezTo>
                      <a:pt x="56" y="58"/>
                      <a:pt x="47" y="0"/>
                      <a:pt x="67" y="16"/>
                    </a:cubicBezTo>
                    <a:cubicBezTo>
                      <a:pt x="74" y="22"/>
                      <a:pt x="75" y="41"/>
                      <a:pt x="76" y="49"/>
                    </a:cubicBezTo>
                    <a:cubicBezTo>
                      <a:pt x="77" y="60"/>
                      <a:pt x="79" y="73"/>
                      <a:pt x="85" y="83"/>
                    </a:cubicBezTo>
                    <a:cubicBezTo>
                      <a:pt x="81" y="86"/>
                      <a:pt x="69" y="86"/>
                      <a:pt x="64" y="89"/>
                    </a:cubicBezTo>
                    <a:cubicBezTo>
                      <a:pt x="55" y="94"/>
                      <a:pt x="2" y="130"/>
                      <a:pt x="1" y="104"/>
                    </a:cubicBezTo>
                    <a:cubicBezTo>
                      <a:pt x="0" y="85"/>
                      <a:pt x="54" y="76"/>
                      <a:pt x="66" y="68"/>
                    </a:cubicBezTo>
                    <a:lnTo>
                      <a:pt x="64" y="67"/>
                    </a:ln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01" name="Freeform 107"/>
            <p:cNvSpPr>
              <a:spLocks noEditPoints="1"/>
            </p:cNvSpPr>
            <p:nvPr/>
          </p:nvSpPr>
          <p:spPr bwMode="auto">
            <a:xfrm>
              <a:off x="3238612" y="69182"/>
              <a:ext cx="963613" cy="1027113"/>
            </a:xfrm>
            <a:custGeom>
              <a:avLst/>
              <a:gdLst>
                <a:gd name="T0" fmla="*/ 283 w 627"/>
                <a:gd name="T1" fmla="*/ 350 h 669"/>
                <a:gd name="T2" fmla="*/ 201 w 627"/>
                <a:gd name="T3" fmla="*/ 369 h 669"/>
                <a:gd name="T4" fmla="*/ 70 w 627"/>
                <a:gd name="T5" fmla="*/ 420 h 669"/>
                <a:gd name="T6" fmla="*/ 11 w 627"/>
                <a:gd name="T7" fmla="*/ 476 h 669"/>
                <a:gd name="T8" fmla="*/ 14 w 627"/>
                <a:gd name="T9" fmla="*/ 542 h 669"/>
                <a:gd name="T10" fmla="*/ 107 w 627"/>
                <a:gd name="T11" fmla="*/ 555 h 669"/>
                <a:gd name="T12" fmla="*/ 222 w 627"/>
                <a:gd name="T13" fmla="*/ 571 h 669"/>
                <a:gd name="T14" fmla="*/ 241 w 627"/>
                <a:gd name="T15" fmla="*/ 553 h 669"/>
                <a:gd name="T16" fmla="*/ 258 w 627"/>
                <a:gd name="T17" fmla="*/ 634 h 669"/>
                <a:gd name="T18" fmla="*/ 373 w 627"/>
                <a:gd name="T19" fmla="*/ 659 h 669"/>
                <a:gd name="T20" fmla="*/ 412 w 627"/>
                <a:gd name="T21" fmla="*/ 537 h 669"/>
                <a:gd name="T22" fmla="*/ 344 w 627"/>
                <a:gd name="T23" fmla="*/ 403 h 669"/>
                <a:gd name="T24" fmla="*/ 311 w 627"/>
                <a:gd name="T25" fmla="*/ 327 h 669"/>
                <a:gd name="T26" fmla="*/ 296 w 627"/>
                <a:gd name="T27" fmla="*/ 282 h 669"/>
                <a:gd name="T28" fmla="*/ 287 w 627"/>
                <a:gd name="T29" fmla="*/ 147 h 669"/>
                <a:gd name="T30" fmla="*/ 306 w 627"/>
                <a:gd name="T31" fmla="*/ 45 h 669"/>
                <a:gd name="T32" fmla="*/ 353 w 627"/>
                <a:gd name="T33" fmla="*/ 1 h 669"/>
                <a:gd name="T34" fmla="*/ 416 w 627"/>
                <a:gd name="T35" fmla="*/ 38 h 669"/>
                <a:gd name="T36" fmla="*/ 495 w 627"/>
                <a:gd name="T37" fmla="*/ 147 h 669"/>
                <a:gd name="T38" fmla="*/ 467 w 627"/>
                <a:gd name="T39" fmla="*/ 216 h 669"/>
                <a:gd name="T40" fmla="*/ 517 w 627"/>
                <a:gd name="T41" fmla="*/ 196 h 669"/>
                <a:gd name="T42" fmla="*/ 627 w 627"/>
                <a:gd name="T43" fmla="*/ 268 h 669"/>
                <a:gd name="T44" fmla="*/ 592 w 627"/>
                <a:gd name="T45" fmla="*/ 353 h 669"/>
                <a:gd name="T46" fmla="*/ 423 w 627"/>
                <a:gd name="T47" fmla="*/ 369 h 669"/>
                <a:gd name="T48" fmla="*/ 484 w 627"/>
                <a:gd name="T49" fmla="*/ 275 h 669"/>
                <a:gd name="T50" fmla="*/ 470 w 627"/>
                <a:gd name="T51" fmla="*/ 268 h 669"/>
                <a:gd name="T52" fmla="*/ 355 w 627"/>
                <a:gd name="T53" fmla="*/ 327 h 669"/>
                <a:gd name="T54" fmla="*/ 412 w 627"/>
                <a:gd name="T55" fmla="*/ 321 h 669"/>
                <a:gd name="T56" fmla="*/ 571 w 627"/>
                <a:gd name="T57" fmla="*/ 274 h 669"/>
                <a:gd name="T58" fmla="*/ 326 w 627"/>
                <a:gd name="T59" fmla="*/ 314 h 669"/>
                <a:gd name="T60" fmla="*/ 392 w 627"/>
                <a:gd name="T61" fmla="*/ 216 h 669"/>
                <a:gd name="T62" fmla="*/ 330 w 627"/>
                <a:gd name="T63" fmla="*/ 311 h 669"/>
                <a:gd name="T64" fmla="*/ 364 w 627"/>
                <a:gd name="T65" fmla="*/ 242 h 669"/>
                <a:gd name="T66" fmla="*/ 419 w 627"/>
                <a:gd name="T67" fmla="*/ 196 h 669"/>
                <a:gd name="T68" fmla="*/ 404 w 627"/>
                <a:gd name="T69" fmla="*/ 119 h 669"/>
                <a:gd name="T70" fmla="*/ 328 w 627"/>
                <a:gd name="T71" fmla="*/ 103 h 669"/>
                <a:gd name="T72" fmla="*/ 318 w 627"/>
                <a:gd name="T73" fmla="*/ 279 h 669"/>
                <a:gd name="T74" fmla="*/ 398 w 627"/>
                <a:gd name="T75" fmla="*/ 60 h 669"/>
                <a:gd name="T76" fmla="*/ 261 w 627"/>
                <a:gd name="T77" fmla="*/ 317 h 669"/>
                <a:gd name="T78" fmla="*/ 258 w 627"/>
                <a:gd name="T79" fmla="*/ 298 h 669"/>
                <a:gd name="T80" fmla="*/ 226 w 627"/>
                <a:gd name="T81" fmla="*/ 127 h 669"/>
                <a:gd name="T82" fmla="*/ 268 w 627"/>
                <a:gd name="T83" fmla="*/ 310 h 669"/>
                <a:gd name="T84" fmla="*/ 370 w 627"/>
                <a:gd name="T85" fmla="*/ 368 h 669"/>
                <a:gd name="T86" fmla="*/ 410 w 627"/>
                <a:gd name="T87" fmla="*/ 430 h 669"/>
                <a:gd name="T88" fmla="*/ 284 w 627"/>
                <a:gd name="T89" fmla="*/ 339 h 669"/>
                <a:gd name="T90" fmla="*/ 101 w 627"/>
                <a:gd name="T91" fmla="*/ 347 h 669"/>
                <a:gd name="T92" fmla="*/ 290 w 627"/>
                <a:gd name="T93" fmla="*/ 479 h 669"/>
                <a:gd name="T94" fmla="*/ 326 w 627"/>
                <a:gd name="T95" fmla="*/ 541 h 669"/>
                <a:gd name="T96" fmla="*/ 303 w 627"/>
                <a:gd name="T97" fmla="*/ 401 h 669"/>
                <a:gd name="T98" fmla="*/ 348 w 627"/>
                <a:gd name="T99" fmla="*/ 584 h 669"/>
                <a:gd name="T100" fmla="*/ 325 w 627"/>
                <a:gd name="T101" fmla="*/ 462 h 669"/>
                <a:gd name="T102" fmla="*/ 305 w 627"/>
                <a:gd name="T103" fmla="*/ 396 h 669"/>
                <a:gd name="T104" fmla="*/ 214 w 627"/>
                <a:gd name="T105" fmla="*/ 472 h 669"/>
                <a:gd name="T106" fmla="*/ 280 w 627"/>
                <a:gd name="T107" fmla="*/ 376 h 669"/>
                <a:gd name="T108" fmla="*/ 250 w 627"/>
                <a:gd name="T109" fmla="*/ 443 h 669"/>
                <a:gd name="T110" fmla="*/ 154 w 627"/>
                <a:gd name="T111" fmla="*/ 520 h 669"/>
                <a:gd name="T112" fmla="*/ 278 w 627"/>
                <a:gd name="T113" fmla="*/ 367 h 669"/>
                <a:gd name="T114" fmla="*/ 111 w 627"/>
                <a:gd name="T115" fmla="*/ 452 h 669"/>
                <a:gd name="T116" fmla="*/ 65 w 627"/>
                <a:gd name="T117" fmla="*/ 512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7" h="669">
                  <a:moveTo>
                    <a:pt x="339" y="396"/>
                  </a:moveTo>
                  <a:cubicBezTo>
                    <a:pt x="332" y="393"/>
                    <a:pt x="332" y="393"/>
                    <a:pt x="332" y="393"/>
                  </a:cubicBezTo>
                  <a:cubicBezTo>
                    <a:pt x="324" y="388"/>
                    <a:pt x="324" y="388"/>
                    <a:pt x="324" y="388"/>
                  </a:cubicBezTo>
                  <a:cubicBezTo>
                    <a:pt x="315" y="381"/>
                    <a:pt x="315" y="381"/>
                    <a:pt x="315" y="381"/>
                  </a:cubicBezTo>
                  <a:cubicBezTo>
                    <a:pt x="307" y="375"/>
                    <a:pt x="307" y="375"/>
                    <a:pt x="307" y="375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293" y="361"/>
                    <a:pt x="293" y="361"/>
                    <a:pt x="293" y="361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6" y="351"/>
                    <a:pt x="286" y="351"/>
                    <a:pt x="286" y="351"/>
                  </a:cubicBezTo>
                  <a:cubicBezTo>
                    <a:pt x="286" y="351"/>
                    <a:pt x="286" y="351"/>
                    <a:pt x="286" y="351"/>
                  </a:cubicBezTo>
                  <a:cubicBezTo>
                    <a:pt x="285" y="351"/>
                    <a:pt x="285" y="351"/>
                    <a:pt x="285" y="351"/>
                  </a:cubicBezTo>
                  <a:cubicBezTo>
                    <a:pt x="283" y="350"/>
                    <a:pt x="283" y="350"/>
                    <a:pt x="283" y="350"/>
                  </a:cubicBezTo>
                  <a:cubicBezTo>
                    <a:pt x="280" y="351"/>
                    <a:pt x="280" y="351"/>
                    <a:pt x="280" y="351"/>
                  </a:cubicBezTo>
                  <a:cubicBezTo>
                    <a:pt x="276" y="351"/>
                    <a:pt x="276" y="351"/>
                    <a:pt x="276" y="351"/>
                  </a:cubicBezTo>
                  <a:cubicBezTo>
                    <a:pt x="271" y="352"/>
                    <a:pt x="271" y="352"/>
                    <a:pt x="271" y="352"/>
                  </a:cubicBezTo>
                  <a:cubicBezTo>
                    <a:pt x="268" y="352"/>
                    <a:pt x="268" y="352"/>
                    <a:pt x="268" y="352"/>
                  </a:cubicBezTo>
                  <a:cubicBezTo>
                    <a:pt x="265" y="353"/>
                    <a:pt x="265" y="353"/>
                    <a:pt x="265" y="353"/>
                  </a:cubicBezTo>
                  <a:cubicBezTo>
                    <a:pt x="257" y="355"/>
                    <a:pt x="257" y="355"/>
                    <a:pt x="257" y="355"/>
                  </a:cubicBezTo>
                  <a:cubicBezTo>
                    <a:pt x="250" y="356"/>
                    <a:pt x="250" y="356"/>
                    <a:pt x="250" y="356"/>
                  </a:cubicBezTo>
                  <a:cubicBezTo>
                    <a:pt x="241" y="358"/>
                    <a:pt x="241" y="358"/>
                    <a:pt x="241" y="358"/>
                  </a:cubicBezTo>
                  <a:cubicBezTo>
                    <a:pt x="232" y="361"/>
                    <a:pt x="232" y="361"/>
                    <a:pt x="232" y="361"/>
                  </a:cubicBezTo>
                  <a:cubicBezTo>
                    <a:pt x="222" y="363"/>
                    <a:pt x="222" y="363"/>
                    <a:pt x="222" y="363"/>
                  </a:cubicBezTo>
                  <a:cubicBezTo>
                    <a:pt x="212" y="366"/>
                    <a:pt x="212" y="366"/>
                    <a:pt x="212" y="366"/>
                  </a:cubicBezTo>
                  <a:cubicBezTo>
                    <a:pt x="201" y="369"/>
                    <a:pt x="201" y="369"/>
                    <a:pt x="201" y="369"/>
                  </a:cubicBezTo>
                  <a:cubicBezTo>
                    <a:pt x="190" y="372"/>
                    <a:pt x="190" y="372"/>
                    <a:pt x="190" y="372"/>
                  </a:cubicBezTo>
                  <a:cubicBezTo>
                    <a:pt x="179" y="376"/>
                    <a:pt x="179" y="376"/>
                    <a:pt x="179" y="376"/>
                  </a:cubicBezTo>
                  <a:cubicBezTo>
                    <a:pt x="168" y="379"/>
                    <a:pt x="168" y="379"/>
                    <a:pt x="168" y="379"/>
                  </a:cubicBezTo>
                  <a:cubicBezTo>
                    <a:pt x="157" y="383"/>
                    <a:pt x="157" y="383"/>
                    <a:pt x="157" y="383"/>
                  </a:cubicBezTo>
                  <a:cubicBezTo>
                    <a:pt x="145" y="388"/>
                    <a:pt x="145" y="388"/>
                    <a:pt x="145" y="388"/>
                  </a:cubicBezTo>
                  <a:cubicBezTo>
                    <a:pt x="134" y="392"/>
                    <a:pt x="134" y="392"/>
                    <a:pt x="134" y="392"/>
                  </a:cubicBezTo>
                  <a:cubicBezTo>
                    <a:pt x="122" y="396"/>
                    <a:pt x="122" y="396"/>
                    <a:pt x="122" y="396"/>
                  </a:cubicBezTo>
                  <a:cubicBezTo>
                    <a:pt x="111" y="401"/>
                    <a:pt x="111" y="401"/>
                    <a:pt x="111" y="401"/>
                  </a:cubicBezTo>
                  <a:cubicBezTo>
                    <a:pt x="100" y="405"/>
                    <a:pt x="100" y="405"/>
                    <a:pt x="100" y="405"/>
                  </a:cubicBezTo>
                  <a:cubicBezTo>
                    <a:pt x="90" y="410"/>
                    <a:pt x="90" y="410"/>
                    <a:pt x="90" y="410"/>
                  </a:cubicBezTo>
                  <a:cubicBezTo>
                    <a:pt x="80" y="415"/>
                    <a:pt x="80" y="415"/>
                    <a:pt x="80" y="415"/>
                  </a:cubicBezTo>
                  <a:cubicBezTo>
                    <a:pt x="70" y="420"/>
                    <a:pt x="70" y="420"/>
                    <a:pt x="70" y="420"/>
                  </a:cubicBezTo>
                  <a:cubicBezTo>
                    <a:pt x="61" y="425"/>
                    <a:pt x="61" y="425"/>
                    <a:pt x="61" y="425"/>
                  </a:cubicBezTo>
                  <a:cubicBezTo>
                    <a:pt x="53" y="430"/>
                    <a:pt x="53" y="430"/>
                    <a:pt x="53" y="430"/>
                  </a:cubicBezTo>
                  <a:cubicBezTo>
                    <a:pt x="45" y="435"/>
                    <a:pt x="45" y="435"/>
                    <a:pt x="45" y="435"/>
                  </a:cubicBezTo>
                  <a:cubicBezTo>
                    <a:pt x="38" y="441"/>
                    <a:pt x="38" y="441"/>
                    <a:pt x="38" y="441"/>
                  </a:cubicBezTo>
                  <a:cubicBezTo>
                    <a:pt x="32" y="446"/>
                    <a:pt x="32" y="446"/>
                    <a:pt x="32" y="446"/>
                  </a:cubicBezTo>
                  <a:cubicBezTo>
                    <a:pt x="27" y="451"/>
                    <a:pt x="27" y="451"/>
                    <a:pt x="27" y="451"/>
                  </a:cubicBezTo>
                  <a:cubicBezTo>
                    <a:pt x="23" y="456"/>
                    <a:pt x="23" y="456"/>
                    <a:pt x="23" y="456"/>
                  </a:cubicBezTo>
                  <a:cubicBezTo>
                    <a:pt x="21" y="459"/>
                    <a:pt x="21" y="459"/>
                    <a:pt x="21" y="459"/>
                  </a:cubicBezTo>
                  <a:cubicBezTo>
                    <a:pt x="19" y="463"/>
                    <a:pt x="19" y="463"/>
                    <a:pt x="19" y="463"/>
                  </a:cubicBezTo>
                  <a:cubicBezTo>
                    <a:pt x="16" y="467"/>
                    <a:pt x="16" y="467"/>
                    <a:pt x="16" y="467"/>
                  </a:cubicBezTo>
                  <a:cubicBezTo>
                    <a:pt x="13" y="471"/>
                    <a:pt x="13" y="471"/>
                    <a:pt x="13" y="471"/>
                  </a:cubicBezTo>
                  <a:cubicBezTo>
                    <a:pt x="11" y="476"/>
                    <a:pt x="11" y="476"/>
                    <a:pt x="11" y="476"/>
                  </a:cubicBezTo>
                  <a:cubicBezTo>
                    <a:pt x="8" y="481"/>
                    <a:pt x="8" y="481"/>
                    <a:pt x="8" y="481"/>
                  </a:cubicBezTo>
                  <a:cubicBezTo>
                    <a:pt x="6" y="487"/>
                    <a:pt x="6" y="487"/>
                    <a:pt x="6" y="487"/>
                  </a:cubicBezTo>
                  <a:cubicBezTo>
                    <a:pt x="3" y="493"/>
                    <a:pt x="3" y="493"/>
                    <a:pt x="3" y="493"/>
                  </a:cubicBezTo>
                  <a:cubicBezTo>
                    <a:pt x="2" y="498"/>
                    <a:pt x="2" y="498"/>
                    <a:pt x="2" y="498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0" y="510"/>
                    <a:pt x="0" y="510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" y="522"/>
                    <a:pt x="1" y="522"/>
                    <a:pt x="1" y="522"/>
                  </a:cubicBezTo>
                  <a:cubicBezTo>
                    <a:pt x="3" y="528"/>
                    <a:pt x="3" y="528"/>
                    <a:pt x="3" y="528"/>
                  </a:cubicBezTo>
                  <a:cubicBezTo>
                    <a:pt x="6" y="533"/>
                    <a:pt x="6" y="533"/>
                    <a:pt x="6" y="533"/>
                  </a:cubicBezTo>
                  <a:cubicBezTo>
                    <a:pt x="11" y="538"/>
                    <a:pt x="11" y="538"/>
                    <a:pt x="11" y="538"/>
                  </a:cubicBezTo>
                  <a:cubicBezTo>
                    <a:pt x="14" y="542"/>
                    <a:pt x="14" y="542"/>
                    <a:pt x="14" y="542"/>
                  </a:cubicBezTo>
                  <a:cubicBezTo>
                    <a:pt x="18" y="545"/>
                    <a:pt x="18" y="545"/>
                    <a:pt x="18" y="545"/>
                  </a:cubicBezTo>
                  <a:cubicBezTo>
                    <a:pt x="23" y="548"/>
                    <a:pt x="23" y="548"/>
                    <a:pt x="23" y="548"/>
                  </a:cubicBezTo>
                  <a:cubicBezTo>
                    <a:pt x="28" y="551"/>
                    <a:pt x="28" y="551"/>
                    <a:pt x="28" y="551"/>
                  </a:cubicBezTo>
                  <a:cubicBezTo>
                    <a:pt x="34" y="553"/>
                    <a:pt x="34" y="553"/>
                    <a:pt x="34" y="553"/>
                  </a:cubicBezTo>
                  <a:cubicBezTo>
                    <a:pt x="41" y="556"/>
                    <a:pt x="41" y="556"/>
                    <a:pt x="41" y="556"/>
                  </a:cubicBezTo>
                  <a:cubicBezTo>
                    <a:pt x="49" y="558"/>
                    <a:pt x="49" y="558"/>
                    <a:pt x="49" y="558"/>
                  </a:cubicBezTo>
                  <a:cubicBezTo>
                    <a:pt x="57" y="560"/>
                    <a:pt x="57" y="560"/>
                    <a:pt x="57" y="560"/>
                  </a:cubicBezTo>
                  <a:cubicBezTo>
                    <a:pt x="63" y="560"/>
                    <a:pt x="63" y="560"/>
                    <a:pt x="63" y="560"/>
                  </a:cubicBezTo>
                  <a:cubicBezTo>
                    <a:pt x="71" y="558"/>
                    <a:pt x="71" y="558"/>
                    <a:pt x="71" y="558"/>
                  </a:cubicBezTo>
                  <a:cubicBezTo>
                    <a:pt x="81" y="556"/>
                    <a:pt x="81" y="556"/>
                    <a:pt x="81" y="556"/>
                  </a:cubicBezTo>
                  <a:cubicBezTo>
                    <a:pt x="93" y="555"/>
                    <a:pt x="93" y="555"/>
                    <a:pt x="93" y="555"/>
                  </a:cubicBezTo>
                  <a:cubicBezTo>
                    <a:pt x="107" y="555"/>
                    <a:pt x="107" y="555"/>
                    <a:pt x="107" y="555"/>
                  </a:cubicBezTo>
                  <a:cubicBezTo>
                    <a:pt x="122" y="559"/>
                    <a:pt x="122" y="559"/>
                    <a:pt x="122" y="559"/>
                  </a:cubicBezTo>
                  <a:cubicBezTo>
                    <a:pt x="138" y="567"/>
                    <a:pt x="138" y="567"/>
                    <a:pt x="138" y="567"/>
                  </a:cubicBezTo>
                  <a:cubicBezTo>
                    <a:pt x="156" y="580"/>
                    <a:pt x="156" y="580"/>
                    <a:pt x="156" y="580"/>
                  </a:cubicBezTo>
                  <a:cubicBezTo>
                    <a:pt x="164" y="586"/>
                    <a:pt x="164" y="586"/>
                    <a:pt x="164" y="586"/>
                  </a:cubicBezTo>
                  <a:cubicBezTo>
                    <a:pt x="173" y="591"/>
                    <a:pt x="173" y="591"/>
                    <a:pt x="173" y="591"/>
                  </a:cubicBezTo>
                  <a:cubicBezTo>
                    <a:pt x="181" y="592"/>
                    <a:pt x="181" y="592"/>
                    <a:pt x="181" y="592"/>
                  </a:cubicBezTo>
                  <a:cubicBezTo>
                    <a:pt x="189" y="592"/>
                    <a:pt x="189" y="592"/>
                    <a:pt x="189" y="592"/>
                  </a:cubicBezTo>
                  <a:cubicBezTo>
                    <a:pt x="196" y="590"/>
                    <a:pt x="196" y="590"/>
                    <a:pt x="196" y="590"/>
                  </a:cubicBezTo>
                  <a:cubicBezTo>
                    <a:pt x="203" y="587"/>
                    <a:pt x="203" y="587"/>
                    <a:pt x="203" y="587"/>
                  </a:cubicBezTo>
                  <a:cubicBezTo>
                    <a:pt x="210" y="582"/>
                    <a:pt x="210" y="582"/>
                    <a:pt x="210" y="582"/>
                  </a:cubicBezTo>
                  <a:cubicBezTo>
                    <a:pt x="216" y="577"/>
                    <a:pt x="216" y="577"/>
                    <a:pt x="216" y="577"/>
                  </a:cubicBezTo>
                  <a:cubicBezTo>
                    <a:pt x="222" y="571"/>
                    <a:pt x="222" y="571"/>
                    <a:pt x="222" y="571"/>
                  </a:cubicBezTo>
                  <a:cubicBezTo>
                    <a:pt x="227" y="565"/>
                    <a:pt x="227" y="565"/>
                    <a:pt x="227" y="565"/>
                  </a:cubicBezTo>
                  <a:cubicBezTo>
                    <a:pt x="231" y="559"/>
                    <a:pt x="231" y="559"/>
                    <a:pt x="231" y="559"/>
                  </a:cubicBezTo>
                  <a:cubicBezTo>
                    <a:pt x="235" y="553"/>
                    <a:pt x="235" y="553"/>
                    <a:pt x="235" y="553"/>
                  </a:cubicBezTo>
                  <a:cubicBezTo>
                    <a:pt x="238" y="548"/>
                    <a:pt x="238" y="548"/>
                    <a:pt x="238" y="548"/>
                  </a:cubicBezTo>
                  <a:cubicBezTo>
                    <a:pt x="240" y="544"/>
                    <a:pt x="240" y="544"/>
                    <a:pt x="240" y="544"/>
                  </a:cubicBezTo>
                  <a:cubicBezTo>
                    <a:pt x="242" y="542"/>
                    <a:pt x="242" y="542"/>
                    <a:pt x="242" y="542"/>
                  </a:cubicBezTo>
                  <a:cubicBezTo>
                    <a:pt x="242" y="541"/>
                    <a:pt x="242" y="541"/>
                    <a:pt x="242" y="541"/>
                  </a:cubicBezTo>
                  <a:cubicBezTo>
                    <a:pt x="242" y="541"/>
                    <a:pt x="242" y="541"/>
                    <a:pt x="242" y="541"/>
                  </a:cubicBezTo>
                  <a:cubicBezTo>
                    <a:pt x="242" y="543"/>
                    <a:pt x="242" y="543"/>
                    <a:pt x="242" y="543"/>
                  </a:cubicBezTo>
                  <a:cubicBezTo>
                    <a:pt x="242" y="545"/>
                    <a:pt x="242" y="545"/>
                    <a:pt x="242" y="545"/>
                  </a:cubicBezTo>
                  <a:cubicBezTo>
                    <a:pt x="241" y="549"/>
                    <a:pt x="241" y="549"/>
                    <a:pt x="241" y="549"/>
                  </a:cubicBezTo>
                  <a:cubicBezTo>
                    <a:pt x="241" y="553"/>
                    <a:pt x="241" y="553"/>
                    <a:pt x="241" y="553"/>
                  </a:cubicBezTo>
                  <a:cubicBezTo>
                    <a:pt x="240" y="557"/>
                    <a:pt x="240" y="557"/>
                    <a:pt x="240" y="557"/>
                  </a:cubicBezTo>
                  <a:cubicBezTo>
                    <a:pt x="240" y="563"/>
                    <a:pt x="240" y="563"/>
                    <a:pt x="240" y="563"/>
                  </a:cubicBezTo>
                  <a:cubicBezTo>
                    <a:pt x="240" y="568"/>
                    <a:pt x="240" y="568"/>
                    <a:pt x="240" y="568"/>
                  </a:cubicBezTo>
                  <a:cubicBezTo>
                    <a:pt x="240" y="575"/>
                    <a:pt x="240" y="575"/>
                    <a:pt x="240" y="575"/>
                  </a:cubicBezTo>
                  <a:cubicBezTo>
                    <a:pt x="241" y="581"/>
                    <a:pt x="241" y="581"/>
                    <a:pt x="241" y="581"/>
                  </a:cubicBezTo>
                  <a:cubicBezTo>
                    <a:pt x="241" y="588"/>
                    <a:pt x="241" y="588"/>
                    <a:pt x="241" y="588"/>
                  </a:cubicBezTo>
                  <a:cubicBezTo>
                    <a:pt x="243" y="595"/>
                    <a:pt x="243" y="595"/>
                    <a:pt x="243" y="595"/>
                  </a:cubicBezTo>
                  <a:cubicBezTo>
                    <a:pt x="244" y="602"/>
                    <a:pt x="244" y="602"/>
                    <a:pt x="244" y="602"/>
                  </a:cubicBezTo>
                  <a:cubicBezTo>
                    <a:pt x="246" y="610"/>
                    <a:pt x="246" y="610"/>
                    <a:pt x="246" y="610"/>
                  </a:cubicBezTo>
                  <a:cubicBezTo>
                    <a:pt x="249" y="617"/>
                    <a:pt x="249" y="617"/>
                    <a:pt x="249" y="617"/>
                  </a:cubicBezTo>
                  <a:cubicBezTo>
                    <a:pt x="252" y="624"/>
                    <a:pt x="252" y="624"/>
                    <a:pt x="252" y="624"/>
                  </a:cubicBezTo>
                  <a:cubicBezTo>
                    <a:pt x="258" y="634"/>
                    <a:pt x="258" y="634"/>
                    <a:pt x="258" y="634"/>
                  </a:cubicBezTo>
                  <a:cubicBezTo>
                    <a:pt x="265" y="643"/>
                    <a:pt x="265" y="643"/>
                    <a:pt x="265" y="643"/>
                  </a:cubicBezTo>
                  <a:cubicBezTo>
                    <a:pt x="274" y="651"/>
                    <a:pt x="274" y="651"/>
                    <a:pt x="274" y="651"/>
                  </a:cubicBezTo>
                  <a:cubicBezTo>
                    <a:pt x="285" y="658"/>
                    <a:pt x="285" y="658"/>
                    <a:pt x="285" y="658"/>
                  </a:cubicBezTo>
                  <a:cubicBezTo>
                    <a:pt x="298" y="664"/>
                    <a:pt x="298" y="664"/>
                    <a:pt x="298" y="664"/>
                  </a:cubicBezTo>
                  <a:cubicBezTo>
                    <a:pt x="313" y="668"/>
                    <a:pt x="313" y="668"/>
                    <a:pt x="313" y="668"/>
                  </a:cubicBezTo>
                  <a:cubicBezTo>
                    <a:pt x="330" y="669"/>
                    <a:pt x="330" y="669"/>
                    <a:pt x="330" y="669"/>
                  </a:cubicBezTo>
                  <a:cubicBezTo>
                    <a:pt x="350" y="669"/>
                    <a:pt x="350" y="669"/>
                    <a:pt x="350" y="669"/>
                  </a:cubicBezTo>
                  <a:cubicBezTo>
                    <a:pt x="353" y="669"/>
                    <a:pt x="353" y="669"/>
                    <a:pt x="353" y="669"/>
                  </a:cubicBezTo>
                  <a:cubicBezTo>
                    <a:pt x="356" y="667"/>
                    <a:pt x="356" y="667"/>
                    <a:pt x="356" y="667"/>
                  </a:cubicBezTo>
                  <a:cubicBezTo>
                    <a:pt x="361" y="666"/>
                    <a:pt x="361" y="666"/>
                    <a:pt x="361" y="666"/>
                  </a:cubicBezTo>
                  <a:cubicBezTo>
                    <a:pt x="367" y="663"/>
                    <a:pt x="367" y="663"/>
                    <a:pt x="367" y="663"/>
                  </a:cubicBezTo>
                  <a:cubicBezTo>
                    <a:pt x="373" y="659"/>
                    <a:pt x="373" y="659"/>
                    <a:pt x="373" y="659"/>
                  </a:cubicBezTo>
                  <a:cubicBezTo>
                    <a:pt x="380" y="654"/>
                    <a:pt x="380" y="654"/>
                    <a:pt x="380" y="654"/>
                  </a:cubicBezTo>
                  <a:cubicBezTo>
                    <a:pt x="387" y="648"/>
                    <a:pt x="387" y="648"/>
                    <a:pt x="387" y="648"/>
                  </a:cubicBezTo>
                  <a:cubicBezTo>
                    <a:pt x="395" y="642"/>
                    <a:pt x="395" y="642"/>
                    <a:pt x="395" y="642"/>
                  </a:cubicBezTo>
                  <a:cubicBezTo>
                    <a:pt x="401" y="634"/>
                    <a:pt x="401" y="634"/>
                    <a:pt x="401" y="634"/>
                  </a:cubicBezTo>
                  <a:cubicBezTo>
                    <a:pt x="407" y="626"/>
                    <a:pt x="407" y="626"/>
                    <a:pt x="407" y="626"/>
                  </a:cubicBezTo>
                  <a:cubicBezTo>
                    <a:pt x="413" y="616"/>
                    <a:pt x="413" y="616"/>
                    <a:pt x="413" y="616"/>
                  </a:cubicBezTo>
                  <a:cubicBezTo>
                    <a:pt x="417" y="606"/>
                    <a:pt x="417" y="606"/>
                    <a:pt x="417" y="606"/>
                  </a:cubicBezTo>
                  <a:cubicBezTo>
                    <a:pt x="420" y="594"/>
                    <a:pt x="420" y="594"/>
                    <a:pt x="420" y="594"/>
                  </a:cubicBezTo>
                  <a:cubicBezTo>
                    <a:pt x="421" y="581"/>
                    <a:pt x="421" y="581"/>
                    <a:pt x="421" y="581"/>
                  </a:cubicBezTo>
                  <a:cubicBezTo>
                    <a:pt x="420" y="568"/>
                    <a:pt x="420" y="568"/>
                    <a:pt x="420" y="568"/>
                  </a:cubicBezTo>
                  <a:cubicBezTo>
                    <a:pt x="417" y="553"/>
                    <a:pt x="417" y="553"/>
                    <a:pt x="417" y="553"/>
                  </a:cubicBezTo>
                  <a:cubicBezTo>
                    <a:pt x="412" y="537"/>
                    <a:pt x="412" y="537"/>
                    <a:pt x="412" y="537"/>
                  </a:cubicBezTo>
                  <a:cubicBezTo>
                    <a:pt x="407" y="522"/>
                    <a:pt x="407" y="522"/>
                    <a:pt x="407" y="522"/>
                  </a:cubicBezTo>
                  <a:cubicBezTo>
                    <a:pt x="401" y="507"/>
                    <a:pt x="401" y="507"/>
                    <a:pt x="401" y="507"/>
                  </a:cubicBezTo>
                  <a:cubicBezTo>
                    <a:pt x="395" y="493"/>
                    <a:pt x="395" y="493"/>
                    <a:pt x="395" y="493"/>
                  </a:cubicBezTo>
                  <a:cubicBezTo>
                    <a:pt x="389" y="479"/>
                    <a:pt x="389" y="479"/>
                    <a:pt x="389" y="479"/>
                  </a:cubicBezTo>
                  <a:cubicBezTo>
                    <a:pt x="382" y="466"/>
                    <a:pt x="382" y="466"/>
                    <a:pt x="382" y="466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69" y="443"/>
                    <a:pt x="369" y="443"/>
                    <a:pt x="369" y="443"/>
                  </a:cubicBezTo>
                  <a:cubicBezTo>
                    <a:pt x="363" y="433"/>
                    <a:pt x="363" y="433"/>
                    <a:pt x="363" y="433"/>
                  </a:cubicBezTo>
                  <a:cubicBezTo>
                    <a:pt x="358" y="423"/>
                    <a:pt x="358" y="423"/>
                    <a:pt x="358" y="423"/>
                  </a:cubicBezTo>
                  <a:cubicBezTo>
                    <a:pt x="353" y="415"/>
                    <a:pt x="353" y="415"/>
                    <a:pt x="353" y="415"/>
                  </a:cubicBezTo>
                  <a:cubicBezTo>
                    <a:pt x="348" y="409"/>
                    <a:pt x="348" y="409"/>
                    <a:pt x="348" y="409"/>
                  </a:cubicBezTo>
                  <a:cubicBezTo>
                    <a:pt x="344" y="403"/>
                    <a:pt x="344" y="403"/>
                    <a:pt x="344" y="403"/>
                  </a:cubicBezTo>
                  <a:cubicBezTo>
                    <a:pt x="342" y="399"/>
                    <a:pt x="342" y="399"/>
                    <a:pt x="342" y="399"/>
                  </a:cubicBezTo>
                  <a:cubicBezTo>
                    <a:pt x="340" y="396"/>
                    <a:pt x="340" y="396"/>
                    <a:pt x="340" y="396"/>
                  </a:cubicBezTo>
                  <a:cubicBezTo>
                    <a:pt x="339" y="396"/>
                    <a:pt x="339" y="396"/>
                    <a:pt x="339" y="396"/>
                  </a:cubicBezTo>
                  <a:close/>
                  <a:moveTo>
                    <a:pt x="367" y="359"/>
                  </a:moveTo>
                  <a:cubicBezTo>
                    <a:pt x="367" y="359"/>
                    <a:pt x="367" y="359"/>
                    <a:pt x="367" y="359"/>
                  </a:cubicBezTo>
                  <a:cubicBezTo>
                    <a:pt x="362" y="354"/>
                    <a:pt x="362" y="354"/>
                    <a:pt x="362" y="354"/>
                  </a:cubicBezTo>
                  <a:cubicBezTo>
                    <a:pt x="354" y="348"/>
                    <a:pt x="354" y="348"/>
                    <a:pt x="354" y="348"/>
                  </a:cubicBezTo>
                  <a:cubicBezTo>
                    <a:pt x="345" y="343"/>
                    <a:pt x="345" y="343"/>
                    <a:pt x="345" y="343"/>
                  </a:cubicBezTo>
                  <a:cubicBezTo>
                    <a:pt x="336" y="337"/>
                    <a:pt x="336" y="337"/>
                    <a:pt x="336" y="337"/>
                  </a:cubicBezTo>
                  <a:cubicBezTo>
                    <a:pt x="326" y="333"/>
                    <a:pt x="326" y="333"/>
                    <a:pt x="326" y="333"/>
                  </a:cubicBezTo>
                  <a:cubicBezTo>
                    <a:pt x="318" y="329"/>
                    <a:pt x="318" y="329"/>
                    <a:pt x="318" y="329"/>
                  </a:cubicBezTo>
                  <a:cubicBezTo>
                    <a:pt x="311" y="327"/>
                    <a:pt x="311" y="327"/>
                    <a:pt x="311" y="327"/>
                  </a:cubicBezTo>
                  <a:cubicBezTo>
                    <a:pt x="306" y="327"/>
                    <a:pt x="306" y="327"/>
                    <a:pt x="306" y="327"/>
                  </a:cubicBezTo>
                  <a:cubicBezTo>
                    <a:pt x="306" y="326"/>
                    <a:pt x="306" y="326"/>
                    <a:pt x="306" y="326"/>
                  </a:cubicBezTo>
                  <a:cubicBezTo>
                    <a:pt x="305" y="326"/>
                    <a:pt x="305" y="326"/>
                    <a:pt x="305" y="326"/>
                  </a:cubicBezTo>
                  <a:cubicBezTo>
                    <a:pt x="304" y="324"/>
                    <a:pt x="304" y="324"/>
                    <a:pt x="304" y="324"/>
                  </a:cubicBezTo>
                  <a:cubicBezTo>
                    <a:pt x="304" y="321"/>
                    <a:pt x="304" y="321"/>
                    <a:pt x="304" y="321"/>
                  </a:cubicBezTo>
                  <a:cubicBezTo>
                    <a:pt x="302" y="317"/>
                    <a:pt x="302" y="317"/>
                    <a:pt x="302" y="317"/>
                  </a:cubicBezTo>
                  <a:cubicBezTo>
                    <a:pt x="301" y="312"/>
                    <a:pt x="301" y="312"/>
                    <a:pt x="301" y="312"/>
                  </a:cubicBezTo>
                  <a:cubicBezTo>
                    <a:pt x="301" y="310"/>
                    <a:pt x="301" y="310"/>
                    <a:pt x="301" y="310"/>
                  </a:cubicBezTo>
                  <a:cubicBezTo>
                    <a:pt x="300" y="306"/>
                    <a:pt x="300" y="306"/>
                    <a:pt x="300" y="306"/>
                  </a:cubicBezTo>
                  <a:cubicBezTo>
                    <a:pt x="299" y="299"/>
                    <a:pt x="299" y="299"/>
                    <a:pt x="299" y="299"/>
                  </a:cubicBezTo>
                  <a:cubicBezTo>
                    <a:pt x="297" y="291"/>
                    <a:pt x="297" y="291"/>
                    <a:pt x="297" y="291"/>
                  </a:cubicBezTo>
                  <a:cubicBezTo>
                    <a:pt x="296" y="282"/>
                    <a:pt x="296" y="282"/>
                    <a:pt x="296" y="282"/>
                  </a:cubicBezTo>
                  <a:cubicBezTo>
                    <a:pt x="295" y="273"/>
                    <a:pt x="295" y="273"/>
                    <a:pt x="295" y="273"/>
                  </a:cubicBezTo>
                  <a:cubicBezTo>
                    <a:pt x="293" y="263"/>
                    <a:pt x="293" y="263"/>
                    <a:pt x="293" y="263"/>
                  </a:cubicBezTo>
                  <a:cubicBezTo>
                    <a:pt x="292" y="253"/>
                    <a:pt x="292" y="253"/>
                    <a:pt x="292" y="253"/>
                  </a:cubicBezTo>
                  <a:cubicBezTo>
                    <a:pt x="291" y="242"/>
                    <a:pt x="291" y="242"/>
                    <a:pt x="291" y="242"/>
                  </a:cubicBezTo>
                  <a:cubicBezTo>
                    <a:pt x="290" y="230"/>
                    <a:pt x="290" y="230"/>
                    <a:pt x="290" y="230"/>
                  </a:cubicBezTo>
                  <a:cubicBezTo>
                    <a:pt x="289" y="219"/>
                    <a:pt x="289" y="219"/>
                    <a:pt x="289" y="219"/>
                  </a:cubicBezTo>
                  <a:cubicBezTo>
                    <a:pt x="288" y="207"/>
                    <a:pt x="288" y="207"/>
                    <a:pt x="288" y="207"/>
                  </a:cubicBezTo>
                  <a:cubicBezTo>
                    <a:pt x="288" y="195"/>
                    <a:pt x="288" y="195"/>
                    <a:pt x="288" y="195"/>
                  </a:cubicBezTo>
                  <a:cubicBezTo>
                    <a:pt x="288" y="183"/>
                    <a:pt x="288" y="183"/>
                    <a:pt x="288" y="183"/>
                  </a:cubicBezTo>
                  <a:cubicBezTo>
                    <a:pt x="287" y="171"/>
                    <a:pt x="287" y="171"/>
                    <a:pt x="287" y="171"/>
                  </a:cubicBezTo>
                  <a:cubicBezTo>
                    <a:pt x="287" y="159"/>
                    <a:pt x="287" y="159"/>
                    <a:pt x="287" y="159"/>
                  </a:cubicBezTo>
                  <a:cubicBezTo>
                    <a:pt x="287" y="147"/>
                    <a:pt x="287" y="147"/>
                    <a:pt x="287" y="147"/>
                  </a:cubicBezTo>
                  <a:cubicBezTo>
                    <a:pt x="288" y="135"/>
                    <a:pt x="288" y="135"/>
                    <a:pt x="288" y="135"/>
                  </a:cubicBezTo>
                  <a:cubicBezTo>
                    <a:pt x="288" y="124"/>
                    <a:pt x="288" y="124"/>
                    <a:pt x="288" y="124"/>
                  </a:cubicBezTo>
                  <a:cubicBezTo>
                    <a:pt x="289" y="113"/>
                    <a:pt x="289" y="113"/>
                    <a:pt x="289" y="113"/>
                  </a:cubicBezTo>
                  <a:cubicBezTo>
                    <a:pt x="290" y="102"/>
                    <a:pt x="290" y="102"/>
                    <a:pt x="290" y="102"/>
                  </a:cubicBezTo>
                  <a:cubicBezTo>
                    <a:pt x="291" y="92"/>
                    <a:pt x="291" y="92"/>
                    <a:pt x="291" y="92"/>
                  </a:cubicBezTo>
                  <a:cubicBezTo>
                    <a:pt x="293" y="82"/>
                    <a:pt x="293" y="82"/>
                    <a:pt x="293" y="82"/>
                  </a:cubicBezTo>
                  <a:cubicBezTo>
                    <a:pt x="292" y="87"/>
                    <a:pt x="292" y="87"/>
                    <a:pt x="292" y="87"/>
                  </a:cubicBezTo>
                  <a:cubicBezTo>
                    <a:pt x="295" y="73"/>
                    <a:pt x="295" y="73"/>
                    <a:pt x="295" y="73"/>
                  </a:cubicBezTo>
                  <a:cubicBezTo>
                    <a:pt x="297" y="64"/>
                    <a:pt x="297" y="64"/>
                    <a:pt x="297" y="64"/>
                  </a:cubicBezTo>
                  <a:cubicBezTo>
                    <a:pt x="300" y="57"/>
                    <a:pt x="300" y="57"/>
                    <a:pt x="300" y="57"/>
                  </a:cubicBezTo>
                  <a:cubicBezTo>
                    <a:pt x="303" y="50"/>
                    <a:pt x="303" y="50"/>
                    <a:pt x="303" y="50"/>
                  </a:cubicBezTo>
                  <a:cubicBezTo>
                    <a:pt x="306" y="45"/>
                    <a:pt x="306" y="45"/>
                    <a:pt x="306" y="45"/>
                  </a:cubicBezTo>
                  <a:cubicBezTo>
                    <a:pt x="308" y="42"/>
                    <a:pt x="308" y="42"/>
                    <a:pt x="308" y="42"/>
                  </a:cubicBezTo>
                  <a:cubicBezTo>
                    <a:pt x="311" y="38"/>
                    <a:pt x="311" y="38"/>
                    <a:pt x="311" y="38"/>
                  </a:cubicBezTo>
                  <a:cubicBezTo>
                    <a:pt x="313" y="34"/>
                    <a:pt x="313" y="34"/>
                    <a:pt x="313" y="34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4" y="22"/>
                    <a:pt x="324" y="22"/>
                    <a:pt x="324" y="22"/>
                  </a:cubicBezTo>
                  <a:cubicBezTo>
                    <a:pt x="328" y="17"/>
                    <a:pt x="328" y="17"/>
                    <a:pt x="328" y="17"/>
                  </a:cubicBezTo>
                  <a:cubicBezTo>
                    <a:pt x="333" y="13"/>
                    <a:pt x="333" y="13"/>
                    <a:pt x="333" y="13"/>
                  </a:cubicBezTo>
                  <a:cubicBezTo>
                    <a:pt x="337" y="9"/>
                    <a:pt x="337" y="9"/>
                    <a:pt x="337" y="9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8" y="3"/>
                    <a:pt x="348" y="3"/>
                    <a:pt x="348" y="3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65" y="0"/>
                    <a:pt x="365" y="0"/>
                    <a:pt x="365" y="0"/>
                  </a:cubicBezTo>
                  <a:cubicBezTo>
                    <a:pt x="372" y="1"/>
                    <a:pt x="372" y="1"/>
                    <a:pt x="372" y="1"/>
                  </a:cubicBezTo>
                  <a:cubicBezTo>
                    <a:pt x="378" y="3"/>
                    <a:pt x="378" y="3"/>
                    <a:pt x="378" y="3"/>
                  </a:cubicBezTo>
                  <a:cubicBezTo>
                    <a:pt x="382" y="4"/>
                    <a:pt x="382" y="4"/>
                    <a:pt x="382" y="4"/>
                  </a:cubicBezTo>
                  <a:cubicBezTo>
                    <a:pt x="387" y="7"/>
                    <a:pt x="387" y="7"/>
                    <a:pt x="387" y="7"/>
                  </a:cubicBezTo>
                  <a:cubicBezTo>
                    <a:pt x="392" y="10"/>
                    <a:pt x="392" y="10"/>
                    <a:pt x="392" y="10"/>
                  </a:cubicBezTo>
                  <a:cubicBezTo>
                    <a:pt x="397" y="14"/>
                    <a:pt x="397" y="14"/>
                    <a:pt x="397" y="14"/>
                  </a:cubicBezTo>
                  <a:cubicBezTo>
                    <a:pt x="401" y="19"/>
                    <a:pt x="401" y="19"/>
                    <a:pt x="401" y="19"/>
                  </a:cubicBezTo>
                  <a:cubicBezTo>
                    <a:pt x="406" y="24"/>
                    <a:pt x="406" y="24"/>
                    <a:pt x="406" y="24"/>
                  </a:cubicBezTo>
                  <a:cubicBezTo>
                    <a:pt x="411" y="31"/>
                    <a:pt x="411" y="31"/>
                    <a:pt x="411" y="31"/>
                  </a:cubicBezTo>
                  <a:cubicBezTo>
                    <a:pt x="416" y="38"/>
                    <a:pt x="416" y="38"/>
                    <a:pt x="416" y="38"/>
                  </a:cubicBezTo>
                  <a:cubicBezTo>
                    <a:pt x="418" y="43"/>
                    <a:pt x="418" y="43"/>
                    <a:pt x="418" y="43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21" y="61"/>
                    <a:pt x="421" y="61"/>
                    <a:pt x="421" y="61"/>
                  </a:cubicBezTo>
                  <a:cubicBezTo>
                    <a:pt x="424" y="73"/>
                    <a:pt x="424" y="73"/>
                    <a:pt x="424" y="73"/>
                  </a:cubicBezTo>
                  <a:cubicBezTo>
                    <a:pt x="430" y="85"/>
                    <a:pt x="430" y="85"/>
                    <a:pt x="430" y="85"/>
                  </a:cubicBezTo>
                  <a:cubicBezTo>
                    <a:pt x="439" y="98"/>
                    <a:pt x="439" y="98"/>
                    <a:pt x="439" y="98"/>
                  </a:cubicBezTo>
                  <a:cubicBezTo>
                    <a:pt x="452" y="110"/>
                    <a:pt x="452" y="110"/>
                    <a:pt x="452" y="110"/>
                  </a:cubicBezTo>
                  <a:cubicBezTo>
                    <a:pt x="471" y="121"/>
                    <a:pt x="471" y="121"/>
                    <a:pt x="471" y="121"/>
                  </a:cubicBezTo>
                  <a:cubicBezTo>
                    <a:pt x="480" y="127"/>
                    <a:pt x="480" y="127"/>
                    <a:pt x="480" y="127"/>
                  </a:cubicBezTo>
                  <a:cubicBezTo>
                    <a:pt x="487" y="133"/>
                    <a:pt x="487" y="133"/>
                    <a:pt x="487" y="133"/>
                  </a:cubicBezTo>
                  <a:cubicBezTo>
                    <a:pt x="492" y="140"/>
                    <a:pt x="492" y="140"/>
                    <a:pt x="492" y="140"/>
                  </a:cubicBezTo>
                  <a:cubicBezTo>
                    <a:pt x="495" y="147"/>
                    <a:pt x="495" y="147"/>
                    <a:pt x="495" y="147"/>
                  </a:cubicBezTo>
                  <a:cubicBezTo>
                    <a:pt x="496" y="155"/>
                    <a:pt x="496" y="155"/>
                    <a:pt x="496" y="155"/>
                  </a:cubicBezTo>
                  <a:cubicBezTo>
                    <a:pt x="495" y="163"/>
                    <a:pt x="495" y="163"/>
                    <a:pt x="495" y="163"/>
                  </a:cubicBezTo>
                  <a:cubicBezTo>
                    <a:pt x="493" y="170"/>
                    <a:pt x="493" y="170"/>
                    <a:pt x="493" y="170"/>
                  </a:cubicBezTo>
                  <a:cubicBezTo>
                    <a:pt x="490" y="178"/>
                    <a:pt x="490" y="178"/>
                    <a:pt x="490" y="178"/>
                  </a:cubicBezTo>
                  <a:cubicBezTo>
                    <a:pt x="487" y="186"/>
                    <a:pt x="487" y="186"/>
                    <a:pt x="487" y="186"/>
                  </a:cubicBezTo>
                  <a:cubicBezTo>
                    <a:pt x="483" y="193"/>
                    <a:pt x="483" y="193"/>
                    <a:pt x="483" y="193"/>
                  </a:cubicBezTo>
                  <a:cubicBezTo>
                    <a:pt x="480" y="199"/>
                    <a:pt x="480" y="199"/>
                    <a:pt x="480" y="199"/>
                  </a:cubicBezTo>
                  <a:cubicBezTo>
                    <a:pt x="476" y="205"/>
                    <a:pt x="476" y="205"/>
                    <a:pt x="476" y="205"/>
                  </a:cubicBezTo>
                  <a:cubicBezTo>
                    <a:pt x="472" y="209"/>
                    <a:pt x="472" y="209"/>
                    <a:pt x="472" y="209"/>
                  </a:cubicBezTo>
                  <a:cubicBezTo>
                    <a:pt x="469" y="212"/>
                    <a:pt x="469" y="212"/>
                    <a:pt x="469" y="212"/>
                  </a:cubicBezTo>
                  <a:cubicBezTo>
                    <a:pt x="467" y="215"/>
                    <a:pt x="467" y="215"/>
                    <a:pt x="467" y="215"/>
                  </a:cubicBezTo>
                  <a:cubicBezTo>
                    <a:pt x="467" y="216"/>
                    <a:pt x="467" y="216"/>
                    <a:pt x="467" y="216"/>
                  </a:cubicBezTo>
                  <a:cubicBezTo>
                    <a:pt x="467" y="215"/>
                    <a:pt x="467" y="215"/>
                    <a:pt x="467" y="215"/>
                  </a:cubicBezTo>
                  <a:cubicBezTo>
                    <a:pt x="469" y="214"/>
                    <a:pt x="469" y="214"/>
                    <a:pt x="469" y="214"/>
                  </a:cubicBezTo>
                  <a:cubicBezTo>
                    <a:pt x="471" y="213"/>
                    <a:pt x="471" y="213"/>
                    <a:pt x="471" y="213"/>
                  </a:cubicBezTo>
                  <a:cubicBezTo>
                    <a:pt x="474" y="212"/>
                    <a:pt x="474" y="212"/>
                    <a:pt x="474" y="212"/>
                  </a:cubicBezTo>
                  <a:cubicBezTo>
                    <a:pt x="477" y="210"/>
                    <a:pt x="477" y="210"/>
                    <a:pt x="477" y="210"/>
                  </a:cubicBezTo>
                  <a:cubicBezTo>
                    <a:pt x="481" y="208"/>
                    <a:pt x="481" y="208"/>
                    <a:pt x="481" y="208"/>
                  </a:cubicBezTo>
                  <a:cubicBezTo>
                    <a:pt x="486" y="206"/>
                    <a:pt x="486" y="206"/>
                    <a:pt x="486" y="206"/>
                  </a:cubicBezTo>
                  <a:cubicBezTo>
                    <a:pt x="492" y="204"/>
                    <a:pt x="492" y="204"/>
                    <a:pt x="492" y="204"/>
                  </a:cubicBezTo>
                  <a:cubicBezTo>
                    <a:pt x="498" y="201"/>
                    <a:pt x="498" y="201"/>
                    <a:pt x="498" y="201"/>
                  </a:cubicBezTo>
                  <a:cubicBezTo>
                    <a:pt x="504" y="199"/>
                    <a:pt x="504" y="199"/>
                    <a:pt x="504" y="199"/>
                  </a:cubicBezTo>
                  <a:cubicBezTo>
                    <a:pt x="511" y="197"/>
                    <a:pt x="511" y="197"/>
                    <a:pt x="511" y="197"/>
                  </a:cubicBezTo>
                  <a:cubicBezTo>
                    <a:pt x="517" y="196"/>
                    <a:pt x="517" y="196"/>
                    <a:pt x="517" y="196"/>
                  </a:cubicBezTo>
                  <a:cubicBezTo>
                    <a:pt x="525" y="194"/>
                    <a:pt x="525" y="194"/>
                    <a:pt x="525" y="194"/>
                  </a:cubicBezTo>
                  <a:cubicBezTo>
                    <a:pt x="532" y="194"/>
                    <a:pt x="532" y="194"/>
                    <a:pt x="532" y="194"/>
                  </a:cubicBezTo>
                  <a:cubicBezTo>
                    <a:pt x="540" y="193"/>
                    <a:pt x="540" y="193"/>
                    <a:pt x="540" y="193"/>
                  </a:cubicBezTo>
                  <a:cubicBezTo>
                    <a:pt x="548" y="194"/>
                    <a:pt x="548" y="194"/>
                    <a:pt x="548" y="194"/>
                  </a:cubicBezTo>
                  <a:cubicBezTo>
                    <a:pt x="559" y="195"/>
                    <a:pt x="559" y="195"/>
                    <a:pt x="559" y="195"/>
                  </a:cubicBezTo>
                  <a:cubicBezTo>
                    <a:pt x="571" y="199"/>
                    <a:pt x="571" y="199"/>
                    <a:pt x="571" y="199"/>
                  </a:cubicBezTo>
                  <a:cubicBezTo>
                    <a:pt x="581" y="204"/>
                    <a:pt x="581" y="204"/>
                    <a:pt x="581" y="204"/>
                  </a:cubicBezTo>
                  <a:cubicBezTo>
                    <a:pt x="592" y="211"/>
                    <a:pt x="592" y="211"/>
                    <a:pt x="592" y="211"/>
                  </a:cubicBezTo>
                  <a:cubicBezTo>
                    <a:pt x="602" y="221"/>
                    <a:pt x="602" y="221"/>
                    <a:pt x="602" y="221"/>
                  </a:cubicBezTo>
                  <a:cubicBezTo>
                    <a:pt x="611" y="234"/>
                    <a:pt x="611" y="234"/>
                    <a:pt x="611" y="234"/>
                  </a:cubicBezTo>
                  <a:cubicBezTo>
                    <a:pt x="620" y="249"/>
                    <a:pt x="620" y="249"/>
                    <a:pt x="620" y="249"/>
                  </a:cubicBezTo>
                  <a:cubicBezTo>
                    <a:pt x="627" y="268"/>
                    <a:pt x="627" y="268"/>
                    <a:pt x="627" y="268"/>
                  </a:cubicBezTo>
                  <a:cubicBezTo>
                    <a:pt x="627" y="270"/>
                    <a:pt x="627" y="270"/>
                    <a:pt x="627" y="270"/>
                  </a:cubicBezTo>
                  <a:cubicBezTo>
                    <a:pt x="627" y="274"/>
                    <a:pt x="627" y="274"/>
                    <a:pt x="627" y="274"/>
                  </a:cubicBezTo>
                  <a:cubicBezTo>
                    <a:pt x="627" y="279"/>
                    <a:pt x="627" y="279"/>
                    <a:pt x="627" y="279"/>
                  </a:cubicBezTo>
                  <a:cubicBezTo>
                    <a:pt x="627" y="285"/>
                    <a:pt x="627" y="285"/>
                    <a:pt x="627" y="285"/>
                  </a:cubicBezTo>
                  <a:cubicBezTo>
                    <a:pt x="626" y="293"/>
                    <a:pt x="626" y="293"/>
                    <a:pt x="626" y="293"/>
                  </a:cubicBezTo>
                  <a:cubicBezTo>
                    <a:pt x="624" y="301"/>
                    <a:pt x="624" y="301"/>
                    <a:pt x="624" y="301"/>
                  </a:cubicBezTo>
                  <a:cubicBezTo>
                    <a:pt x="621" y="310"/>
                    <a:pt x="621" y="310"/>
                    <a:pt x="621" y="310"/>
                  </a:cubicBezTo>
                  <a:cubicBezTo>
                    <a:pt x="618" y="319"/>
                    <a:pt x="618" y="319"/>
                    <a:pt x="618" y="319"/>
                  </a:cubicBezTo>
                  <a:cubicBezTo>
                    <a:pt x="613" y="328"/>
                    <a:pt x="613" y="328"/>
                    <a:pt x="613" y="328"/>
                  </a:cubicBezTo>
                  <a:cubicBezTo>
                    <a:pt x="608" y="336"/>
                    <a:pt x="608" y="336"/>
                    <a:pt x="608" y="336"/>
                  </a:cubicBezTo>
                  <a:cubicBezTo>
                    <a:pt x="601" y="345"/>
                    <a:pt x="601" y="345"/>
                    <a:pt x="601" y="345"/>
                  </a:cubicBezTo>
                  <a:cubicBezTo>
                    <a:pt x="592" y="353"/>
                    <a:pt x="592" y="353"/>
                    <a:pt x="592" y="353"/>
                  </a:cubicBezTo>
                  <a:cubicBezTo>
                    <a:pt x="583" y="359"/>
                    <a:pt x="583" y="359"/>
                    <a:pt x="583" y="359"/>
                  </a:cubicBezTo>
                  <a:cubicBezTo>
                    <a:pt x="571" y="365"/>
                    <a:pt x="571" y="365"/>
                    <a:pt x="571" y="365"/>
                  </a:cubicBezTo>
                  <a:cubicBezTo>
                    <a:pt x="558" y="370"/>
                    <a:pt x="558" y="370"/>
                    <a:pt x="558" y="370"/>
                  </a:cubicBezTo>
                  <a:cubicBezTo>
                    <a:pt x="543" y="372"/>
                    <a:pt x="543" y="372"/>
                    <a:pt x="543" y="372"/>
                  </a:cubicBezTo>
                  <a:cubicBezTo>
                    <a:pt x="527" y="374"/>
                    <a:pt x="527" y="374"/>
                    <a:pt x="527" y="374"/>
                  </a:cubicBezTo>
                  <a:cubicBezTo>
                    <a:pt x="511" y="374"/>
                    <a:pt x="511" y="374"/>
                    <a:pt x="511" y="374"/>
                  </a:cubicBezTo>
                  <a:cubicBezTo>
                    <a:pt x="495" y="375"/>
                    <a:pt x="495" y="375"/>
                    <a:pt x="495" y="375"/>
                  </a:cubicBezTo>
                  <a:cubicBezTo>
                    <a:pt x="479" y="374"/>
                    <a:pt x="479" y="374"/>
                    <a:pt x="479" y="374"/>
                  </a:cubicBezTo>
                  <a:cubicBezTo>
                    <a:pt x="464" y="373"/>
                    <a:pt x="464" y="373"/>
                    <a:pt x="464" y="373"/>
                  </a:cubicBezTo>
                  <a:cubicBezTo>
                    <a:pt x="449" y="372"/>
                    <a:pt x="449" y="372"/>
                    <a:pt x="449" y="372"/>
                  </a:cubicBezTo>
                  <a:cubicBezTo>
                    <a:pt x="436" y="371"/>
                    <a:pt x="436" y="371"/>
                    <a:pt x="436" y="371"/>
                  </a:cubicBezTo>
                  <a:cubicBezTo>
                    <a:pt x="423" y="369"/>
                    <a:pt x="423" y="369"/>
                    <a:pt x="423" y="369"/>
                  </a:cubicBezTo>
                  <a:cubicBezTo>
                    <a:pt x="411" y="368"/>
                    <a:pt x="411" y="368"/>
                    <a:pt x="411" y="368"/>
                  </a:cubicBezTo>
                  <a:cubicBezTo>
                    <a:pt x="400" y="366"/>
                    <a:pt x="400" y="366"/>
                    <a:pt x="400" y="366"/>
                  </a:cubicBezTo>
                  <a:cubicBezTo>
                    <a:pt x="391" y="364"/>
                    <a:pt x="391" y="364"/>
                    <a:pt x="391" y="364"/>
                  </a:cubicBezTo>
                  <a:cubicBezTo>
                    <a:pt x="383" y="362"/>
                    <a:pt x="383" y="362"/>
                    <a:pt x="383" y="362"/>
                  </a:cubicBezTo>
                  <a:cubicBezTo>
                    <a:pt x="376" y="361"/>
                    <a:pt x="376" y="361"/>
                    <a:pt x="376" y="361"/>
                  </a:cubicBezTo>
                  <a:cubicBezTo>
                    <a:pt x="371" y="360"/>
                    <a:pt x="371" y="360"/>
                    <a:pt x="371" y="360"/>
                  </a:cubicBezTo>
                  <a:cubicBezTo>
                    <a:pt x="368" y="359"/>
                    <a:pt x="368" y="359"/>
                    <a:pt x="368" y="359"/>
                  </a:cubicBezTo>
                  <a:cubicBezTo>
                    <a:pt x="367" y="359"/>
                    <a:pt x="367" y="359"/>
                    <a:pt x="367" y="359"/>
                  </a:cubicBezTo>
                  <a:close/>
                  <a:moveTo>
                    <a:pt x="359" y="324"/>
                  </a:moveTo>
                  <a:cubicBezTo>
                    <a:pt x="359" y="324"/>
                    <a:pt x="359" y="324"/>
                    <a:pt x="359" y="324"/>
                  </a:cubicBezTo>
                  <a:cubicBezTo>
                    <a:pt x="394" y="302"/>
                    <a:pt x="390" y="304"/>
                    <a:pt x="427" y="283"/>
                  </a:cubicBezTo>
                  <a:cubicBezTo>
                    <a:pt x="445" y="272"/>
                    <a:pt x="469" y="264"/>
                    <a:pt x="484" y="275"/>
                  </a:cubicBezTo>
                  <a:cubicBezTo>
                    <a:pt x="489" y="278"/>
                    <a:pt x="495" y="284"/>
                    <a:pt x="496" y="290"/>
                  </a:cubicBezTo>
                  <a:cubicBezTo>
                    <a:pt x="499" y="305"/>
                    <a:pt x="494" y="316"/>
                    <a:pt x="482" y="325"/>
                  </a:cubicBezTo>
                  <a:cubicBezTo>
                    <a:pt x="466" y="336"/>
                    <a:pt x="453" y="319"/>
                    <a:pt x="451" y="312"/>
                  </a:cubicBezTo>
                  <a:cubicBezTo>
                    <a:pt x="450" y="303"/>
                    <a:pt x="458" y="292"/>
                    <a:pt x="465" y="291"/>
                  </a:cubicBezTo>
                  <a:cubicBezTo>
                    <a:pt x="469" y="291"/>
                    <a:pt x="460" y="305"/>
                    <a:pt x="474" y="308"/>
                  </a:cubicBezTo>
                  <a:cubicBezTo>
                    <a:pt x="479" y="308"/>
                    <a:pt x="484" y="303"/>
                    <a:pt x="484" y="298"/>
                  </a:cubicBezTo>
                  <a:cubicBezTo>
                    <a:pt x="484" y="289"/>
                    <a:pt x="476" y="286"/>
                    <a:pt x="472" y="285"/>
                  </a:cubicBezTo>
                  <a:cubicBezTo>
                    <a:pt x="463" y="283"/>
                    <a:pt x="453" y="291"/>
                    <a:pt x="451" y="294"/>
                  </a:cubicBezTo>
                  <a:cubicBezTo>
                    <a:pt x="443" y="309"/>
                    <a:pt x="456" y="331"/>
                    <a:pt x="471" y="330"/>
                  </a:cubicBezTo>
                  <a:cubicBezTo>
                    <a:pt x="476" y="329"/>
                    <a:pt x="483" y="327"/>
                    <a:pt x="487" y="322"/>
                  </a:cubicBezTo>
                  <a:cubicBezTo>
                    <a:pt x="496" y="314"/>
                    <a:pt x="500" y="301"/>
                    <a:pt x="498" y="293"/>
                  </a:cubicBezTo>
                  <a:cubicBezTo>
                    <a:pt x="496" y="280"/>
                    <a:pt x="484" y="270"/>
                    <a:pt x="470" y="268"/>
                  </a:cubicBezTo>
                  <a:cubicBezTo>
                    <a:pt x="476" y="267"/>
                    <a:pt x="481" y="265"/>
                    <a:pt x="485" y="262"/>
                  </a:cubicBezTo>
                  <a:cubicBezTo>
                    <a:pt x="493" y="256"/>
                    <a:pt x="499" y="247"/>
                    <a:pt x="492" y="241"/>
                  </a:cubicBezTo>
                  <a:cubicBezTo>
                    <a:pt x="494" y="253"/>
                    <a:pt x="483" y="263"/>
                    <a:pt x="471" y="267"/>
                  </a:cubicBezTo>
                  <a:cubicBezTo>
                    <a:pt x="470" y="267"/>
                    <a:pt x="469" y="267"/>
                    <a:pt x="467" y="267"/>
                  </a:cubicBezTo>
                  <a:cubicBezTo>
                    <a:pt x="466" y="267"/>
                    <a:pt x="464" y="267"/>
                    <a:pt x="463" y="267"/>
                  </a:cubicBezTo>
                  <a:cubicBezTo>
                    <a:pt x="459" y="267"/>
                    <a:pt x="456" y="268"/>
                    <a:pt x="454" y="268"/>
                  </a:cubicBezTo>
                  <a:cubicBezTo>
                    <a:pt x="453" y="268"/>
                    <a:pt x="453" y="268"/>
                    <a:pt x="453" y="268"/>
                  </a:cubicBezTo>
                  <a:cubicBezTo>
                    <a:pt x="453" y="268"/>
                    <a:pt x="453" y="268"/>
                    <a:pt x="453" y="268"/>
                  </a:cubicBezTo>
                  <a:cubicBezTo>
                    <a:pt x="433" y="271"/>
                    <a:pt x="418" y="282"/>
                    <a:pt x="400" y="294"/>
                  </a:cubicBezTo>
                  <a:cubicBezTo>
                    <a:pt x="388" y="302"/>
                    <a:pt x="375" y="310"/>
                    <a:pt x="359" y="324"/>
                  </a:cubicBezTo>
                  <a:cubicBezTo>
                    <a:pt x="359" y="324"/>
                    <a:pt x="359" y="324"/>
                    <a:pt x="359" y="324"/>
                  </a:cubicBezTo>
                  <a:close/>
                  <a:moveTo>
                    <a:pt x="355" y="327"/>
                  </a:moveTo>
                  <a:cubicBezTo>
                    <a:pt x="355" y="327"/>
                    <a:pt x="355" y="327"/>
                    <a:pt x="355" y="327"/>
                  </a:cubicBezTo>
                  <a:cubicBezTo>
                    <a:pt x="366" y="328"/>
                    <a:pt x="370" y="328"/>
                    <a:pt x="393" y="331"/>
                  </a:cubicBezTo>
                  <a:cubicBezTo>
                    <a:pt x="399" y="332"/>
                    <a:pt x="404" y="332"/>
                    <a:pt x="409" y="333"/>
                  </a:cubicBezTo>
                  <a:cubicBezTo>
                    <a:pt x="419" y="333"/>
                    <a:pt x="428" y="331"/>
                    <a:pt x="432" y="324"/>
                  </a:cubicBezTo>
                  <a:cubicBezTo>
                    <a:pt x="434" y="321"/>
                    <a:pt x="435" y="317"/>
                    <a:pt x="435" y="314"/>
                  </a:cubicBezTo>
                  <a:cubicBezTo>
                    <a:pt x="433" y="306"/>
                    <a:pt x="428" y="301"/>
                    <a:pt x="420" y="300"/>
                  </a:cubicBezTo>
                  <a:cubicBezTo>
                    <a:pt x="410" y="298"/>
                    <a:pt x="407" y="309"/>
                    <a:pt x="408" y="313"/>
                  </a:cubicBezTo>
                  <a:cubicBezTo>
                    <a:pt x="409" y="317"/>
                    <a:pt x="415" y="321"/>
                    <a:pt x="419" y="320"/>
                  </a:cubicBezTo>
                  <a:cubicBezTo>
                    <a:pt x="421" y="319"/>
                    <a:pt x="414" y="314"/>
                    <a:pt x="420" y="310"/>
                  </a:cubicBezTo>
                  <a:cubicBezTo>
                    <a:pt x="422" y="308"/>
                    <a:pt x="426" y="310"/>
                    <a:pt x="427" y="313"/>
                  </a:cubicBezTo>
                  <a:cubicBezTo>
                    <a:pt x="429" y="317"/>
                    <a:pt x="426" y="320"/>
                    <a:pt x="424" y="322"/>
                  </a:cubicBezTo>
                  <a:cubicBezTo>
                    <a:pt x="420" y="325"/>
                    <a:pt x="413" y="323"/>
                    <a:pt x="412" y="321"/>
                  </a:cubicBezTo>
                  <a:cubicBezTo>
                    <a:pt x="404" y="316"/>
                    <a:pt x="406" y="301"/>
                    <a:pt x="413" y="299"/>
                  </a:cubicBezTo>
                  <a:cubicBezTo>
                    <a:pt x="424" y="295"/>
                    <a:pt x="434" y="300"/>
                    <a:pt x="436" y="311"/>
                  </a:cubicBezTo>
                  <a:cubicBezTo>
                    <a:pt x="438" y="319"/>
                    <a:pt x="432" y="329"/>
                    <a:pt x="423" y="332"/>
                  </a:cubicBezTo>
                  <a:cubicBezTo>
                    <a:pt x="422" y="333"/>
                    <a:pt x="420" y="333"/>
                    <a:pt x="419" y="334"/>
                  </a:cubicBezTo>
                  <a:cubicBezTo>
                    <a:pt x="437" y="335"/>
                    <a:pt x="453" y="337"/>
                    <a:pt x="493" y="340"/>
                  </a:cubicBezTo>
                  <a:cubicBezTo>
                    <a:pt x="530" y="343"/>
                    <a:pt x="574" y="337"/>
                    <a:pt x="589" y="309"/>
                  </a:cubicBezTo>
                  <a:cubicBezTo>
                    <a:pt x="594" y="300"/>
                    <a:pt x="599" y="287"/>
                    <a:pt x="596" y="276"/>
                  </a:cubicBezTo>
                  <a:cubicBezTo>
                    <a:pt x="589" y="251"/>
                    <a:pt x="572" y="237"/>
                    <a:pt x="548" y="233"/>
                  </a:cubicBezTo>
                  <a:cubicBezTo>
                    <a:pt x="513" y="228"/>
                    <a:pt x="506" y="264"/>
                    <a:pt x="509" y="276"/>
                  </a:cubicBezTo>
                  <a:cubicBezTo>
                    <a:pt x="513" y="290"/>
                    <a:pt x="535" y="302"/>
                    <a:pt x="547" y="297"/>
                  </a:cubicBezTo>
                  <a:cubicBezTo>
                    <a:pt x="552" y="295"/>
                    <a:pt x="528" y="280"/>
                    <a:pt x="548" y="265"/>
                  </a:cubicBezTo>
                  <a:cubicBezTo>
                    <a:pt x="555" y="260"/>
                    <a:pt x="567" y="266"/>
                    <a:pt x="571" y="274"/>
                  </a:cubicBezTo>
                  <a:cubicBezTo>
                    <a:pt x="578" y="287"/>
                    <a:pt x="568" y="298"/>
                    <a:pt x="562" y="303"/>
                  </a:cubicBezTo>
                  <a:cubicBezTo>
                    <a:pt x="549" y="313"/>
                    <a:pt x="529" y="307"/>
                    <a:pt x="523" y="303"/>
                  </a:cubicBezTo>
                  <a:cubicBezTo>
                    <a:pt x="498" y="286"/>
                    <a:pt x="502" y="243"/>
                    <a:pt x="526" y="234"/>
                  </a:cubicBezTo>
                  <a:cubicBezTo>
                    <a:pt x="534" y="231"/>
                    <a:pt x="548" y="229"/>
                    <a:pt x="557" y="232"/>
                  </a:cubicBezTo>
                  <a:cubicBezTo>
                    <a:pt x="577" y="239"/>
                    <a:pt x="593" y="256"/>
                    <a:pt x="596" y="270"/>
                  </a:cubicBezTo>
                  <a:cubicBezTo>
                    <a:pt x="604" y="296"/>
                    <a:pt x="589" y="324"/>
                    <a:pt x="561" y="337"/>
                  </a:cubicBezTo>
                  <a:cubicBezTo>
                    <a:pt x="520" y="356"/>
                    <a:pt x="486" y="349"/>
                    <a:pt x="443" y="343"/>
                  </a:cubicBezTo>
                  <a:cubicBezTo>
                    <a:pt x="418" y="339"/>
                    <a:pt x="392" y="337"/>
                    <a:pt x="355" y="327"/>
                  </a:cubicBezTo>
                  <a:cubicBezTo>
                    <a:pt x="355" y="327"/>
                    <a:pt x="355" y="327"/>
                    <a:pt x="355" y="327"/>
                  </a:cubicBezTo>
                  <a:close/>
                  <a:moveTo>
                    <a:pt x="326" y="314"/>
                  </a:moveTo>
                  <a:cubicBezTo>
                    <a:pt x="326" y="314"/>
                    <a:pt x="326" y="314"/>
                    <a:pt x="326" y="314"/>
                  </a:cubicBezTo>
                  <a:cubicBezTo>
                    <a:pt x="326" y="314"/>
                    <a:pt x="326" y="314"/>
                    <a:pt x="326" y="314"/>
                  </a:cubicBezTo>
                  <a:cubicBezTo>
                    <a:pt x="329" y="312"/>
                    <a:pt x="334" y="309"/>
                    <a:pt x="338" y="306"/>
                  </a:cubicBezTo>
                  <a:cubicBezTo>
                    <a:pt x="341" y="304"/>
                    <a:pt x="343" y="303"/>
                    <a:pt x="345" y="301"/>
                  </a:cubicBezTo>
                  <a:cubicBezTo>
                    <a:pt x="349" y="298"/>
                    <a:pt x="353" y="296"/>
                    <a:pt x="356" y="293"/>
                  </a:cubicBezTo>
                  <a:cubicBezTo>
                    <a:pt x="368" y="283"/>
                    <a:pt x="380" y="274"/>
                    <a:pt x="384" y="271"/>
                  </a:cubicBezTo>
                  <a:cubicBezTo>
                    <a:pt x="399" y="260"/>
                    <a:pt x="411" y="251"/>
                    <a:pt x="418" y="233"/>
                  </a:cubicBezTo>
                  <a:cubicBezTo>
                    <a:pt x="422" y="221"/>
                    <a:pt x="418" y="208"/>
                    <a:pt x="407" y="202"/>
                  </a:cubicBezTo>
                  <a:cubicBezTo>
                    <a:pt x="402" y="199"/>
                    <a:pt x="393" y="204"/>
                    <a:pt x="384" y="203"/>
                  </a:cubicBezTo>
                  <a:cubicBezTo>
                    <a:pt x="380" y="203"/>
                    <a:pt x="377" y="209"/>
                    <a:pt x="375" y="213"/>
                  </a:cubicBezTo>
                  <a:cubicBezTo>
                    <a:pt x="372" y="223"/>
                    <a:pt x="383" y="237"/>
                    <a:pt x="396" y="235"/>
                  </a:cubicBezTo>
                  <a:cubicBezTo>
                    <a:pt x="399" y="234"/>
                    <a:pt x="407" y="229"/>
                    <a:pt x="407" y="223"/>
                  </a:cubicBezTo>
                  <a:cubicBezTo>
                    <a:pt x="408" y="219"/>
                    <a:pt x="407" y="213"/>
                    <a:pt x="401" y="211"/>
                  </a:cubicBezTo>
                  <a:cubicBezTo>
                    <a:pt x="397" y="210"/>
                    <a:pt x="392" y="212"/>
                    <a:pt x="392" y="216"/>
                  </a:cubicBezTo>
                  <a:cubicBezTo>
                    <a:pt x="390" y="226"/>
                    <a:pt x="402" y="223"/>
                    <a:pt x="401" y="226"/>
                  </a:cubicBezTo>
                  <a:cubicBezTo>
                    <a:pt x="399" y="231"/>
                    <a:pt x="389" y="234"/>
                    <a:pt x="383" y="231"/>
                  </a:cubicBezTo>
                  <a:cubicBezTo>
                    <a:pt x="382" y="230"/>
                    <a:pt x="381" y="227"/>
                    <a:pt x="380" y="224"/>
                  </a:cubicBezTo>
                  <a:cubicBezTo>
                    <a:pt x="376" y="219"/>
                    <a:pt x="373" y="212"/>
                    <a:pt x="381" y="206"/>
                  </a:cubicBezTo>
                  <a:cubicBezTo>
                    <a:pt x="390" y="200"/>
                    <a:pt x="399" y="199"/>
                    <a:pt x="409" y="204"/>
                  </a:cubicBezTo>
                  <a:cubicBezTo>
                    <a:pt x="413" y="206"/>
                    <a:pt x="416" y="212"/>
                    <a:pt x="417" y="216"/>
                  </a:cubicBezTo>
                  <a:cubicBezTo>
                    <a:pt x="422" y="229"/>
                    <a:pt x="410" y="244"/>
                    <a:pt x="398" y="255"/>
                  </a:cubicBezTo>
                  <a:cubicBezTo>
                    <a:pt x="386" y="266"/>
                    <a:pt x="373" y="276"/>
                    <a:pt x="361" y="286"/>
                  </a:cubicBezTo>
                  <a:cubicBezTo>
                    <a:pt x="358" y="288"/>
                    <a:pt x="358" y="288"/>
                    <a:pt x="358" y="288"/>
                  </a:cubicBezTo>
                  <a:cubicBezTo>
                    <a:pt x="349" y="296"/>
                    <a:pt x="340" y="303"/>
                    <a:pt x="331" y="310"/>
                  </a:cubicBezTo>
                  <a:cubicBezTo>
                    <a:pt x="330" y="311"/>
                    <a:pt x="330" y="311"/>
                    <a:pt x="330" y="311"/>
                  </a:cubicBezTo>
                  <a:cubicBezTo>
                    <a:pt x="330" y="311"/>
                    <a:pt x="330" y="311"/>
                    <a:pt x="330" y="311"/>
                  </a:cubicBezTo>
                  <a:cubicBezTo>
                    <a:pt x="329" y="312"/>
                    <a:pt x="328" y="313"/>
                    <a:pt x="326" y="314"/>
                  </a:cubicBezTo>
                  <a:cubicBezTo>
                    <a:pt x="327" y="311"/>
                    <a:pt x="327" y="311"/>
                    <a:pt x="327" y="311"/>
                  </a:cubicBezTo>
                  <a:cubicBezTo>
                    <a:pt x="327" y="312"/>
                    <a:pt x="327" y="313"/>
                    <a:pt x="327" y="313"/>
                  </a:cubicBezTo>
                  <a:cubicBezTo>
                    <a:pt x="333" y="294"/>
                    <a:pt x="339" y="274"/>
                    <a:pt x="346" y="255"/>
                  </a:cubicBezTo>
                  <a:cubicBezTo>
                    <a:pt x="350" y="245"/>
                    <a:pt x="357" y="234"/>
                    <a:pt x="366" y="234"/>
                  </a:cubicBezTo>
                  <a:cubicBezTo>
                    <a:pt x="369" y="234"/>
                    <a:pt x="373" y="234"/>
                    <a:pt x="376" y="236"/>
                  </a:cubicBezTo>
                  <a:cubicBezTo>
                    <a:pt x="381" y="241"/>
                    <a:pt x="383" y="247"/>
                    <a:pt x="381" y="254"/>
                  </a:cubicBezTo>
                  <a:cubicBezTo>
                    <a:pt x="378" y="263"/>
                    <a:pt x="368" y="261"/>
                    <a:pt x="365" y="258"/>
                  </a:cubicBezTo>
                  <a:cubicBezTo>
                    <a:pt x="362" y="256"/>
                    <a:pt x="362" y="249"/>
                    <a:pt x="364" y="246"/>
                  </a:cubicBezTo>
                  <a:cubicBezTo>
                    <a:pt x="365" y="245"/>
                    <a:pt x="366" y="253"/>
                    <a:pt x="373" y="250"/>
                  </a:cubicBezTo>
                  <a:cubicBezTo>
                    <a:pt x="375" y="248"/>
                    <a:pt x="375" y="245"/>
                    <a:pt x="373" y="243"/>
                  </a:cubicBezTo>
                  <a:cubicBezTo>
                    <a:pt x="371" y="239"/>
                    <a:pt x="366" y="240"/>
                    <a:pt x="364" y="242"/>
                  </a:cubicBezTo>
                  <a:cubicBezTo>
                    <a:pt x="360" y="244"/>
                    <a:pt x="359" y="250"/>
                    <a:pt x="360" y="251"/>
                  </a:cubicBezTo>
                  <a:cubicBezTo>
                    <a:pt x="361" y="260"/>
                    <a:pt x="373" y="264"/>
                    <a:pt x="378" y="259"/>
                  </a:cubicBezTo>
                  <a:cubicBezTo>
                    <a:pt x="380" y="258"/>
                    <a:pt x="382" y="254"/>
                    <a:pt x="382" y="251"/>
                  </a:cubicBezTo>
                  <a:cubicBezTo>
                    <a:pt x="383" y="246"/>
                    <a:pt x="380" y="239"/>
                    <a:pt x="377" y="237"/>
                  </a:cubicBezTo>
                  <a:cubicBezTo>
                    <a:pt x="371" y="232"/>
                    <a:pt x="362" y="232"/>
                    <a:pt x="356" y="238"/>
                  </a:cubicBezTo>
                  <a:cubicBezTo>
                    <a:pt x="346" y="246"/>
                    <a:pt x="343" y="255"/>
                    <a:pt x="340" y="267"/>
                  </a:cubicBezTo>
                  <a:cubicBezTo>
                    <a:pt x="339" y="271"/>
                    <a:pt x="336" y="281"/>
                    <a:pt x="333" y="290"/>
                  </a:cubicBezTo>
                  <a:cubicBezTo>
                    <a:pt x="343" y="249"/>
                    <a:pt x="341" y="244"/>
                    <a:pt x="359" y="189"/>
                  </a:cubicBezTo>
                  <a:cubicBezTo>
                    <a:pt x="369" y="156"/>
                    <a:pt x="389" y="120"/>
                    <a:pt x="418" y="117"/>
                  </a:cubicBezTo>
                  <a:cubicBezTo>
                    <a:pt x="428" y="116"/>
                    <a:pt x="441" y="116"/>
                    <a:pt x="450" y="123"/>
                  </a:cubicBezTo>
                  <a:cubicBezTo>
                    <a:pt x="469" y="137"/>
                    <a:pt x="475" y="156"/>
                    <a:pt x="470" y="179"/>
                  </a:cubicBezTo>
                  <a:cubicBezTo>
                    <a:pt x="463" y="210"/>
                    <a:pt x="429" y="204"/>
                    <a:pt x="419" y="196"/>
                  </a:cubicBezTo>
                  <a:cubicBezTo>
                    <a:pt x="409" y="188"/>
                    <a:pt x="406" y="166"/>
                    <a:pt x="414" y="157"/>
                  </a:cubicBezTo>
                  <a:cubicBezTo>
                    <a:pt x="418" y="153"/>
                    <a:pt x="422" y="179"/>
                    <a:pt x="442" y="167"/>
                  </a:cubicBezTo>
                  <a:cubicBezTo>
                    <a:pt x="449" y="163"/>
                    <a:pt x="448" y="151"/>
                    <a:pt x="443" y="145"/>
                  </a:cubicBezTo>
                  <a:cubicBezTo>
                    <a:pt x="434" y="134"/>
                    <a:pt x="421" y="138"/>
                    <a:pt x="414" y="142"/>
                  </a:cubicBezTo>
                  <a:cubicBezTo>
                    <a:pt x="402" y="150"/>
                    <a:pt x="399" y="169"/>
                    <a:pt x="401" y="176"/>
                  </a:cubicBezTo>
                  <a:cubicBezTo>
                    <a:pt x="407" y="203"/>
                    <a:pt x="446" y="214"/>
                    <a:pt x="462" y="197"/>
                  </a:cubicBezTo>
                  <a:cubicBezTo>
                    <a:pt x="467" y="191"/>
                    <a:pt x="473" y="180"/>
                    <a:pt x="474" y="171"/>
                  </a:cubicBezTo>
                  <a:cubicBezTo>
                    <a:pt x="475" y="152"/>
                    <a:pt x="466" y="132"/>
                    <a:pt x="455" y="124"/>
                  </a:cubicBezTo>
                  <a:cubicBezTo>
                    <a:pt x="441" y="114"/>
                    <a:pt x="423" y="112"/>
                    <a:pt x="406" y="118"/>
                  </a:cubicBezTo>
                  <a:cubicBezTo>
                    <a:pt x="410" y="115"/>
                    <a:pt x="412" y="111"/>
                    <a:pt x="414" y="108"/>
                  </a:cubicBezTo>
                  <a:cubicBezTo>
                    <a:pt x="419" y="100"/>
                    <a:pt x="419" y="89"/>
                    <a:pt x="411" y="86"/>
                  </a:cubicBezTo>
                  <a:cubicBezTo>
                    <a:pt x="418" y="96"/>
                    <a:pt x="412" y="110"/>
                    <a:pt x="404" y="119"/>
                  </a:cubicBezTo>
                  <a:cubicBezTo>
                    <a:pt x="397" y="122"/>
                    <a:pt x="390" y="126"/>
                    <a:pt x="385" y="131"/>
                  </a:cubicBezTo>
                  <a:cubicBezTo>
                    <a:pt x="354" y="160"/>
                    <a:pt x="348" y="191"/>
                    <a:pt x="339" y="230"/>
                  </a:cubicBezTo>
                  <a:cubicBezTo>
                    <a:pt x="334" y="253"/>
                    <a:pt x="331" y="279"/>
                    <a:pt x="326" y="314"/>
                  </a:cubicBezTo>
                  <a:cubicBezTo>
                    <a:pt x="326" y="314"/>
                    <a:pt x="326" y="314"/>
                    <a:pt x="326" y="314"/>
                  </a:cubicBezTo>
                  <a:cubicBezTo>
                    <a:pt x="326" y="314"/>
                    <a:pt x="326" y="314"/>
                    <a:pt x="326" y="314"/>
                  </a:cubicBezTo>
                  <a:close/>
                  <a:moveTo>
                    <a:pt x="318" y="313"/>
                  </a:moveTo>
                  <a:cubicBezTo>
                    <a:pt x="318" y="313"/>
                    <a:pt x="318" y="313"/>
                    <a:pt x="318" y="313"/>
                  </a:cubicBezTo>
                  <a:cubicBezTo>
                    <a:pt x="318" y="310"/>
                    <a:pt x="318" y="306"/>
                    <a:pt x="318" y="302"/>
                  </a:cubicBezTo>
                  <a:cubicBezTo>
                    <a:pt x="323" y="241"/>
                    <a:pt x="332" y="207"/>
                    <a:pt x="346" y="171"/>
                  </a:cubicBezTo>
                  <a:cubicBezTo>
                    <a:pt x="352" y="154"/>
                    <a:pt x="365" y="139"/>
                    <a:pt x="366" y="121"/>
                  </a:cubicBezTo>
                  <a:cubicBezTo>
                    <a:pt x="367" y="109"/>
                    <a:pt x="359" y="98"/>
                    <a:pt x="349" y="96"/>
                  </a:cubicBezTo>
                  <a:cubicBezTo>
                    <a:pt x="343" y="95"/>
                    <a:pt x="334" y="97"/>
                    <a:pt x="328" y="103"/>
                  </a:cubicBezTo>
                  <a:cubicBezTo>
                    <a:pt x="325" y="105"/>
                    <a:pt x="323" y="111"/>
                    <a:pt x="323" y="114"/>
                  </a:cubicBezTo>
                  <a:cubicBezTo>
                    <a:pt x="322" y="124"/>
                    <a:pt x="336" y="133"/>
                    <a:pt x="347" y="128"/>
                  </a:cubicBezTo>
                  <a:cubicBezTo>
                    <a:pt x="350" y="127"/>
                    <a:pt x="355" y="120"/>
                    <a:pt x="354" y="114"/>
                  </a:cubicBezTo>
                  <a:cubicBezTo>
                    <a:pt x="354" y="111"/>
                    <a:pt x="351" y="106"/>
                    <a:pt x="346" y="106"/>
                  </a:cubicBezTo>
                  <a:cubicBezTo>
                    <a:pt x="342" y="106"/>
                    <a:pt x="338" y="109"/>
                    <a:pt x="338" y="112"/>
                  </a:cubicBezTo>
                  <a:cubicBezTo>
                    <a:pt x="340" y="122"/>
                    <a:pt x="350" y="116"/>
                    <a:pt x="349" y="119"/>
                  </a:cubicBezTo>
                  <a:cubicBezTo>
                    <a:pt x="349" y="123"/>
                    <a:pt x="341" y="129"/>
                    <a:pt x="335" y="128"/>
                  </a:cubicBezTo>
                  <a:cubicBezTo>
                    <a:pt x="330" y="127"/>
                    <a:pt x="319" y="117"/>
                    <a:pt x="327" y="106"/>
                  </a:cubicBezTo>
                  <a:cubicBezTo>
                    <a:pt x="333" y="98"/>
                    <a:pt x="341" y="95"/>
                    <a:pt x="351" y="97"/>
                  </a:cubicBezTo>
                  <a:cubicBezTo>
                    <a:pt x="355" y="98"/>
                    <a:pt x="359" y="103"/>
                    <a:pt x="361" y="106"/>
                  </a:cubicBezTo>
                  <a:cubicBezTo>
                    <a:pt x="369" y="116"/>
                    <a:pt x="363" y="133"/>
                    <a:pt x="354" y="145"/>
                  </a:cubicBezTo>
                  <a:cubicBezTo>
                    <a:pt x="335" y="175"/>
                    <a:pt x="320" y="225"/>
                    <a:pt x="318" y="279"/>
                  </a:cubicBezTo>
                  <a:cubicBezTo>
                    <a:pt x="318" y="221"/>
                    <a:pt x="316" y="135"/>
                    <a:pt x="318" y="94"/>
                  </a:cubicBezTo>
                  <a:cubicBezTo>
                    <a:pt x="319" y="68"/>
                    <a:pt x="327" y="39"/>
                    <a:pt x="348" y="31"/>
                  </a:cubicBezTo>
                  <a:cubicBezTo>
                    <a:pt x="355" y="29"/>
                    <a:pt x="364" y="26"/>
                    <a:pt x="372" y="30"/>
                  </a:cubicBezTo>
                  <a:cubicBezTo>
                    <a:pt x="388" y="36"/>
                    <a:pt x="397" y="49"/>
                    <a:pt x="397" y="67"/>
                  </a:cubicBezTo>
                  <a:cubicBezTo>
                    <a:pt x="397" y="91"/>
                    <a:pt x="371" y="92"/>
                    <a:pt x="363" y="89"/>
                  </a:cubicBezTo>
                  <a:cubicBezTo>
                    <a:pt x="354" y="84"/>
                    <a:pt x="348" y="69"/>
                    <a:pt x="352" y="61"/>
                  </a:cubicBezTo>
                  <a:cubicBezTo>
                    <a:pt x="354" y="57"/>
                    <a:pt x="362" y="75"/>
                    <a:pt x="374" y="63"/>
                  </a:cubicBezTo>
                  <a:cubicBezTo>
                    <a:pt x="379" y="59"/>
                    <a:pt x="376" y="50"/>
                    <a:pt x="371" y="47"/>
                  </a:cubicBezTo>
                  <a:cubicBezTo>
                    <a:pt x="363" y="41"/>
                    <a:pt x="354" y="46"/>
                    <a:pt x="350" y="50"/>
                  </a:cubicBezTo>
                  <a:cubicBezTo>
                    <a:pt x="342" y="58"/>
                    <a:pt x="344" y="72"/>
                    <a:pt x="346" y="77"/>
                  </a:cubicBezTo>
                  <a:cubicBezTo>
                    <a:pt x="355" y="96"/>
                    <a:pt x="386" y="96"/>
                    <a:pt x="394" y="81"/>
                  </a:cubicBezTo>
                  <a:cubicBezTo>
                    <a:pt x="397" y="76"/>
                    <a:pt x="399" y="67"/>
                    <a:pt x="398" y="60"/>
                  </a:cubicBezTo>
                  <a:cubicBezTo>
                    <a:pt x="395" y="46"/>
                    <a:pt x="385" y="34"/>
                    <a:pt x="376" y="30"/>
                  </a:cubicBezTo>
                  <a:cubicBezTo>
                    <a:pt x="359" y="22"/>
                    <a:pt x="338" y="30"/>
                    <a:pt x="326" y="48"/>
                  </a:cubicBezTo>
                  <a:cubicBezTo>
                    <a:pt x="309" y="74"/>
                    <a:pt x="311" y="98"/>
                    <a:pt x="311" y="128"/>
                  </a:cubicBezTo>
                  <a:cubicBezTo>
                    <a:pt x="311" y="145"/>
                    <a:pt x="315" y="287"/>
                    <a:pt x="318" y="313"/>
                  </a:cubicBezTo>
                  <a:cubicBezTo>
                    <a:pt x="318" y="313"/>
                    <a:pt x="318" y="313"/>
                    <a:pt x="318" y="313"/>
                  </a:cubicBezTo>
                  <a:close/>
                  <a:moveTo>
                    <a:pt x="244" y="319"/>
                  </a:moveTo>
                  <a:cubicBezTo>
                    <a:pt x="244" y="319"/>
                    <a:pt x="244" y="319"/>
                    <a:pt x="244" y="319"/>
                  </a:cubicBezTo>
                  <a:cubicBezTo>
                    <a:pt x="245" y="317"/>
                    <a:pt x="247" y="315"/>
                    <a:pt x="249" y="316"/>
                  </a:cubicBezTo>
                  <a:cubicBezTo>
                    <a:pt x="251" y="316"/>
                    <a:pt x="253" y="318"/>
                    <a:pt x="253" y="319"/>
                  </a:cubicBezTo>
                  <a:cubicBezTo>
                    <a:pt x="255" y="320"/>
                    <a:pt x="258" y="320"/>
                    <a:pt x="260" y="320"/>
                  </a:cubicBezTo>
                  <a:cubicBezTo>
                    <a:pt x="260" y="319"/>
                    <a:pt x="260" y="319"/>
                    <a:pt x="260" y="319"/>
                  </a:cubicBezTo>
                  <a:cubicBezTo>
                    <a:pt x="261" y="317"/>
                    <a:pt x="261" y="317"/>
                    <a:pt x="261" y="317"/>
                  </a:cubicBezTo>
                  <a:cubicBezTo>
                    <a:pt x="261" y="316"/>
                    <a:pt x="261" y="316"/>
                    <a:pt x="261" y="316"/>
                  </a:cubicBezTo>
                  <a:cubicBezTo>
                    <a:pt x="262" y="315"/>
                    <a:pt x="262" y="315"/>
                    <a:pt x="262" y="315"/>
                  </a:cubicBezTo>
                  <a:cubicBezTo>
                    <a:pt x="263" y="314"/>
                    <a:pt x="263" y="314"/>
                    <a:pt x="263" y="314"/>
                  </a:cubicBezTo>
                  <a:cubicBezTo>
                    <a:pt x="263" y="313"/>
                    <a:pt x="263" y="313"/>
                    <a:pt x="263" y="313"/>
                  </a:cubicBezTo>
                  <a:cubicBezTo>
                    <a:pt x="264" y="312"/>
                    <a:pt x="264" y="312"/>
                    <a:pt x="264" y="312"/>
                  </a:cubicBezTo>
                  <a:cubicBezTo>
                    <a:pt x="266" y="311"/>
                    <a:pt x="266" y="311"/>
                    <a:pt x="266" y="311"/>
                  </a:cubicBezTo>
                  <a:cubicBezTo>
                    <a:pt x="265" y="309"/>
                    <a:pt x="265" y="309"/>
                    <a:pt x="265" y="309"/>
                  </a:cubicBezTo>
                  <a:cubicBezTo>
                    <a:pt x="264" y="308"/>
                    <a:pt x="263" y="307"/>
                    <a:pt x="262" y="305"/>
                  </a:cubicBezTo>
                  <a:cubicBezTo>
                    <a:pt x="262" y="306"/>
                    <a:pt x="262" y="306"/>
                    <a:pt x="262" y="306"/>
                  </a:cubicBezTo>
                  <a:cubicBezTo>
                    <a:pt x="258" y="306"/>
                    <a:pt x="256" y="302"/>
                    <a:pt x="257" y="299"/>
                  </a:cubicBezTo>
                  <a:cubicBezTo>
                    <a:pt x="258" y="298"/>
                    <a:pt x="258" y="298"/>
                    <a:pt x="258" y="298"/>
                  </a:cubicBezTo>
                  <a:cubicBezTo>
                    <a:pt x="258" y="298"/>
                    <a:pt x="258" y="298"/>
                    <a:pt x="258" y="298"/>
                  </a:cubicBezTo>
                  <a:cubicBezTo>
                    <a:pt x="244" y="275"/>
                    <a:pt x="222" y="234"/>
                    <a:pt x="216" y="223"/>
                  </a:cubicBezTo>
                  <a:cubicBezTo>
                    <a:pt x="204" y="200"/>
                    <a:pt x="194" y="182"/>
                    <a:pt x="196" y="156"/>
                  </a:cubicBezTo>
                  <a:cubicBezTo>
                    <a:pt x="200" y="125"/>
                    <a:pt x="230" y="112"/>
                    <a:pt x="249" y="124"/>
                  </a:cubicBezTo>
                  <a:cubicBezTo>
                    <a:pt x="266" y="134"/>
                    <a:pt x="268" y="153"/>
                    <a:pt x="261" y="165"/>
                  </a:cubicBezTo>
                  <a:cubicBezTo>
                    <a:pt x="253" y="176"/>
                    <a:pt x="237" y="181"/>
                    <a:pt x="223" y="171"/>
                  </a:cubicBezTo>
                  <a:cubicBezTo>
                    <a:pt x="219" y="168"/>
                    <a:pt x="213" y="158"/>
                    <a:pt x="215" y="149"/>
                  </a:cubicBezTo>
                  <a:cubicBezTo>
                    <a:pt x="217" y="144"/>
                    <a:pt x="221" y="137"/>
                    <a:pt x="230" y="138"/>
                  </a:cubicBezTo>
                  <a:cubicBezTo>
                    <a:pt x="235" y="139"/>
                    <a:pt x="241" y="144"/>
                    <a:pt x="239" y="149"/>
                  </a:cubicBezTo>
                  <a:cubicBezTo>
                    <a:pt x="235" y="163"/>
                    <a:pt x="222" y="153"/>
                    <a:pt x="221" y="156"/>
                  </a:cubicBezTo>
                  <a:cubicBezTo>
                    <a:pt x="221" y="164"/>
                    <a:pt x="232" y="173"/>
                    <a:pt x="241" y="173"/>
                  </a:cubicBezTo>
                  <a:cubicBezTo>
                    <a:pt x="248" y="172"/>
                    <a:pt x="267" y="161"/>
                    <a:pt x="257" y="143"/>
                  </a:cubicBezTo>
                  <a:cubicBezTo>
                    <a:pt x="251" y="130"/>
                    <a:pt x="241" y="125"/>
                    <a:pt x="226" y="127"/>
                  </a:cubicBezTo>
                  <a:cubicBezTo>
                    <a:pt x="217" y="127"/>
                    <a:pt x="208" y="138"/>
                    <a:pt x="204" y="144"/>
                  </a:cubicBezTo>
                  <a:cubicBezTo>
                    <a:pt x="195" y="161"/>
                    <a:pt x="202" y="182"/>
                    <a:pt x="208" y="194"/>
                  </a:cubicBezTo>
                  <a:cubicBezTo>
                    <a:pt x="224" y="229"/>
                    <a:pt x="242" y="263"/>
                    <a:pt x="259" y="297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65" y="295"/>
                    <a:pt x="267" y="299"/>
                    <a:pt x="265" y="304"/>
                  </a:cubicBezTo>
                  <a:cubicBezTo>
                    <a:pt x="265" y="304"/>
                    <a:pt x="265" y="304"/>
                    <a:pt x="265" y="304"/>
                  </a:cubicBezTo>
                  <a:cubicBezTo>
                    <a:pt x="265" y="304"/>
                    <a:pt x="265" y="304"/>
                    <a:pt x="265" y="304"/>
                  </a:cubicBezTo>
                  <a:cubicBezTo>
                    <a:pt x="265" y="305"/>
                    <a:pt x="265" y="305"/>
                    <a:pt x="265" y="305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6" y="307"/>
                    <a:pt x="266" y="307"/>
                    <a:pt x="266" y="307"/>
                  </a:cubicBezTo>
                  <a:cubicBezTo>
                    <a:pt x="267" y="308"/>
                    <a:pt x="267" y="308"/>
                    <a:pt x="267" y="308"/>
                  </a:cubicBezTo>
                  <a:cubicBezTo>
                    <a:pt x="268" y="310"/>
                    <a:pt x="268" y="310"/>
                    <a:pt x="268" y="310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83" y="307"/>
                    <a:pt x="292" y="313"/>
                    <a:pt x="293" y="324"/>
                  </a:cubicBezTo>
                  <a:cubicBezTo>
                    <a:pt x="293" y="326"/>
                    <a:pt x="293" y="326"/>
                    <a:pt x="293" y="326"/>
                  </a:cubicBezTo>
                  <a:cubicBezTo>
                    <a:pt x="293" y="329"/>
                    <a:pt x="293" y="329"/>
                    <a:pt x="293" y="329"/>
                  </a:cubicBezTo>
                  <a:cubicBezTo>
                    <a:pt x="299" y="331"/>
                    <a:pt x="299" y="331"/>
                    <a:pt x="299" y="331"/>
                  </a:cubicBezTo>
                  <a:cubicBezTo>
                    <a:pt x="307" y="334"/>
                    <a:pt x="307" y="334"/>
                    <a:pt x="307" y="334"/>
                  </a:cubicBezTo>
                  <a:cubicBezTo>
                    <a:pt x="316" y="338"/>
                    <a:pt x="316" y="338"/>
                    <a:pt x="316" y="338"/>
                  </a:cubicBezTo>
                  <a:cubicBezTo>
                    <a:pt x="326" y="342"/>
                    <a:pt x="326" y="342"/>
                    <a:pt x="326" y="342"/>
                  </a:cubicBezTo>
                  <a:cubicBezTo>
                    <a:pt x="336" y="348"/>
                    <a:pt x="336" y="348"/>
                    <a:pt x="336" y="348"/>
                  </a:cubicBezTo>
                  <a:cubicBezTo>
                    <a:pt x="347" y="354"/>
                    <a:pt x="347" y="354"/>
                    <a:pt x="347" y="354"/>
                  </a:cubicBezTo>
                  <a:cubicBezTo>
                    <a:pt x="359" y="361"/>
                    <a:pt x="359" y="361"/>
                    <a:pt x="359" y="361"/>
                  </a:cubicBezTo>
                  <a:cubicBezTo>
                    <a:pt x="370" y="368"/>
                    <a:pt x="370" y="368"/>
                    <a:pt x="370" y="368"/>
                  </a:cubicBezTo>
                  <a:cubicBezTo>
                    <a:pt x="386" y="379"/>
                    <a:pt x="386" y="379"/>
                    <a:pt x="386" y="379"/>
                  </a:cubicBezTo>
                  <a:cubicBezTo>
                    <a:pt x="400" y="390"/>
                    <a:pt x="400" y="390"/>
                    <a:pt x="400" y="390"/>
                  </a:cubicBezTo>
                  <a:cubicBezTo>
                    <a:pt x="413" y="400"/>
                    <a:pt x="413" y="400"/>
                    <a:pt x="413" y="400"/>
                  </a:cubicBezTo>
                  <a:cubicBezTo>
                    <a:pt x="424" y="410"/>
                    <a:pt x="424" y="410"/>
                    <a:pt x="424" y="410"/>
                  </a:cubicBezTo>
                  <a:cubicBezTo>
                    <a:pt x="432" y="419"/>
                    <a:pt x="432" y="419"/>
                    <a:pt x="432" y="419"/>
                  </a:cubicBezTo>
                  <a:cubicBezTo>
                    <a:pt x="438" y="426"/>
                    <a:pt x="438" y="426"/>
                    <a:pt x="438" y="426"/>
                  </a:cubicBezTo>
                  <a:cubicBezTo>
                    <a:pt x="440" y="431"/>
                    <a:pt x="440" y="431"/>
                    <a:pt x="440" y="431"/>
                  </a:cubicBezTo>
                  <a:cubicBezTo>
                    <a:pt x="440" y="435"/>
                    <a:pt x="440" y="435"/>
                    <a:pt x="440" y="435"/>
                  </a:cubicBezTo>
                  <a:cubicBezTo>
                    <a:pt x="437" y="437"/>
                    <a:pt x="437" y="437"/>
                    <a:pt x="437" y="437"/>
                  </a:cubicBezTo>
                  <a:cubicBezTo>
                    <a:pt x="430" y="437"/>
                    <a:pt x="430" y="437"/>
                    <a:pt x="430" y="437"/>
                  </a:cubicBezTo>
                  <a:cubicBezTo>
                    <a:pt x="422" y="434"/>
                    <a:pt x="422" y="434"/>
                    <a:pt x="422" y="434"/>
                  </a:cubicBezTo>
                  <a:cubicBezTo>
                    <a:pt x="410" y="430"/>
                    <a:pt x="410" y="430"/>
                    <a:pt x="410" y="430"/>
                  </a:cubicBezTo>
                  <a:cubicBezTo>
                    <a:pt x="397" y="423"/>
                    <a:pt x="397" y="423"/>
                    <a:pt x="397" y="423"/>
                  </a:cubicBezTo>
                  <a:cubicBezTo>
                    <a:pt x="383" y="416"/>
                    <a:pt x="383" y="416"/>
                    <a:pt x="383" y="416"/>
                  </a:cubicBezTo>
                  <a:cubicBezTo>
                    <a:pt x="368" y="407"/>
                    <a:pt x="368" y="407"/>
                    <a:pt x="368" y="407"/>
                  </a:cubicBezTo>
                  <a:cubicBezTo>
                    <a:pt x="351" y="396"/>
                    <a:pt x="351" y="396"/>
                    <a:pt x="351" y="396"/>
                  </a:cubicBezTo>
                  <a:cubicBezTo>
                    <a:pt x="339" y="388"/>
                    <a:pt x="339" y="388"/>
                    <a:pt x="339" y="388"/>
                  </a:cubicBezTo>
                  <a:cubicBezTo>
                    <a:pt x="329" y="380"/>
                    <a:pt x="329" y="380"/>
                    <a:pt x="329" y="380"/>
                  </a:cubicBezTo>
                  <a:cubicBezTo>
                    <a:pt x="318" y="372"/>
                    <a:pt x="318" y="372"/>
                    <a:pt x="318" y="372"/>
                  </a:cubicBezTo>
                  <a:cubicBezTo>
                    <a:pt x="309" y="364"/>
                    <a:pt x="309" y="364"/>
                    <a:pt x="309" y="364"/>
                  </a:cubicBezTo>
                  <a:cubicBezTo>
                    <a:pt x="301" y="357"/>
                    <a:pt x="301" y="357"/>
                    <a:pt x="301" y="357"/>
                  </a:cubicBezTo>
                  <a:cubicBezTo>
                    <a:pt x="294" y="350"/>
                    <a:pt x="294" y="350"/>
                    <a:pt x="294" y="350"/>
                  </a:cubicBezTo>
                  <a:cubicBezTo>
                    <a:pt x="288" y="345"/>
                    <a:pt x="288" y="345"/>
                    <a:pt x="288" y="345"/>
                  </a:cubicBezTo>
                  <a:cubicBezTo>
                    <a:pt x="284" y="339"/>
                    <a:pt x="284" y="339"/>
                    <a:pt x="284" y="339"/>
                  </a:cubicBezTo>
                  <a:cubicBezTo>
                    <a:pt x="272" y="344"/>
                    <a:pt x="259" y="338"/>
                    <a:pt x="259" y="323"/>
                  </a:cubicBezTo>
                  <a:cubicBezTo>
                    <a:pt x="257" y="323"/>
                    <a:pt x="255" y="323"/>
                    <a:pt x="252" y="322"/>
                  </a:cubicBezTo>
                  <a:cubicBezTo>
                    <a:pt x="252" y="323"/>
                    <a:pt x="252" y="323"/>
                    <a:pt x="252" y="323"/>
                  </a:cubicBezTo>
                  <a:cubicBezTo>
                    <a:pt x="252" y="323"/>
                    <a:pt x="252" y="323"/>
                    <a:pt x="252" y="323"/>
                  </a:cubicBezTo>
                  <a:cubicBezTo>
                    <a:pt x="250" y="328"/>
                    <a:pt x="244" y="325"/>
                    <a:pt x="243" y="321"/>
                  </a:cubicBezTo>
                  <a:cubicBezTo>
                    <a:pt x="211" y="317"/>
                    <a:pt x="180" y="311"/>
                    <a:pt x="147" y="308"/>
                  </a:cubicBezTo>
                  <a:cubicBezTo>
                    <a:pt x="126" y="306"/>
                    <a:pt x="102" y="312"/>
                    <a:pt x="93" y="328"/>
                  </a:cubicBezTo>
                  <a:cubicBezTo>
                    <a:pt x="83" y="346"/>
                    <a:pt x="94" y="366"/>
                    <a:pt x="113" y="369"/>
                  </a:cubicBezTo>
                  <a:cubicBezTo>
                    <a:pt x="133" y="372"/>
                    <a:pt x="136" y="354"/>
                    <a:pt x="134" y="347"/>
                  </a:cubicBezTo>
                  <a:cubicBezTo>
                    <a:pt x="134" y="345"/>
                    <a:pt x="129" y="330"/>
                    <a:pt x="115" y="333"/>
                  </a:cubicBezTo>
                  <a:cubicBezTo>
                    <a:pt x="112" y="334"/>
                    <a:pt x="126" y="343"/>
                    <a:pt x="114" y="352"/>
                  </a:cubicBezTo>
                  <a:cubicBezTo>
                    <a:pt x="110" y="355"/>
                    <a:pt x="103" y="351"/>
                    <a:pt x="101" y="347"/>
                  </a:cubicBezTo>
                  <a:cubicBezTo>
                    <a:pt x="97" y="339"/>
                    <a:pt x="103" y="332"/>
                    <a:pt x="107" y="329"/>
                  </a:cubicBezTo>
                  <a:cubicBezTo>
                    <a:pt x="114" y="324"/>
                    <a:pt x="126" y="327"/>
                    <a:pt x="129" y="330"/>
                  </a:cubicBezTo>
                  <a:cubicBezTo>
                    <a:pt x="144" y="340"/>
                    <a:pt x="140" y="364"/>
                    <a:pt x="127" y="371"/>
                  </a:cubicBezTo>
                  <a:cubicBezTo>
                    <a:pt x="114" y="377"/>
                    <a:pt x="102" y="376"/>
                    <a:pt x="94" y="369"/>
                  </a:cubicBezTo>
                  <a:cubicBezTo>
                    <a:pt x="86" y="361"/>
                    <a:pt x="81" y="345"/>
                    <a:pt x="84" y="333"/>
                  </a:cubicBezTo>
                  <a:cubicBezTo>
                    <a:pt x="87" y="323"/>
                    <a:pt x="96" y="314"/>
                    <a:pt x="107" y="309"/>
                  </a:cubicBezTo>
                  <a:cubicBezTo>
                    <a:pt x="132" y="299"/>
                    <a:pt x="151" y="303"/>
                    <a:pt x="177" y="307"/>
                  </a:cubicBezTo>
                  <a:cubicBezTo>
                    <a:pt x="187" y="309"/>
                    <a:pt x="218" y="314"/>
                    <a:pt x="244" y="319"/>
                  </a:cubicBezTo>
                  <a:cubicBezTo>
                    <a:pt x="244" y="319"/>
                    <a:pt x="244" y="319"/>
                    <a:pt x="244" y="319"/>
                  </a:cubicBezTo>
                  <a:close/>
                  <a:moveTo>
                    <a:pt x="303" y="401"/>
                  </a:moveTo>
                  <a:cubicBezTo>
                    <a:pt x="303" y="401"/>
                    <a:pt x="303" y="401"/>
                    <a:pt x="303" y="401"/>
                  </a:cubicBezTo>
                  <a:cubicBezTo>
                    <a:pt x="296" y="442"/>
                    <a:pt x="297" y="437"/>
                    <a:pt x="290" y="479"/>
                  </a:cubicBezTo>
                  <a:cubicBezTo>
                    <a:pt x="287" y="500"/>
                    <a:pt x="288" y="525"/>
                    <a:pt x="304" y="535"/>
                  </a:cubicBezTo>
                  <a:cubicBezTo>
                    <a:pt x="309" y="538"/>
                    <a:pt x="316" y="541"/>
                    <a:pt x="323" y="540"/>
                  </a:cubicBezTo>
                  <a:cubicBezTo>
                    <a:pt x="337" y="538"/>
                    <a:pt x="346" y="528"/>
                    <a:pt x="350" y="514"/>
                  </a:cubicBezTo>
                  <a:cubicBezTo>
                    <a:pt x="354" y="495"/>
                    <a:pt x="333" y="489"/>
                    <a:pt x="326" y="491"/>
                  </a:cubicBezTo>
                  <a:cubicBezTo>
                    <a:pt x="318" y="493"/>
                    <a:pt x="310" y="504"/>
                    <a:pt x="312" y="511"/>
                  </a:cubicBezTo>
                  <a:cubicBezTo>
                    <a:pt x="313" y="515"/>
                    <a:pt x="323" y="502"/>
                    <a:pt x="331" y="513"/>
                  </a:cubicBezTo>
                  <a:cubicBezTo>
                    <a:pt x="333" y="518"/>
                    <a:pt x="330" y="524"/>
                    <a:pt x="325" y="526"/>
                  </a:cubicBezTo>
                  <a:cubicBezTo>
                    <a:pt x="317" y="529"/>
                    <a:pt x="311" y="524"/>
                    <a:pt x="309" y="520"/>
                  </a:cubicBezTo>
                  <a:cubicBezTo>
                    <a:pt x="304" y="512"/>
                    <a:pt x="307" y="501"/>
                    <a:pt x="310" y="497"/>
                  </a:cubicBezTo>
                  <a:cubicBezTo>
                    <a:pt x="321" y="484"/>
                    <a:pt x="346" y="488"/>
                    <a:pt x="350" y="502"/>
                  </a:cubicBezTo>
                  <a:cubicBezTo>
                    <a:pt x="352" y="507"/>
                    <a:pt x="352" y="515"/>
                    <a:pt x="350" y="520"/>
                  </a:cubicBezTo>
                  <a:cubicBezTo>
                    <a:pt x="345" y="531"/>
                    <a:pt x="335" y="539"/>
                    <a:pt x="326" y="541"/>
                  </a:cubicBezTo>
                  <a:cubicBezTo>
                    <a:pt x="313" y="543"/>
                    <a:pt x="300" y="537"/>
                    <a:pt x="292" y="525"/>
                  </a:cubicBezTo>
                  <a:cubicBezTo>
                    <a:pt x="293" y="530"/>
                    <a:pt x="293" y="536"/>
                    <a:pt x="292" y="541"/>
                  </a:cubicBezTo>
                  <a:cubicBezTo>
                    <a:pt x="290" y="550"/>
                    <a:pt x="283" y="558"/>
                    <a:pt x="275" y="555"/>
                  </a:cubicBezTo>
                  <a:cubicBezTo>
                    <a:pt x="287" y="552"/>
                    <a:pt x="292" y="538"/>
                    <a:pt x="291" y="526"/>
                  </a:cubicBezTo>
                  <a:cubicBezTo>
                    <a:pt x="291" y="524"/>
                    <a:pt x="291" y="523"/>
                    <a:pt x="291" y="522"/>
                  </a:cubicBezTo>
                  <a:cubicBezTo>
                    <a:pt x="290" y="521"/>
                    <a:pt x="289" y="519"/>
                    <a:pt x="289" y="518"/>
                  </a:cubicBezTo>
                  <a:cubicBezTo>
                    <a:pt x="288" y="515"/>
                    <a:pt x="287" y="512"/>
                    <a:pt x="286" y="509"/>
                  </a:cubicBezTo>
                  <a:cubicBezTo>
                    <a:pt x="286" y="509"/>
                    <a:pt x="286" y="509"/>
                    <a:pt x="286" y="509"/>
                  </a:cubicBezTo>
                  <a:cubicBezTo>
                    <a:pt x="286" y="509"/>
                    <a:pt x="286" y="509"/>
                    <a:pt x="286" y="509"/>
                  </a:cubicBezTo>
                  <a:cubicBezTo>
                    <a:pt x="281" y="489"/>
                    <a:pt x="286" y="471"/>
                    <a:pt x="291" y="450"/>
                  </a:cubicBezTo>
                  <a:cubicBezTo>
                    <a:pt x="294" y="436"/>
                    <a:pt x="296" y="421"/>
                    <a:pt x="303" y="401"/>
                  </a:cubicBezTo>
                  <a:cubicBezTo>
                    <a:pt x="303" y="401"/>
                    <a:pt x="303" y="401"/>
                    <a:pt x="303" y="401"/>
                  </a:cubicBezTo>
                  <a:close/>
                  <a:moveTo>
                    <a:pt x="305" y="396"/>
                  </a:moveTo>
                  <a:cubicBezTo>
                    <a:pt x="305" y="396"/>
                    <a:pt x="305" y="396"/>
                    <a:pt x="305" y="396"/>
                  </a:cubicBezTo>
                  <a:cubicBezTo>
                    <a:pt x="327" y="426"/>
                    <a:pt x="339" y="450"/>
                    <a:pt x="352" y="471"/>
                  </a:cubicBezTo>
                  <a:cubicBezTo>
                    <a:pt x="374" y="509"/>
                    <a:pt x="393" y="538"/>
                    <a:pt x="391" y="583"/>
                  </a:cubicBezTo>
                  <a:cubicBezTo>
                    <a:pt x="389" y="613"/>
                    <a:pt x="368" y="637"/>
                    <a:pt x="341" y="640"/>
                  </a:cubicBezTo>
                  <a:cubicBezTo>
                    <a:pt x="327" y="642"/>
                    <a:pt x="305" y="634"/>
                    <a:pt x="292" y="618"/>
                  </a:cubicBezTo>
                  <a:cubicBezTo>
                    <a:pt x="285" y="610"/>
                    <a:pt x="281" y="597"/>
                    <a:pt x="281" y="588"/>
                  </a:cubicBezTo>
                  <a:cubicBezTo>
                    <a:pt x="281" y="564"/>
                    <a:pt x="320" y="543"/>
                    <a:pt x="345" y="560"/>
                  </a:cubicBezTo>
                  <a:cubicBezTo>
                    <a:pt x="351" y="564"/>
                    <a:pt x="363" y="581"/>
                    <a:pt x="359" y="596"/>
                  </a:cubicBezTo>
                  <a:cubicBezTo>
                    <a:pt x="357" y="604"/>
                    <a:pt x="350" y="617"/>
                    <a:pt x="335" y="615"/>
                  </a:cubicBezTo>
                  <a:cubicBezTo>
                    <a:pt x="326" y="614"/>
                    <a:pt x="317" y="606"/>
                    <a:pt x="319" y="597"/>
                  </a:cubicBezTo>
                  <a:cubicBezTo>
                    <a:pt x="326" y="574"/>
                    <a:pt x="349" y="590"/>
                    <a:pt x="348" y="584"/>
                  </a:cubicBezTo>
                  <a:cubicBezTo>
                    <a:pt x="348" y="571"/>
                    <a:pt x="329" y="556"/>
                    <a:pt x="315" y="558"/>
                  </a:cubicBezTo>
                  <a:cubicBezTo>
                    <a:pt x="302" y="559"/>
                    <a:pt x="271" y="579"/>
                    <a:pt x="289" y="609"/>
                  </a:cubicBezTo>
                  <a:cubicBezTo>
                    <a:pt x="301" y="630"/>
                    <a:pt x="321" y="641"/>
                    <a:pt x="346" y="638"/>
                  </a:cubicBezTo>
                  <a:cubicBezTo>
                    <a:pt x="358" y="636"/>
                    <a:pt x="369" y="626"/>
                    <a:pt x="375" y="619"/>
                  </a:cubicBezTo>
                  <a:cubicBezTo>
                    <a:pt x="396" y="595"/>
                    <a:pt x="385" y="552"/>
                    <a:pt x="368" y="519"/>
                  </a:cubicBezTo>
                  <a:cubicBezTo>
                    <a:pt x="350" y="483"/>
                    <a:pt x="343" y="469"/>
                    <a:pt x="335" y="453"/>
                  </a:cubicBezTo>
                  <a:cubicBezTo>
                    <a:pt x="335" y="454"/>
                    <a:pt x="335" y="456"/>
                    <a:pt x="335" y="457"/>
                  </a:cubicBezTo>
                  <a:cubicBezTo>
                    <a:pt x="335" y="466"/>
                    <a:pt x="328" y="474"/>
                    <a:pt x="320" y="476"/>
                  </a:cubicBezTo>
                  <a:cubicBezTo>
                    <a:pt x="316" y="476"/>
                    <a:pt x="309" y="474"/>
                    <a:pt x="305" y="469"/>
                  </a:cubicBezTo>
                  <a:cubicBezTo>
                    <a:pt x="302" y="467"/>
                    <a:pt x="301" y="463"/>
                    <a:pt x="301" y="460"/>
                  </a:cubicBezTo>
                  <a:cubicBezTo>
                    <a:pt x="301" y="453"/>
                    <a:pt x="312" y="446"/>
                    <a:pt x="320" y="451"/>
                  </a:cubicBezTo>
                  <a:cubicBezTo>
                    <a:pt x="322" y="452"/>
                    <a:pt x="326" y="457"/>
                    <a:pt x="325" y="462"/>
                  </a:cubicBezTo>
                  <a:cubicBezTo>
                    <a:pt x="325" y="464"/>
                    <a:pt x="323" y="468"/>
                    <a:pt x="318" y="468"/>
                  </a:cubicBezTo>
                  <a:cubicBezTo>
                    <a:pt x="315" y="468"/>
                    <a:pt x="312" y="465"/>
                    <a:pt x="313" y="463"/>
                  </a:cubicBezTo>
                  <a:cubicBezTo>
                    <a:pt x="314" y="455"/>
                    <a:pt x="322" y="460"/>
                    <a:pt x="322" y="458"/>
                  </a:cubicBezTo>
                  <a:cubicBezTo>
                    <a:pt x="321" y="454"/>
                    <a:pt x="315" y="450"/>
                    <a:pt x="311" y="450"/>
                  </a:cubicBezTo>
                  <a:cubicBezTo>
                    <a:pt x="307" y="451"/>
                    <a:pt x="298" y="458"/>
                    <a:pt x="303" y="467"/>
                  </a:cubicBezTo>
                  <a:cubicBezTo>
                    <a:pt x="308" y="473"/>
                    <a:pt x="314" y="476"/>
                    <a:pt x="322" y="475"/>
                  </a:cubicBezTo>
                  <a:cubicBezTo>
                    <a:pt x="325" y="474"/>
                    <a:pt x="329" y="471"/>
                    <a:pt x="330" y="468"/>
                  </a:cubicBezTo>
                  <a:cubicBezTo>
                    <a:pt x="335" y="462"/>
                    <a:pt x="334" y="453"/>
                    <a:pt x="330" y="444"/>
                  </a:cubicBezTo>
                  <a:cubicBezTo>
                    <a:pt x="328" y="440"/>
                    <a:pt x="325" y="435"/>
                    <a:pt x="323" y="430"/>
                  </a:cubicBezTo>
                  <a:cubicBezTo>
                    <a:pt x="316" y="418"/>
                    <a:pt x="315" y="417"/>
                    <a:pt x="306" y="400"/>
                  </a:cubicBezTo>
                  <a:cubicBezTo>
                    <a:pt x="307" y="402"/>
                    <a:pt x="308" y="404"/>
                    <a:pt x="310" y="406"/>
                  </a:cubicBezTo>
                  <a:cubicBezTo>
                    <a:pt x="305" y="396"/>
                    <a:pt x="305" y="396"/>
                    <a:pt x="305" y="396"/>
                  </a:cubicBezTo>
                  <a:close/>
                  <a:moveTo>
                    <a:pt x="282" y="375"/>
                  </a:moveTo>
                  <a:cubicBezTo>
                    <a:pt x="282" y="375"/>
                    <a:pt x="282" y="375"/>
                    <a:pt x="282" y="375"/>
                  </a:cubicBezTo>
                  <a:cubicBezTo>
                    <a:pt x="281" y="378"/>
                    <a:pt x="280" y="383"/>
                    <a:pt x="279" y="389"/>
                  </a:cubicBezTo>
                  <a:cubicBezTo>
                    <a:pt x="278" y="392"/>
                    <a:pt x="277" y="394"/>
                    <a:pt x="277" y="396"/>
                  </a:cubicBezTo>
                  <a:cubicBezTo>
                    <a:pt x="276" y="401"/>
                    <a:pt x="275" y="406"/>
                    <a:pt x="273" y="410"/>
                  </a:cubicBezTo>
                  <a:cubicBezTo>
                    <a:pt x="269" y="425"/>
                    <a:pt x="265" y="439"/>
                    <a:pt x="263" y="444"/>
                  </a:cubicBezTo>
                  <a:cubicBezTo>
                    <a:pt x="258" y="462"/>
                    <a:pt x="255" y="476"/>
                    <a:pt x="240" y="489"/>
                  </a:cubicBezTo>
                  <a:cubicBezTo>
                    <a:pt x="222" y="505"/>
                    <a:pt x="195" y="495"/>
                    <a:pt x="198" y="470"/>
                  </a:cubicBezTo>
                  <a:cubicBezTo>
                    <a:pt x="200" y="446"/>
                    <a:pt x="230" y="448"/>
                    <a:pt x="234" y="468"/>
                  </a:cubicBezTo>
                  <a:cubicBezTo>
                    <a:pt x="234" y="471"/>
                    <a:pt x="233" y="480"/>
                    <a:pt x="227" y="483"/>
                  </a:cubicBezTo>
                  <a:cubicBezTo>
                    <a:pt x="224" y="485"/>
                    <a:pt x="217" y="487"/>
                    <a:pt x="214" y="482"/>
                  </a:cubicBezTo>
                  <a:cubicBezTo>
                    <a:pt x="211" y="479"/>
                    <a:pt x="211" y="473"/>
                    <a:pt x="214" y="472"/>
                  </a:cubicBezTo>
                  <a:cubicBezTo>
                    <a:pt x="224" y="466"/>
                    <a:pt x="225" y="478"/>
                    <a:pt x="227" y="476"/>
                  </a:cubicBezTo>
                  <a:cubicBezTo>
                    <a:pt x="231" y="473"/>
                    <a:pt x="230" y="462"/>
                    <a:pt x="225" y="458"/>
                  </a:cubicBezTo>
                  <a:cubicBezTo>
                    <a:pt x="221" y="455"/>
                    <a:pt x="206" y="451"/>
                    <a:pt x="202" y="466"/>
                  </a:cubicBezTo>
                  <a:cubicBezTo>
                    <a:pt x="197" y="481"/>
                    <a:pt x="211" y="500"/>
                    <a:pt x="228" y="493"/>
                  </a:cubicBezTo>
                  <a:cubicBezTo>
                    <a:pt x="240" y="488"/>
                    <a:pt x="250" y="472"/>
                    <a:pt x="253" y="463"/>
                  </a:cubicBezTo>
                  <a:cubicBezTo>
                    <a:pt x="259" y="448"/>
                    <a:pt x="264" y="432"/>
                    <a:pt x="268" y="417"/>
                  </a:cubicBezTo>
                  <a:cubicBezTo>
                    <a:pt x="269" y="413"/>
                    <a:pt x="269" y="413"/>
                    <a:pt x="269" y="413"/>
                  </a:cubicBezTo>
                  <a:cubicBezTo>
                    <a:pt x="273" y="402"/>
                    <a:pt x="276" y="391"/>
                    <a:pt x="280" y="380"/>
                  </a:cubicBezTo>
                  <a:cubicBezTo>
                    <a:pt x="280" y="379"/>
                    <a:pt x="280" y="379"/>
                    <a:pt x="280" y="379"/>
                  </a:cubicBezTo>
                  <a:cubicBezTo>
                    <a:pt x="280" y="380"/>
                    <a:pt x="280" y="380"/>
                    <a:pt x="280" y="380"/>
                  </a:cubicBezTo>
                  <a:cubicBezTo>
                    <a:pt x="281" y="378"/>
                    <a:pt x="281" y="376"/>
                    <a:pt x="282" y="375"/>
                  </a:cubicBezTo>
                  <a:cubicBezTo>
                    <a:pt x="280" y="376"/>
                    <a:pt x="280" y="376"/>
                    <a:pt x="280" y="376"/>
                  </a:cubicBezTo>
                  <a:cubicBezTo>
                    <a:pt x="280" y="376"/>
                    <a:pt x="281" y="375"/>
                    <a:pt x="281" y="375"/>
                  </a:cubicBezTo>
                  <a:cubicBezTo>
                    <a:pt x="265" y="389"/>
                    <a:pt x="249" y="401"/>
                    <a:pt x="234" y="415"/>
                  </a:cubicBezTo>
                  <a:cubicBezTo>
                    <a:pt x="226" y="422"/>
                    <a:pt x="219" y="433"/>
                    <a:pt x="222" y="441"/>
                  </a:cubicBezTo>
                  <a:cubicBezTo>
                    <a:pt x="223" y="444"/>
                    <a:pt x="225" y="448"/>
                    <a:pt x="227" y="449"/>
                  </a:cubicBezTo>
                  <a:cubicBezTo>
                    <a:pt x="234" y="453"/>
                    <a:pt x="240" y="452"/>
                    <a:pt x="246" y="447"/>
                  </a:cubicBezTo>
                  <a:cubicBezTo>
                    <a:pt x="254" y="441"/>
                    <a:pt x="247" y="433"/>
                    <a:pt x="244" y="431"/>
                  </a:cubicBezTo>
                  <a:cubicBezTo>
                    <a:pt x="240" y="429"/>
                    <a:pt x="234" y="431"/>
                    <a:pt x="232" y="435"/>
                  </a:cubicBezTo>
                  <a:cubicBezTo>
                    <a:pt x="232" y="436"/>
                    <a:pt x="240" y="434"/>
                    <a:pt x="239" y="441"/>
                  </a:cubicBezTo>
                  <a:cubicBezTo>
                    <a:pt x="239" y="444"/>
                    <a:pt x="235" y="445"/>
                    <a:pt x="233" y="444"/>
                  </a:cubicBezTo>
                  <a:cubicBezTo>
                    <a:pt x="229" y="443"/>
                    <a:pt x="228" y="439"/>
                    <a:pt x="228" y="437"/>
                  </a:cubicBezTo>
                  <a:cubicBezTo>
                    <a:pt x="229" y="432"/>
                    <a:pt x="234" y="429"/>
                    <a:pt x="236" y="429"/>
                  </a:cubicBezTo>
                  <a:cubicBezTo>
                    <a:pt x="244" y="427"/>
                    <a:pt x="252" y="436"/>
                    <a:pt x="250" y="443"/>
                  </a:cubicBezTo>
                  <a:cubicBezTo>
                    <a:pt x="247" y="452"/>
                    <a:pt x="236" y="456"/>
                    <a:pt x="227" y="452"/>
                  </a:cubicBezTo>
                  <a:cubicBezTo>
                    <a:pt x="220" y="448"/>
                    <a:pt x="216" y="441"/>
                    <a:pt x="219" y="430"/>
                  </a:cubicBezTo>
                  <a:cubicBezTo>
                    <a:pt x="224" y="418"/>
                    <a:pt x="233" y="412"/>
                    <a:pt x="243" y="404"/>
                  </a:cubicBezTo>
                  <a:cubicBezTo>
                    <a:pt x="246" y="402"/>
                    <a:pt x="254" y="395"/>
                    <a:pt x="262" y="389"/>
                  </a:cubicBezTo>
                  <a:cubicBezTo>
                    <a:pt x="227" y="415"/>
                    <a:pt x="222" y="415"/>
                    <a:pt x="177" y="451"/>
                  </a:cubicBezTo>
                  <a:cubicBezTo>
                    <a:pt x="150" y="472"/>
                    <a:pt x="124" y="505"/>
                    <a:pt x="132" y="533"/>
                  </a:cubicBezTo>
                  <a:cubicBezTo>
                    <a:pt x="135" y="542"/>
                    <a:pt x="140" y="554"/>
                    <a:pt x="149" y="560"/>
                  </a:cubicBezTo>
                  <a:cubicBezTo>
                    <a:pt x="169" y="572"/>
                    <a:pt x="190" y="571"/>
                    <a:pt x="209" y="557"/>
                  </a:cubicBezTo>
                  <a:cubicBezTo>
                    <a:pt x="252" y="527"/>
                    <a:pt x="187" y="476"/>
                    <a:pt x="168" y="514"/>
                  </a:cubicBezTo>
                  <a:cubicBezTo>
                    <a:pt x="166" y="519"/>
                    <a:pt x="191" y="514"/>
                    <a:pt x="188" y="536"/>
                  </a:cubicBezTo>
                  <a:cubicBezTo>
                    <a:pt x="186" y="544"/>
                    <a:pt x="175" y="548"/>
                    <a:pt x="167" y="545"/>
                  </a:cubicBezTo>
                  <a:cubicBezTo>
                    <a:pt x="154" y="541"/>
                    <a:pt x="153" y="527"/>
                    <a:pt x="154" y="520"/>
                  </a:cubicBezTo>
                  <a:cubicBezTo>
                    <a:pt x="157" y="505"/>
                    <a:pt x="174" y="496"/>
                    <a:pt x="180" y="495"/>
                  </a:cubicBezTo>
                  <a:cubicBezTo>
                    <a:pt x="208" y="490"/>
                    <a:pt x="237" y="519"/>
                    <a:pt x="226" y="545"/>
                  </a:cubicBezTo>
                  <a:cubicBezTo>
                    <a:pt x="216" y="568"/>
                    <a:pt x="191" y="578"/>
                    <a:pt x="167" y="573"/>
                  </a:cubicBezTo>
                  <a:cubicBezTo>
                    <a:pt x="145" y="568"/>
                    <a:pt x="130" y="550"/>
                    <a:pt x="129" y="522"/>
                  </a:cubicBezTo>
                  <a:cubicBezTo>
                    <a:pt x="127" y="526"/>
                    <a:pt x="125" y="529"/>
                    <a:pt x="122" y="532"/>
                  </a:cubicBezTo>
                  <a:cubicBezTo>
                    <a:pt x="116" y="540"/>
                    <a:pt x="106" y="544"/>
                    <a:pt x="101" y="537"/>
                  </a:cubicBezTo>
                  <a:cubicBezTo>
                    <a:pt x="113" y="540"/>
                    <a:pt x="122" y="528"/>
                    <a:pt x="127" y="517"/>
                  </a:cubicBezTo>
                  <a:cubicBezTo>
                    <a:pt x="127" y="474"/>
                    <a:pt x="178" y="439"/>
                    <a:pt x="208" y="417"/>
                  </a:cubicBezTo>
                  <a:cubicBezTo>
                    <a:pt x="227" y="404"/>
                    <a:pt x="251" y="391"/>
                    <a:pt x="282" y="375"/>
                  </a:cubicBezTo>
                  <a:cubicBezTo>
                    <a:pt x="282" y="375"/>
                    <a:pt x="282" y="375"/>
                    <a:pt x="282" y="375"/>
                  </a:cubicBezTo>
                  <a:close/>
                  <a:moveTo>
                    <a:pt x="278" y="367"/>
                  </a:moveTo>
                  <a:cubicBezTo>
                    <a:pt x="278" y="367"/>
                    <a:pt x="278" y="367"/>
                    <a:pt x="278" y="367"/>
                  </a:cubicBezTo>
                  <a:cubicBezTo>
                    <a:pt x="274" y="369"/>
                    <a:pt x="271" y="370"/>
                    <a:pt x="267" y="372"/>
                  </a:cubicBezTo>
                  <a:cubicBezTo>
                    <a:pt x="212" y="399"/>
                    <a:pt x="184" y="420"/>
                    <a:pt x="155" y="446"/>
                  </a:cubicBezTo>
                  <a:cubicBezTo>
                    <a:pt x="142" y="458"/>
                    <a:pt x="133" y="476"/>
                    <a:pt x="116" y="483"/>
                  </a:cubicBezTo>
                  <a:cubicBezTo>
                    <a:pt x="105" y="488"/>
                    <a:pt x="93" y="485"/>
                    <a:pt x="87" y="477"/>
                  </a:cubicBezTo>
                  <a:cubicBezTo>
                    <a:pt x="83" y="472"/>
                    <a:pt x="82" y="463"/>
                    <a:pt x="85" y="455"/>
                  </a:cubicBezTo>
                  <a:cubicBezTo>
                    <a:pt x="87" y="451"/>
                    <a:pt x="91" y="448"/>
                    <a:pt x="94" y="446"/>
                  </a:cubicBezTo>
                  <a:cubicBezTo>
                    <a:pt x="103" y="441"/>
                    <a:pt x="117" y="451"/>
                    <a:pt x="116" y="463"/>
                  </a:cubicBezTo>
                  <a:cubicBezTo>
                    <a:pt x="116" y="466"/>
                    <a:pt x="112" y="473"/>
                    <a:pt x="106" y="475"/>
                  </a:cubicBezTo>
                  <a:cubicBezTo>
                    <a:pt x="103" y="475"/>
                    <a:pt x="97" y="475"/>
                    <a:pt x="94" y="470"/>
                  </a:cubicBezTo>
                  <a:cubicBezTo>
                    <a:pt x="93" y="467"/>
                    <a:pt x="94" y="462"/>
                    <a:pt x="98" y="461"/>
                  </a:cubicBezTo>
                  <a:cubicBezTo>
                    <a:pt x="107" y="459"/>
                    <a:pt x="106" y="470"/>
                    <a:pt x="108" y="469"/>
                  </a:cubicBezTo>
                  <a:cubicBezTo>
                    <a:pt x="112" y="466"/>
                    <a:pt x="114" y="457"/>
                    <a:pt x="111" y="452"/>
                  </a:cubicBezTo>
                  <a:cubicBezTo>
                    <a:pt x="108" y="448"/>
                    <a:pt x="95" y="441"/>
                    <a:pt x="88" y="452"/>
                  </a:cubicBezTo>
                  <a:cubicBezTo>
                    <a:pt x="83" y="461"/>
                    <a:pt x="83" y="470"/>
                    <a:pt x="89" y="478"/>
                  </a:cubicBezTo>
                  <a:cubicBezTo>
                    <a:pt x="91" y="482"/>
                    <a:pt x="97" y="484"/>
                    <a:pt x="101" y="484"/>
                  </a:cubicBezTo>
                  <a:cubicBezTo>
                    <a:pt x="113" y="487"/>
                    <a:pt x="126" y="475"/>
                    <a:pt x="135" y="463"/>
                  </a:cubicBezTo>
                  <a:cubicBezTo>
                    <a:pt x="155" y="434"/>
                    <a:pt x="197" y="402"/>
                    <a:pt x="246" y="380"/>
                  </a:cubicBezTo>
                  <a:cubicBezTo>
                    <a:pt x="192" y="401"/>
                    <a:pt x="111" y="431"/>
                    <a:pt x="73" y="449"/>
                  </a:cubicBezTo>
                  <a:cubicBezTo>
                    <a:pt x="50" y="459"/>
                    <a:pt x="25" y="478"/>
                    <a:pt x="26" y="500"/>
                  </a:cubicBezTo>
                  <a:cubicBezTo>
                    <a:pt x="26" y="507"/>
                    <a:pt x="28" y="517"/>
                    <a:pt x="33" y="522"/>
                  </a:cubicBezTo>
                  <a:cubicBezTo>
                    <a:pt x="46" y="535"/>
                    <a:pt x="61" y="538"/>
                    <a:pt x="77" y="532"/>
                  </a:cubicBezTo>
                  <a:cubicBezTo>
                    <a:pt x="100" y="523"/>
                    <a:pt x="91" y="499"/>
                    <a:pt x="85" y="493"/>
                  </a:cubicBezTo>
                  <a:cubicBezTo>
                    <a:pt x="78" y="486"/>
                    <a:pt x="61" y="486"/>
                    <a:pt x="55" y="493"/>
                  </a:cubicBezTo>
                  <a:cubicBezTo>
                    <a:pt x="53" y="496"/>
                    <a:pt x="72" y="497"/>
                    <a:pt x="65" y="512"/>
                  </a:cubicBezTo>
                  <a:cubicBezTo>
                    <a:pt x="63" y="518"/>
                    <a:pt x="54" y="519"/>
                    <a:pt x="49" y="515"/>
                  </a:cubicBezTo>
                  <a:cubicBezTo>
                    <a:pt x="40" y="510"/>
                    <a:pt x="42" y="499"/>
                    <a:pt x="44" y="494"/>
                  </a:cubicBezTo>
                  <a:cubicBezTo>
                    <a:pt x="49" y="484"/>
                    <a:pt x="63" y="481"/>
                    <a:pt x="68" y="481"/>
                  </a:cubicBezTo>
                  <a:cubicBezTo>
                    <a:pt x="89" y="483"/>
                    <a:pt x="101" y="510"/>
                    <a:pt x="90" y="524"/>
                  </a:cubicBezTo>
                  <a:cubicBezTo>
                    <a:pt x="86" y="529"/>
                    <a:pt x="78" y="534"/>
                    <a:pt x="71" y="535"/>
                  </a:cubicBezTo>
                  <a:cubicBezTo>
                    <a:pt x="58" y="538"/>
                    <a:pt x="42" y="533"/>
                    <a:pt x="35" y="526"/>
                  </a:cubicBezTo>
                  <a:cubicBezTo>
                    <a:pt x="22" y="513"/>
                    <a:pt x="21" y="491"/>
                    <a:pt x="33" y="474"/>
                  </a:cubicBezTo>
                  <a:cubicBezTo>
                    <a:pt x="51" y="448"/>
                    <a:pt x="74" y="441"/>
                    <a:pt x="102" y="430"/>
                  </a:cubicBezTo>
                  <a:cubicBezTo>
                    <a:pt x="119" y="424"/>
                    <a:pt x="252" y="374"/>
                    <a:pt x="278" y="367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2" name="Freeform 178"/>
            <p:cNvSpPr>
              <a:spLocks/>
            </p:cNvSpPr>
            <p:nvPr/>
          </p:nvSpPr>
          <p:spPr bwMode="auto">
            <a:xfrm>
              <a:off x="2813162" y="896270"/>
              <a:ext cx="295275" cy="284163"/>
            </a:xfrm>
            <a:custGeom>
              <a:avLst/>
              <a:gdLst>
                <a:gd name="T0" fmla="*/ 92 w 192"/>
                <a:gd name="T1" fmla="*/ 105 h 185"/>
                <a:gd name="T2" fmla="*/ 118 w 192"/>
                <a:gd name="T3" fmla="*/ 90 h 185"/>
                <a:gd name="T4" fmla="*/ 85 w 192"/>
                <a:gd name="T5" fmla="*/ 64 h 185"/>
                <a:gd name="T6" fmla="*/ 79 w 192"/>
                <a:gd name="T7" fmla="*/ 142 h 185"/>
                <a:gd name="T8" fmla="*/ 154 w 192"/>
                <a:gd name="T9" fmla="*/ 118 h 185"/>
                <a:gd name="T10" fmla="*/ 151 w 192"/>
                <a:gd name="T11" fmla="*/ 54 h 185"/>
                <a:gd name="T12" fmla="*/ 21 w 192"/>
                <a:gd name="T13" fmla="*/ 62 h 185"/>
                <a:gd name="T14" fmla="*/ 34 w 192"/>
                <a:gd name="T15" fmla="*/ 150 h 185"/>
                <a:gd name="T16" fmla="*/ 79 w 192"/>
                <a:gd name="T17" fmla="*/ 185 h 185"/>
                <a:gd name="T18" fmla="*/ 8 w 192"/>
                <a:gd name="T19" fmla="*/ 126 h 185"/>
                <a:gd name="T20" fmla="*/ 2 w 192"/>
                <a:gd name="T21" fmla="*/ 76 h 185"/>
                <a:gd name="T22" fmla="*/ 59 w 192"/>
                <a:gd name="T23" fmla="*/ 10 h 185"/>
                <a:gd name="T24" fmla="*/ 135 w 192"/>
                <a:gd name="T25" fmla="*/ 17 h 185"/>
                <a:gd name="T26" fmla="*/ 157 w 192"/>
                <a:gd name="T27" fmla="*/ 139 h 185"/>
                <a:gd name="T28" fmla="*/ 66 w 192"/>
                <a:gd name="T29" fmla="*/ 144 h 185"/>
                <a:gd name="T30" fmla="*/ 53 w 192"/>
                <a:gd name="T31" fmla="*/ 70 h 185"/>
                <a:gd name="T32" fmla="*/ 110 w 192"/>
                <a:gd name="T33" fmla="*/ 59 h 185"/>
                <a:gd name="T34" fmla="*/ 130 w 192"/>
                <a:gd name="T35" fmla="*/ 87 h 185"/>
                <a:gd name="T36" fmla="*/ 105 w 192"/>
                <a:gd name="T37" fmla="*/ 120 h 185"/>
                <a:gd name="T38" fmla="*/ 92 w 192"/>
                <a:gd name="T39" fmla="*/ 10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2" h="185">
                  <a:moveTo>
                    <a:pt x="92" y="105"/>
                  </a:moveTo>
                  <a:cubicBezTo>
                    <a:pt x="106" y="112"/>
                    <a:pt x="117" y="102"/>
                    <a:pt x="118" y="90"/>
                  </a:cubicBezTo>
                  <a:cubicBezTo>
                    <a:pt x="118" y="77"/>
                    <a:pt x="107" y="59"/>
                    <a:pt x="85" y="64"/>
                  </a:cubicBezTo>
                  <a:cubicBezTo>
                    <a:pt x="44" y="75"/>
                    <a:pt x="53" y="122"/>
                    <a:pt x="79" y="142"/>
                  </a:cubicBezTo>
                  <a:cubicBezTo>
                    <a:pt x="94" y="153"/>
                    <a:pt x="133" y="155"/>
                    <a:pt x="154" y="118"/>
                  </a:cubicBezTo>
                  <a:cubicBezTo>
                    <a:pt x="163" y="102"/>
                    <a:pt x="164" y="77"/>
                    <a:pt x="151" y="54"/>
                  </a:cubicBezTo>
                  <a:cubicBezTo>
                    <a:pt x="122" y="7"/>
                    <a:pt x="46" y="11"/>
                    <a:pt x="21" y="62"/>
                  </a:cubicBezTo>
                  <a:cubicBezTo>
                    <a:pt x="4" y="97"/>
                    <a:pt x="22" y="133"/>
                    <a:pt x="34" y="150"/>
                  </a:cubicBezTo>
                  <a:cubicBezTo>
                    <a:pt x="43" y="163"/>
                    <a:pt x="61" y="176"/>
                    <a:pt x="79" y="185"/>
                  </a:cubicBezTo>
                  <a:cubicBezTo>
                    <a:pt x="45" y="181"/>
                    <a:pt x="20" y="161"/>
                    <a:pt x="8" y="126"/>
                  </a:cubicBezTo>
                  <a:cubicBezTo>
                    <a:pt x="2" y="111"/>
                    <a:pt x="0" y="94"/>
                    <a:pt x="2" y="76"/>
                  </a:cubicBezTo>
                  <a:cubicBezTo>
                    <a:pt x="4" y="55"/>
                    <a:pt x="18" y="25"/>
                    <a:pt x="59" y="10"/>
                  </a:cubicBezTo>
                  <a:cubicBezTo>
                    <a:pt x="85" y="0"/>
                    <a:pt x="113" y="2"/>
                    <a:pt x="135" y="17"/>
                  </a:cubicBezTo>
                  <a:cubicBezTo>
                    <a:pt x="171" y="43"/>
                    <a:pt x="192" y="104"/>
                    <a:pt x="157" y="139"/>
                  </a:cubicBezTo>
                  <a:cubicBezTo>
                    <a:pt x="134" y="161"/>
                    <a:pt x="92" y="167"/>
                    <a:pt x="66" y="144"/>
                  </a:cubicBezTo>
                  <a:cubicBezTo>
                    <a:pt x="44" y="125"/>
                    <a:pt x="35" y="92"/>
                    <a:pt x="53" y="70"/>
                  </a:cubicBezTo>
                  <a:cubicBezTo>
                    <a:pt x="65" y="55"/>
                    <a:pt x="89" y="48"/>
                    <a:pt x="110" y="59"/>
                  </a:cubicBezTo>
                  <a:cubicBezTo>
                    <a:pt x="116" y="62"/>
                    <a:pt x="127" y="72"/>
                    <a:pt x="130" y="87"/>
                  </a:cubicBezTo>
                  <a:cubicBezTo>
                    <a:pt x="135" y="115"/>
                    <a:pt x="117" y="122"/>
                    <a:pt x="105" y="120"/>
                  </a:cubicBezTo>
                  <a:cubicBezTo>
                    <a:pt x="95" y="118"/>
                    <a:pt x="92" y="110"/>
                    <a:pt x="92" y="105"/>
                  </a:cubicBezTo>
                  <a:close/>
                </a:path>
              </a:pathLst>
            </a:custGeom>
            <a:solidFill>
              <a:srgbClr val="387C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3" name="Freeform 179"/>
            <p:cNvSpPr>
              <a:spLocks noEditPoints="1"/>
            </p:cNvSpPr>
            <p:nvPr/>
          </p:nvSpPr>
          <p:spPr bwMode="auto">
            <a:xfrm>
              <a:off x="2836975" y="562895"/>
              <a:ext cx="406400" cy="342900"/>
            </a:xfrm>
            <a:custGeom>
              <a:avLst/>
              <a:gdLst>
                <a:gd name="T0" fmla="*/ 140 w 264"/>
                <a:gd name="T1" fmla="*/ 78 h 224"/>
                <a:gd name="T2" fmla="*/ 194 w 264"/>
                <a:gd name="T3" fmla="*/ 5 h 224"/>
                <a:gd name="T4" fmla="*/ 255 w 264"/>
                <a:gd name="T5" fmla="*/ 26 h 224"/>
                <a:gd name="T6" fmla="*/ 239 w 264"/>
                <a:gd name="T7" fmla="*/ 126 h 224"/>
                <a:gd name="T8" fmla="*/ 186 w 264"/>
                <a:gd name="T9" fmla="*/ 224 h 224"/>
                <a:gd name="T10" fmla="*/ 10 w 264"/>
                <a:gd name="T11" fmla="*/ 119 h 224"/>
                <a:gd name="T12" fmla="*/ 43 w 264"/>
                <a:gd name="T13" fmla="*/ 40 h 224"/>
                <a:gd name="T14" fmla="*/ 140 w 264"/>
                <a:gd name="T15" fmla="*/ 78 h 224"/>
                <a:gd name="T16" fmla="*/ 145 w 264"/>
                <a:gd name="T17" fmla="*/ 91 h 224"/>
                <a:gd name="T18" fmla="*/ 59 w 264"/>
                <a:gd name="T19" fmla="*/ 51 h 224"/>
                <a:gd name="T20" fmla="*/ 22 w 264"/>
                <a:gd name="T21" fmla="*/ 108 h 224"/>
                <a:gd name="T22" fmla="*/ 178 w 264"/>
                <a:gd name="T23" fmla="*/ 196 h 224"/>
                <a:gd name="T24" fmla="*/ 243 w 264"/>
                <a:gd name="T25" fmla="*/ 69 h 224"/>
                <a:gd name="T26" fmla="*/ 165 w 264"/>
                <a:gd name="T27" fmla="*/ 55 h 224"/>
                <a:gd name="T28" fmla="*/ 145 w 264"/>
                <a:gd name="T29" fmla="*/ 9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4" h="224">
                  <a:moveTo>
                    <a:pt x="140" y="78"/>
                  </a:moveTo>
                  <a:cubicBezTo>
                    <a:pt x="142" y="51"/>
                    <a:pt x="167" y="14"/>
                    <a:pt x="194" y="5"/>
                  </a:cubicBezTo>
                  <a:cubicBezTo>
                    <a:pt x="211" y="0"/>
                    <a:pt x="247" y="7"/>
                    <a:pt x="255" y="26"/>
                  </a:cubicBezTo>
                  <a:cubicBezTo>
                    <a:pt x="264" y="51"/>
                    <a:pt x="253" y="105"/>
                    <a:pt x="239" y="126"/>
                  </a:cubicBezTo>
                  <a:cubicBezTo>
                    <a:pt x="221" y="154"/>
                    <a:pt x="188" y="192"/>
                    <a:pt x="186" y="224"/>
                  </a:cubicBezTo>
                  <a:cubicBezTo>
                    <a:pt x="164" y="154"/>
                    <a:pt x="33" y="191"/>
                    <a:pt x="10" y="119"/>
                  </a:cubicBezTo>
                  <a:cubicBezTo>
                    <a:pt x="0" y="86"/>
                    <a:pt x="7" y="51"/>
                    <a:pt x="43" y="40"/>
                  </a:cubicBezTo>
                  <a:cubicBezTo>
                    <a:pt x="72" y="31"/>
                    <a:pt x="121" y="62"/>
                    <a:pt x="140" y="78"/>
                  </a:cubicBezTo>
                  <a:close/>
                  <a:moveTo>
                    <a:pt x="145" y="91"/>
                  </a:moveTo>
                  <a:cubicBezTo>
                    <a:pt x="127" y="76"/>
                    <a:pt x="84" y="52"/>
                    <a:pt x="59" y="51"/>
                  </a:cubicBezTo>
                  <a:cubicBezTo>
                    <a:pt x="27" y="50"/>
                    <a:pt x="14" y="81"/>
                    <a:pt x="22" y="108"/>
                  </a:cubicBezTo>
                  <a:cubicBezTo>
                    <a:pt x="40" y="165"/>
                    <a:pt x="144" y="152"/>
                    <a:pt x="178" y="196"/>
                  </a:cubicBezTo>
                  <a:cubicBezTo>
                    <a:pt x="185" y="151"/>
                    <a:pt x="238" y="121"/>
                    <a:pt x="243" y="69"/>
                  </a:cubicBezTo>
                  <a:cubicBezTo>
                    <a:pt x="248" y="11"/>
                    <a:pt x="185" y="12"/>
                    <a:pt x="165" y="55"/>
                  </a:cubicBezTo>
                  <a:cubicBezTo>
                    <a:pt x="161" y="63"/>
                    <a:pt x="150" y="86"/>
                    <a:pt x="145" y="91"/>
                  </a:cubicBezTo>
                  <a:close/>
                </a:path>
              </a:pathLst>
            </a:custGeom>
            <a:solidFill>
              <a:srgbClr val="F084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4" name="Freeform 108"/>
            <p:cNvSpPr>
              <a:spLocks noEditPoints="1"/>
            </p:cNvSpPr>
            <p:nvPr/>
          </p:nvSpPr>
          <p:spPr bwMode="auto">
            <a:xfrm>
              <a:off x="2163875" y="712120"/>
              <a:ext cx="601663" cy="523875"/>
            </a:xfrm>
            <a:custGeom>
              <a:avLst/>
              <a:gdLst>
                <a:gd name="T0" fmla="*/ 271 w 392"/>
                <a:gd name="T1" fmla="*/ 171 h 340"/>
                <a:gd name="T2" fmla="*/ 353 w 392"/>
                <a:gd name="T3" fmla="*/ 107 h 340"/>
                <a:gd name="T4" fmla="*/ 217 w 392"/>
                <a:gd name="T5" fmla="*/ 99 h 340"/>
                <a:gd name="T6" fmla="*/ 151 w 392"/>
                <a:gd name="T7" fmla="*/ 8 h 340"/>
                <a:gd name="T8" fmla="*/ 114 w 392"/>
                <a:gd name="T9" fmla="*/ 49 h 340"/>
                <a:gd name="T10" fmla="*/ 146 w 392"/>
                <a:gd name="T11" fmla="*/ 123 h 340"/>
                <a:gd name="T12" fmla="*/ 64 w 392"/>
                <a:gd name="T13" fmla="*/ 103 h 340"/>
                <a:gd name="T14" fmla="*/ 133 w 392"/>
                <a:gd name="T15" fmla="*/ 196 h 340"/>
                <a:gd name="T16" fmla="*/ 138 w 392"/>
                <a:gd name="T17" fmla="*/ 317 h 340"/>
                <a:gd name="T18" fmla="*/ 205 w 392"/>
                <a:gd name="T19" fmla="*/ 239 h 340"/>
                <a:gd name="T20" fmla="*/ 361 w 392"/>
                <a:gd name="T21" fmla="*/ 234 h 340"/>
                <a:gd name="T22" fmla="*/ 271 w 392"/>
                <a:gd name="T23" fmla="*/ 171 h 340"/>
                <a:gd name="T24" fmla="*/ 271 w 392"/>
                <a:gd name="T25" fmla="*/ 171 h 340"/>
                <a:gd name="T26" fmla="*/ 250 w 392"/>
                <a:gd name="T27" fmla="*/ 178 h 340"/>
                <a:gd name="T28" fmla="*/ 251 w 392"/>
                <a:gd name="T29" fmla="*/ 172 h 340"/>
                <a:gd name="T30" fmla="*/ 308 w 392"/>
                <a:gd name="T31" fmla="*/ 194 h 340"/>
                <a:gd name="T32" fmla="*/ 335 w 392"/>
                <a:gd name="T33" fmla="*/ 285 h 340"/>
                <a:gd name="T34" fmla="*/ 222 w 392"/>
                <a:gd name="T35" fmla="*/ 242 h 340"/>
                <a:gd name="T36" fmla="*/ 215 w 392"/>
                <a:gd name="T37" fmla="*/ 199 h 340"/>
                <a:gd name="T38" fmla="*/ 250 w 392"/>
                <a:gd name="T39" fmla="*/ 178 h 340"/>
                <a:gd name="T40" fmla="*/ 250 w 392"/>
                <a:gd name="T41" fmla="*/ 178 h 340"/>
                <a:gd name="T42" fmla="*/ 247 w 392"/>
                <a:gd name="T43" fmla="*/ 161 h 340"/>
                <a:gd name="T44" fmla="*/ 213 w 392"/>
                <a:gd name="T45" fmla="*/ 139 h 340"/>
                <a:gd name="T46" fmla="*/ 320 w 392"/>
                <a:gd name="T47" fmla="*/ 61 h 340"/>
                <a:gd name="T48" fmla="*/ 327 w 392"/>
                <a:gd name="T49" fmla="*/ 121 h 340"/>
                <a:gd name="T50" fmla="*/ 247 w 392"/>
                <a:gd name="T51" fmla="*/ 161 h 340"/>
                <a:gd name="T52" fmla="*/ 247 w 392"/>
                <a:gd name="T53" fmla="*/ 161 h 340"/>
                <a:gd name="T54" fmla="*/ 208 w 392"/>
                <a:gd name="T55" fmla="*/ 138 h 340"/>
                <a:gd name="T56" fmla="*/ 184 w 392"/>
                <a:gd name="T57" fmla="*/ 139 h 340"/>
                <a:gd name="T58" fmla="*/ 184 w 392"/>
                <a:gd name="T59" fmla="*/ 139 h 340"/>
                <a:gd name="T60" fmla="*/ 129 w 392"/>
                <a:gd name="T61" fmla="*/ 61 h 340"/>
                <a:gd name="T62" fmla="*/ 147 w 392"/>
                <a:gd name="T63" fmla="*/ 21 h 340"/>
                <a:gd name="T64" fmla="*/ 197 w 392"/>
                <a:gd name="T65" fmla="*/ 56 h 340"/>
                <a:gd name="T66" fmla="*/ 208 w 392"/>
                <a:gd name="T67" fmla="*/ 127 h 340"/>
                <a:gd name="T68" fmla="*/ 208 w 392"/>
                <a:gd name="T69" fmla="*/ 138 h 340"/>
                <a:gd name="T70" fmla="*/ 208 w 392"/>
                <a:gd name="T71" fmla="*/ 138 h 340"/>
                <a:gd name="T72" fmla="*/ 170 w 392"/>
                <a:gd name="T73" fmla="*/ 145 h 340"/>
                <a:gd name="T74" fmla="*/ 161 w 392"/>
                <a:gd name="T75" fmla="*/ 159 h 340"/>
                <a:gd name="T76" fmla="*/ 167 w 392"/>
                <a:gd name="T77" fmla="*/ 180 h 340"/>
                <a:gd name="T78" fmla="*/ 86 w 392"/>
                <a:gd name="T79" fmla="*/ 195 h 340"/>
                <a:gd name="T80" fmla="*/ 68 w 392"/>
                <a:gd name="T81" fmla="*/ 116 h 340"/>
                <a:gd name="T82" fmla="*/ 136 w 392"/>
                <a:gd name="T83" fmla="*/ 132 h 340"/>
                <a:gd name="T84" fmla="*/ 170 w 392"/>
                <a:gd name="T85" fmla="*/ 145 h 340"/>
                <a:gd name="T86" fmla="*/ 170 w 392"/>
                <a:gd name="T87" fmla="*/ 145 h 340"/>
                <a:gd name="T88" fmla="*/ 167 w 392"/>
                <a:gd name="T89" fmla="*/ 181 h 340"/>
                <a:gd name="T90" fmla="*/ 199 w 392"/>
                <a:gd name="T91" fmla="*/ 198 h 340"/>
                <a:gd name="T92" fmla="*/ 202 w 392"/>
                <a:gd name="T93" fmla="*/ 199 h 340"/>
                <a:gd name="T94" fmla="*/ 195 w 392"/>
                <a:gd name="T95" fmla="*/ 222 h 340"/>
                <a:gd name="T96" fmla="*/ 154 w 392"/>
                <a:gd name="T97" fmla="*/ 299 h 340"/>
                <a:gd name="T98" fmla="*/ 111 w 392"/>
                <a:gd name="T99" fmla="*/ 242 h 340"/>
                <a:gd name="T100" fmla="*/ 167 w 392"/>
                <a:gd name="T101" fmla="*/ 18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92" h="340">
                  <a:moveTo>
                    <a:pt x="271" y="171"/>
                  </a:moveTo>
                  <a:cubicBezTo>
                    <a:pt x="291" y="162"/>
                    <a:pt x="346" y="135"/>
                    <a:pt x="353" y="107"/>
                  </a:cubicBezTo>
                  <a:cubicBezTo>
                    <a:pt x="376" y="19"/>
                    <a:pt x="248" y="46"/>
                    <a:pt x="217" y="99"/>
                  </a:cubicBezTo>
                  <a:cubicBezTo>
                    <a:pt x="215" y="89"/>
                    <a:pt x="209" y="0"/>
                    <a:pt x="151" y="8"/>
                  </a:cubicBezTo>
                  <a:cubicBezTo>
                    <a:pt x="130" y="11"/>
                    <a:pt x="115" y="26"/>
                    <a:pt x="114" y="49"/>
                  </a:cubicBezTo>
                  <a:cubicBezTo>
                    <a:pt x="113" y="76"/>
                    <a:pt x="135" y="113"/>
                    <a:pt x="146" y="123"/>
                  </a:cubicBezTo>
                  <a:cubicBezTo>
                    <a:pt x="130" y="118"/>
                    <a:pt x="97" y="95"/>
                    <a:pt x="64" y="103"/>
                  </a:cubicBezTo>
                  <a:cubicBezTo>
                    <a:pt x="0" y="120"/>
                    <a:pt x="14" y="241"/>
                    <a:pt x="133" y="196"/>
                  </a:cubicBezTo>
                  <a:cubicBezTo>
                    <a:pt x="81" y="248"/>
                    <a:pt x="77" y="307"/>
                    <a:pt x="138" y="317"/>
                  </a:cubicBezTo>
                  <a:cubicBezTo>
                    <a:pt x="168" y="321"/>
                    <a:pt x="207" y="279"/>
                    <a:pt x="205" y="239"/>
                  </a:cubicBezTo>
                  <a:cubicBezTo>
                    <a:pt x="239" y="340"/>
                    <a:pt x="392" y="339"/>
                    <a:pt x="361" y="234"/>
                  </a:cubicBezTo>
                  <a:cubicBezTo>
                    <a:pt x="350" y="200"/>
                    <a:pt x="308" y="176"/>
                    <a:pt x="271" y="171"/>
                  </a:cubicBezTo>
                  <a:cubicBezTo>
                    <a:pt x="271" y="171"/>
                    <a:pt x="271" y="171"/>
                    <a:pt x="271" y="171"/>
                  </a:cubicBezTo>
                  <a:close/>
                  <a:moveTo>
                    <a:pt x="250" y="178"/>
                  </a:moveTo>
                  <a:cubicBezTo>
                    <a:pt x="251" y="176"/>
                    <a:pt x="251" y="174"/>
                    <a:pt x="251" y="172"/>
                  </a:cubicBezTo>
                  <a:cubicBezTo>
                    <a:pt x="262" y="177"/>
                    <a:pt x="285" y="181"/>
                    <a:pt x="308" y="194"/>
                  </a:cubicBezTo>
                  <a:cubicBezTo>
                    <a:pt x="330" y="207"/>
                    <a:pt x="371" y="236"/>
                    <a:pt x="335" y="285"/>
                  </a:cubicBezTo>
                  <a:cubicBezTo>
                    <a:pt x="315" y="312"/>
                    <a:pt x="256" y="311"/>
                    <a:pt x="222" y="242"/>
                  </a:cubicBezTo>
                  <a:cubicBezTo>
                    <a:pt x="215" y="229"/>
                    <a:pt x="213" y="214"/>
                    <a:pt x="215" y="199"/>
                  </a:cubicBezTo>
                  <a:cubicBezTo>
                    <a:pt x="233" y="199"/>
                    <a:pt x="247" y="191"/>
                    <a:pt x="250" y="178"/>
                  </a:cubicBezTo>
                  <a:cubicBezTo>
                    <a:pt x="250" y="178"/>
                    <a:pt x="250" y="178"/>
                    <a:pt x="250" y="178"/>
                  </a:cubicBezTo>
                  <a:close/>
                  <a:moveTo>
                    <a:pt x="247" y="161"/>
                  </a:moveTo>
                  <a:cubicBezTo>
                    <a:pt x="241" y="151"/>
                    <a:pt x="228" y="143"/>
                    <a:pt x="213" y="139"/>
                  </a:cubicBezTo>
                  <a:cubicBezTo>
                    <a:pt x="227" y="91"/>
                    <a:pt x="271" y="50"/>
                    <a:pt x="320" y="61"/>
                  </a:cubicBezTo>
                  <a:cubicBezTo>
                    <a:pt x="351" y="67"/>
                    <a:pt x="349" y="98"/>
                    <a:pt x="327" y="121"/>
                  </a:cubicBezTo>
                  <a:cubicBezTo>
                    <a:pt x="305" y="143"/>
                    <a:pt x="265" y="158"/>
                    <a:pt x="247" y="161"/>
                  </a:cubicBezTo>
                  <a:cubicBezTo>
                    <a:pt x="247" y="161"/>
                    <a:pt x="247" y="161"/>
                    <a:pt x="247" y="161"/>
                  </a:cubicBezTo>
                  <a:close/>
                  <a:moveTo>
                    <a:pt x="208" y="138"/>
                  </a:moveTo>
                  <a:cubicBezTo>
                    <a:pt x="200" y="137"/>
                    <a:pt x="191" y="137"/>
                    <a:pt x="184" y="139"/>
                  </a:cubicBezTo>
                  <a:cubicBezTo>
                    <a:pt x="184" y="139"/>
                    <a:pt x="184" y="139"/>
                    <a:pt x="184" y="139"/>
                  </a:cubicBezTo>
                  <a:cubicBezTo>
                    <a:pt x="160" y="126"/>
                    <a:pt x="138" y="97"/>
                    <a:pt x="129" y="61"/>
                  </a:cubicBezTo>
                  <a:cubicBezTo>
                    <a:pt x="123" y="40"/>
                    <a:pt x="137" y="26"/>
                    <a:pt x="147" y="21"/>
                  </a:cubicBezTo>
                  <a:cubicBezTo>
                    <a:pt x="163" y="13"/>
                    <a:pt x="184" y="30"/>
                    <a:pt x="197" y="56"/>
                  </a:cubicBezTo>
                  <a:cubicBezTo>
                    <a:pt x="207" y="77"/>
                    <a:pt x="211" y="100"/>
                    <a:pt x="208" y="127"/>
                  </a:cubicBezTo>
                  <a:cubicBezTo>
                    <a:pt x="208" y="130"/>
                    <a:pt x="208" y="135"/>
                    <a:pt x="208" y="138"/>
                  </a:cubicBezTo>
                  <a:cubicBezTo>
                    <a:pt x="208" y="138"/>
                    <a:pt x="208" y="138"/>
                    <a:pt x="208" y="138"/>
                  </a:cubicBezTo>
                  <a:close/>
                  <a:moveTo>
                    <a:pt x="170" y="145"/>
                  </a:moveTo>
                  <a:cubicBezTo>
                    <a:pt x="165" y="149"/>
                    <a:pt x="162" y="154"/>
                    <a:pt x="161" y="159"/>
                  </a:cubicBezTo>
                  <a:cubicBezTo>
                    <a:pt x="159" y="166"/>
                    <a:pt x="162" y="173"/>
                    <a:pt x="167" y="180"/>
                  </a:cubicBezTo>
                  <a:cubicBezTo>
                    <a:pt x="146" y="186"/>
                    <a:pt x="120" y="195"/>
                    <a:pt x="86" y="195"/>
                  </a:cubicBezTo>
                  <a:cubicBezTo>
                    <a:pt x="26" y="195"/>
                    <a:pt x="24" y="125"/>
                    <a:pt x="68" y="116"/>
                  </a:cubicBezTo>
                  <a:cubicBezTo>
                    <a:pt x="92" y="112"/>
                    <a:pt x="115" y="122"/>
                    <a:pt x="136" y="132"/>
                  </a:cubicBezTo>
                  <a:cubicBezTo>
                    <a:pt x="149" y="137"/>
                    <a:pt x="161" y="142"/>
                    <a:pt x="170" y="145"/>
                  </a:cubicBezTo>
                  <a:cubicBezTo>
                    <a:pt x="170" y="145"/>
                    <a:pt x="170" y="145"/>
                    <a:pt x="170" y="145"/>
                  </a:cubicBezTo>
                  <a:close/>
                  <a:moveTo>
                    <a:pt x="167" y="181"/>
                  </a:moveTo>
                  <a:cubicBezTo>
                    <a:pt x="174" y="189"/>
                    <a:pt x="186" y="195"/>
                    <a:pt x="199" y="198"/>
                  </a:cubicBezTo>
                  <a:cubicBezTo>
                    <a:pt x="200" y="198"/>
                    <a:pt x="201" y="198"/>
                    <a:pt x="202" y="199"/>
                  </a:cubicBezTo>
                  <a:cubicBezTo>
                    <a:pt x="200" y="204"/>
                    <a:pt x="197" y="212"/>
                    <a:pt x="195" y="222"/>
                  </a:cubicBezTo>
                  <a:cubicBezTo>
                    <a:pt x="189" y="252"/>
                    <a:pt x="191" y="275"/>
                    <a:pt x="154" y="299"/>
                  </a:cubicBezTo>
                  <a:cubicBezTo>
                    <a:pt x="135" y="311"/>
                    <a:pt x="87" y="286"/>
                    <a:pt x="111" y="242"/>
                  </a:cubicBezTo>
                  <a:cubicBezTo>
                    <a:pt x="127" y="213"/>
                    <a:pt x="140" y="198"/>
                    <a:pt x="167" y="181"/>
                  </a:cubicBezTo>
                  <a:close/>
                </a:path>
              </a:pathLst>
            </a:custGeom>
            <a:solidFill>
              <a:srgbClr val="E60044"/>
            </a:solidFill>
            <a:ln w="8" cap="flat">
              <a:solidFill>
                <a:srgbClr val="E6004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305" name="组合 304"/>
            <p:cNvGrpSpPr/>
            <p:nvPr/>
          </p:nvGrpSpPr>
          <p:grpSpPr>
            <a:xfrm>
              <a:off x="2132125" y="1329657"/>
              <a:ext cx="642938" cy="420688"/>
              <a:chOff x="2181787" y="1113633"/>
              <a:chExt cx="642938" cy="420688"/>
            </a:xfrm>
          </p:grpSpPr>
          <p:sp>
            <p:nvSpPr>
              <p:cNvPr id="306" name="Freeform 124"/>
              <p:cNvSpPr>
                <a:spLocks/>
              </p:cNvSpPr>
              <p:nvPr/>
            </p:nvSpPr>
            <p:spPr bwMode="auto">
              <a:xfrm>
                <a:off x="2600887" y="1299371"/>
                <a:ext cx="223838" cy="234950"/>
              </a:xfrm>
              <a:custGeom>
                <a:avLst/>
                <a:gdLst>
                  <a:gd name="T0" fmla="*/ 87 w 145"/>
                  <a:gd name="T1" fmla="*/ 4 h 153"/>
                  <a:gd name="T2" fmla="*/ 51 w 145"/>
                  <a:gd name="T3" fmla="*/ 54 h 153"/>
                  <a:gd name="T4" fmla="*/ 26 w 145"/>
                  <a:gd name="T5" fmla="*/ 89 h 153"/>
                  <a:gd name="T6" fmla="*/ 8 w 145"/>
                  <a:gd name="T7" fmla="*/ 116 h 153"/>
                  <a:gd name="T8" fmla="*/ 12 w 145"/>
                  <a:gd name="T9" fmla="*/ 128 h 153"/>
                  <a:gd name="T10" fmla="*/ 64 w 145"/>
                  <a:gd name="T11" fmla="*/ 153 h 153"/>
                  <a:gd name="T12" fmla="*/ 82 w 145"/>
                  <a:gd name="T13" fmla="*/ 128 h 153"/>
                  <a:gd name="T14" fmla="*/ 58 w 145"/>
                  <a:gd name="T15" fmla="*/ 117 h 153"/>
                  <a:gd name="T16" fmla="*/ 35 w 145"/>
                  <a:gd name="T17" fmla="*/ 101 h 153"/>
                  <a:gd name="T18" fmla="*/ 46 w 145"/>
                  <a:gd name="T19" fmla="*/ 88 h 153"/>
                  <a:gd name="T20" fmla="*/ 55 w 145"/>
                  <a:gd name="T21" fmla="*/ 76 h 153"/>
                  <a:gd name="T22" fmla="*/ 76 w 145"/>
                  <a:gd name="T23" fmla="*/ 82 h 153"/>
                  <a:gd name="T24" fmla="*/ 99 w 145"/>
                  <a:gd name="T25" fmla="*/ 92 h 153"/>
                  <a:gd name="T26" fmla="*/ 105 w 145"/>
                  <a:gd name="T27" fmla="*/ 81 h 153"/>
                  <a:gd name="T28" fmla="*/ 84 w 145"/>
                  <a:gd name="T29" fmla="*/ 70 h 153"/>
                  <a:gd name="T30" fmla="*/ 66 w 145"/>
                  <a:gd name="T31" fmla="*/ 58 h 153"/>
                  <a:gd name="T32" fmla="*/ 78 w 145"/>
                  <a:gd name="T33" fmla="*/ 45 h 153"/>
                  <a:gd name="T34" fmla="*/ 88 w 145"/>
                  <a:gd name="T35" fmla="*/ 29 h 153"/>
                  <a:gd name="T36" fmla="*/ 130 w 145"/>
                  <a:gd name="T37" fmla="*/ 48 h 153"/>
                  <a:gd name="T38" fmla="*/ 145 w 145"/>
                  <a:gd name="T39" fmla="*/ 28 h 153"/>
                  <a:gd name="T40" fmla="*/ 114 w 145"/>
                  <a:gd name="T41" fmla="*/ 13 h 153"/>
                  <a:gd name="T42" fmla="*/ 100 w 145"/>
                  <a:gd name="T43" fmla="*/ 7 h 153"/>
                  <a:gd name="T44" fmla="*/ 87 w 145"/>
                  <a:gd name="T45" fmla="*/ 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5" h="153">
                    <a:moveTo>
                      <a:pt x="87" y="4"/>
                    </a:moveTo>
                    <a:cubicBezTo>
                      <a:pt x="73" y="20"/>
                      <a:pt x="62" y="36"/>
                      <a:pt x="51" y="54"/>
                    </a:cubicBezTo>
                    <a:cubicBezTo>
                      <a:pt x="43" y="66"/>
                      <a:pt x="34" y="77"/>
                      <a:pt x="26" y="89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0" y="128"/>
                      <a:pt x="4" y="125"/>
                      <a:pt x="12" y="128"/>
                    </a:cubicBezTo>
                    <a:cubicBezTo>
                      <a:pt x="30" y="135"/>
                      <a:pt x="47" y="146"/>
                      <a:pt x="64" y="153"/>
                    </a:cubicBezTo>
                    <a:cubicBezTo>
                      <a:pt x="70" y="145"/>
                      <a:pt x="77" y="137"/>
                      <a:pt x="82" y="128"/>
                    </a:cubicBezTo>
                    <a:cubicBezTo>
                      <a:pt x="58" y="117"/>
                      <a:pt x="58" y="117"/>
                      <a:pt x="58" y="117"/>
                    </a:cubicBezTo>
                    <a:cubicBezTo>
                      <a:pt x="49" y="113"/>
                      <a:pt x="43" y="105"/>
                      <a:pt x="35" y="101"/>
                    </a:cubicBezTo>
                    <a:cubicBezTo>
                      <a:pt x="39" y="96"/>
                      <a:pt x="43" y="94"/>
                      <a:pt x="46" y="88"/>
                    </a:cubicBezTo>
                    <a:cubicBezTo>
                      <a:pt x="55" y="76"/>
                      <a:pt x="55" y="76"/>
                      <a:pt x="55" y="76"/>
                    </a:cubicBezTo>
                    <a:cubicBezTo>
                      <a:pt x="62" y="79"/>
                      <a:pt x="68" y="81"/>
                      <a:pt x="76" y="82"/>
                    </a:cubicBezTo>
                    <a:cubicBezTo>
                      <a:pt x="84" y="83"/>
                      <a:pt x="92" y="89"/>
                      <a:pt x="99" y="92"/>
                    </a:cubicBezTo>
                    <a:cubicBezTo>
                      <a:pt x="100" y="88"/>
                      <a:pt x="102" y="86"/>
                      <a:pt x="105" y="81"/>
                    </a:cubicBezTo>
                    <a:cubicBezTo>
                      <a:pt x="97" y="78"/>
                      <a:pt x="90" y="75"/>
                      <a:pt x="84" y="70"/>
                    </a:cubicBezTo>
                    <a:cubicBezTo>
                      <a:pt x="79" y="66"/>
                      <a:pt x="70" y="63"/>
                      <a:pt x="66" y="58"/>
                    </a:cubicBezTo>
                    <a:cubicBezTo>
                      <a:pt x="70" y="53"/>
                      <a:pt x="74" y="50"/>
                      <a:pt x="78" y="45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130" y="48"/>
                      <a:pt x="130" y="48"/>
                      <a:pt x="130" y="48"/>
                    </a:cubicBezTo>
                    <a:cubicBezTo>
                      <a:pt x="135" y="41"/>
                      <a:pt x="140" y="35"/>
                      <a:pt x="145" y="28"/>
                    </a:cubicBezTo>
                    <a:cubicBezTo>
                      <a:pt x="114" y="13"/>
                      <a:pt x="114" y="13"/>
                      <a:pt x="114" y="13"/>
                    </a:cubicBezTo>
                    <a:cubicBezTo>
                      <a:pt x="100" y="7"/>
                      <a:pt x="100" y="7"/>
                      <a:pt x="100" y="7"/>
                    </a:cubicBezTo>
                    <a:cubicBezTo>
                      <a:pt x="95" y="5"/>
                      <a:pt x="89" y="0"/>
                      <a:pt x="87" y="4"/>
                    </a:cubicBezTo>
                    <a:close/>
                  </a:path>
                </a:pathLst>
              </a:custGeom>
              <a:solidFill>
                <a:srgbClr val="E60044"/>
              </a:solidFill>
              <a:ln w="1" cap="flat">
                <a:solidFill>
                  <a:srgbClr val="E60044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7" name="Freeform 125"/>
              <p:cNvSpPr>
                <a:spLocks/>
              </p:cNvSpPr>
              <p:nvPr/>
            </p:nvSpPr>
            <p:spPr bwMode="auto">
              <a:xfrm>
                <a:off x="2181787" y="1113633"/>
                <a:ext cx="169863" cy="241300"/>
              </a:xfrm>
              <a:custGeom>
                <a:avLst/>
                <a:gdLst>
                  <a:gd name="T0" fmla="*/ 77 w 110"/>
                  <a:gd name="T1" fmla="*/ 9 h 157"/>
                  <a:gd name="T2" fmla="*/ 35 w 110"/>
                  <a:gd name="T3" fmla="*/ 73 h 157"/>
                  <a:gd name="T4" fmla="*/ 6 w 110"/>
                  <a:gd name="T5" fmla="*/ 114 h 157"/>
                  <a:gd name="T6" fmla="*/ 10 w 110"/>
                  <a:gd name="T7" fmla="*/ 123 h 157"/>
                  <a:gd name="T8" fmla="*/ 55 w 110"/>
                  <a:gd name="T9" fmla="*/ 143 h 157"/>
                  <a:gd name="T10" fmla="*/ 76 w 110"/>
                  <a:gd name="T11" fmla="*/ 156 h 157"/>
                  <a:gd name="T12" fmla="*/ 99 w 110"/>
                  <a:gd name="T13" fmla="*/ 125 h 157"/>
                  <a:gd name="T14" fmla="*/ 82 w 110"/>
                  <a:gd name="T15" fmla="*/ 125 h 157"/>
                  <a:gd name="T16" fmla="*/ 72 w 110"/>
                  <a:gd name="T17" fmla="*/ 117 h 157"/>
                  <a:gd name="T18" fmla="*/ 52 w 110"/>
                  <a:gd name="T19" fmla="*/ 102 h 157"/>
                  <a:gd name="T20" fmla="*/ 50 w 110"/>
                  <a:gd name="T21" fmla="*/ 94 h 157"/>
                  <a:gd name="T22" fmla="*/ 78 w 110"/>
                  <a:gd name="T23" fmla="*/ 54 h 157"/>
                  <a:gd name="T24" fmla="*/ 90 w 110"/>
                  <a:gd name="T25" fmla="*/ 36 h 157"/>
                  <a:gd name="T26" fmla="*/ 110 w 110"/>
                  <a:gd name="T27" fmla="*/ 21 h 157"/>
                  <a:gd name="T28" fmla="*/ 104 w 110"/>
                  <a:gd name="T29" fmla="*/ 13 h 157"/>
                  <a:gd name="T30" fmla="*/ 77 w 110"/>
                  <a:gd name="T31" fmla="*/ 3 h 157"/>
                  <a:gd name="T32" fmla="*/ 77 w 110"/>
                  <a:gd name="T33" fmla="*/ 9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0" h="157">
                    <a:moveTo>
                      <a:pt x="77" y="9"/>
                    </a:moveTo>
                    <a:cubicBezTo>
                      <a:pt x="35" y="73"/>
                      <a:pt x="35" y="73"/>
                      <a:pt x="35" y="73"/>
                    </a:cubicBezTo>
                    <a:cubicBezTo>
                      <a:pt x="25" y="87"/>
                      <a:pt x="15" y="100"/>
                      <a:pt x="6" y="114"/>
                    </a:cubicBezTo>
                    <a:cubicBezTo>
                      <a:pt x="0" y="123"/>
                      <a:pt x="4" y="120"/>
                      <a:pt x="10" y="123"/>
                    </a:cubicBezTo>
                    <a:cubicBezTo>
                      <a:pt x="25" y="130"/>
                      <a:pt x="41" y="136"/>
                      <a:pt x="55" y="143"/>
                    </a:cubicBezTo>
                    <a:cubicBezTo>
                      <a:pt x="58" y="145"/>
                      <a:pt x="74" y="157"/>
                      <a:pt x="76" y="156"/>
                    </a:cubicBezTo>
                    <a:cubicBezTo>
                      <a:pt x="85" y="153"/>
                      <a:pt x="95" y="132"/>
                      <a:pt x="99" y="125"/>
                    </a:cubicBezTo>
                    <a:cubicBezTo>
                      <a:pt x="92" y="122"/>
                      <a:pt x="88" y="128"/>
                      <a:pt x="82" y="125"/>
                    </a:cubicBezTo>
                    <a:cubicBezTo>
                      <a:pt x="78" y="123"/>
                      <a:pt x="76" y="119"/>
                      <a:pt x="72" y="117"/>
                    </a:cubicBezTo>
                    <a:cubicBezTo>
                      <a:pt x="64" y="114"/>
                      <a:pt x="58" y="107"/>
                      <a:pt x="52" y="102"/>
                    </a:cubicBezTo>
                    <a:cubicBezTo>
                      <a:pt x="49" y="99"/>
                      <a:pt x="46" y="101"/>
                      <a:pt x="50" y="94"/>
                    </a:cubicBezTo>
                    <a:cubicBezTo>
                      <a:pt x="57" y="81"/>
                      <a:pt x="69" y="65"/>
                      <a:pt x="78" y="54"/>
                    </a:cubicBezTo>
                    <a:cubicBezTo>
                      <a:pt x="82" y="49"/>
                      <a:pt x="86" y="42"/>
                      <a:pt x="90" y="36"/>
                    </a:cubicBezTo>
                    <a:cubicBezTo>
                      <a:pt x="96" y="28"/>
                      <a:pt x="103" y="26"/>
                      <a:pt x="110" y="21"/>
                    </a:cubicBezTo>
                    <a:cubicBezTo>
                      <a:pt x="106" y="18"/>
                      <a:pt x="106" y="16"/>
                      <a:pt x="104" y="13"/>
                    </a:cubicBezTo>
                    <a:cubicBezTo>
                      <a:pt x="100" y="9"/>
                      <a:pt x="83" y="0"/>
                      <a:pt x="77" y="3"/>
                    </a:cubicBezTo>
                    <a:cubicBezTo>
                      <a:pt x="78" y="7"/>
                      <a:pt x="78" y="6"/>
                      <a:pt x="77" y="9"/>
                    </a:cubicBezTo>
                    <a:close/>
                  </a:path>
                </a:pathLst>
              </a:custGeom>
              <a:solidFill>
                <a:srgbClr val="E60044"/>
              </a:solidFill>
              <a:ln w="1" cap="flat">
                <a:solidFill>
                  <a:srgbClr val="E60044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8" name="Freeform 126"/>
              <p:cNvSpPr>
                <a:spLocks noEditPoints="1"/>
              </p:cNvSpPr>
              <p:nvPr/>
            </p:nvSpPr>
            <p:spPr bwMode="auto">
              <a:xfrm>
                <a:off x="2342124" y="1181896"/>
                <a:ext cx="192088" cy="219075"/>
              </a:xfrm>
              <a:custGeom>
                <a:avLst/>
                <a:gdLst>
                  <a:gd name="T0" fmla="*/ 121 w 125"/>
                  <a:gd name="T1" fmla="*/ 50 h 142"/>
                  <a:gd name="T2" fmla="*/ 93 w 125"/>
                  <a:gd name="T3" fmla="*/ 5 h 142"/>
                  <a:gd name="T4" fmla="*/ 75 w 125"/>
                  <a:gd name="T5" fmla="*/ 0 h 142"/>
                  <a:gd name="T6" fmla="*/ 60 w 125"/>
                  <a:gd name="T7" fmla="*/ 2 h 142"/>
                  <a:gd name="T8" fmla="*/ 30 w 125"/>
                  <a:gd name="T9" fmla="*/ 27 h 142"/>
                  <a:gd name="T10" fmla="*/ 6 w 125"/>
                  <a:gd name="T11" fmla="*/ 65 h 142"/>
                  <a:gd name="T12" fmla="*/ 1 w 125"/>
                  <a:gd name="T13" fmla="*/ 82 h 142"/>
                  <a:gd name="T14" fmla="*/ 14 w 125"/>
                  <a:gd name="T15" fmla="*/ 130 h 142"/>
                  <a:gd name="T16" fmla="*/ 77 w 125"/>
                  <a:gd name="T17" fmla="*/ 119 h 142"/>
                  <a:gd name="T18" fmla="*/ 102 w 125"/>
                  <a:gd name="T19" fmla="*/ 96 h 142"/>
                  <a:gd name="T20" fmla="*/ 117 w 125"/>
                  <a:gd name="T21" fmla="*/ 72 h 142"/>
                  <a:gd name="T22" fmla="*/ 121 w 125"/>
                  <a:gd name="T23" fmla="*/ 50 h 142"/>
                  <a:gd name="T24" fmla="*/ 103 w 125"/>
                  <a:gd name="T25" fmla="*/ 51 h 142"/>
                  <a:gd name="T26" fmla="*/ 102 w 125"/>
                  <a:gd name="T27" fmla="*/ 58 h 142"/>
                  <a:gd name="T28" fmla="*/ 100 w 125"/>
                  <a:gd name="T29" fmla="*/ 67 h 142"/>
                  <a:gd name="T30" fmla="*/ 79 w 125"/>
                  <a:gd name="T31" fmla="*/ 100 h 142"/>
                  <a:gd name="T32" fmla="*/ 64 w 125"/>
                  <a:gd name="T33" fmla="*/ 113 h 142"/>
                  <a:gd name="T34" fmla="*/ 50 w 125"/>
                  <a:gd name="T35" fmla="*/ 118 h 142"/>
                  <a:gd name="T36" fmla="*/ 25 w 125"/>
                  <a:gd name="T37" fmla="*/ 112 h 142"/>
                  <a:gd name="T38" fmla="*/ 19 w 125"/>
                  <a:gd name="T39" fmla="*/ 92 h 142"/>
                  <a:gd name="T40" fmla="*/ 24 w 125"/>
                  <a:gd name="T41" fmla="*/ 67 h 142"/>
                  <a:gd name="T42" fmla="*/ 36 w 125"/>
                  <a:gd name="T43" fmla="*/ 47 h 142"/>
                  <a:gd name="T44" fmla="*/ 61 w 125"/>
                  <a:gd name="T45" fmla="*/ 28 h 142"/>
                  <a:gd name="T46" fmla="*/ 87 w 125"/>
                  <a:gd name="T47" fmla="*/ 30 h 142"/>
                  <a:gd name="T48" fmla="*/ 88 w 125"/>
                  <a:gd name="T49" fmla="*/ 31 h 142"/>
                  <a:gd name="T50" fmla="*/ 100 w 125"/>
                  <a:gd name="T51" fmla="*/ 44 h 142"/>
                  <a:gd name="T52" fmla="*/ 103 w 125"/>
                  <a:gd name="T53" fmla="*/ 5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5" h="142">
                    <a:moveTo>
                      <a:pt x="121" y="50"/>
                    </a:moveTo>
                    <a:cubicBezTo>
                      <a:pt x="125" y="29"/>
                      <a:pt x="108" y="12"/>
                      <a:pt x="93" y="5"/>
                    </a:cubicBezTo>
                    <a:cubicBezTo>
                      <a:pt x="87" y="2"/>
                      <a:pt x="81" y="2"/>
                      <a:pt x="75" y="0"/>
                    </a:cubicBezTo>
                    <a:cubicBezTo>
                      <a:pt x="70" y="2"/>
                      <a:pt x="64" y="2"/>
                      <a:pt x="60" y="2"/>
                    </a:cubicBezTo>
                    <a:cubicBezTo>
                      <a:pt x="47" y="10"/>
                      <a:pt x="40" y="14"/>
                      <a:pt x="30" y="27"/>
                    </a:cubicBezTo>
                    <a:cubicBezTo>
                      <a:pt x="21" y="40"/>
                      <a:pt x="14" y="52"/>
                      <a:pt x="6" y="65"/>
                    </a:cubicBezTo>
                    <a:cubicBezTo>
                      <a:pt x="6" y="70"/>
                      <a:pt x="4" y="76"/>
                      <a:pt x="1" y="82"/>
                    </a:cubicBezTo>
                    <a:cubicBezTo>
                      <a:pt x="2" y="100"/>
                      <a:pt x="0" y="120"/>
                      <a:pt x="14" y="130"/>
                    </a:cubicBezTo>
                    <a:cubicBezTo>
                      <a:pt x="29" y="142"/>
                      <a:pt x="57" y="131"/>
                      <a:pt x="77" y="119"/>
                    </a:cubicBezTo>
                    <a:cubicBezTo>
                      <a:pt x="84" y="115"/>
                      <a:pt x="96" y="103"/>
                      <a:pt x="102" y="96"/>
                    </a:cubicBezTo>
                    <a:cubicBezTo>
                      <a:pt x="110" y="88"/>
                      <a:pt x="112" y="81"/>
                      <a:pt x="117" y="72"/>
                    </a:cubicBezTo>
                    <a:cubicBezTo>
                      <a:pt x="116" y="66"/>
                      <a:pt x="119" y="54"/>
                      <a:pt x="121" y="50"/>
                    </a:cubicBezTo>
                    <a:close/>
                    <a:moveTo>
                      <a:pt x="103" y="51"/>
                    </a:moveTo>
                    <a:cubicBezTo>
                      <a:pt x="104" y="53"/>
                      <a:pt x="103" y="55"/>
                      <a:pt x="102" y="58"/>
                    </a:cubicBezTo>
                    <a:cubicBezTo>
                      <a:pt x="103" y="61"/>
                      <a:pt x="102" y="64"/>
                      <a:pt x="100" y="67"/>
                    </a:cubicBezTo>
                    <a:cubicBezTo>
                      <a:pt x="96" y="78"/>
                      <a:pt x="92" y="95"/>
                      <a:pt x="79" y="100"/>
                    </a:cubicBezTo>
                    <a:cubicBezTo>
                      <a:pt x="75" y="104"/>
                      <a:pt x="69" y="112"/>
                      <a:pt x="64" y="113"/>
                    </a:cubicBezTo>
                    <a:cubicBezTo>
                      <a:pt x="59" y="115"/>
                      <a:pt x="55" y="118"/>
                      <a:pt x="50" y="118"/>
                    </a:cubicBezTo>
                    <a:cubicBezTo>
                      <a:pt x="39" y="123"/>
                      <a:pt x="30" y="120"/>
                      <a:pt x="25" y="112"/>
                    </a:cubicBezTo>
                    <a:cubicBezTo>
                      <a:pt x="21" y="107"/>
                      <a:pt x="19" y="99"/>
                      <a:pt x="19" y="92"/>
                    </a:cubicBezTo>
                    <a:cubicBezTo>
                      <a:pt x="19" y="86"/>
                      <a:pt x="20" y="73"/>
                      <a:pt x="24" y="67"/>
                    </a:cubicBezTo>
                    <a:cubicBezTo>
                      <a:pt x="25" y="60"/>
                      <a:pt x="29" y="52"/>
                      <a:pt x="36" y="47"/>
                    </a:cubicBezTo>
                    <a:cubicBezTo>
                      <a:pt x="42" y="38"/>
                      <a:pt x="52" y="32"/>
                      <a:pt x="61" y="28"/>
                    </a:cubicBezTo>
                    <a:cubicBezTo>
                      <a:pt x="73" y="21"/>
                      <a:pt x="78" y="27"/>
                      <a:pt x="87" y="30"/>
                    </a:cubicBezTo>
                    <a:cubicBezTo>
                      <a:pt x="87" y="30"/>
                      <a:pt x="87" y="31"/>
                      <a:pt x="88" y="31"/>
                    </a:cubicBezTo>
                    <a:cubicBezTo>
                      <a:pt x="91" y="36"/>
                      <a:pt x="99" y="36"/>
                      <a:pt x="100" y="44"/>
                    </a:cubicBezTo>
                    <a:cubicBezTo>
                      <a:pt x="102" y="45"/>
                      <a:pt x="106" y="48"/>
                      <a:pt x="103" y="51"/>
                    </a:cubicBezTo>
                    <a:close/>
                  </a:path>
                </a:pathLst>
              </a:custGeom>
              <a:solidFill>
                <a:srgbClr val="E60044"/>
              </a:solidFill>
              <a:ln w="1" cap="flat">
                <a:solidFill>
                  <a:srgbClr val="E60044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9" name="Freeform 127"/>
              <p:cNvSpPr>
                <a:spLocks/>
              </p:cNvSpPr>
              <p:nvPr/>
            </p:nvSpPr>
            <p:spPr bwMode="auto">
              <a:xfrm>
                <a:off x="2489762" y="1226346"/>
                <a:ext cx="212725" cy="234950"/>
              </a:xfrm>
              <a:custGeom>
                <a:avLst/>
                <a:gdLst>
                  <a:gd name="T0" fmla="*/ 48 w 139"/>
                  <a:gd name="T1" fmla="*/ 0 h 153"/>
                  <a:gd name="T2" fmla="*/ 26 w 139"/>
                  <a:gd name="T3" fmla="*/ 84 h 153"/>
                  <a:gd name="T4" fmla="*/ 15 w 139"/>
                  <a:gd name="T5" fmla="*/ 111 h 153"/>
                  <a:gd name="T6" fmla="*/ 5 w 139"/>
                  <a:gd name="T7" fmla="*/ 133 h 153"/>
                  <a:gd name="T8" fmla="*/ 3 w 139"/>
                  <a:gd name="T9" fmla="*/ 140 h 153"/>
                  <a:gd name="T10" fmla="*/ 32 w 139"/>
                  <a:gd name="T11" fmla="*/ 153 h 153"/>
                  <a:gd name="T12" fmla="*/ 44 w 139"/>
                  <a:gd name="T13" fmla="*/ 141 h 153"/>
                  <a:gd name="T14" fmla="*/ 68 w 139"/>
                  <a:gd name="T15" fmla="*/ 117 h 153"/>
                  <a:gd name="T16" fmla="*/ 101 w 139"/>
                  <a:gd name="T17" fmla="*/ 78 h 153"/>
                  <a:gd name="T18" fmla="*/ 139 w 139"/>
                  <a:gd name="T19" fmla="*/ 45 h 153"/>
                  <a:gd name="T20" fmla="*/ 119 w 139"/>
                  <a:gd name="T21" fmla="*/ 34 h 153"/>
                  <a:gd name="T22" fmla="*/ 109 w 139"/>
                  <a:gd name="T23" fmla="*/ 43 h 153"/>
                  <a:gd name="T24" fmla="*/ 93 w 139"/>
                  <a:gd name="T25" fmla="*/ 61 h 153"/>
                  <a:gd name="T26" fmla="*/ 81 w 139"/>
                  <a:gd name="T27" fmla="*/ 75 h 153"/>
                  <a:gd name="T28" fmla="*/ 62 w 139"/>
                  <a:gd name="T29" fmla="*/ 94 h 153"/>
                  <a:gd name="T30" fmla="*/ 41 w 139"/>
                  <a:gd name="T31" fmla="*/ 114 h 153"/>
                  <a:gd name="T32" fmla="*/ 54 w 139"/>
                  <a:gd name="T33" fmla="*/ 75 h 153"/>
                  <a:gd name="T34" fmla="*/ 62 w 139"/>
                  <a:gd name="T35" fmla="*/ 47 h 153"/>
                  <a:gd name="T36" fmla="*/ 69 w 139"/>
                  <a:gd name="T37" fmla="*/ 28 h 153"/>
                  <a:gd name="T38" fmla="*/ 75 w 139"/>
                  <a:gd name="T39" fmla="*/ 14 h 153"/>
                  <a:gd name="T40" fmla="*/ 62 w 139"/>
                  <a:gd name="T41" fmla="*/ 5 h 153"/>
                  <a:gd name="T42" fmla="*/ 52 w 139"/>
                  <a:gd name="T43" fmla="*/ 4 h 153"/>
                  <a:gd name="T44" fmla="*/ 48 w 139"/>
                  <a:gd name="T45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9" h="153">
                    <a:moveTo>
                      <a:pt x="48" y="0"/>
                    </a:moveTo>
                    <a:cubicBezTo>
                      <a:pt x="49" y="25"/>
                      <a:pt x="34" y="57"/>
                      <a:pt x="26" y="84"/>
                    </a:cubicBezTo>
                    <a:cubicBezTo>
                      <a:pt x="22" y="94"/>
                      <a:pt x="18" y="102"/>
                      <a:pt x="15" y="111"/>
                    </a:cubicBezTo>
                    <a:cubicBezTo>
                      <a:pt x="12" y="118"/>
                      <a:pt x="9" y="127"/>
                      <a:pt x="5" y="133"/>
                    </a:cubicBezTo>
                    <a:cubicBezTo>
                      <a:pt x="3" y="137"/>
                      <a:pt x="0" y="137"/>
                      <a:pt x="3" y="140"/>
                    </a:cubicBezTo>
                    <a:cubicBezTo>
                      <a:pt x="6" y="142"/>
                      <a:pt x="30" y="153"/>
                      <a:pt x="32" y="153"/>
                    </a:cubicBezTo>
                    <a:cubicBezTo>
                      <a:pt x="34" y="152"/>
                      <a:pt x="41" y="144"/>
                      <a:pt x="44" y="141"/>
                    </a:cubicBezTo>
                    <a:cubicBezTo>
                      <a:pt x="52" y="134"/>
                      <a:pt x="61" y="126"/>
                      <a:pt x="68" y="117"/>
                    </a:cubicBezTo>
                    <a:cubicBezTo>
                      <a:pt x="77" y="103"/>
                      <a:pt x="89" y="89"/>
                      <a:pt x="101" y="78"/>
                    </a:cubicBezTo>
                    <a:cubicBezTo>
                      <a:pt x="112" y="67"/>
                      <a:pt x="126" y="52"/>
                      <a:pt x="139" y="45"/>
                    </a:cubicBezTo>
                    <a:cubicBezTo>
                      <a:pt x="137" y="43"/>
                      <a:pt x="121" y="33"/>
                      <a:pt x="119" y="34"/>
                    </a:cubicBezTo>
                    <a:cubicBezTo>
                      <a:pt x="118" y="35"/>
                      <a:pt x="111" y="42"/>
                      <a:pt x="109" y="43"/>
                    </a:cubicBezTo>
                    <a:cubicBezTo>
                      <a:pt x="104" y="49"/>
                      <a:pt x="98" y="55"/>
                      <a:pt x="93" y="61"/>
                    </a:cubicBezTo>
                    <a:cubicBezTo>
                      <a:pt x="87" y="66"/>
                      <a:pt x="85" y="70"/>
                      <a:pt x="81" y="75"/>
                    </a:cubicBezTo>
                    <a:cubicBezTo>
                      <a:pt x="75" y="82"/>
                      <a:pt x="68" y="87"/>
                      <a:pt x="62" y="94"/>
                    </a:cubicBezTo>
                    <a:cubicBezTo>
                      <a:pt x="55" y="101"/>
                      <a:pt x="49" y="108"/>
                      <a:pt x="41" y="114"/>
                    </a:cubicBezTo>
                    <a:cubicBezTo>
                      <a:pt x="44" y="101"/>
                      <a:pt x="49" y="88"/>
                      <a:pt x="54" y="75"/>
                    </a:cubicBezTo>
                    <a:cubicBezTo>
                      <a:pt x="57" y="65"/>
                      <a:pt x="60" y="57"/>
                      <a:pt x="62" y="47"/>
                    </a:cubicBezTo>
                    <a:cubicBezTo>
                      <a:pt x="64" y="40"/>
                      <a:pt x="66" y="35"/>
                      <a:pt x="69" y="28"/>
                    </a:cubicBezTo>
                    <a:cubicBezTo>
                      <a:pt x="71" y="23"/>
                      <a:pt x="74" y="19"/>
                      <a:pt x="75" y="14"/>
                    </a:cubicBezTo>
                    <a:cubicBezTo>
                      <a:pt x="78" y="8"/>
                      <a:pt x="67" y="7"/>
                      <a:pt x="62" y="5"/>
                    </a:cubicBezTo>
                    <a:cubicBezTo>
                      <a:pt x="58" y="4"/>
                      <a:pt x="55" y="5"/>
                      <a:pt x="52" y="4"/>
                    </a:cubicBezTo>
                    <a:cubicBezTo>
                      <a:pt x="48" y="2"/>
                      <a:pt x="48" y="0"/>
                      <a:pt x="48" y="0"/>
                    </a:cubicBezTo>
                    <a:close/>
                  </a:path>
                </a:pathLst>
              </a:custGeom>
              <a:solidFill>
                <a:srgbClr val="E60044"/>
              </a:solidFill>
              <a:ln w="1" cap="flat">
                <a:solidFill>
                  <a:srgbClr val="E60044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10" name="Freeform 177"/>
            <p:cNvSpPr>
              <a:spLocks noEditPoints="1"/>
            </p:cNvSpPr>
            <p:nvPr/>
          </p:nvSpPr>
          <p:spPr bwMode="auto">
            <a:xfrm>
              <a:off x="1920987" y="1521745"/>
              <a:ext cx="506413" cy="468313"/>
            </a:xfrm>
            <a:custGeom>
              <a:avLst/>
              <a:gdLst>
                <a:gd name="T0" fmla="*/ 182 w 330"/>
                <a:gd name="T1" fmla="*/ 137 h 305"/>
                <a:gd name="T2" fmla="*/ 202 w 330"/>
                <a:gd name="T3" fmla="*/ 63 h 305"/>
                <a:gd name="T4" fmla="*/ 118 w 330"/>
                <a:gd name="T5" fmla="*/ 119 h 305"/>
                <a:gd name="T6" fmla="*/ 38 w 330"/>
                <a:gd name="T7" fmla="*/ 95 h 305"/>
                <a:gd name="T8" fmla="*/ 35 w 330"/>
                <a:gd name="T9" fmla="*/ 136 h 305"/>
                <a:gd name="T10" fmla="*/ 87 w 330"/>
                <a:gd name="T11" fmla="*/ 165 h 305"/>
                <a:gd name="T12" fmla="*/ 30 w 330"/>
                <a:gd name="T13" fmla="*/ 191 h 305"/>
                <a:gd name="T14" fmla="*/ 113 w 330"/>
                <a:gd name="T15" fmla="*/ 214 h 305"/>
                <a:gd name="T16" fmla="*/ 170 w 330"/>
                <a:gd name="T17" fmla="*/ 283 h 305"/>
                <a:gd name="T18" fmla="*/ 175 w 330"/>
                <a:gd name="T19" fmla="*/ 207 h 305"/>
                <a:gd name="T20" fmla="*/ 264 w 330"/>
                <a:gd name="T21" fmla="*/ 134 h 305"/>
                <a:gd name="T22" fmla="*/ 182 w 330"/>
                <a:gd name="T23" fmla="*/ 137 h 305"/>
                <a:gd name="T24" fmla="*/ 182 w 330"/>
                <a:gd name="T25" fmla="*/ 137 h 305"/>
                <a:gd name="T26" fmla="*/ 173 w 330"/>
                <a:gd name="T27" fmla="*/ 151 h 305"/>
                <a:gd name="T28" fmla="*/ 171 w 330"/>
                <a:gd name="T29" fmla="*/ 147 h 305"/>
                <a:gd name="T30" fmla="*/ 215 w 330"/>
                <a:gd name="T31" fmla="*/ 134 h 305"/>
                <a:gd name="T32" fmla="*/ 272 w 330"/>
                <a:gd name="T33" fmla="*/ 175 h 305"/>
                <a:gd name="T34" fmla="*/ 186 w 330"/>
                <a:gd name="T35" fmla="*/ 201 h 305"/>
                <a:gd name="T36" fmla="*/ 162 w 330"/>
                <a:gd name="T37" fmla="*/ 179 h 305"/>
                <a:gd name="T38" fmla="*/ 173 w 330"/>
                <a:gd name="T39" fmla="*/ 151 h 305"/>
                <a:gd name="T40" fmla="*/ 173 w 330"/>
                <a:gd name="T41" fmla="*/ 151 h 305"/>
                <a:gd name="T42" fmla="*/ 164 w 330"/>
                <a:gd name="T43" fmla="*/ 142 h 305"/>
                <a:gd name="T44" fmla="*/ 134 w 330"/>
                <a:gd name="T45" fmla="*/ 145 h 305"/>
                <a:gd name="T46" fmla="*/ 162 w 330"/>
                <a:gd name="T47" fmla="*/ 50 h 305"/>
                <a:gd name="T48" fmla="*/ 193 w 330"/>
                <a:gd name="T49" fmla="*/ 82 h 305"/>
                <a:gd name="T50" fmla="*/ 164 w 330"/>
                <a:gd name="T51" fmla="*/ 142 h 305"/>
                <a:gd name="T52" fmla="*/ 164 w 330"/>
                <a:gd name="T53" fmla="*/ 142 h 305"/>
                <a:gd name="T54" fmla="*/ 131 w 330"/>
                <a:gd name="T55" fmla="*/ 146 h 305"/>
                <a:gd name="T56" fmla="*/ 117 w 330"/>
                <a:gd name="T57" fmla="*/ 158 h 305"/>
                <a:gd name="T58" fmla="*/ 117 w 330"/>
                <a:gd name="T59" fmla="*/ 158 h 305"/>
                <a:gd name="T60" fmla="*/ 49 w 330"/>
                <a:gd name="T61" fmla="*/ 137 h 305"/>
                <a:gd name="T62" fmla="*/ 42 w 330"/>
                <a:gd name="T63" fmla="*/ 105 h 305"/>
                <a:gd name="T64" fmla="*/ 87 w 330"/>
                <a:gd name="T65" fmla="*/ 103 h 305"/>
                <a:gd name="T66" fmla="*/ 125 w 330"/>
                <a:gd name="T67" fmla="*/ 139 h 305"/>
                <a:gd name="T68" fmla="*/ 131 w 330"/>
                <a:gd name="T69" fmla="*/ 146 h 305"/>
                <a:gd name="T70" fmla="*/ 131 w 330"/>
                <a:gd name="T71" fmla="*/ 146 h 305"/>
                <a:gd name="T72" fmla="*/ 112 w 330"/>
                <a:gd name="T73" fmla="*/ 167 h 305"/>
                <a:gd name="T74" fmla="*/ 112 w 330"/>
                <a:gd name="T75" fmla="*/ 180 h 305"/>
                <a:gd name="T76" fmla="*/ 125 w 330"/>
                <a:gd name="T77" fmla="*/ 189 h 305"/>
                <a:gd name="T78" fmla="*/ 85 w 330"/>
                <a:gd name="T79" fmla="*/ 235 h 305"/>
                <a:gd name="T80" fmla="*/ 38 w 330"/>
                <a:gd name="T81" fmla="*/ 197 h 305"/>
                <a:gd name="T82" fmla="*/ 86 w 330"/>
                <a:gd name="T83" fmla="*/ 175 h 305"/>
                <a:gd name="T84" fmla="*/ 112 w 330"/>
                <a:gd name="T85" fmla="*/ 167 h 305"/>
                <a:gd name="T86" fmla="*/ 112 w 330"/>
                <a:gd name="T87" fmla="*/ 167 h 305"/>
                <a:gd name="T88" fmla="*/ 126 w 330"/>
                <a:gd name="T89" fmla="*/ 189 h 305"/>
                <a:gd name="T90" fmla="*/ 152 w 330"/>
                <a:gd name="T91" fmla="*/ 185 h 305"/>
                <a:gd name="T92" fmla="*/ 155 w 330"/>
                <a:gd name="T93" fmla="*/ 184 h 305"/>
                <a:gd name="T94" fmla="*/ 161 w 330"/>
                <a:gd name="T95" fmla="*/ 201 h 305"/>
                <a:gd name="T96" fmla="*/ 172 w 330"/>
                <a:gd name="T97" fmla="*/ 265 h 305"/>
                <a:gd name="T98" fmla="*/ 121 w 330"/>
                <a:gd name="T99" fmla="*/ 251 h 305"/>
                <a:gd name="T100" fmla="*/ 126 w 330"/>
                <a:gd name="T101" fmla="*/ 189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0" h="305">
                  <a:moveTo>
                    <a:pt x="182" y="137"/>
                  </a:moveTo>
                  <a:cubicBezTo>
                    <a:pt x="191" y="123"/>
                    <a:pt x="210" y="83"/>
                    <a:pt x="202" y="63"/>
                  </a:cubicBezTo>
                  <a:cubicBezTo>
                    <a:pt x="175" y="0"/>
                    <a:pt x="112" y="74"/>
                    <a:pt x="118" y="119"/>
                  </a:cubicBezTo>
                  <a:cubicBezTo>
                    <a:pt x="113" y="114"/>
                    <a:pt x="69" y="64"/>
                    <a:pt x="38" y="95"/>
                  </a:cubicBezTo>
                  <a:cubicBezTo>
                    <a:pt x="28" y="106"/>
                    <a:pt x="26" y="122"/>
                    <a:pt x="35" y="136"/>
                  </a:cubicBezTo>
                  <a:cubicBezTo>
                    <a:pt x="47" y="153"/>
                    <a:pt x="76" y="165"/>
                    <a:pt x="87" y="165"/>
                  </a:cubicBezTo>
                  <a:cubicBezTo>
                    <a:pt x="75" y="170"/>
                    <a:pt x="46" y="171"/>
                    <a:pt x="30" y="191"/>
                  </a:cubicBezTo>
                  <a:cubicBezTo>
                    <a:pt x="0" y="230"/>
                    <a:pt x="63" y="294"/>
                    <a:pt x="113" y="214"/>
                  </a:cubicBezTo>
                  <a:cubicBezTo>
                    <a:pt x="105" y="269"/>
                    <a:pt x="130" y="305"/>
                    <a:pt x="170" y="283"/>
                  </a:cubicBezTo>
                  <a:cubicBezTo>
                    <a:pt x="190" y="272"/>
                    <a:pt x="193" y="229"/>
                    <a:pt x="175" y="207"/>
                  </a:cubicBezTo>
                  <a:cubicBezTo>
                    <a:pt x="240" y="251"/>
                    <a:pt x="330" y="182"/>
                    <a:pt x="264" y="134"/>
                  </a:cubicBezTo>
                  <a:cubicBezTo>
                    <a:pt x="242" y="118"/>
                    <a:pt x="207" y="124"/>
                    <a:pt x="182" y="137"/>
                  </a:cubicBezTo>
                  <a:cubicBezTo>
                    <a:pt x="182" y="137"/>
                    <a:pt x="182" y="137"/>
                    <a:pt x="182" y="137"/>
                  </a:cubicBezTo>
                  <a:close/>
                  <a:moveTo>
                    <a:pt x="173" y="151"/>
                  </a:moveTo>
                  <a:cubicBezTo>
                    <a:pt x="173" y="149"/>
                    <a:pt x="172" y="148"/>
                    <a:pt x="171" y="147"/>
                  </a:cubicBezTo>
                  <a:cubicBezTo>
                    <a:pt x="180" y="145"/>
                    <a:pt x="195" y="137"/>
                    <a:pt x="215" y="134"/>
                  </a:cubicBezTo>
                  <a:cubicBezTo>
                    <a:pt x="233" y="131"/>
                    <a:pt x="271" y="130"/>
                    <a:pt x="272" y="175"/>
                  </a:cubicBezTo>
                  <a:cubicBezTo>
                    <a:pt x="272" y="200"/>
                    <a:pt x="236" y="226"/>
                    <a:pt x="186" y="201"/>
                  </a:cubicBezTo>
                  <a:cubicBezTo>
                    <a:pt x="176" y="196"/>
                    <a:pt x="168" y="189"/>
                    <a:pt x="162" y="179"/>
                  </a:cubicBezTo>
                  <a:cubicBezTo>
                    <a:pt x="173" y="171"/>
                    <a:pt x="178" y="159"/>
                    <a:pt x="173" y="151"/>
                  </a:cubicBezTo>
                  <a:cubicBezTo>
                    <a:pt x="173" y="151"/>
                    <a:pt x="173" y="151"/>
                    <a:pt x="173" y="151"/>
                  </a:cubicBezTo>
                  <a:close/>
                  <a:moveTo>
                    <a:pt x="164" y="142"/>
                  </a:moveTo>
                  <a:cubicBezTo>
                    <a:pt x="156" y="139"/>
                    <a:pt x="145" y="140"/>
                    <a:pt x="134" y="145"/>
                  </a:cubicBezTo>
                  <a:cubicBezTo>
                    <a:pt x="121" y="110"/>
                    <a:pt x="128" y="66"/>
                    <a:pt x="162" y="50"/>
                  </a:cubicBezTo>
                  <a:cubicBezTo>
                    <a:pt x="183" y="40"/>
                    <a:pt x="195" y="59"/>
                    <a:pt x="193" y="82"/>
                  </a:cubicBezTo>
                  <a:cubicBezTo>
                    <a:pt x="190" y="105"/>
                    <a:pt x="173" y="132"/>
                    <a:pt x="164" y="142"/>
                  </a:cubicBezTo>
                  <a:cubicBezTo>
                    <a:pt x="164" y="142"/>
                    <a:pt x="164" y="142"/>
                    <a:pt x="164" y="142"/>
                  </a:cubicBezTo>
                  <a:close/>
                  <a:moveTo>
                    <a:pt x="131" y="146"/>
                  </a:moveTo>
                  <a:cubicBezTo>
                    <a:pt x="125" y="149"/>
                    <a:pt x="120" y="153"/>
                    <a:pt x="117" y="158"/>
                  </a:cubicBezTo>
                  <a:cubicBezTo>
                    <a:pt x="117" y="158"/>
                    <a:pt x="117" y="158"/>
                    <a:pt x="117" y="158"/>
                  </a:cubicBezTo>
                  <a:cubicBezTo>
                    <a:pt x="97" y="161"/>
                    <a:pt x="71" y="154"/>
                    <a:pt x="49" y="137"/>
                  </a:cubicBezTo>
                  <a:cubicBezTo>
                    <a:pt x="36" y="127"/>
                    <a:pt x="38" y="112"/>
                    <a:pt x="42" y="105"/>
                  </a:cubicBezTo>
                  <a:cubicBezTo>
                    <a:pt x="48" y="93"/>
                    <a:pt x="68" y="93"/>
                    <a:pt x="87" y="103"/>
                  </a:cubicBezTo>
                  <a:cubicBezTo>
                    <a:pt x="103" y="111"/>
                    <a:pt x="115" y="122"/>
                    <a:pt x="125" y="139"/>
                  </a:cubicBezTo>
                  <a:cubicBezTo>
                    <a:pt x="127" y="142"/>
                    <a:pt x="129" y="144"/>
                    <a:pt x="131" y="146"/>
                  </a:cubicBezTo>
                  <a:cubicBezTo>
                    <a:pt x="131" y="146"/>
                    <a:pt x="131" y="146"/>
                    <a:pt x="131" y="146"/>
                  </a:cubicBezTo>
                  <a:close/>
                  <a:moveTo>
                    <a:pt x="112" y="167"/>
                  </a:moveTo>
                  <a:cubicBezTo>
                    <a:pt x="110" y="172"/>
                    <a:pt x="110" y="176"/>
                    <a:pt x="112" y="180"/>
                  </a:cubicBezTo>
                  <a:cubicBezTo>
                    <a:pt x="115" y="185"/>
                    <a:pt x="119" y="188"/>
                    <a:pt x="125" y="189"/>
                  </a:cubicBezTo>
                  <a:cubicBezTo>
                    <a:pt x="115" y="202"/>
                    <a:pt x="105" y="219"/>
                    <a:pt x="85" y="235"/>
                  </a:cubicBezTo>
                  <a:cubicBezTo>
                    <a:pt x="49" y="262"/>
                    <a:pt x="16" y="222"/>
                    <a:pt x="38" y="197"/>
                  </a:cubicBezTo>
                  <a:cubicBezTo>
                    <a:pt x="50" y="183"/>
                    <a:pt x="69" y="179"/>
                    <a:pt x="86" y="175"/>
                  </a:cubicBezTo>
                  <a:cubicBezTo>
                    <a:pt x="95" y="173"/>
                    <a:pt x="105" y="170"/>
                    <a:pt x="112" y="167"/>
                  </a:cubicBezTo>
                  <a:cubicBezTo>
                    <a:pt x="112" y="167"/>
                    <a:pt x="112" y="167"/>
                    <a:pt x="112" y="167"/>
                  </a:cubicBezTo>
                  <a:close/>
                  <a:moveTo>
                    <a:pt x="126" y="189"/>
                  </a:moveTo>
                  <a:cubicBezTo>
                    <a:pt x="134" y="191"/>
                    <a:pt x="143" y="190"/>
                    <a:pt x="152" y="185"/>
                  </a:cubicBezTo>
                  <a:cubicBezTo>
                    <a:pt x="153" y="185"/>
                    <a:pt x="154" y="185"/>
                    <a:pt x="155" y="184"/>
                  </a:cubicBezTo>
                  <a:cubicBezTo>
                    <a:pt x="156" y="189"/>
                    <a:pt x="158" y="194"/>
                    <a:pt x="161" y="201"/>
                  </a:cubicBezTo>
                  <a:cubicBezTo>
                    <a:pt x="171" y="222"/>
                    <a:pt x="183" y="234"/>
                    <a:pt x="172" y="265"/>
                  </a:cubicBezTo>
                  <a:cubicBezTo>
                    <a:pt x="166" y="281"/>
                    <a:pt x="126" y="288"/>
                    <a:pt x="121" y="251"/>
                  </a:cubicBezTo>
                  <a:cubicBezTo>
                    <a:pt x="117" y="227"/>
                    <a:pt x="118" y="212"/>
                    <a:pt x="126" y="189"/>
                  </a:cubicBez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1" name="Freeform 160"/>
            <p:cNvSpPr>
              <a:spLocks/>
            </p:cNvSpPr>
            <p:nvPr/>
          </p:nvSpPr>
          <p:spPr bwMode="auto">
            <a:xfrm>
              <a:off x="2014650" y="2026570"/>
              <a:ext cx="368300" cy="379413"/>
            </a:xfrm>
            <a:custGeom>
              <a:avLst/>
              <a:gdLst>
                <a:gd name="T0" fmla="*/ 105 w 240"/>
                <a:gd name="T1" fmla="*/ 123 h 247"/>
                <a:gd name="T2" fmla="*/ 130 w 240"/>
                <a:gd name="T3" fmla="*/ 152 h 247"/>
                <a:gd name="T4" fmla="*/ 155 w 240"/>
                <a:gd name="T5" fmla="*/ 105 h 247"/>
                <a:gd name="T6" fmla="*/ 56 w 240"/>
                <a:gd name="T7" fmla="*/ 116 h 247"/>
                <a:gd name="T8" fmla="*/ 105 w 240"/>
                <a:gd name="T9" fmla="*/ 204 h 247"/>
                <a:gd name="T10" fmla="*/ 184 w 240"/>
                <a:gd name="T11" fmla="*/ 184 h 247"/>
                <a:gd name="T12" fmla="*/ 142 w 240"/>
                <a:gd name="T13" fmla="*/ 23 h 247"/>
                <a:gd name="T14" fmla="*/ 35 w 240"/>
                <a:gd name="T15" fmla="*/ 62 h 247"/>
                <a:gd name="T16" fmla="*/ 3 w 240"/>
                <a:gd name="T17" fmla="*/ 126 h 247"/>
                <a:gd name="T18" fmla="*/ 58 w 240"/>
                <a:gd name="T19" fmla="*/ 23 h 247"/>
                <a:gd name="T20" fmla="*/ 119 w 240"/>
                <a:gd name="T21" fmla="*/ 3 h 247"/>
                <a:gd name="T22" fmla="*/ 217 w 240"/>
                <a:gd name="T23" fmla="*/ 59 h 247"/>
                <a:gd name="T24" fmla="*/ 226 w 240"/>
                <a:gd name="T25" fmla="*/ 154 h 247"/>
                <a:gd name="T26" fmla="*/ 80 w 240"/>
                <a:gd name="T27" fmla="*/ 213 h 247"/>
                <a:gd name="T28" fmla="*/ 51 w 240"/>
                <a:gd name="T29" fmla="*/ 100 h 247"/>
                <a:gd name="T30" fmla="*/ 140 w 240"/>
                <a:gd name="T31" fmla="*/ 66 h 247"/>
                <a:gd name="T32" fmla="*/ 168 w 240"/>
                <a:gd name="T33" fmla="*/ 134 h 247"/>
                <a:gd name="T34" fmla="*/ 138 w 240"/>
                <a:gd name="T35" fmla="*/ 166 h 247"/>
                <a:gd name="T36" fmla="*/ 90 w 240"/>
                <a:gd name="T37" fmla="*/ 143 h 247"/>
                <a:gd name="T38" fmla="*/ 105 w 240"/>
                <a:gd name="T39" fmla="*/ 12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247">
                  <a:moveTo>
                    <a:pt x="105" y="123"/>
                  </a:moveTo>
                  <a:cubicBezTo>
                    <a:pt x="100" y="142"/>
                    <a:pt x="116" y="154"/>
                    <a:pt x="130" y="152"/>
                  </a:cubicBezTo>
                  <a:cubicBezTo>
                    <a:pt x="147" y="149"/>
                    <a:pt x="167" y="130"/>
                    <a:pt x="155" y="105"/>
                  </a:cubicBezTo>
                  <a:cubicBezTo>
                    <a:pt x="132" y="56"/>
                    <a:pt x="74" y="78"/>
                    <a:pt x="56" y="116"/>
                  </a:cubicBezTo>
                  <a:cubicBezTo>
                    <a:pt x="46" y="138"/>
                    <a:pt x="53" y="187"/>
                    <a:pt x="105" y="204"/>
                  </a:cubicBezTo>
                  <a:cubicBezTo>
                    <a:pt x="127" y="211"/>
                    <a:pt x="158" y="207"/>
                    <a:pt x="184" y="184"/>
                  </a:cubicBezTo>
                  <a:cubicBezTo>
                    <a:pt x="236" y="137"/>
                    <a:pt x="211" y="42"/>
                    <a:pt x="142" y="23"/>
                  </a:cubicBezTo>
                  <a:cubicBezTo>
                    <a:pt x="94" y="11"/>
                    <a:pt x="53" y="43"/>
                    <a:pt x="35" y="62"/>
                  </a:cubicBezTo>
                  <a:cubicBezTo>
                    <a:pt x="21" y="76"/>
                    <a:pt x="9" y="102"/>
                    <a:pt x="3" y="126"/>
                  </a:cubicBezTo>
                  <a:cubicBezTo>
                    <a:pt x="0" y="83"/>
                    <a:pt x="17" y="47"/>
                    <a:pt x="58" y="23"/>
                  </a:cubicBezTo>
                  <a:cubicBezTo>
                    <a:pt x="76" y="13"/>
                    <a:pt x="97" y="5"/>
                    <a:pt x="119" y="3"/>
                  </a:cubicBezTo>
                  <a:cubicBezTo>
                    <a:pt x="146" y="0"/>
                    <a:pt x="187" y="11"/>
                    <a:pt x="217" y="59"/>
                  </a:cubicBezTo>
                  <a:cubicBezTo>
                    <a:pt x="235" y="88"/>
                    <a:pt x="240" y="124"/>
                    <a:pt x="226" y="154"/>
                  </a:cubicBezTo>
                  <a:cubicBezTo>
                    <a:pt x="202" y="207"/>
                    <a:pt x="131" y="247"/>
                    <a:pt x="80" y="213"/>
                  </a:cubicBezTo>
                  <a:cubicBezTo>
                    <a:pt x="46" y="190"/>
                    <a:pt x="29" y="139"/>
                    <a:pt x="51" y="100"/>
                  </a:cubicBezTo>
                  <a:cubicBezTo>
                    <a:pt x="69" y="68"/>
                    <a:pt x="108" y="49"/>
                    <a:pt x="140" y="66"/>
                  </a:cubicBezTo>
                  <a:cubicBezTo>
                    <a:pt x="161" y="78"/>
                    <a:pt x="176" y="105"/>
                    <a:pt x="168" y="134"/>
                  </a:cubicBezTo>
                  <a:cubicBezTo>
                    <a:pt x="166" y="143"/>
                    <a:pt x="155" y="159"/>
                    <a:pt x="138" y="166"/>
                  </a:cubicBezTo>
                  <a:cubicBezTo>
                    <a:pt x="103" y="180"/>
                    <a:pt x="90" y="158"/>
                    <a:pt x="90" y="143"/>
                  </a:cubicBezTo>
                  <a:cubicBezTo>
                    <a:pt x="91" y="131"/>
                    <a:pt x="99" y="125"/>
                    <a:pt x="105" y="123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2" name="Freeform 169"/>
            <p:cNvSpPr>
              <a:spLocks noEditPoints="1"/>
            </p:cNvSpPr>
            <p:nvPr/>
          </p:nvSpPr>
          <p:spPr bwMode="auto">
            <a:xfrm>
              <a:off x="3697400" y="4020470"/>
              <a:ext cx="474663" cy="468313"/>
            </a:xfrm>
            <a:custGeom>
              <a:avLst/>
              <a:gdLst>
                <a:gd name="T0" fmla="*/ 145 w 309"/>
                <a:gd name="T1" fmla="*/ 153 h 305"/>
                <a:gd name="T2" fmla="*/ 106 w 309"/>
                <a:gd name="T3" fmla="*/ 154 h 305"/>
                <a:gd name="T4" fmla="*/ 41 w 309"/>
                <a:gd name="T5" fmla="*/ 166 h 305"/>
                <a:gd name="T6" fmla="*/ 9 w 309"/>
                <a:gd name="T7" fmla="*/ 186 h 305"/>
                <a:gd name="T8" fmla="*/ 4 w 309"/>
                <a:gd name="T9" fmla="*/ 216 h 305"/>
                <a:gd name="T10" fmla="*/ 46 w 309"/>
                <a:gd name="T11" fmla="*/ 231 h 305"/>
                <a:gd name="T12" fmla="*/ 97 w 309"/>
                <a:gd name="T13" fmla="*/ 248 h 305"/>
                <a:gd name="T14" fmla="*/ 107 w 309"/>
                <a:gd name="T15" fmla="*/ 242 h 305"/>
                <a:gd name="T16" fmla="*/ 108 w 309"/>
                <a:gd name="T17" fmla="*/ 280 h 305"/>
                <a:gd name="T18" fmla="*/ 158 w 309"/>
                <a:gd name="T19" fmla="*/ 302 h 305"/>
                <a:gd name="T20" fmla="*/ 187 w 309"/>
                <a:gd name="T21" fmla="*/ 250 h 305"/>
                <a:gd name="T22" fmla="*/ 168 w 309"/>
                <a:gd name="T23" fmla="*/ 182 h 305"/>
                <a:gd name="T24" fmla="*/ 159 w 309"/>
                <a:gd name="T25" fmla="*/ 145 h 305"/>
                <a:gd name="T26" fmla="*/ 157 w 309"/>
                <a:gd name="T27" fmla="*/ 123 h 305"/>
                <a:gd name="T28" fmla="*/ 165 w 309"/>
                <a:gd name="T29" fmla="*/ 60 h 305"/>
                <a:gd name="T30" fmla="*/ 183 w 309"/>
                <a:gd name="T31" fmla="*/ 15 h 305"/>
                <a:gd name="T32" fmla="*/ 208 w 309"/>
                <a:gd name="T33" fmla="*/ 0 h 305"/>
                <a:gd name="T34" fmla="*/ 233 w 309"/>
                <a:gd name="T35" fmla="*/ 22 h 305"/>
                <a:gd name="T36" fmla="*/ 259 w 309"/>
                <a:gd name="T37" fmla="*/ 79 h 305"/>
                <a:gd name="T38" fmla="*/ 241 w 309"/>
                <a:gd name="T39" fmla="*/ 108 h 305"/>
                <a:gd name="T40" fmla="*/ 266 w 309"/>
                <a:gd name="T41" fmla="*/ 103 h 305"/>
                <a:gd name="T42" fmla="*/ 309 w 309"/>
                <a:gd name="T43" fmla="*/ 146 h 305"/>
                <a:gd name="T44" fmla="*/ 286 w 309"/>
                <a:gd name="T45" fmla="*/ 182 h 305"/>
                <a:gd name="T46" fmla="*/ 207 w 309"/>
                <a:gd name="T47" fmla="*/ 174 h 305"/>
                <a:gd name="T48" fmla="*/ 230 w 309"/>
                <a:gd name="T49" fmla="*/ 130 h 305"/>
                <a:gd name="T50" fmla="*/ 227 w 309"/>
                <a:gd name="T51" fmla="*/ 142 h 305"/>
                <a:gd name="T52" fmla="*/ 180 w 309"/>
                <a:gd name="T53" fmla="*/ 149 h 305"/>
                <a:gd name="T54" fmla="*/ 206 w 309"/>
                <a:gd name="T55" fmla="*/ 151 h 305"/>
                <a:gd name="T56" fmla="*/ 283 w 309"/>
                <a:gd name="T57" fmla="*/ 144 h 305"/>
                <a:gd name="T58" fmla="*/ 168 w 309"/>
                <a:gd name="T59" fmla="*/ 140 h 305"/>
                <a:gd name="T60" fmla="*/ 206 w 309"/>
                <a:gd name="T61" fmla="*/ 101 h 305"/>
                <a:gd name="T62" fmla="*/ 170 w 309"/>
                <a:gd name="T63" fmla="*/ 139 h 305"/>
                <a:gd name="T64" fmla="*/ 192 w 309"/>
                <a:gd name="T65" fmla="*/ 110 h 305"/>
                <a:gd name="T66" fmla="*/ 221 w 309"/>
                <a:gd name="T67" fmla="*/ 95 h 305"/>
                <a:gd name="T68" fmla="*/ 220 w 309"/>
                <a:gd name="T69" fmla="*/ 58 h 305"/>
                <a:gd name="T70" fmla="*/ 188 w 309"/>
                <a:gd name="T71" fmla="*/ 44 h 305"/>
                <a:gd name="T72" fmla="*/ 167 w 309"/>
                <a:gd name="T73" fmla="*/ 123 h 305"/>
                <a:gd name="T74" fmla="*/ 223 w 309"/>
                <a:gd name="T75" fmla="*/ 30 h 305"/>
                <a:gd name="T76" fmla="*/ 137 w 309"/>
                <a:gd name="T77" fmla="*/ 136 h 305"/>
                <a:gd name="T78" fmla="*/ 138 w 309"/>
                <a:gd name="T79" fmla="*/ 127 h 305"/>
                <a:gd name="T80" fmla="*/ 139 w 309"/>
                <a:gd name="T81" fmla="*/ 45 h 305"/>
                <a:gd name="T82" fmla="*/ 141 w 309"/>
                <a:gd name="T83" fmla="*/ 133 h 305"/>
                <a:gd name="T84" fmla="*/ 183 w 309"/>
                <a:gd name="T85" fmla="*/ 169 h 305"/>
                <a:gd name="T86" fmla="*/ 196 w 309"/>
                <a:gd name="T87" fmla="*/ 201 h 305"/>
                <a:gd name="T88" fmla="*/ 146 w 309"/>
                <a:gd name="T89" fmla="*/ 148 h 305"/>
                <a:gd name="T90" fmla="*/ 62 w 309"/>
                <a:gd name="T91" fmla="*/ 135 h 305"/>
                <a:gd name="T92" fmla="*/ 136 w 309"/>
                <a:gd name="T93" fmla="*/ 212 h 305"/>
                <a:gd name="T94" fmla="*/ 147 w 309"/>
                <a:gd name="T95" fmla="*/ 244 h 305"/>
                <a:gd name="T96" fmla="*/ 149 w 309"/>
                <a:gd name="T97" fmla="*/ 178 h 305"/>
                <a:gd name="T98" fmla="*/ 154 w 309"/>
                <a:gd name="T99" fmla="*/ 265 h 305"/>
                <a:gd name="T100" fmla="*/ 154 w 309"/>
                <a:gd name="T101" fmla="*/ 207 h 305"/>
                <a:gd name="T102" fmla="*/ 150 w 309"/>
                <a:gd name="T103" fmla="*/ 176 h 305"/>
                <a:gd name="T104" fmla="*/ 102 w 309"/>
                <a:gd name="T105" fmla="*/ 202 h 305"/>
                <a:gd name="T106" fmla="*/ 141 w 309"/>
                <a:gd name="T107" fmla="*/ 164 h 305"/>
                <a:gd name="T108" fmla="*/ 121 w 309"/>
                <a:gd name="T109" fmla="*/ 192 h 305"/>
                <a:gd name="T110" fmla="*/ 71 w 309"/>
                <a:gd name="T111" fmla="*/ 219 h 305"/>
                <a:gd name="T112" fmla="*/ 141 w 309"/>
                <a:gd name="T113" fmla="*/ 160 h 305"/>
                <a:gd name="T114" fmla="*/ 57 w 309"/>
                <a:gd name="T115" fmla="*/ 184 h 305"/>
                <a:gd name="T116" fmla="*/ 31 w 309"/>
                <a:gd name="T117" fmla="*/ 207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9" h="305">
                  <a:moveTo>
                    <a:pt x="166" y="179"/>
                  </a:moveTo>
                  <a:cubicBezTo>
                    <a:pt x="163" y="177"/>
                    <a:pt x="163" y="177"/>
                    <a:pt x="163" y="177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157" y="170"/>
                    <a:pt x="157" y="170"/>
                    <a:pt x="157" y="170"/>
                  </a:cubicBezTo>
                  <a:cubicBezTo>
                    <a:pt x="153" y="166"/>
                    <a:pt x="153" y="166"/>
                    <a:pt x="153" y="166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8" y="159"/>
                    <a:pt x="148" y="159"/>
                    <a:pt x="148" y="159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46" y="154"/>
                    <a:pt x="146" y="154"/>
                    <a:pt x="146" y="154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3" y="153"/>
                    <a:pt x="143" y="153"/>
                    <a:pt x="143" y="153"/>
                  </a:cubicBezTo>
                  <a:cubicBezTo>
                    <a:pt x="141" y="153"/>
                    <a:pt x="141" y="153"/>
                    <a:pt x="141" y="153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6" y="152"/>
                    <a:pt x="136" y="152"/>
                    <a:pt x="136" y="152"/>
                  </a:cubicBezTo>
                  <a:cubicBezTo>
                    <a:pt x="132" y="152"/>
                    <a:pt x="132" y="152"/>
                    <a:pt x="132" y="152"/>
                  </a:cubicBezTo>
                  <a:cubicBezTo>
                    <a:pt x="129" y="153"/>
                    <a:pt x="129" y="153"/>
                    <a:pt x="129" y="153"/>
                  </a:cubicBezTo>
                  <a:cubicBezTo>
                    <a:pt x="125" y="153"/>
                    <a:pt x="125" y="153"/>
                    <a:pt x="125" y="153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16" y="153"/>
                    <a:pt x="116" y="153"/>
                    <a:pt x="116" y="153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0" y="155"/>
                    <a:pt x="100" y="155"/>
                    <a:pt x="100" y="155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4" y="157"/>
                    <a:pt x="84" y="157"/>
                    <a:pt x="84" y="157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73" y="158"/>
                    <a:pt x="73" y="158"/>
                    <a:pt x="73" y="158"/>
                  </a:cubicBezTo>
                  <a:cubicBezTo>
                    <a:pt x="67" y="159"/>
                    <a:pt x="67" y="159"/>
                    <a:pt x="67" y="159"/>
                  </a:cubicBezTo>
                  <a:cubicBezTo>
                    <a:pt x="62" y="160"/>
                    <a:pt x="62" y="160"/>
                    <a:pt x="62" y="160"/>
                  </a:cubicBezTo>
                  <a:cubicBezTo>
                    <a:pt x="56" y="162"/>
                    <a:pt x="56" y="162"/>
                    <a:pt x="56" y="162"/>
                  </a:cubicBezTo>
                  <a:cubicBezTo>
                    <a:pt x="51" y="163"/>
                    <a:pt x="51" y="163"/>
                    <a:pt x="51" y="163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1" y="166"/>
                    <a:pt x="41" y="166"/>
                    <a:pt x="41" y="166"/>
                  </a:cubicBezTo>
                  <a:cubicBezTo>
                    <a:pt x="37" y="167"/>
                    <a:pt x="37" y="167"/>
                    <a:pt x="37" y="167"/>
                  </a:cubicBezTo>
                  <a:cubicBezTo>
                    <a:pt x="32" y="169"/>
                    <a:pt x="32" y="169"/>
                    <a:pt x="32" y="169"/>
                  </a:cubicBezTo>
                  <a:cubicBezTo>
                    <a:pt x="28" y="170"/>
                    <a:pt x="28" y="170"/>
                    <a:pt x="28" y="170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4" y="180"/>
                    <a:pt x="14" y="180"/>
                    <a:pt x="14" y="18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1" y="184"/>
                    <a:pt x="11" y="184"/>
                    <a:pt x="11" y="184"/>
                  </a:cubicBezTo>
                  <a:cubicBezTo>
                    <a:pt x="9" y="186"/>
                    <a:pt x="9" y="186"/>
                    <a:pt x="9" y="186"/>
                  </a:cubicBezTo>
                  <a:cubicBezTo>
                    <a:pt x="7" y="188"/>
                    <a:pt x="7" y="188"/>
                    <a:pt x="7" y="188"/>
                  </a:cubicBezTo>
                  <a:cubicBezTo>
                    <a:pt x="6" y="190"/>
                    <a:pt x="6" y="190"/>
                    <a:pt x="6" y="190"/>
                  </a:cubicBezTo>
                  <a:cubicBezTo>
                    <a:pt x="4" y="193"/>
                    <a:pt x="4" y="193"/>
                    <a:pt x="4" y="193"/>
                  </a:cubicBezTo>
                  <a:cubicBezTo>
                    <a:pt x="3" y="195"/>
                    <a:pt x="3" y="195"/>
                    <a:pt x="3" y="195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1" y="200"/>
                    <a:pt x="1" y="200"/>
                    <a:pt x="1" y="200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2" y="212"/>
                    <a:pt x="2" y="212"/>
                    <a:pt x="2" y="212"/>
                  </a:cubicBezTo>
                  <a:cubicBezTo>
                    <a:pt x="3" y="214"/>
                    <a:pt x="3" y="214"/>
                    <a:pt x="3" y="214"/>
                  </a:cubicBezTo>
                  <a:cubicBezTo>
                    <a:pt x="4" y="216"/>
                    <a:pt x="4" y="216"/>
                    <a:pt x="4" y="216"/>
                  </a:cubicBezTo>
                  <a:cubicBezTo>
                    <a:pt x="6" y="218"/>
                    <a:pt x="6" y="218"/>
                    <a:pt x="6" y="218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10" y="222"/>
                    <a:pt x="10" y="222"/>
                    <a:pt x="10" y="222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6" y="225"/>
                    <a:pt x="16" y="225"/>
                    <a:pt x="16" y="225"/>
                  </a:cubicBezTo>
                  <a:cubicBezTo>
                    <a:pt x="19" y="227"/>
                    <a:pt x="19" y="227"/>
                    <a:pt x="19" y="227"/>
                  </a:cubicBezTo>
                  <a:cubicBezTo>
                    <a:pt x="23" y="228"/>
                    <a:pt x="23" y="228"/>
                    <a:pt x="23" y="228"/>
                  </a:cubicBezTo>
                  <a:cubicBezTo>
                    <a:pt x="25" y="229"/>
                    <a:pt x="25" y="229"/>
                    <a:pt x="25" y="229"/>
                  </a:cubicBezTo>
                  <a:cubicBezTo>
                    <a:pt x="29" y="229"/>
                    <a:pt x="29" y="229"/>
                    <a:pt x="29" y="229"/>
                  </a:cubicBezTo>
                  <a:cubicBezTo>
                    <a:pt x="34" y="229"/>
                    <a:pt x="34" y="229"/>
                    <a:pt x="34" y="229"/>
                  </a:cubicBezTo>
                  <a:cubicBezTo>
                    <a:pt x="39" y="229"/>
                    <a:pt x="39" y="229"/>
                    <a:pt x="39" y="229"/>
                  </a:cubicBezTo>
                  <a:cubicBezTo>
                    <a:pt x="46" y="231"/>
                    <a:pt x="46" y="231"/>
                    <a:pt x="46" y="231"/>
                  </a:cubicBezTo>
                  <a:cubicBezTo>
                    <a:pt x="52" y="234"/>
                    <a:pt x="52" y="234"/>
                    <a:pt x="52" y="234"/>
                  </a:cubicBezTo>
                  <a:cubicBezTo>
                    <a:pt x="59" y="239"/>
                    <a:pt x="59" y="239"/>
                    <a:pt x="59" y="239"/>
                  </a:cubicBezTo>
                  <a:cubicBezTo>
                    <a:pt x="66" y="246"/>
                    <a:pt x="66" y="246"/>
                    <a:pt x="66" y="246"/>
                  </a:cubicBezTo>
                  <a:cubicBezTo>
                    <a:pt x="69" y="250"/>
                    <a:pt x="69" y="250"/>
                    <a:pt x="69" y="250"/>
                  </a:cubicBezTo>
                  <a:cubicBezTo>
                    <a:pt x="73" y="253"/>
                    <a:pt x="73" y="253"/>
                    <a:pt x="73" y="253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80" y="255"/>
                    <a:pt x="80" y="255"/>
                    <a:pt x="80" y="255"/>
                  </a:cubicBezTo>
                  <a:cubicBezTo>
                    <a:pt x="84" y="255"/>
                    <a:pt x="84" y="255"/>
                    <a:pt x="84" y="255"/>
                  </a:cubicBezTo>
                  <a:cubicBezTo>
                    <a:pt x="87" y="254"/>
                    <a:pt x="87" y="254"/>
                    <a:pt x="87" y="254"/>
                  </a:cubicBezTo>
                  <a:cubicBezTo>
                    <a:pt x="90" y="252"/>
                    <a:pt x="90" y="252"/>
                    <a:pt x="90" y="252"/>
                  </a:cubicBezTo>
                  <a:cubicBezTo>
                    <a:pt x="94" y="250"/>
                    <a:pt x="94" y="250"/>
                    <a:pt x="94" y="250"/>
                  </a:cubicBezTo>
                  <a:cubicBezTo>
                    <a:pt x="97" y="248"/>
                    <a:pt x="97" y="248"/>
                    <a:pt x="97" y="248"/>
                  </a:cubicBezTo>
                  <a:cubicBezTo>
                    <a:pt x="100" y="246"/>
                    <a:pt x="100" y="246"/>
                    <a:pt x="100" y="246"/>
                  </a:cubicBezTo>
                  <a:cubicBezTo>
                    <a:pt x="102" y="243"/>
                    <a:pt x="102" y="243"/>
                    <a:pt x="102" y="243"/>
                  </a:cubicBezTo>
                  <a:cubicBezTo>
                    <a:pt x="105" y="241"/>
                    <a:pt x="105" y="241"/>
                    <a:pt x="105" y="241"/>
                  </a:cubicBezTo>
                  <a:cubicBezTo>
                    <a:pt x="106" y="239"/>
                    <a:pt x="106" y="239"/>
                    <a:pt x="106" y="239"/>
                  </a:cubicBezTo>
                  <a:cubicBezTo>
                    <a:pt x="108" y="238"/>
                    <a:pt x="108" y="238"/>
                    <a:pt x="108" y="238"/>
                  </a:cubicBezTo>
                  <a:cubicBezTo>
                    <a:pt x="109" y="237"/>
                    <a:pt x="109" y="237"/>
                    <a:pt x="109" y="237"/>
                  </a:cubicBezTo>
                  <a:cubicBezTo>
                    <a:pt x="109" y="236"/>
                    <a:pt x="109" y="236"/>
                    <a:pt x="109" y="236"/>
                  </a:cubicBezTo>
                  <a:cubicBezTo>
                    <a:pt x="109" y="237"/>
                    <a:pt x="109" y="237"/>
                    <a:pt x="109" y="237"/>
                  </a:cubicBezTo>
                  <a:cubicBezTo>
                    <a:pt x="109" y="237"/>
                    <a:pt x="109" y="237"/>
                    <a:pt x="109" y="237"/>
                  </a:cubicBezTo>
                  <a:cubicBezTo>
                    <a:pt x="108" y="238"/>
                    <a:pt x="108" y="238"/>
                    <a:pt x="108" y="238"/>
                  </a:cubicBezTo>
                  <a:cubicBezTo>
                    <a:pt x="108" y="240"/>
                    <a:pt x="108" y="240"/>
                    <a:pt x="108" y="240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7" y="244"/>
                    <a:pt x="107" y="244"/>
                    <a:pt x="107" y="244"/>
                  </a:cubicBezTo>
                  <a:cubicBezTo>
                    <a:pt x="106" y="246"/>
                    <a:pt x="106" y="246"/>
                    <a:pt x="106" y="246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5" y="252"/>
                    <a:pt x="105" y="252"/>
                    <a:pt x="105" y="252"/>
                  </a:cubicBezTo>
                  <a:cubicBezTo>
                    <a:pt x="105" y="255"/>
                    <a:pt x="105" y="255"/>
                    <a:pt x="105" y="255"/>
                  </a:cubicBezTo>
                  <a:cubicBezTo>
                    <a:pt x="104" y="258"/>
                    <a:pt x="104" y="258"/>
                    <a:pt x="104" y="258"/>
                  </a:cubicBezTo>
                  <a:cubicBezTo>
                    <a:pt x="104" y="261"/>
                    <a:pt x="104" y="261"/>
                    <a:pt x="104" y="261"/>
                  </a:cubicBezTo>
                  <a:cubicBezTo>
                    <a:pt x="104" y="264"/>
                    <a:pt x="104" y="264"/>
                    <a:pt x="104" y="264"/>
                  </a:cubicBezTo>
                  <a:cubicBezTo>
                    <a:pt x="105" y="268"/>
                    <a:pt x="105" y="268"/>
                    <a:pt x="105" y="268"/>
                  </a:cubicBezTo>
                  <a:cubicBezTo>
                    <a:pt x="105" y="271"/>
                    <a:pt x="105" y="271"/>
                    <a:pt x="105" y="271"/>
                  </a:cubicBezTo>
                  <a:cubicBezTo>
                    <a:pt x="106" y="275"/>
                    <a:pt x="106" y="275"/>
                    <a:pt x="106" y="275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10" y="285"/>
                    <a:pt x="110" y="285"/>
                    <a:pt x="110" y="285"/>
                  </a:cubicBezTo>
                  <a:cubicBezTo>
                    <a:pt x="114" y="289"/>
                    <a:pt x="114" y="289"/>
                    <a:pt x="114" y="289"/>
                  </a:cubicBezTo>
                  <a:cubicBezTo>
                    <a:pt x="118" y="294"/>
                    <a:pt x="118" y="294"/>
                    <a:pt x="118" y="294"/>
                  </a:cubicBezTo>
                  <a:cubicBezTo>
                    <a:pt x="123" y="297"/>
                    <a:pt x="123" y="297"/>
                    <a:pt x="123" y="297"/>
                  </a:cubicBezTo>
                  <a:cubicBezTo>
                    <a:pt x="130" y="300"/>
                    <a:pt x="130" y="300"/>
                    <a:pt x="130" y="300"/>
                  </a:cubicBezTo>
                  <a:cubicBezTo>
                    <a:pt x="138" y="303"/>
                    <a:pt x="138" y="303"/>
                    <a:pt x="138" y="303"/>
                  </a:cubicBezTo>
                  <a:cubicBezTo>
                    <a:pt x="147" y="305"/>
                    <a:pt x="147" y="305"/>
                    <a:pt x="147" y="305"/>
                  </a:cubicBezTo>
                  <a:cubicBezTo>
                    <a:pt x="148" y="304"/>
                    <a:pt x="148" y="304"/>
                    <a:pt x="148" y="304"/>
                  </a:cubicBezTo>
                  <a:cubicBezTo>
                    <a:pt x="150" y="304"/>
                    <a:pt x="150" y="304"/>
                    <a:pt x="150" y="304"/>
                  </a:cubicBezTo>
                  <a:cubicBezTo>
                    <a:pt x="152" y="304"/>
                    <a:pt x="152" y="304"/>
                    <a:pt x="152" y="304"/>
                  </a:cubicBezTo>
                  <a:cubicBezTo>
                    <a:pt x="155" y="303"/>
                    <a:pt x="155" y="303"/>
                    <a:pt x="155" y="303"/>
                  </a:cubicBezTo>
                  <a:cubicBezTo>
                    <a:pt x="158" y="302"/>
                    <a:pt x="158" y="302"/>
                    <a:pt x="158" y="302"/>
                  </a:cubicBezTo>
                  <a:cubicBezTo>
                    <a:pt x="162" y="300"/>
                    <a:pt x="162" y="300"/>
                    <a:pt x="162" y="300"/>
                  </a:cubicBezTo>
                  <a:cubicBezTo>
                    <a:pt x="166" y="298"/>
                    <a:pt x="166" y="298"/>
                    <a:pt x="166" y="298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73" y="293"/>
                    <a:pt x="173" y="293"/>
                    <a:pt x="173" y="293"/>
                  </a:cubicBezTo>
                  <a:cubicBezTo>
                    <a:pt x="177" y="290"/>
                    <a:pt x="177" y="290"/>
                    <a:pt x="177" y="290"/>
                  </a:cubicBezTo>
                  <a:cubicBezTo>
                    <a:pt x="180" y="286"/>
                    <a:pt x="180" y="286"/>
                    <a:pt x="180" y="286"/>
                  </a:cubicBezTo>
                  <a:cubicBezTo>
                    <a:pt x="183" y="282"/>
                    <a:pt x="183" y="282"/>
                    <a:pt x="183" y="282"/>
                  </a:cubicBezTo>
                  <a:cubicBezTo>
                    <a:pt x="185" y="276"/>
                    <a:pt x="185" y="276"/>
                    <a:pt x="185" y="276"/>
                  </a:cubicBezTo>
                  <a:cubicBezTo>
                    <a:pt x="187" y="271"/>
                    <a:pt x="187" y="271"/>
                    <a:pt x="187" y="271"/>
                  </a:cubicBezTo>
                  <a:cubicBezTo>
                    <a:pt x="188" y="264"/>
                    <a:pt x="188" y="264"/>
                    <a:pt x="188" y="264"/>
                  </a:cubicBezTo>
                  <a:cubicBezTo>
                    <a:pt x="188" y="257"/>
                    <a:pt x="188" y="257"/>
                    <a:pt x="188" y="257"/>
                  </a:cubicBezTo>
                  <a:cubicBezTo>
                    <a:pt x="187" y="250"/>
                    <a:pt x="187" y="250"/>
                    <a:pt x="187" y="250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4" y="235"/>
                    <a:pt x="184" y="235"/>
                    <a:pt x="184" y="235"/>
                  </a:cubicBezTo>
                  <a:cubicBezTo>
                    <a:pt x="183" y="228"/>
                    <a:pt x="183" y="228"/>
                    <a:pt x="183" y="228"/>
                  </a:cubicBezTo>
                  <a:cubicBezTo>
                    <a:pt x="181" y="221"/>
                    <a:pt x="181" y="221"/>
                    <a:pt x="181" y="221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78" y="209"/>
                    <a:pt x="178" y="209"/>
                    <a:pt x="178" y="209"/>
                  </a:cubicBezTo>
                  <a:cubicBezTo>
                    <a:pt x="176" y="203"/>
                    <a:pt x="176" y="203"/>
                    <a:pt x="176" y="203"/>
                  </a:cubicBezTo>
                  <a:cubicBezTo>
                    <a:pt x="174" y="198"/>
                    <a:pt x="174" y="198"/>
                    <a:pt x="174" y="198"/>
                  </a:cubicBezTo>
                  <a:cubicBezTo>
                    <a:pt x="172" y="193"/>
                    <a:pt x="172" y="193"/>
                    <a:pt x="172" y="193"/>
                  </a:cubicBezTo>
                  <a:cubicBezTo>
                    <a:pt x="171" y="189"/>
                    <a:pt x="171" y="189"/>
                    <a:pt x="171" y="189"/>
                  </a:cubicBezTo>
                  <a:cubicBezTo>
                    <a:pt x="169" y="185"/>
                    <a:pt x="169" y="185"/>
                    <a:pt x="169" y="185"/>
                  </a:cubicBezTo>
                  <a:cubicBezTo>
                    <a:pt x="168" y="182"/>
                    <a:pt x="168" y="182"/>
                    <a:pt x="168" y="182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6" y="179"/>
                    <a:pt x="166" y="179"/>
                    <a:pt x="166" y="179"/>
                  </a:cubicBezTo>
                  <a:cubicBezTo>
                    <a:pt x="166" y="179"/>
                    <a:pt x="166" y="179"/>
                    <a:pt x="166" y="179"/>
                  </a:cubicBezTo>
                  <a:close/>
                  <a:moveTo>
                    <a:pt x="182" y="164"/>
                  </a:moveTo>
                  <a:cubicBezTo>
                    <a:pt x="182" y="164"/>
                    <a:pt x="182" y="164"/>
                    <a:pt x="182" y="164"/>
                  </a:cubicBezTo>
                  <a:cubicBezTo>
                    <a:pt x="180" y="162"/>
                    <a:pt x="180" y="162"/>
                    <a:pt x="180" y="162"/>
                  </a:cubicBezTo>
                  <a:cubicBezTo>
                    <a:pt x="177" y="158"/>
                    <a:pt x="177" y="158"/>
                    <a:pt x="177" y="158"/>
                  </a:cubicBezTo>
                  <a:cubicBezTo>
                    <a:pt x="174" y="155"/>
                    <a:pt x="174" y="155"/>
                    <a:pt x="174" y="155"/>
                  </a:cubicBezTo>
                  <a:cubicBezTo>
                    <a:pt x="170" y="152"/>
                    <a:pt x="170" y="152"/>
                    <a:pt x="170" y="152"/>
                  </a:cubicBezTo>
                  <a:cubicBezTo>
                    <a:pt x="166" y="149"/>
                    <a:pt x="166" y="149"/>
                    <a:pt x="166" y="149"/>
                  </a:cubicBezTo>
                  <a:cubicBezTo>
                    <a:pt x="162" y="146"/>
                    <a:pt x="162" y="146"/>
                    <a:pt x="162" y="146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7" y="141"/>
                    <a:pt x="157" y="141"/>
                    <a:pt x="157" y="141"/>
                  </a:cubicBezTo>
                  <a:cubicBezTo>
                    <a:pt x="156" y="139"/>
                    <a:pt x="156" y="139"/>
                    <a:pt x="156" y="139"/>
                  </a:cubicBezTo>
                  <a:cubicBezTo>
                    <a:pt x="156" y="137"/>
                    <a:pt x="156" y="137"/>
                    <a:pt x="156" y="137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4"/>
                    <a:pt x="156" y="134"/>
                    <a:pt x="156" y="134"/>
                  </a:cubicBezTo>
                  <a:cubicBezTo>
                    <a:pt x="156" y="131"/>
                    <a:pt x="156" y="131"/>
                    <a:pt x="156" y="131"/>
                  </a:cubicBezTo>
                  <a:cubicBezTo>
                    <a:pt x="156" y="127"/>
                    <a:pt x="156" y="127"/>
                    <a:pt x="156" y="127"/>
                  </a:cubicBezTo>
                  <a:cubicBezTo>
                    <a:pt x="157" y="123"/>
                    <a:pt x="157" y="123"/>
                    <a:pt x="157" y="123"/>
                  </a:cubicBezTo>
                  <a:cubicBezTo>
                    <a:pt x="157" y="119"/>
                    <a:pt x="157" y="119"/>
                    <a:pt x="157" y="119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09"/>
                    <a:pt x="158" y="109"/>
                    <a:pt x="158" y="109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9" y="99"/>
                    <a:pt x="159" y="99"/>
                    <a:pt x="159" y="99"/>
                  </a:cubicBezTo>
                  <a:cubicBezTo>
                    <a:pt x="159" y="93"/>
                    <a:pt x="159" y="93"/>
                    <a:pt x="159" y="93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1" y="82"/>
                    <a:pt x="161" y="82"/>
                    <a:pt x="161" y="82"/>
                  </a:cubicBezTo>
                  <a:cubicBezTo>
                    <a:pt x="162" y="77"/>
                    <a:pt x="162" y="77"/>
                    <a:pt x="162" y="77"/>
                  </a:cubicBezTo>
                  <a:cubicBezTo>
                    <a:pt x="163" y="71"/>
                    <a:pt x="163" y="71"/>
                    <a:pt x="163" y="71"/>
                  </a:cubicBezTo>
                  <a:cubicBezTo>
                    <a:pt x="164" y="66"/>
                    <a:pt x="164" y="66"/>
                    <a:pt x="164" y="66"/>
                  </a:cubicBezTo>
                  <a:cubicBezTo>
                    <a:pt x="165" y="60"/>
                    <a:pt x="165" y="60"/>
                    <a:pt x="165" y="60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7" y="50"/>
                    <a:pt x="167" y="50"/>
                    <a:pt x="167" y="50"/>
                  </a:cubicBezTo>
                  <a:cubicBezTo>
                    <a:pt x="168" y="45"/>
                    <a:pt x="168" y="45"/>
                    <a:pt x="168" y="45"/>
                  </a:cubicBezTo>
                  <a:cubicBezTo>
                    <a:pt x="170" y="40"/>
                    <a:pt x="170" y="40"/>
                    <a:pt x="170" y="40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2" y="33"/>
                    <a:pt x="172" y="33"/>
                    <a:pt x="172" y="33"/>
                  </a:cubicBezTo>
                  <a:cubicBezTo>
                    <a:pt x="175" y="27"/>
                    <a:pt x="175" y="27"/>
                    <a:pt x="175" y="27"/>
                  </a:cubicBezTo>
                  <a:cubicBezTo>
                    <a:pt x="177" y="23"/>
                    <a:pt x="177" y="23"/>
                    <a:pt x="177" y="23"/>
                  </a:cubicBezTo>
                  <a:cubicBezTo>
                    <a:pt x="179" y="20"/>
                    <a:pt x="179" y="20"/>
                    <a:pt x="179" y="20"/>
                  </a:cubicBezTo>
                  <a:cubicBezTo>
                    <a:pt x="181" y="18"/>
                    <a:pt x="181" y="18"/>
                    <a:pt x="181" y="18"/>
                  </a:cubicBezTo>
                  <a:cubicBezTo>
                    <a:pt x="183" y="15"/>
                    <a:pt x="183" y="15"/>
                    <a:pt x="183" y="15"/>
                  </a:cubicBezTo>
                  <a:cubicBezTo>
                    <a:pt x="184" y="14"/>
                    <a:pt x="184" y="14"/>
                    <a:pt x="184" y="14"/>
                  </a:cubicBezTo>
                  <a:cubicBezTo>
                    <a:pt x="185" y="13"/>
                    <a:pt x="185" y="13"/>
                    <a:pt x="185" y="13"/>
                  </a:cubicBezTo>
                  <a:cubicBezTo>
                    <a:pt x="187" y="11"/>
                    <a:pt x="187" y="11"/>
                    <a:pt x="187" y="11"/>
                  </a:cubicBezTo>
                  <a:cubicBezTo>
                    <a:pt x="189" y="10"/>
                    <a:pt x="189" y="10"/>
                    <a:pt x="189" y="10"/>
                  </a:cubicBezTo>
                  <a:cubicBezTo>
                    <a:pt x="191" y="8"/>
                    <a:pt x="191" y="8"/>
                    <a:pt x="191" y="8"/>
                  </a:cubicBezTo>
                  <a:cubicBezTo>
                    <a:pt x="193" y="6"/>
                    <a:pt x="193" y="6"/>
                    <a:pt x="193" y="6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21" y="4"/>
                    <a:pt x="221" y="4"/>
                    <a:pt x="221" y="4"/>
                  </a:cubicBezTo>
                  <a:cubicBezTo>
                    <a:pt x="223" y="5"/>
                    <a:pt x="223" y="5"/>
                    <a:pt x="223" y="5"/>
                  </a:cubicBezTo>
                  <a:cubicBezTo>
                    <a:pt x="225" y="7"/>
                    <a:pt x="225" y="7"/>
                    <a:pt x="225" y="7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8" y="12"/>
                    <a:pt x="228" y="12"/>
                    <a:pt x="228" y="12"/>
                  </a:cubicBezTo>
                  <a:cubicBezTo>
                    <a:pt x="230" y="15"/>
                    <a:pt x="230" y="15"/>
                    <a:pt x="230" y="15"/>
                  </a:cubicBezTo>
                  <a:cubicBezTo>
                    <a:pt x="232" y="18"/>
                    <a:pt x="232" y="18"/>
                    <a:pt x="232" y="18"/>
                  </a:cubicBezTo>
                  <a:cubicBezTo>
                    <a:pt x="233" y="22"/>
                    <a:pt x="233" y="22"/>
                    <a:pt x="233" y="22"/>
                  </a:cubicBezTo>
                  <a:cubicBezTo>
                    <a:pt x="234" y="24"/>
                    <a:pt x="234" y="24"/>
                    <a:pt x="234" y="24"/>
                  </a:cubicBezTo>
                  <a:cubicBezTo>
                    <a:pt x="234" y="28"/>
                    <a:pt x="234" y="28"/>
                    <a:pt x="234" y="28"/>
                  </a:cubicBezTo>
                  <a:cubicBezTo>
                    <a:pt x="233" y="33"/>
                    <a:pt x="233" y="33"/>
                    <a:pt x="233" y="33"/>
                  </a:cubicBezTo>
                  <a:cubicBezTo>
                    <a:pt x="234" y="39"/>
                    <a:pt x="234" y="39"/>
                    <a:pt x="234" y="39"/>
                  </a:cubicBezTo>
                  <a:cubicBezTo>
                    <a:pt x="235" y="45"/>
                    <a:pt x="235" y="45"/>
                    <a:pt x="235" y="45"/>
                  </a:cubicBezTo>
                  <a:cubicBezTo>
                    <a:pt x="239" y="51"/>
                    <a:pt x="239" y="51"/>
                    <a:pt x="239" y="51"/>
                  </a:cubicBezTo>
                  <a:cubicBezTo>
                    <a:pt x="244" y="58"/>
                    <a:pt x="244" y="58"/>
                    <a:pt x="244" y="58"/>
                  </a:cubicBezTo>
                  <a:cubicBezTo>
                    <a:pt x="251" y="65"/>
                    <a:pt x="251" y="65"/>
                    <a:pt x="251" y="65"/>
                  </a:cubicBezTo>
                  <a:cubicBezTo>
                    <a:pt x="255" y="68"/>
                    <a:pt x="255" y="68"/>
                    <a:pt x="255" y="68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9" y="75"/>
                    <a:pt x="259" y="75"/>
                    <a:pt x="259" y="75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83"/>
                    <a:pt x="259" y="83"/>
                    <a:pt x="259" y="83"/>
                  </a:cubicBezTo>
                  <a:cubicBezTo>
                    <a:pt x="258" y="86"/>
                    <a:pt x="258" y="86"/>
                    <a:pt x="258" y="86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3" y="96"/>
                    <a:pt x="253" y="96"/>
                    <a:pt x="253" y="96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48" y="101"/>
                    <a:pt x="248" y="101"/>
                    <a:pt x="248" y="101"/>
                  </a:cubicBezTo>
                  <a:cubicBezTo>
                    <a:pt x="246" y="104"/>
                    <a:pt x="246" y="104"/>
                    <a:pt x="246" y="104"/>
                  </a:cubicBezTo>
                  <a:cubicBezTo>
                    <a:pt x="244" y="105"/>
                    <a:pt x="244" y="105"/>
                    <a:pt x="244" y="105"/>
                  </a:cubicBezTo>
                  <a:cubicBezTo>
                    <a:pt x="242" y="107"/>
                    <a:pt x="242" y="107"/>
                    <a:pt x="242" y="107"/>
                  </a:cubicBezTo>
                  <a:cubicBezTo>
                    <a:pt x="241" y="107"/>
                    <a:pt x="241" y="107"/>
                    <a:pt x="241" y="107"/>
                  </a:cubicBezTo>
                  <a:cubicBezTo>
                    <a:pt x="241" y="108"/>
                    <a:pt x="241" y="108"/>
                    <a:pt x="241" y="108"/>
                  </a:cubicBezTo>
                  <a:cubicBezTo>
                    <a:pt x="241" y="108"/>
                    <a:pt x="241" y="108"/>
                    <a:pt x="241" y="108"/>
                  </a:cubicBezTo>
                  <a:cubicBezTo>
                    <a:pt x="242" y="107"/>
                    <a:pt x="242" y="107"/>
                    <a:pt x="242" y="107"/>
                  </a:cubicBezTo>
                  <a:cubicBezTo>
                    <a:pt x="243" y="107"/>
                    <a:pt x="243" y="107"/>
                    <a:pt x="243" y="107"/>
                  </a:cubicBezTo>
                  <a:cubicBezTo>
                    <a:pt x="244" y="107"/>
                    <a:pt x="244" y="107"/>
                    <a:pt x="244" y="107"/>
                  </a:cubicBezTo>
                  <a:cubicBezTo>
                    <a:pt x="246" y="106"/>
                    <a:pt x="246" y="106"/>
                    <a:pt x="246" y="106"/>
                  </a:cubicBezTo>
                  <a:cubicBezTo>
                    <a:pt x="248" y="105"/>
                    <a:pt x="248" y="105"/>
                    <a:pt x="248" y="105"/>
                  </a:cubicBezTo>
                  <a:cubicBezTo>
                    <a:pt x="250" y="105"/>
                    <a:pt x="250" y="105"/>
                    <a:pt x="250" y="105"/>
                  </a:cubicBezTo>
                  <a:cubicBezTo>
                    <a:pt x="253" y="104"/>
                    <a:pt x="253" y="104"/>
                    <a:pt x="253" y="104"/>
                  </a:cubicBezTo>
                  <a:cubicBezTo>
                    <a:pt x="256" y="104"/>
                    <a:pt x="256" y="104"/>
                    <a:pt x="256" y="104"/>
                  </a:cubicBezTo>
                  <a:cubicBezTo>
                    <a:pt x="259" y="103"/>
                    <a:pt x="259" y="103"/>
                    <a:pt x="259" y="103"/>
                  </a:cubicBezTo>
                  <a:cubicBezTo>
                    <a:pt x="262" y="103"/>
                    <a:pt x="262" y="103"/>
                    <a:pt x="262" y="103"/>
                  </a:cubicBezTo>
                  <a:cubicBezTo>
                    <a:pt x="266" y="103"/>
                    <a:pt x="266" y="103"/>
                    <a:pt x="266" y="103"/>
                  </a:cubicBezTo>
                  <a:cubicBezTo>
                    <a:pt x="269" y="103"/>
                    <a:pt x="269" y="103"/>
                    <a:pt x="269" y="103"/>
                  </a:cubicBezTo>
                  <a:cubicBezTo>
                    <a:pt x="273" y="103"/>
                    <a:pt x="273" y="103"/>
                    <a:pt x="273" y="103"/>
                  </a:cubicBezTo>
                  <a:cubicBezTo>
                    <a:pt x="276" y="104"/>
                    <a:pt x="276" y="104"/>
                    <a:pt x="276" y="104"/>
                  </a:cubicBezTo>
                  <a:cubicBezTo>
                    <a:pt x="280" y="105"/>
                    <a:pt x="280" y="105"/>
                    <a:pt x="280" y="105"/>
                  </a:cubicBezTo>
                  <a:cubicBezTo>
                    <a:pt x="285" y="107"/>
                    <a:pt x="285" y="107"/>
                    <a:pt x="285" y="107"/>
                  </a:cubicBezTo>
                  <a:cubicBezTo>
                    <a:pt x="290" y="109"/>
                    <a:pt x="290" y="109"/>
                    <a:pt x="290" y="109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98" y="117"/>
                    <a:pt x="298" y="117"/>
                    <a:pt x="298" y="117"/>
                  </a:cubicBezTo>
                  <a:cubicBezTo>
                    <a:pt x="302" y="122"/>
                    <a:pt x="302" y="122"/>
                    <a:pt x="302" y="122"/>
                  </a:cubicBezTo>
                  <a:cubicBezTo>
                    <a:pt x="305" y="129"/>
                    <a:pt x="305" y="129"/>
                    <a:pt x="305" y="129"/>
                  </a:cubicBezTo>
                  <a:cubicBezTo>
                    <a:pt x="307" y="137"/>
                    <a:pt x="307" y="137"/>
                    <a:pt x="307" y="137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09" y="147"/>
                    <a:pt x="309" y="147"/>
                    <a:pt x="309" y="147"/>
                  </a:cubicBezTo>
                  <a:cubicBezTo>
                    <a:pt x="309" y="149"/>
                    <a:pt x="309" y="149"/>
                    <a:pt x="309" y="149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4"/>
                    <a:pt x="308" y="154"/>
                    <a:pt x="308" y="154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3" y="165"/>
                    <a:pt x="303" y="165"/>
                    <a:pt x="303" y="165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298" y="172"/>
                    <a:pt x="298" y="172"/>
                    <a:pt x="298" y="172"/>
                  </a:cubicBezTo>
                  <a:cubicBezTo>
                    <a:pt x="294" y="176"/>
                    <a:pt x="294" y="176"/>
                    <a:pt x="294" y="176"/>
                  </a:cubicBezTo>
                  <a:cubicBezTo>
                    <a:pt x="290" y="179"/>
                    <a:pt x="290" y="179"/>
                    <a:pt x="290" y="179"/>
                  </a:cubicBezTo>
                  <a:cubicBezTo>
                    <a:pt x="286" y="182"/>
                    <a:pt x="286" y="182"/>
                    <a:pt x="286" y="182"/>
                  </a:cubicBezTo>
                  <a:cubicBezTo>
                    <a:pt x="281" y="184"/>
                    <a:pt x="281" y="184"/>
                    <a:pt x="281" y="184"/>
                  </a:cubicBezTo>
                  <a:cubicBezTo>
                    <a:pt x="275" y="185"/>
                    <a:pt x="275" y="185"/>
                    <a:pt x="275" y="185"/>
                  </a:cubicBezTo>
                  <a:cubicBezTo>
                    <a:pt x="269" y="186"/>
                    <a:pt x="269" y="186"/>
                    <a:pt x="269" y="186"/>
                  </a:cubicBezTo>
                  <a:cubicBezTo>
                    <a:pt x="261" y="186"/>
                    <a:pt x="261" y="186"/>
                    <a:pt x="261" y="186"/>
                  </a:cubicBezTo>
                  <a:cubicBezTo>
                    <a:pt x="254" y="185"/>
                    <a:pt x="254" y="185"/>
                    <a:pt x="254" y="185"/>
                  </a:cubicBezTo>
                  <a:cubicBezTo>
                    <a:pt x="247" y="184"/>
                    <a:pt x="247" y="184"/>
                    <a:pt x="247" y="184"/>
                  </a:cubicBezTo>
                  <a:cubicBezTo>
                    <a:pt x="239" y="183"/>
                    <a:pt x="239" y="183"/>
                    <a:pt x="239" y="183"/>
                  </a:cubicBezTo>
                  <a:cubicBezTo>
                    <a:pt x="232" y="181"/>
                    <a:pt x="232" y="181"/>
                    <a:pt x="232" y="181"/>
                  </a:cubicBezTo>
                  <a:cubicBezTo>
                    <a:pt x="225" y="180"/>
                    <a:pt x="225" y="180"/>
                    <a:pt x="225" y="180"/>
                  </a:cubicBezTo>
                  <a:cubicBezTo>
                    <a:pt x="219" y="178"/>
                    <a:pt x="219" y="178"/>
                    <a:pt x="219" y="178"/>
                  </a:cubicBezTo>
                  <a:cubicBezTo>
                    <a:pt x="213" y="176"/>
                    <a:pt x="213" y="176"/>
                    <a:pt x="213" y="176"/>
                  </a:cubicBezTo>
                  <a:cubicBezTo>
                    <a:pt x="207" y="174"/>
                    <a:pt x="207" y="174"/>
                    <a:pt x="207" y="174"/>
                  </a:cubicBezTo>
                  <a:cubicBezTo>
                    <a:pt x="202" y="172"/>
                    <a:pt x="202" y="172"/>
                    <a:pt x="202" y="172"/>
                  </a:cubicBezTo>
                  <a:cubicBezTo>
                    <a:pt x="197" y="170"/>
                    <a:pt x="197" y="170"/>
                    <a:pt x="197" y="170"/>
                  </a:cubicBezTo>
                  <a:cubicBezTo>
                    <a:pt x="193" y="169"/>
                    <a:pt x="193" y="169"/>
                    <a:pt x="193" y="169"/>
                  </a:cubicBezTo>
                  <a:cubicBezTo>
                    <a:pt x="189" y="167"/>
                    <a:pt x="189" y="167"/>
                    <a:pt x="189" y="167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3" y="165"/>
                    <a:pt x="183" y="165"/>
                    <a:pt x="183" y="165"/>
                  </a:cubicBezTo>
                  <a:cubicBezTo>
                    <a:pt x="182" y="164"/>
                    <a:pt x="182" y="164"/>
                    <a:pt x="182" y="164"/>
                  </a:cubicBezTo>
                  <a:close/>
                  <a:moveTo>
                    <a:pt x="181" y="148"/>
                  </a:moveTo>
                  <a:cubicBezTo>
                    <a:pt x="181" y="148"/>
                    <a:pt x="181" y="148"/>
                    <a:pt x="181" y="148"/>
                  </a:cubicBezTo>
                  <a:cubicBezTo>
                    <a:pt x="190" y="143"/>
                    <a:pt x="197" y="140"/>
                    <a:pt x="203" y="138"/>
                  </a:cubicBezTo>
                  <a:cubicBezTo>
                    <a:pt x="213" y="134"/>
                    <a:pt x="220" y="130"/>
                    <a:pt x="230" y="130"/>
                  </a:cubicBezTo>
                  <a:cubicBezTo>
                    <a:pt x="230" y="130"/>
                    <a:pt x="230" y="130"/>
                    <a:pt x="230" y="130"/>
                  </a:cubicBezTo>
                  <a:cubicBezTo>
                    <a:pt x="230" y="130"/>
                    <a:pt x="230" y="130"/>
                    <a:pt x="230" y="130"/>
                  </a:cubicBezTo>
                  <a:cubicBezTo>
                    <a:pt x="231" y="131"/>
                    <a:pt x="233" y="131"/>
                    <a:pt x="234" y="131"/>
                  </a:cubicBezTo>
                  <a:cubicBezTo>
                    <a:pt x="235" y="131"/>
                    <a:pt x="236" y="131"/>
                    <a:pt x="236" y="131"/>
                  </a:cubicBezTo>
                  <a:cubicBezTo>
                    <a:pt x="237" y="131"/>
                    <a:pt x="237" y="131"/>
                    <a:pt x="238" y="131"/>
                  </a:cubicBezTo>
                  <a:cubicBezTo>
                    <a:pt x="244" y="131"/>
                    <a:pt x="250" y="127"/>
                    <a:pt x="250" y="122"/>
                  </a:cubicBezTo>
                  <a:cubicBezTo>
                    <a:pt x="252" y="125"/>
                    <a:pt x="249" y="129"/>
                    <a:pt x="245" y="130"/>
                  </a:cubicBezTo>
                  <a:cubicBezTo>
                    <a:pt x="243" y="131"/>
                    <a:pt x="240" y="132"/>
                    <a:pt x="238" y="132"/>
                  </a:cubicBezTo>
                  <a:cubicBezTo>
                    <a:pt x="244" y="134"/>
                    <a:pt x="248" y="140"/>
                    <a:pt x="248" y="146"/>
                  </a:cubicBezTo>
                  <a:cubicBezTo>
                    <a:pt x="248" y="150"/>
                    <a:pt x="245" y="155"/>
                    <a:pt x="240" y="158"/>
                  </a:cubicBezTo>
                  <a:cubicBezTo>
                    <a:pt x="238" y="160"/>
                    <a:pt x="235" y="160"/>
                    <a:pt x="232" y="160"/>
                  </a:cubicBezTo>
                  <a:cubicBezTo>
                    <a:pt x="226" y="159"/>
                    <a:pt x="221" y="148"/>
                    <a:pt x="227" y="142"/>
                  </a:cubicBezTo>
                  <a:cubicBezTo>
                    <a:pt x="228" y="141"/>
                    <a:pt x="233" y="138"/>
                    <a:pt x="237" y="140"/>
                  </a:cubicBezTo>
                  <a:cubicBezTo>
                    <a:pt x="239" y="141"/>
                    <a:pt x="242" y="143"/>
                    <a:pt x="241" y="147"/>
                  </a:cubicBezTo>
                  <a:cubicBezTo>
                    <a:pt x="241" y="149"/>
                    <a:pt x="238" y="151"/>
                    <a:pt x="236" y="150"/>
                  </a:cubicBezTo>
                  <a:cubicBezTo>
                    <a:pt x="230" y="148"/>
                    <a:pt x="235" y="142"/>
                    <a:pt x="233" y="142"/>
                  </a:cubicBezTo>
                  <a:cubicBezTo>
                    <a:pt x="230" y="142"/>
                    <a:pt x="225" y="146"/>
                    <a:pt x="225" y="150"/>
                  </a:cubicBezTo>
                  <a:cubicBezTo>
                    <a:pt x="225" y="154"/>
                    <a:pt x="229" y="163"/>
                    <a:pt x="238" y="159"/>
                  </a:cubicBezTo>
                  <a:cubicBezTo>
                    <a:pt x="244" y="156"/>
                    <a:pt x="247" y="151"/>
                    <a:pt x="247" y="144"/>
                  </a:cubicBezTo>
                  <a:cubicBezTo>
                    <a:pt x="247" y="141"/>
                    <a:pt x="245" y="138"/>
                    <a:pt x="243" y="136"/>
                  </a:cubicBezTo>
                  <a:cubicBezTo>
                    <a:pt x="238" y="130"/>
                    <a:pt x="226" y="132"/>
                    <a:pt x="216" y="135"/>
                  </a:cubicBezTo>
                  <a:cubicBezTo>
                    <a:pt x="198" y="141"/>
                    <a:pt x="200" y="141"/>
                    <a:pt x="181" y="148"/>
                  </a:cubicBezTo>
                  <a:cubicBezTo>
                    <a:pt x="181" y="148"/>
                    <a:pt x="181" y="148"/>
                    <a:pt x="181" y="148"/>
                  </a:cubicBezTo>
                  <a:close/>
                  <a:moveTo>
                    <a:pt x="180" y="149"/>
                  </a:moveTo>
                  <a:cubicBezTo>
                    <a:pt x="180" y="149"/>
                    <a:pt x="180" y="149"/>
                    <a:pt x="180" y="149"/>
                  </a:cubicBezTo>
                  <a:cubicBezTo>
                    <a:pt x="185" y="150"/>
                    <a:pt x="187" y="151"/>
                    <a:pt x="197" y="154"/>
                  </a:cubicBezTo>
                  <a:cubicBezTo>
                    <a:pt x="199" y="155"/>
                    <a:pt x="202" y="155"/>
                    <a:pt x="204" y="156"/>
                  </a:cubicBezTo>
                  <a:cubicBezTo>
                    <a:pt x="208" y="157"/>
                    <a:pt x="213" y="157"/>
                    <a:pt x="215" y="154"/>
                  </a:cubicBezTo>
                  <a:cubicBezTo>
                    <a:pt x="216" y="153"/>
                    <a:pt x="217" y="151"/>
                    <a:pt x="217" y="150"/>
                  </a:cubicBezTo>
                  <a:cubicBezTo>
                    <a:pt x="217" y="146"/>
                    <a:pt x="215" y="143"/>
                    <a:pt x="212" y="142"/>
                  </a:cubicBezTo>
                  <a:cubicBezTo>
                    <a:pt x="207" y="140"/>
                    <a:pt x="205" y="145"/>
                    <a:pt x="205" y="147"/>
                  </a:cubicBezTo>
                  <a:cubicBezTo>
                    <a:pt x="205" y="149"/>
                    <a:pt x="208" y="151"/>
                    <a:pt x="210" y="151"/>
                  </a:cubicBezTo>
                  <a:cubicBezTo>
                    <a:pt x="210" y="151"/>
                    <a:pt x="208" y="148"/>
                    <a:pt x="211" y="147"/>
                  </a:cubicBezTo>
                  <a:cubicBezTo>
                    <a:pt x="212" y="146"/>
                    <a:pt x="213" y="147"/>
                    <a:pt x="214" y="149"/>
                  </a:cubicBezTo>
                  <a:cubicBezTo>
                    <a:pt x="214" y="151"/>
                    <a:pt x="213" y="152"/>
                    <a:pt x="211" y="152"/>
                  </a:cubicBezTo>
                  <a:cubicBezTo>
                    <a:pt x="209" y="153"/>
                    <a:pt x="207" y="152"/>
                    <a:pt x="206" y="151"/>
                  </a:cubicBezTo>
                  <a:cubicBezTo>
                    <a:pt x="203" y="148"/>
                    <a:pt x="205" y="141"/>
                    <a:pt x="209" y="141"/>
                  </a:cubicBezTo>
                  <a:cubicBezTo>
                    <a:pt x="214" y="140"/>
                    <a:pt x="218" y="143"/>
                    <a:pt x="218" y="149"/>
                  </a:cubicBezTo>
                  <a:cubicBezTo>
                    <a:pt x="218" y="153"/>
                    <a:pt x="215" y="156"/>
                    <a:pt x="210" y="157"/>
                  </a:cubicBezTo>
                  <a:cubicBezTo>
                    <a:pt x="210" y="157"/>
                    <a:pt x="209" y="157"/>
                    <a:pt x="208" y="157"/>
                  </a:cubicBezTo>
                  <a:cubicBezTo>
                    <a:pt x="216" y="160"/>
                    <a:pt x="223" y="162"/>
                    <a:pt x="241" y="167"/>
                  </a:cubicBezTo>
                  <a:cubicBezTo>
                    <a:pt x="258" y="172"/>
                    <a:pt x="279" y="173"/>
                    <a:pt x="288" y="161"/>
                  </a:cubicBezTo>
                  <a:cubicBezTo>
                    <a:pt x="291" y="158"/>
                    <a:pt x="295" y="152"/>
                    <a:pt x="294" y="147"/>
                  </a:cubicBezTo>
                  <a:cubicBezTo>
                    <a:pt x="294" y="135"/>
                    <a:pt x="287" y="127"/>
                    <a:pt x="276" y="123"/>
                  </a:cubicBezTo>
                  <a:cubicBezTo>
                    <a:pt x="261" y="117"/>
                    <a:pt x="254" y="133"/>
                    <a:pt x="255" y="139"/>
                  </a:cubicBezTo>
                  <a:cubicBezTo>
                    <a:pt x="255" y="146"/>
                    <a:pt x="264" y="153"/>
                    <a:pt x="270" y="152"/>
                  </a:cubicBezTo>
                  <a:cubicBezTo>
                    <a:pt x="273" y="152"/>
                    <a:pt x="263" y="143"/>
                    <a:pt x="273" y="138"/>
                  </a:cubicBezTo>
                  <a:cubicBezTo>
                    <a:pt x="277" y="136"/>
                    <a:pt x="282" y="140"/>
                    <a:pt x="283" y="144"/>
                  </a:cubicBezTo>
                  <a:cubicBezTo>
                    <a:pt x="285" y="150"/>
                    <a:pt x="280" y="155"/>
                    <a:pt x="276" y="156"/>
                  </a:cubicBezTo>
                  <a:cubicBezTo>
                    <a:pt x="270" y="159"/>
                    <a:pt x="261" y="155"/>
                    <a:pt x="258" y="153"/>
                  </a:cubicBezTo>
                  <a:cubicBezTo>
                    <a:pt x="248" y="143"/>
                    <a:pt x="255" y="124"/>
                    <a:pt x="266" y="121"/>
                  </a:cubicBezTo>
                  <a:cubicBezTo>
                    <a:pt x="270" y="121"/>
                    <a:pt x="276" y="121"/>
                    <a:pt x="281" y="123"/>
                  </a:cubicBezTo>
                  <a:cubicBezTo>
                    <a:pt x="289" y="128"/>
                    <a:pt x="295" y="137"/>
                    <a:pt x="295" y="144"/>
                  </a:cubicBezTo>
                  <a:cubicBezTo>
                    <a:pt x="296" y="156"/>
                    <a:pt x="287" y="168"/>
                    <a:pt x="273" y="172"/>
                  </a:cubicBezTo>
                  <a:cubicBezTo>
                    <a:pt x="252" y="177"/>
                    <a:pt x="238" y="170"/>
                    <a:pt x="218" y="164"/>
                  </a:cubicBezTo>
                  <a:cubicBezTo>
                    <a:pt x="207" y="160"/>
                    <a:pt x="196" y="156"/>
                    <a:pt x="180" y="149"/>
                  </a:cubicBezTo>
                  <a:cubicBezTo>
                    <a:pt x="180" y="149"/>
                    <a:pt x="180" y="149"/>
                    <a:pt x="180" y="149"/>
                  </a:cubicBezTo>
                  <a:close/>
                  <a:moveTo>
                    <a:pt x="168" y="140"/>
                  </a:moveTo>
                  <a:cubicBezTo>
                    <a:pt x="168" y="140"/>
                    <a:pt x="168" y="140"/>
                    <a:pt x="168" y="140"/>
                  </a:cubicBezTo>
                  <a:cubicBezTo>
                    <a:pt x="168" y="140"/>
                    <a:pt x="168" y="140"/>
                    <a:pt x="168" y="140"/>
                  </a:cubicBezTo>
                  <a:cubicBezTo>
                    <a:pt x="169" y="139"/>
                    <a:pt x="171" y="139"/>
                    <a:pt x="174" y="137"/>
                  </a:cubicBezTo>
                  <a:cubicBezTo>
                    <a:pt x="175" y="137"/>
                    <a:pt x="176" y="136"/>
                    <a:pt x="177" y="136"/>
                  </a:cubicBezTo>
                  <a:cubicBezTo>
                    <a:pt x="180" y="135"/>
                    <a:pt x="181" y="134"/>
                    <a:pt x="183" y="133"/>
                  </a:cubicBezTo>
                  <a:cubicBezTo>
                    <a:pt x="190" y="130"/>
                    <a:pt x="196" y="127"/>
                    <a:pt x="198" y="126"/>
                  </a:cubicBezTo>
                  <a:cubicBezTo>
                    <a:pt x="206" y="122"/>
                    <a:pt x="212" y="119"/>
                    <a:pt x="217" y="111"/>
                  </a:cubicBezTo>
                  <a:cubicBezTo>
                    <a:pt x="220" y="106"/>
                    <a:pt x="219" y="100"/>
                    <a:pt x="215" y="96"/>
                  </a:cubicBezTo>
                  <a:cubicBezTo>
                    <a:pt x="212" y="94"/>
                    <a:pt x="208" y="96"/>
                    <a:pt x="204" y="95"/>
                  </a:cubicBezTo>
                  <a:cubicBezTo>
                    <a:pt x="202" y="94"/>
                    <a:pt x="200" y="96"/>
                    <a:pt x="199" y="98"/>
                  </a:cubicBezTo>
                  <a:cubicBezTo>
                    <a:pt x="197" y="103"/>
                    <a:pt x="200" y="110"/>
                    <a:pt x="207" y="110"/>
                  </a:cubicBezTo>
                  <a:cubicBezTo>
                    <a:pt x="208" y="110"/>
                    <a:pt x="212" y="109"/>
                    <a:pt x="213" y="106"/>
                  </a:cubicBezTo>
                  <a:cubicBezTo>
                    <a:pt x="213" y="104"/>
                    <a:pt x="214" y="101"/>
                    <a:pt x="211" y="100"/>
                  </a:cubicBezTo>
                  <a:cubicBezTo>
                    <a:pt x="209" y="99"/>
                    <a:pt x="207" y="99"/>
                    <a:pt x="206" y="101"/>
                  </a:cubicBezTo>
                  <a:cubicBezTo>
                    <a:pt x="205" y="106"/>
                    <a:pt x="210" y="105"/>
                    <a:pt x="210" y="106"/>
                  </a:cubicBezTo>
                  <a:cubicBezTo>
                    <a:pt x="208" y="108"/>
                    <a:pt x="204" y="109"/>
                    <a:pt x="201" y="107"/>
                  </a:cubicBezTo>
                  <a:cubicBezTo>
                    <a:pt x="201" y="107"/>
                    <a:pt x="201" y="105"/>
                    <a:pt x="200" y="104"/>
                  </a:cubicBezTo>
                  <a:cubicBezTo>
                    <a:pt x="199" y="101"/>
                    <a:pt x="198" y="98"/>
                    <a:pt x="202" y="96"/>
                  </a:cubicBezTo>
                  <a:cubicBezTo>
                    <a:pt x="207" y="94"/>
                    <a:pt x="211" y="94"/>
                    <a:pt x="215" y="97"/>
                  </a:cubicBezTo>
                  <a:cubicBezTo>
                    <a:pt x="217" y="99"/>
                    <a:pt x="218" y="102"/>
                    <a:pt x="218" y="103"/>
                  </a:cubicBezTo>
                  <a:cubicBezTo>
                    <a:pt x="219" y="110"/>
                    <a:pt x="212" y="116"/>
                    <a:pt x="206" y="119"/>
                  </a:cubicBezTo>
                  <a:cubicBezTo>
                    <a:pt x="199" y="123"/>
                    <a:pt x="193" y="127"/>
                    <a:pt x="186" y="130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0" y="134"/>
                    <a:pt x="175" y="136"/>
                    <a:pt x="170" y="139"/>
                  </a:cubicBezTo>
                  <a:cubicBezTo>
                    <a:pt x="170" y="139"/>
                    <a:pt x="170" y="139"/>
                    <a:pt x="170" y="139"/>
                  </a:cubicBezTo>
                  <a:cubicBezTo>
                    <a:pt x="170" y="139"/>
                    <a:pt x="170" y="139"/>
                    <a:pt x="170" y="139"/>
                  </a:cubicBezTo>
                  <a:cubicBezTo>
                    <a:pt x="169" y="139"/>
                    <a:pt x="168" y="140"/>
                    <a:pt x="168" y="140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8" y="139"/>
                    <a:pt x="168" y="140"/>
                    <a:pt x="168" y="140"/>
                  </a:cubicBezTo>
                  <a:cubicBezTo>
                    <a:pt x="173" y="131"/>
                    <a:pt x="177" y="123"/>
                    <a:pt x="182" y="115"/>
                  </a:cubicBezTo>
                  <a:cubicBezTo>
                    <a:pt x="185" y="111"/>
                    <a:pt x="189" y="106"/>
                    <a:pt x="193" y="107"/>
                  </a:cubicBezTo>
                  <a:cubicBezTo>
                    <a:pt x="194" y="107"/>
                    <a:pt x="196" y="108"/>
                    <a:pt x="197" y="109"/>
                  </a:cubicBezTo>
                  <a:cubicBezTo>
                    <a:pt x="199" y="112"/>
                    <a:pt x="200" y="115"/>
                    <a:pt x="198" y="117"/>
                  </a:cubicBezTo>
                  <a:cubicBezTo>
                    <a:pt x="196" y="122"/>
                    <a:pt x="191" y="119"/>
                    <a:pt x="190" y="118"/>
                  </a:cubicBezTo>
                  <a:cubicBezTo>
                    <a:pt x="189" y="117"/>
                    <a:pt x="190" y="113"/>
                    <a:pt x="191" y="112"/>
                  </a:cubicBezTo>
                  <a:cubicBezTo>
                    <a:pt x="192" y="112"/>
                    <a:pt x="191" y="116"/>
                    <a:pt x="195" y="115"/>
                  </a:cubicBezTo>
                  <a:cubicBezTo>
                    <a:pt x="196" y="114"/>
                    <a:pt x="196" y="113"/>
                    <a:pt x="195" y="112"/>
                  </a:cubicBezTo>
                  <a:cubicBezTo>
                    <a:pt x="195" y="110"/>
                    <a:pt x="193" y="110"/>
                    <a:pt x="192" y="110"/>
                  </a:cubicBezTo>
                  <a:cubicBezTo>
                    <a:pt x="190" y="111"/>
                    <a:pt x="189" y="114"/>
                    <a:pt x="188" y="115"/>
                  </a:cubicBezTo>
                  <a:cubicBezTo>
                    <a:pt x="188" y="119"/>
                    <a:pt x="193" y="121"/>
                    <a:pt x="196" y="120"/>
                  </a:cubicBezTo>
                  <a:cubicBezTo>
                    <a:pt x="197" y="119"/>
                    <a:pt x="198" y="118"/>
                    <a:pt x="199" y="116"/>
                  </a:cubicBezTo>
                  <a:cubicBezTo>
                    <a:pt x="200" y="114"/>
                    <a:pt x="199" y="111"/>
                    <a:pt x="198" y="109"/>
                  </a:cubicBezTo>
                  <a:cubicBezTo>
                    <a:pt x="196" y="107"/>
                    <a:pt x="191" y="106"/>
                    <a:pt x="188" y="108"/>
                  </a:cubicBezTo>
                  <a:cubicBezTo>
                    <a:pt x="183" y="111"/>
                    <a:pt x="181" y="115"/>
                    <a:pt x="178" y="120"/>
                  </a:cubicBezTo>
                  <a:cubicBezTo>
                    <a:pt x="177" y="121"/>
                    <a:pt x="175" y="126"/>
                    <a:pt x="173" y="130"/>
                  </a:cubicBezTo>
                  <a:cubicBezTo>
                    <a:pt x="181" y="112"/>
                    <a:pt x="181" y="109"/>
                    <a:pt x="194" y="86"/>
                  </a:cubicBezTo>
                  <a:cubicBezTo>
                    <a:pt x="201" y="72"/>
                    <a:pt x="214" y="57"/>
                    <a:pt x="227" y="58"/>
                  </a:cubicBezTo>
                  <a:cubicBezTo>
                    <a:pt x="232" y="59"/>
                    <a:pt x="238" y="60"/>
                    <a:pt x="241" y="64"/>
                  </a:cubicBezTo>
                  <a:cubicBezTo>
                    <a:pt x="249" y="72"/>
                    <a:pt x="250" y="81"/>
                    <a:pt x="245" y="91"/>
                  </a:cubicBezTo>
                  <a:cubicBezTo>
                    <a:pt x="239" y="105"/>
                    <a:pt x="224" y="99"/>
                    <a:pt x="221" y="95"/>
                  </a:cubicBezTo>
                  <a:cubicBezTo>
                    <a:pt x="217" y="90"/>
                    <a:pt x="217" y="80"/>
                    <a:pt x="222" y="76"/>
                  </a:cubicBezTo>
                  <a:cubicBezTo>
                    <a:pt x="224" y="75"/>
                    <a:pt x="224" y="87"/>
                    <a:pt x="234" y="83"/>
                  </a:cubicBezTo>
                  <a:cubicBezTo>
                    <a:pt x="237" y="82"/>
                    <a:pt x="238" y="77"/>
                    <a:pt x="236" y="73"/>
                  </a:cubicBezTo>
                  <a:cubicBezTo>
                    <a:pt x="233" y="68"/>
                    <a:pt x="226" y="68"/>
                    <a:pt x="223" y="70"/>
                  </a:cubicBezTo>
                  <a:cubicBezTo>
                    <a:pt x="217" y="72"/>
                    <a:pt x="214" y="80"/>
                    <a:pt x="214" y="83"/>
                  </a:cubicBezTo>
                  <a:cubicBezTo>
                    <a:pt x="214" y="97"/>
                    <a:pt x="231" y="105"/>
                    <a:pt x="240" y="99"/>
                  </a:cubicBezTo>
                  <a:cubicBezTo>
                    <a:pt x="243" y="97"/>
                    <a:pt x="247" y="92"/>
                    <a:pt x="248" y="88"/>
                  </a:cubicBezTo>
                  <a:cubicBezTo>
                    <a:pt x="250" y="79"/>
                    <a:pt x="248" y="70"/>
                    <a:pt x="243" y="65"/>
                  </a:cubicBezTo>
                  <a:cubicBezTo>
                    <a:pt x="238" y="59"/>
                    <a:pt x="230" y="56"/>
                    <a:pt x="222" y="58"/>
                  </a:cubicBezTo>
                  <a:cubicBezTo>
                    <a:pt x="224" y="57"/>
                    <a:pt x="225" y="55"/>
                    <a:pt x="226" y="54"/>
                  </a:cubicBezTo>
                  <a:cubicBezTo>
                    <a:pt x="229" y="50"/>
                    <a:pt x="230" y="45"/>
                    <a:pt x="227" y="44"/>
                  </a:cubicBezTo>
                  <a:cubicBezTo>
                    <a:pt x="229" y="49"/>
                    <a:pt x="225" y="55"/>
                    <a:pt x="220" y="58"/>
                  </a:cubicBezTo>
                  <a:cubicBezTo>
                    <a:pt x="217" y="59"/>
                    <a:pt x="214" y="60"/>
                    <a:pt x="211" y="62"/>
                  </a:cubicBezTo>
                  <a:cubicBezTo>
                    <a:pt x="194" y="72"/>
                    <a:pt x="189" y="86"/>
                    <a:pt x="181" y="103"/>
                  </a:cubicBezTo>
                  <a:cubicBezTo>
                    <a:pt x="176" y="113"/>
                    <a:pt x="173" y="125"/>
                    <a:pt x="168" y="140"/>
                  </a:cubicBezTo>
                  <a:cubicBezTo>
                    <a:pt x="168" y="140"/>
                    <a:pt x="168" y="140"/>
                    <a:pt x="168" y="140"/>
                  </a:cubicBezTo>
                  <a:cubicBezTo>
                    <a:pt x="168" y="140"/>
                    <a:pt x="168" y="140"/>
                    <a:pt x="168" y="140"/>
                  </a:cubicBezTo>
                  <a:close/>
                  <a:moveTo>
                    <a:pt x="164" y="139"/>
                  </a:moveTo>
                  <a:cubicBezTo>
                    <a:pt x="164" y="139"/>
                    <a:pt x="164" y="139"/>
                    <a:pt x="164" y="139"/>
                  </a:cubicBezTo>
                  <a:cubicBezTo>
                    <a:pt x="164" y="137"/>
                    <a:pt x="165" y="136"/>
                    <a:pt x="165" y="134"/>
                  </a:cubicBezTo>
                  <a:cubicBezTo>
                    <a:pt x="173" y="106"/>
                    <a:pt x="180" y="92"/>
                    <a:pt x="190" y="76"/>
                  </a:cubicBezTo>
                  <a:cubicBezTo>
                    <a:pt x="194" y="69"/>
                    <a:pt x="201" y="63"/>
                    <a:pt x="203" y="55"/>
                  </a:cubicBezTo>
                  <a:cubicBezTo>
                    <a:pt x="205" y="50"/>
                    <a:pt x="202" y="44"/>
                    <a:pt x="198" y="42"/>
                  </a:cubicBezTo>
                  <a:cubicBezTo>
                    <a:pt x="195" y="41"/>
                    <a:pt x="191" y="42"/>
                    <a:pt x="188" y="44"/>
                  </a:cubicBezTo>
                  <a:cubicBezTo>
                    <a:pt x="186" y="45"/>
                    <a:pt x="185" y="47"/>
                    <a:pt x="184" y="48"/>
                  </a:cubicBezTo>
                  <a:cubicBezTo>
                    <a:pt x="183" y="53"/>
                    <a:pt x="188" y="59"/>
                    <a:pt x="194" y="57"/>
                  </a:cubicBezTo>
                  <a:cubicBezTo>
                    <a:pt x="195" y="57"/>
                    <a:pt x="198" y="54"/>
                    <a:pt x="198" y="51"/>
                  </a:cubicBezTo>
                  <a:cubicBezTo>
                    <a:pt x="198" y="50"/>
                    <a:pt x="198" y="47"/>
                    <a:pt x="195" y="47"/>
                  </a:cubicBezTo>
                  <a:cubicBezTo>
                    <a:pt x="193" y="46"/>
                    <a:pt x="191" y="47"/>
                    <a:pt x="191" y="49"/>
                  </a:cubicBezTo>
                  <a:cubicBezTo>
                    <a:pt x="191" y="53"/>
                    <a:pt x="196" y="52"/>
                    <a:pt x="196" y="53"/>
                  </a:cubicBezTo>
                  <a:cubicBezTo>
                    <a:pt x="195" y="55"/>
                    <a:pt x="191" y="57"/>
                    <a:pt x="188" y="56"/>
                  </a:cubicBezTo>
                  <a:cubicBezTo>
                    <a:pt x="186" y="55"/>
                    <a:pt x="182" y="50"/>
                    <a:pt x="187" y="45"/>
                  </a:cubicBezTo>
                  <a:cubicBezTo>
                    <a:pt x="190" y="42"/>
                    <a:pt x="194" y="41"/>
                    <a:pt x="198" y="43"/>
                  </a:cubicBezTo>
                  <a:cubicBezTo>
                    <a:pt x="200" y="44"/>
                    <a:pt x="202" y="46"/>
                    <a:pt x="202" y="48"/>
                  </a:cubicBezTo>
                  <a:cubicBezTo>
                    <a:pt x="205" y="54"/>
                    <a:pt x="200" y="61"/>
                    <a:pt x="196" y="65"/>
                  </a:cubicBezTo>
                  <a:cubicBezTo>
                    <a:pt x="184" y="77"/>
                    <a:pt x="173" y="99"/>
                    <a:pt x="167" y="123"/>
                  </a:cubicBezTo>
                  <a:cubicBezTo>
                    <a:pt x="172" y="97"/>
                    <a:pt x="179" y="57"/>
                    <a:pt x="183" y="39"/>
                  </a:cubicBezTo>
                  <a:cubicBezTo>
                    <a:pt x="186" y="27"/>
                    <a:pt x="193" y="14"/>
                    <a:pt x="203" y="13"/>
                  </a:cubicBezTo>
                  <a:cubicBezTo>
                    <a:pt x="206" y="12"/>
                    <a:pt x="211" y="12"/>
                    <a:pt x="214" y="14"/>
                  </a:cubicBezTo>
                  <a:cubicBezTo>
                    <a:pt x="221" y="19"/>
                    <a:pt x="223" y="25"/>
                    <a:pt x="222" y="33"/>
                  </a:cubicBezTo>
                  <a:cubicBezTo>
                    <a:pt x="220" y="44"/>
                    <a:pt x="208" y="43"/>
                    <a:pt x="205" y="40"/>
                  </a:cubicBezTo>
                  <a:cubicBezTo>
                    <a:pt x="201" y="38"/>
                    <a:pt x="200" y="30"/>
                    <a:pt x="202" y="27"/>
                  </a:cubicBezTo>
                  <a:cubicBezTo>
                    <a:pt x="203" y="25"/>
                    <a:pt x="205" y="34"/>
                    <a:pt x="212" y="30"/>
                  </a:cubicBezTo>
                  <a:cubicBezTo>
                    <a:pt x="214" y="28"/>
                    <a:pt x="214" y="24"/>
                    <a:pt x="212" y="22"/>
                  </a:cubicBezTo>
                  <a:cubicBezTo>
                    <a:pt x="209" y="19"/>
                    <a:pt x="204" y="20"/>
                    <a:pt x="202" y="22"/>
                  </a:cubicBezTo>
                  <a:cubicBezTo>
                    <a:pt x="198" y="25"/>
                    <a:pt x="197" y="31"/>
                    <a:pt x="198" y="33"/>
                  </a:cubicBezTo>
                  <a:cubicBezTo>
                    <a:pt x="200" y="43"/>
                    <a:pt x="214" y="46"/>
                    <a:pt x="219" y="40"/>
                  </a:cubicBezTo>
                  <a:cubicBezTo>
                    <a:pt x="221" y="38"/>
                    <a:pt x="223" y="34"/>
                    <a:pt x="223" y="30"/>
                  </a:cubicBezTo>
                  <a:cubicBezTo>
                    <a:pt x="223" y="24"/>
                    <a:pt x="220" y="17"/>
                    <a:pt x="216" y="15"/>
                  </a:cubicBezTo>
                  <a:cubicBezTo>
                    <a:pt x="209" y="10"/>
                    <a:pt x="198" y="11"/>
                    <a:pt x="191" y="18"/>
                  </a:cubicBezTo>
                  <a:cubicBezTo>
                    <a:pt x="181" y="29"/>
                    <a:pt x="180" y="40"/>
                    <a:pt x="177" y="54"/>
                  </a:cubicBezTo>
                  <a:cubicBezTo>
                    <a:pt x="176" y="62"/>
                    <a:pt x="165" y="127"/>
                    <a:pt x="164" y="139"/>
                  </a:cubicBezTo>
                  <a:cubicBezTo>
                    <a:pt x="164" y="139"/>
                    <a:pt x="164" y="139"/>
                    <a:pt x="164" y="139"/>
                  </a:cubicBezTo>
                  <a:close/>
                  <a:moveTo>
                    <a:pt x="130" y="135"/>
                  </a:moveTo>
                  <a:cubicBezTo>
                    <a:pt x="130" y="135"/>
                    <a:pt x="130" y="135"/>
                    <a:pt x="130" y="135"/>
                  </a:cubicBezTo>
                  <a:cubicBezTo>
                    <a:pt x="130" y="134"/>
                    <a:pt x="131" y="134"/>
                    <a:pt x="132" y="134"/>
                  </a:cubicBezTo>
                  <a:cubicBezTo>
                    <a:pt x="133" y="134"/>
                    <a:pt x="134" y="135"/>
                    <a:pt x="134" y="136"/>
                  </a:cubicBezTo>
                  <a:cubicBezTo>
                    <a:pt x="135" y="136"/>
                    <a:pt x="136" y="137"/>
                    <a:pt x="137" y="137"/>
                  </a:cubicBezTo>
                  <a:cubicBezTo>
                    <a:pt x="137" y="136"/>
                    <a:pt x="137" y="136"/>
                    <a:pt x="137" y="136"/>
                  </a:cubicBezTo>
                  <a:cubicBezTo>
                    <a:pt x="137" y="136"/>
                    <a:pt x="137" y="136"/>
                    <a:pt x="137" y="136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39" y="134"/>
                    <a:pt x="139" y="134"/>
                    <a:pt x="139" y="134"/>
                  </a:cubicBezTo>
                  <a:cubicBezTo>
                    <a:pt x="139" y="134"/>
                    <a:pt x="139" y="134"/>
                    <a:pt x="139" y="134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40" y="133"/>
                    <a:pt x="140" y="133"/>
                    <a:pt x="140" y="133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0" y="132"/>
                    <a:pt x="139" y="131"/>
                    <a:pt x="139" y="130"/>
                  </a:cubicBezTo>
                  <a:cubicBezTo>
                    <a:pt x="139" y="130"/>
                    <a:pt x="139" y="130"/>
                    <a:pt x="139" y="130"/>
                  </a:cubicBezTo>
                  <a:cubicBezTo>
                    <a:pt x="137" y="130"/>
                    <a:pt x="137" y="128"/>
                    <a:pt x="138" y="127"/>
                  </a:cubicBezTo>
                  <a:cubicBezTo>
                    <a:pt x="138" y="127"/>
                    <a:pt x="138" y="127"/>
                    <a:pt x="138" y="127"/>
                  </a:cubicBezTo>
                  <a:cubicBezTo>
                    <a:pt x="138" y="127"/>
                    <a:pt x="138" y="127"/>
                    <a:pt x="138" y="127"/>
                  </a:cubicBezTo>
                  <a:cubicBezTo>
                    <a:pt x="133" y="115"/>
                    <a:pt x="127" y="94"/>
                    <a:pt x="126" y="88"/>
                  </a:cubicBezTo>
                  <a:cubicBezTo>
                    <a:pt x="122" y="77"/>
                    <a:pt x="119" y="68"/>
                    <a:pt x="123" y="56"/>
                  </a:cubicBezTo>
                  <a:cubicBezTo>
                    <a:pt x="127" y="42"/>
                    <a:pt x="142" y="39"/>
                    <a:pt x="149" y="46"/>
                  </a:cubicBezTo>
                  <a:cubicBezTo>
                    <a:pt x="156" y="52"/>
                    <a:pt x="156" y="61"/>
                    <a:pt x="151" y="66"/>
                  </a:cubicBezTo>
                  <a:cubicBezTo>
                    <a:pt x="147" y="71"/>
                    <a:pt x="139" y="71"/>
                    <a:pt x="133" y="65"/>
                  </a:cubicBezTo>
                  <a:cubicBezTo>
                    <a:pt x="132" y="64"/>
                    <a:pt x="130" y="59"/>
                    <a:pt x="132" y="55"/>
                  </a:cubicBezTo>
                  <a:cubicBezTo>
                    <a:pt x="133" y="53"/>
                    <a:pt x="136" y="50"/>
                    <a:pt x="139" y="51"/>
                  </a:cubicBezTo>
                  <a:cubicBezTo>
                    <a:pt x="142" y="52"/>
                    <a:pt x="144" y="55"/>
                    <a:pt x="143" y="57"/>
                  </a:cubicBezTo>
                  <a:cubicBezTo>
                    <a:pt x="139" y="63"/>
                    <a:pt x="134" y="57"/>
                    <a:pt x="134" y="59"/>
                  </a:cubicBezTo>
                  <a:cubicBezTo>
                    <a:pt x="133" y="62"/>
                    <a:pt x="137" y="67"/>
                    <a:pt x="141" y="68"/>
                  </a:cubicBezTo>
                  <a:cubicBezTo>
                    <a:pt x="145" y="68"/>
                    <a:pt x="154" y="65"/>
                    <a:pt x="151" y="56"/>
                  </a:cubicBezTo>
                  <a:cubicBezTo>
                    <a:pt x="149" y="49"/>
                    <a:pt x="145" y="46"/>
                    <a:pt x="139" y="45"/>
                  </a:cubicBezTo>
                  <a:cubicBezTo>
                    <a:pt x="135" y="45"/>
                    <a:pt x="129" y="49"/>
                    <a:pt x="127" y="52"/>
                  </a:cubicBezTo>
                  <a:cubicBezTo>
                    <a:pt x="122" y="58"/>
                    <a:pt x="123" y="68"/>
                    <a:pt x="124" y="75"/>
                  </a:cubicBezTo>
                  <a:cubicBezTo>
                    <a:pt x="128" y="92"/>
                    <a:pt x="134" y="109"/>
                    <a:pt x="138" y="126"/>
                  </a:cubicBezTo>
                  <a:cubicBezTo>
                    <a:pt x="139" y="126"/>
                    <a:pt x="139" y="126"/>
                    <a:pt x="139" y="126"/>
                  </a:cubicBezTo>
                  <a:cubicBezTo>
                    <a:pt x="141" y="126"/>
                    <a:pt x="142" y="128"/>
                    <a:pt x="141" y="130"/>
                  </a:cubicBezTo>
                  <a:cubicBezTo>
                    <a:pt x="140" y="130"/>
                    <a:pt x="140" y="130"/>
                    <a:pt x="140" y="130"/>
                  </a:cubicBezTo>
                  <a:cubicBezTo>
                    <a:pt x="140" y="130"/>
                    <a:pt x="140" y="130"/>
                    <a:pt x="140" y="130"/>
                  </a:cubicBezTo>
                  <a:cubicBezTo>
                    <a:pt x="140" y="130"/>
                    <a:pt x="140" y="130"/>
                    <a:pt x="140" y="130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3"/>
                    <a:pt x="141" y="133"/>
                    <a:pt x="141" y="133"/>
                  </a:cubicBezTo>
                  <a:cubicBezTo>
                    <a:pt x="144" y="132"/>
                    <a:pt x="144" y="132"/>
                    <a:pt x="144" y="132"/>
                  </a:cubicBezTo>
                  <a:cubicBezTo>
                    <a:pt x="149" y="133"/>
                    <a:pt x="152" y="136"/>
                    <a:pt x="152" y="142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4"/>
                    <a:pt x="151" y="144"/>
                    <a:pt x="151" y="144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7" y="147"/>
                    <a:pt x="157" y="147"/>
                    <a:pt x="157" y="147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65" y="153"/>
                    <a:pt x="165" y="153"/>
                    <a:pt x="165" y="153"/>
                  </a:cubicBezTo>
                  <a:cubicBezTo>
                    <a:pt x="169" y="156"/>
                    <a:pt x="169" y="156"/>
                    <a:pt x="169" y="156"/>
                  </a:cubicBezTo>
                  <a:cubicBezTo>
                    <a:pt x="174" y="160"/>
                    <a:pt x="174" y="160"/>
                    <a:pt x="174" y="160"/>
                  </a:cubicBezTo>
                  <a:cubicBezTo>
                    <a:pt x="178" y="164"/>
                    <a:pt x="178" y="164"/>
                    <a:pt x="178" y="164"/>
                  </a:cubicBezTo>
                  <a:cubicBezTo>
                    <a:pt x="183" y="169"/>
                    <a:pt x="183" y="169"/>
                    <a:pt x="183" y="169"/>
                  </a:cubicBezTo>
                  <a:cubicBezTo>
                    <a:pt x="189" y="175"/>
                    <a:pt x="189" y="175"/>
                    <a:pt x="189" y="175"/>
                  </a:cubicBezTo>
                  <a:cubicBezTo>
                    <a:pt x="195" y="181"/>
                    <a:pt x="195" y="181"/>
                    <a:pt x="195" y="181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4" y="193"/>
                    <a:pt x="204" y="193"/>
                    <a:pt x="204" y="193"/>
                  </a:cubicBezTo>
                  <a:cubicBezTo>
                    <a:pt x="207" y="197"/>
                    <a:pt x="207" y="197"/>
                    <a:pt x="207" y="197"/>
                  </a:cubicBezTo>
                  <a:cubicBezTo>
                    <a:pt x="209" y="201"/>
                    <a:pt x="209" y="201"/>
                    <a:pt x="209" y="201"/>
                  </a:cubicBezTo>
                  <a:cubicBezTo>
                    <a:pt x="209" y="204"/>
                    <a:pt x="209" y="204"/>
                    <a:pt x="209" y="204"/>
                  </a:cubicBezTo>
                  <a:cubicBezTo>
                    <a:pt x="209" y="206"/>
                    <a:pt x="209" y="206"/>
                    <a:pt x="209" y="206"/>
                  </a:cubicBezTo>
                  <a:cubicBezTo>
                    <a:pt x="207" y="206"/>
                    <a:pt x="207" y="206"/>
                    <a:pt x="207" y="206"/>
                  </a:cubicBezTo>
                  <a:cubicBezTo>
                    <a:pt x="204" y="205"/>
                    <a:pt x="204" y="205"/>
                    <a:pt x="204" y="205"/>
                  </a:cubicBezTo>
                  <a:cubicBezTo>
                    <a:pt x="200" y="203"/>
                    <a:pt x="200" y="203"/>
                    <a:pt x="200" y="203"/>
                  </a:cubicBezTo>
                  <a:cubicBezTo>
                    <a:pt x="196" y="201"/>
                    <a:pt x="196" y="201"/>
                    <a:pt x="196" y="201"/>
                  </a:cubicBezTo>
                  <a:cubicBezTo>
                    <a:pt x="190" y="196"/>
                    <a:pt x="190" y="196"/>
                    <a:pt x="190" y="196"/>
                  </a:cubicBezTo>
                  <a:cubicBezTo>
                    <a:pt x="184" y="192"/>
                    <a:pt x="184" y="192"/>
                    <a:pt x="184" y="192"/>
                  </a:cubicBezTo>
                  <a:cubicBezTo>
                    <a:pt x="178" y="186"/>
                    <a:pt x="178" y="186"/>
                    <a:pt x="178" y="186"/>
                  </a:cubicBezTo>
                  <a:cubicBezTo>
                    <a:pt x="172" y="180"/>
                    <a:pt x="172" y="180"/>
                    <a:pt x="172" y="180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63" y="171"/>
                    <a:pt x="163" y="171"/>
                    <a:pt x="163" y="171"/>
                  </a:cubicBezTo>
                  <a:cubicBezTo>
                    <a:pt x="159" y="166"/>
                    <a:pt x="159" y="166"/>
                    <a:pt x="159" y="166"/>
                  </a:cubicBezTo>
                  <a:cubicBezTo>
                    <a:pt x="155" y="162"/>
                    <a:pt x="155" y="162"/>
                    <a:pt x="155" y="162"/>
                  </a:cubicBezTo>
                  <a:cubicBezTo>
                    <a:pt x="152" y="158"/>
                    <a:pt x="152" y="158"/>
                    <a:pt x="152" y="158"/>
                  </a:cubicBezTo>
                  <a:cubicBezTo>
                    <a:pt x="150" y="154"/>
                    <a:pt x="150" y="154"/>
                    <a:pt x="150" y="154"/>
                  </a:cubicBezTo>
                  <a:cubicBezTo>
                    <a:pt x="148" y="151"/>
                    <a:pt x="148" y="151"/>
                    <a:pt x="148" y="151"/>
                  </a:cubicBezTo>
                  <a:cubicBezTo>
                    <a:pt x="146" y="148"/>
                    <a:pt x="146" y="148"/>
                    <a:pt x="146" y="148"/>
                  </a:cubicBezTo>
                  <a:cubicBezTo>
                    <a:pt x="140" y="149"/>
                    <a:pt x="135" y="145"/>
                    <a:pt x="136" y="138"/>
                  </a:cubicBezTo>
                  <a:cubicBezTo>
                    <a:pt x="135" y="138"/>
                    <a:pt x="134" y="138"/>
                    <a:pt x="133" y="137"/>
                  </a:cubicBezTo>
                  <a:cubicBezTo>
                    <a:pt x="133" y="137"/>
                    <a:pt x="133" y="137"/>
                    <a:pt x="133" y="137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1" y="139"/>
                    <a:pt x="129" y="138"/>
                    <a:pt x="129" y="136"/>
                  </a:cubicBezTo>
                  <a:cubicBezTo>
                    <a:pt x="115" y="131"/>
                    <a:pt x="101" y="126"/>
                    <a:pt x="86" y="121"/>
                  </a:cubicBezTo>
                  <a:cubicBezTo>
                    <a:pt x="77" y="119"/>
                    <a:pt x="65" y="119"/>
                    <a:pt x="60" y="126"/>
                  </a:cubicBezTo>
                  <a:cubicBezTo>
                    <a:pt x="54" y="133"/>
                    <a:pt x="57" y="143"/>
                    <a:pt x="65" y="146"/>
                  </a:cubicBezTo>
                  <a:cubicBezTo>
                    <a:pt x="74" y="149"/>
                    <a:pt x="77" y="141"/>
                    <a:pt x="77" y="138"/>
                  </a:cubicBezTo>
                  <a:cubicBezTo>
                    <a:pt x="77" y="137"/>
                    <a:pt x="76" y="130"/>
                    <a:pt x="70" y="130"/>
                  </a:cubicBezTo>
                  <a:cubicBezTo>
                    <a:pt x="68" y="130"/>
                    <a:pt x="74" y="135"/>
                    <a:pt x="67" y="138"/>
                  </a:cubicBezTo>
                  <a:cubicBezTo>
                    <a:pt x="65" y="139"/>
                    <a:pt x="62" y="137"/>
                    <a:pt x="62" y="135"/>
                  </a:cubicBezTo>
                  <a:cubicBezTo>
                    <a:pt x="61" y="131"/>
                    <a:pt x="64" y="128"/>
                    <a:pt x="66" y="127"/>
                  </a:cubicBezTo>
                  <a:cubicBezTo>
                    <a:pt x="70" y="126"/>
                    <a:pt x="75" y="128"/>
                    <a:pt x="76" y="130"/>
                  </a:cubicBezTo>
                  <a:cubicBezTo>
                    <a:pt x="82" y="136"/>
                    <a:pt x="78" y="146"/>
                    <a:pt x="72" y="148"/>
                  </a:cubicBezTo>
                  <a:cubicBezTo>
                    <a:pt x="65" y="150"/>
                    <a:pt x="60" y="148"/>
                    <a:pt x="57" y="144"/>
                  </a:cubicBezTo>
                  <a:cubicBezTo>
                    <a:pt x="53" y="140"/>
                    <a:pt x="53" y="132"/>
                    <a:pt x="55" y="127"/>
                  </a:cubicBezTo>
                  <a:cubicBezTo>
                    <a:pt x="58" y="123"/>
                    <a:pt x="62" y="120"/>
                    <a:pt x="68" y="118"/>
                  </a:cubicBezTo>
                  <a:cubicBezTo>
                    <a:pt x="80" y="116"/>
                    <a:pt x="89" y="119"/>
                    <a:pt x="100" y="124"/>
                  </a:cubicBezTo>
                  <a:cubicBezTo>
                    <a:pt x="104" y="125"/>
                    <a:pt x="118" y="130"/>
                    <a:pt x="130" y="135"/>
                  </a:cubicBezTo>
                  <a:cubicBezTo>
                    <a:pt x="130" y="135"/>
                    <a:pt x="130" y="135"/>
                    <a:pt x="130" y="135"/>
                  </a:cubicBezTo>
                  <a:close/>
                  <a:moveTo>
                    <a:pt x="149" y="178"/>
                  </a:moveTo>
                  <a:cubicBezTo>
                    <a:pt x="149" y="178"/>
                    <a:pt x="149" y="178"/>
                    <a:pt x="149" y="178"/>
                  </a:cubicBezTo>
                  <a:cubicBezTo>
                    <a:pt x="142" y="196"/>
                    <a:pt x="143" y="194"/>
                    <a:pt x="136" y="212"/>
                  </a:cubicBezTo>
                  <a:cubicBezTo>
                    <a:pt x="133" y="221"/>
                    <a:pt x="131" y="233"/>
                    <a:pt x="138" y="239"/>
                  </a:cubicBezTo>
                  <a:cubicBezTo>
                    <a:pt x="140" y="241"/>
                    <a:pt x="143" y="243"/>
                    <a:pt x="146" y="243"/>
                  </a:cubicBezTo>
                  <a:cubicBezTo>
                    <a:pt x="153" y="243"/>
                    <a:pt x="158" y="240"/>
                    <a:pt x="160" y="234"/>
                  </a:cubicBezTo>
                  <a:cubicBezTo>
                    <a:pt x="164" y="225"/>
                    <a:pt x="155" y="221"/>
                    <a:pt x="152" y="221"/>
                  </a:cubicBezTo>
                  <a:cubicBezTo>
                    <a:pt x="148" y="221"/>
                    <a:pt x="143" y="226"/>
                    <a:pt x="144" y="229"/>
                  </a:cubicBezTo>
                  <a:cubicBezTo>
                    <a:pt x="144" y="231"/>
                    <a:pt x="149" y="225"/>
                    <a:pt x="152" y="232"/>
                  </a:cubicBezTo>
                  <a:cubicBezTo>
                    <a:pt x="153" y="234"/>
                    <a:pt x="150" y="236"/>
                    <a:pt x="148" y="237"/>
                  </a:cubicBezTo>
                  <a:cubicBezTo>
                    <a:pt x="144" y="238"/>
                    <a:pt x="142" y="234"/>
                    <a:pt x="141" y="232"/>
                  </a:cubicBezTo>
                  <a:cubicBezTo>
                    <a:pt x="140" y="228"/>
                    <a:pt x="142" y="224"/>
                    <a:pt x="144" y="222"/>
                  </a:cubicBezTo>
                  <a:cubicBezTo>
                    <a:pt x="150" y="217"/>
                    <a:pt x="161" y="221"/>
                    <a:pt x="162" y="228"/>
                  </a:cubicBezTo>
                  <a:cubicBezTo>
                    <a:pt x="162" y="230"/>
                    <a:pt x="161" y="234"/>
                    <a:pt x="160" y="236"/>
                  </a:cubicBezTo>
                  <a:cubicBezTo>
                    <a:pt x="157" y="241"/>
                    <a:pt x="151" y="244"/>
                    <a:pt x="147" y="244"/>
                  </a:cubicBezTo>
                  <a:cubicBezTo>
                    <a:pt x="141" y="244"/>
                    <a:pt x="136" y="240"/>
                    <a:pt x="133" y="233"/>
                  </a:cubicBezTo>
                  <a:cubicBezTo>
                    <a:pt x="133" y="236"/>
                    <a:pt x="133" y="239"/>
                    <a:pt x="132" y="241"/>
                  </a:cubicBezTo>
                  <a:cubicBezTo>
                    <a:pt x="130" y="245"/>
                    <a:pt x="126" y="248"/>
                    <a:pt x="123" y="246"/>
                  </a:cubicBezTo>
                  <a:cubicBezTo>
                    <a:pt x="128" y="245"/>
                    <a:pt x="132" y="239"/>
                    <a:pt x="133" y="234"/>
                  </a:cubicBezTo>
                  <a:cubicBezTo>
                    <a:pt x="133" y="233"/>
                    <a:pt x="133" y="233"/>
                    <a:pt x="133" y="232"/>
                  </a:cubicBezTo>
                  <a:cubicBezTo>
                    <a:pt x="133" y="231"/>
                    <a:pt x="132" y="231"/>
                    <a:pt x="132" y="230"/>
                  </a:cubicBezTo>
                  <a:cubicBezTo>
                    <a:pt x="132" y="228"/>
                    <a:pt x="132" y="227"/>
                    <a:pt x="132" y="226"/>
                  </a:cubicBezTo>
                  <a:cubicBezTo>
                    <a:pt x="132" y="226"/>
                    <a:pt x="132" y="226"/>
                    <a:pt x="132" y="226"/>
                  </a:cubicBezTo>
                  <a:cubicBezTo>
                    <a:pt x="132" y="226"/>
                    <a:pt x="132" y="226"/>
                    <a:pt x="132" y="226"/>
                  </a:cubicBezTo>
                  <a:cubicBezTo>
                    <a:pt x="131" y="216"/>
                    <a:pt x="135" y="208"/>
                    <a:pt x="139" y="199"/>
                  </a:cubicBezTo>
                  <a:cubicBezTo>
                    <a:pt x="142" y="193"/>
                    <a:pt x="144" y="186"/>
                    <a:pt x="149" y="178"/>
                  </a:cubicBezTo>
                  <a:cubicBezTo>
                    <a:pt x="149" y="178"/>
                    <a:pt x="149" y="178"/>
                    <a:pt x="149" y="178"/>
                  </a:cubicBezTo>
                  <a:close/>
                  <a:moveTo>
                    <a:pt x="150" y="176"/>
                  </a:moveTo>
                  <a:cubicBezTo>
                    <a:pt x="150" y="176"/>
                    <a:pt x="150" y="176"/>
                    <a:pt x="150" y="176"/>
                  </a:cubicBezTo>
                  <a:cubicBezTo>
                    <a:pt x="158" y="192"/>
                    <a:pt x="161" y="203"/>
                    <a:pt x="165" y="214"/>
                  </a:cubicBezTo>
                  <a:cubicBezTo>
                    <a:pt x="172" y="233"/>
                    <a:pt x="178" y="248"/>
                    <a:pt x="173" y="269"/>
                  </a:cubicBezTo>
                  <a:cubicBezTo>
                    <a:pt x="170" y="282"/>
                    <a:pt x="158" y="292"/>
                    <a:pt x="145" y="291"/>
                  </a:cubicBezTo>
                  <a:cubicBezTo>
                    <a:pt x="138" y="290"/>
                    <a:pt x="129" y="284"/>
                    <a:pt x="125" y="276"/>
                  </a:cubicBezTo>
                  <a:cubicBezTo>
                    <a:pt x="122" y="272"/>
                    <a:pt x="122" y="265"/>
                    <a:pt x="122" y="261"/>
                  </a:cubicBezTo>
                  <a:cubicBezTo>
                    <a:pt x="125" y="250"/>
                    <a:pt x="144" y="244"/>
                    <a:pt x="154" y="254"/>
                  </a:cubicBezTo>
                  <a:cubicBezTo>
                    <a:pt x="156" y="256"/>
                    <a:pt x="161" y="265"/>
                    <a:pt x="157" y="272"/>
                  </a:cubicBezTo>
                  <a:cubicBezTo>
                    <a:pt x="156" y="275"/>
                    <a:pt x="151" y="281"/>
                    <a:pt x="145" y="279"/>
                  </a:cubicBezTo>
                  <a:cubicBezTo>
                    <a:pt x="141" y="277"/>
                    <a:pt x="137" y="272"/>
                    <a:pt x="139" y="269"/>
                  </a:cubicBezTo>
                  <a:cubicBezTo>
                    <a:pt x="144" y="259"/>
                    <a:pt x="153" y="268"/>
                    <a:pt x="154" y="265"/>
                  </a:cubicBezTo>
                  <a:cubicBezTo>
                    <a:pt x="154" y="260"/>
                    <a:pt x="147" y="251"/>
                    <a:pt x="140" y="250"/>
                  </a:cubicBezTo>
                  <a:cubicBezTo>
                    <a:pt x="135" y="250"/>
                    <a:pt x="119" y="256"/>
                    <a:pt x="124" y="272"/>
                  </a:cubicBezTo>
                  <a:cubicBezTo>
                    <a:pt x="128" y="282"/>
                    <a:pt x="136" y="289"/>
                    <a:pt x="148" y="290"/>
                  </a:cubicBezTo>
                  <a:cubicBezTo>
                    <a:pt x="153" y="290"/>
                    <a:pt x="159" y="287"/>
                    <a:pt x="163" y="284"/>
                  </a:cubicBezTo>
                  <a:cubicBezTo>
                    <a:pt x="174" y="275"/>
                    <a:pt x="173" y="254"/>
                    <a:pt x="168" y="237"/>
                  </a:cubicBezTo>
                  <a:cubicBezTo>
                    <a:pt x="163" y="219"/>
                    <a:pt x="161" y="212"/>
                    <a:pt x="159" y="204"/>
                  </a:cubicBezTo>
                  <a:cubicBezTo>
                    <a:pt x="159" y="205"/>
                    <a:pt x="159" y="206"/>
                    <a:pt x="159" y="206"/>
                  </a:cubicBezTo>
                  <a:cubicBezTo>
                    <a:pt x="158" y="210"/>
                    <a:pt x="154" y="214"/>
                    <a:pt x="150" y="213"/>
                  </a:cubicBezTo>
                  <a:cubicBezTo>
                    <a:pt x="148" y="213"/>
                    <a:pt x="145" y="212"/>
                    <a:pt x="144" y="209"/>
                  </a:cubicBezTo>
                  <a:cubicBezTo>
                    <a:pt x="143" y="208"/>
                    <a:pt x="143" y="206"/>
                    <a:pt x="143" y="205"/>
                  </a:cubicBezTo>
                  <a:cubicBezTo>
                    <a:pt x="143" y="201"/>
                    <a:pt x="149" y="199"/>
                    <a:pt x="153" y="202"/>
                  </a:cubicBezTo>
                  <a:cubicBezTo>
                    <a:pt x="153" y="203"/>
                    <a:pt x="155" y="205"/>
                    <a:pt x="154" y="207"/>
                  </a:cubicBezTo>
                  <a:cubicBezTo>
                    <a:pt x="153" y="208"/>
                    <a:pt x="152" y="210"/>
                    <a:pt x="150" y="210"/>
                  </a:cubicBezTo>
                  <a:cubicBezTo>
                    <a:pt x="149" y="209"/>
                    <a:pt x="148" y="208"/>
                    <a:pt x="148" y="207"/>
                  </a:cubicBezTo>
                  <a:cubicBezTo>
                    <a:pt x="150" y="203"/>
                    <a:pt x="153" y="206"/>
                    <a:pt x="153" y="205"/>
                  </a:cubicBezTo>
                  <a:cubicBezTo>
                    <a:pt x="153" y="204"/>
                    <a:pt x="151" y="201"/>
                    <a:pt x="148" y="201"/>
                  </a:cubicBezTo>
                  <a:cubicBezTo>
                    <a:pt x="147" y="201"/>
                    <a:pt x="142" y="203"/>
                    <a:pt x="144" y="208"/>
                  </a:cubicBezTo>
                  <a:cubicBezTo>
                    <a:pt x="145" y="211"/>
                    <a:pt x="148" y="213"/>
                    <a:pt x="151" y="213"/>
                  </a:cubicBezTo>
                  <a:cubicBezTo>
                    <a:pt x="153" y="213"/>
                    <a:pt x="155" y="212"/>
                    <a:pt x="156" y="211"/>
                  </a:cubicBezTo>
                  <a:cubicBezTo>
                    <a:pt x="158" y="209"/>
                    <a:pt x="159" y="204"/>
                    <a:pt x="158" y="200"/>
                  </a:cubicBezTo>
                  <a:cubicBezTo>
                    <a:pt x="157" y="198"/>
                    <a:pt x="156" y="195"/>
                    <a:pt x="156" y="193"/>
                  </a:cubicBezTo>
                  <a:cubicBezTo>
                    <a:pt x="154" y="187"/>
                    <a:pt x="153" y="186"/>
                    <a:pt x="150" y="178"/>
                  </a:cubicBezTo>
                  <a:cubicBezTo>
                    <a:pt x="151" y="179"/>
                    <a:pt x="151" y="180"/>
                    <a:pt x="152" y="180"/>
                  </a:cubicBezTo>
                  <a:cubicBezTo>
                    <a:pt x="150" y="176"/>
                    <a:pt x="150" y="176"/>
                    <a:pt x="150" y="176"/>
                  </a:cubicBezTo>
                  <a:close/>
                  <a:moveTo>
                    <a:pt x="142" y="164"/>
                  </a:moveTo>
                  <a:cubicBezTo>
                    <a:pt x="142" y="164"/>
                    <a:pt x="142" y="164"/>
                    <a:pt x="142" y="164"/>
                  </a:cubicBezTo>
                  <a:cubicBezTo>
                    <a:pt x="141" y="165"/>
                    <a:pt x="140" y="167"/>
                    <a:pt x="139" y="170"/>
                  </a:cubicBezTo>
                  <a:cubicBezTo>
                    <a:pt x="139" y="171"/>
                    <a:pt x="138" y="172"/>
                    <a:pt x="138" y="173"/>
                  </a:cubicBezTo>
                  <a:cubicBezTo>
                    <a:pt x="137" y="176"/>
                    <a:pt x="136" y="177"/>
                    <a:pt x="135" y="179"/>
                  </a:cubicBezTo>
                  <a:cubicBezTo>
                    <a:pt x="131" y="185"/>
                    <a:pt x="128" y="192"/>
                    <a:pt x="127" y="194"/>
                  </a:cubicBezTo>
                  <a:cubicBezTo>
                    <a:pt x="123" y="202"/>
                    <a:pt x="120" y="208"/>
                    <a:pt x="113" y="212"/>
                  </a:cubicBezTo>
                  <a:cubicBezTo>
                    <a:pt x="103" y="218"/>
                    <a:pt x="92" y="211"/>
                    <a:pt x="95" y="200"/>
                  </a:cubicBezTo>
                  <a:cubicBezTo>
                    <a:pt x="98" y="189"/>
                    <a:pt x="112" y="193"/>
                    <a:pt x="111" y="202"/>
                  </a:cubicBezTo>
                  <a:cubicBezTo>
                    <a:pt x="111" y="204"/>
                    <a:pt x="110" y="208"/>
                    <a:pt x="107" y="209"/>
                  </a:cubicBezTo>
                  <a:cubicBezTo>
                    <a:pt x="105" y="209"/>
                    <a:pt x="102" y="209"/>
                    <a:pt x="101" y="207"/>
                  </a:cubicBezTo>
                  <a:cubicBezTo>
                    <a:pt x="100" y="205"/>
                    <a:pt x="101" y="203"/>
                    <a:pt x="102" y="202"/>
                  </a:cubicBezTo>
                  <a:cubicBezTo>
                    <a:pt x="107" y="201"/>
                    <a:pt x="107" y="206"/>
                    <a:pt x="108" y="205"/>
                  </a:cubicBezTo>
                  <a:cubicBezTo>
                    <a:pt x="110" y="204"/>
                    <a:pt x="110" y="199"/>
                    <a:pt x="109" y="197"/>
                  </a:cubicBezTo>
                  <a:cubicBezTo>
                    <a:pt x="107" y="195"/>
                    <a:pt x="100" y="192"/>
                    <a:pt x="97" y="198"/>
                  </a:cubicBezTo>
                  <a:cubicBezTo>
                    <a:pt x="94" y="205"/>
                    <a:pt x="98" y="215"/>
                    <a:pt x="107" y="213"/>
                  </a:cubicBezTo>
                  <a:cubicBezTo>
                    <a:pt x="113" y="212"/>
                    <a:pt x="119" y="206"/>
                    <a:pt x="121" y="202"/>
                  </a:cubicBezTo>
                  <a:cubicBezTo>
                    <a:pt x="125" y="195"/>
                    <a:pt x="128" y="188"/>
                    <a:pt x="132" y="182"/>
                  </a:cubicBezTo>
                  <a:cubicBezTo>
                    <a:pt x="133" y="180"/>
                    <a:pt x="133" y="180"/>
                    <a:pt x="133" y="180"/>
                  </a:cubicBezTo>
                  <a:cubicBezTo>
                    <a:pt x="135" y="176"/>
                    <a:pt x="138" y="171"/>
                    <a:pt x="141" y="166"/>
                  </a:cubicBezTo>
                  <a:cubicBezTo>
                    <a:pt x="141" y="166"/>
                    <a:pt x="141" y="166"/>
                    <a:pt x="141" y="166"/>
                  </a:cubicBezTo>
                  <a:cubicBezTo>
                    <a:pt x="141" y="166"/>
                    <a:pt x="141" y="166"/>
                    <a:pt x="141" y="166"/>
                  </a:cubicBezTo>
                  <a:cubicBezTo>
                    <a:pt x="141" y="165"/>
                    <a:pt x="141" y="164"/>
                    <a:pt x="142" y="164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41" y="164"/>
                    <a:pt x="141" y="164"/>
                    <a:pt x="142" y="164"/>
                  </a:cubicBezTo>
                  <a:cubicBezTo>
                    <a:pt x="133" y="169"/>
                    <a:pt x="125" y="173"/>
                    <a:pt x="116" y="178"/>
                  </a:cubicBezTo>
                  <a:cubicBezTo>
                    <a:pt x="112" y="181"/>
                    <a:pt x="108" y="185"/>
                    <a:pt x="108" y="189"/>
                  </a:cubicBezTo>
                  <a:cubicBezTo>
                    <a:pt x="109" y="190"/>
                    <a:pt x="109" y="192"/>
                    <a:pt x="110" y="193"/>
                  </a:cubicBezTo>
                  <a:cubicBezTo>
                    <a:pt x="113" y="195"/>
                    <a:pt x="116" y="195"/>
                    <a:pt x="119" y="194"/>
                  </a:cubicBezTo>
                  <a:cubicBezTo>
                    <a:pt x="123" y="192"/>
                    <a:pt x="121" y="187"/>
                    <a:pt x="120" y="186"/>
                  </a:cubicBezTo>
                  <a:cubicBezTo>
                    <a:pt x="118" y="185"/>
                    <a:pt x="115" y="185"/>
                    <a:pt x="114" y="187"/>
                  </a:cubicBezTo>
                  <a:cubicBezTo>
                    <a:pt x="114" y="187"/>
                    <a:pt x="117" y="187"/>
                    <a:pt x="116" y="190"/>
                  </a:cubicBezTo>
                  <a:cubicBezTo>
                    <a:pt x="116" y="191"/>
                    <a:pt x="114" y="192"/>
                    <a:pt x="113" y="191"/>
                  </a:cubicBezTo>
                  <a:cubicBezTo>
                    <a:pt x="111" y="190"/>
                    <a:pt x="112" y="188"/>
                    <a:pt x="112" y="187"/>
                  </a:cubicBezTo>
                  <a:cubicBezTo>
                    <a:pt x="113" y="185"/>
                    <a:pt x="115" y="184"/>
                    <a:pt x="116" y="184"/>
                  </a:cubicBezTo>
                  <a:cubicBezTo>
                    <a:pt x="120" y="184"/>
                    <a:pt x="123" y="189"/>
                    <a:pt x="121" y="192"/>
                  </a:cubicBezTo>
                  <a:cubicBezTo>
                    <a:pt x="119" y="196"/>
                    <a:pt x="114" y="197"/>
                    <a:pt x="110" y="194"/>
                  </a:cubicBezTo>
                  <a:cubicBezTo>
                    <a:pt x="107" y="192"/>
                    <a:pt x="106" y="188"/>
                    <a:pt x="108" y="184"/>
                  </a:cubicBezTo>
                  <a:cubicBezTo>
                    <a:pt x="112" y="179"/>
                    <a:pt x="116" y="177"/>
                    <a:pt x="122" y="174"/>
                  </a:cubicBezTo>
                  <a:cubicBezTo>
                    <a:pt x="123" y="173"/>
                    <a:pt x="127" y="171"/>
                    <a:pt x="132" y="169"/>
                  </a:cubicBezTo>
                  <a:cubicBezTo>
                    <a:pt x="113" y="177"/>
                    <a:pt x="111" y="177"/>
                    <a:pt x="87" y="189"/>
                  </a:cubicBezTo>
                  <a:cubicBezTo>
                    <a:pt x="73" y="197"/>
                    <a:pt x="58" y="209"/>
                    <a:pt x="59" y="223"/>
                  </a:cubicBezTo>
                  <a:cubicBezTo>
                    <a:pt x="60" y="227"/>
                    <a:pt x="61" y="233"/>
                    <a:pt x="65" y="236"/>
                  </a:cubicBezTo>
                  <a:cubicBezTo>
                    <a:pt x="73" y="244"/>
                    <a:pt x="82" y="245"/>
                    <a:pt x="92" y="241"/>
                  </a:cubicBezTo>
                  <a:cubicBezTo>
                    <a:pt x="115" y="231"/>
                    <a:pt x="90" y="202"/>
                    <a:pt x="78" y="217"/>
                  </a:cubicBezTo>
                  <a:cubicBezTo>
                    <a:pt x="76" y="219"/>
                    <a:pt x="88" y="219"/>
                    <a:pt x="84" y="229"/>
                  </a:cubicBezTo>
                  <a:cubicBezTo>
                    <a:pt x="83" y="233"/>
                    <a:pt x="78" y="233"/>
                    <a:pt x="74" y="231"/>
                  </a:cubicBezTo>
                  <a:cubicBezTo>
                    <a:pt x="69" y="228"/>
                    <a:pt x="69" y="222"/>
                    <a:pt x="71" y="219"/>
                  </a:cubicBezTo>
                  <a:cubicBezTo>
                    <a:pt x="73" y="212"/>
                    <a:pt x="82" y="209"/>
                    <a:pt x="85" y="210"/>
                  </a:cubicBezTo>
                  <a:cubicBezTo>
                    <a:pt x="98" y="210"/>
                    <a:pt x="108" y="226"/>
                    <a:pt x="101" y="236"/>
                  </a:cubicBezTo>
                  <a:cubicBezTo>
                    <a:pt x="95" y="246"/>
                    <a:pt x="82" y="249"/>
                    <a:pt x="71" y="244"/>
                  </a:cubicBezTo>
                  <a:cubicBezTo>
                    <a:pt x="62" y="240"/>
                    <a:pt x="57" y="230"/>
                    <a:pt x="59" y="217"/>
                  </a:cubicBezTo>
                  <a:cubicBezTo>
                    <a:pt x="58" y="219"/>
                    <a:pt x="56" y="220"/>
                    <a:pt x="55" y="222"/>
                  </a:cubicBezTo>
                  <a:cubicBezTo>
                    <a:pt x="51" y="224"/>
                    <a:pt x="46" y="225"/>
                    <a:pt x="45" y="222"/>
                  </a:cubicBezTo>
                  <a:cubicBezTo>
                    <a:pt x="50" y="224"/>
                    <a:pt x="55" y="220"/>
                    <a:pt x="58" y="215"/>
                  </a:cubicBezTo>
                  <a:cubicBezTo>
                    <a:pt x="62" y="195"/>
                    <a:pt x="89" y="184"/>
                    <a:pt x="105" y="177"/>
                  </a:cubicBezTo>
                  <a:cubicBezTo>
                    <a:pt x="114" y="172"/>
                    <a:pt x="126" y="169"/>
                    <a:pt x="142" y="164"/>
                  </a:cubicBezTo>
                  <a:cubicBezTo>
                    <a:pt x="142" y="164"/>
                    <a:pt x="142" y="164"/>
                    <a:pt x="142" y="164"/>
                  </a:cubicBezTo>
                  <a:close/>
                  <a:moveTo>
                    <a:pt x="141" y="160"/>
                  </a:moveTo>
                  <a:cubicBezTo>
                    <a:pt x="141" y="160"/>
                    <a:pt x="141" y="160"/>
                    <a:pt x="141" y="160"/>
                  </a:cubicBezTo>
                  <a:cubicBezTo>
                    <a:pt x="139" y="160"/>
                    <a:pt x="137" y="161"/>
                    <a:pt x="135" y="161"/>
                  </a:cubicBezTo>
                  <a:cubicBezTo>
                    <a:pt x="108" y="169"/>
                    <a:pt x="93" y="176"/>
                    <a:pt x="78" y="185"/>
                  </a:cubicBezTo>
                  <a:cubicBezTo>
                    <a:pt x="71" y="190"/>
                    <a:pt x="65" y="197"/>
                    <a:pt x="57" y="199"/>
                  </a:cubicBezTo>
                  <a:cubicBezTo>
                    <a:pt x="51" y="200"/>
                    <a:pt x="46" y="197"/>
                    <a:pt x="44" y="193"/>
                  </a:cubicBezTo>
                  <a:cubicBezTo>
                    <a:pt x="43" y="190"/>
                    <a:pt x="43" y="186"/>
                    <a:pt x="45" y="183"/>
                  </a:cubicBezTo>
                  <a:cubicBezTo>
                    <a:pt x="46" y="181"/>
                    <a:pt x="48" y="180"/>
                    <a:pt x="50" y="180"/>
                  </a:cubicBezTo>
                  <a:cubicBezTo>
                    <a:pt x="54" y="178"/>
                    <a:pt x="60" y="184"/>
                    <a:pt x="58" y="189"/>
                  </a:cubicBezTo>
                  <a:cubicBezTo>
                    <a:pt x="58" y="191"/>
                    <a:pt x="55" y="194"/>
                    <a:pt x="52" y="194"/>
                  </a:cubicBezTo>
                  <a:cubicBezTo>
                    <a:pt x="51" y="194"/>
                    <a:pt x="48" y="193"/>
                    <a:pt x="48" y="191"/>
                  </a:cubicBezTo>
                  <a:cubicBezTo>
                    <a:pt x="47" y="189"/>
                    <a:pt x="48" y="187"/>
                    <a:pt x="50" y="187"/>
                  </a:cubicBezTo>
                  <a:cubicBezTo>
                    <a:pt x="55" y="187"/>
                    <a:pt x="53" y="192"/>
                    <a:pt x="54" y="191"/>
                  </a:cubicBezTo>
                  <a:cubicBezTo>
                    <a:pt x="56" y="190"/>
                    <a:pt x="58" y="186"/>
                    <a:pt x="57" y="184"/>
                  </a:cubicBezTo>
                  <a:cubicBezTo>
                    <a:pt x="56" y="182"/>
                    <a:pt x="51" y="177"/>
                    <a:pt x="46" y="182"/>
                  </a:cubicBezTo>
                  <a:cubicBezTo>
                    <a:pt x="43" y="185"/>
                    <a:pt x="42" y="189"/>
                    <a:pt x="44" y="194"/>
                  </a:cubicBezTo>
                  <a:cubicBezTo>
                    <a:pt x="45" y="196"/>
                    <a:pt x="48" y="197"/>
                    <a:pt x="49" y="198"/>
                  </a:cubicBezTo>
                  <a:cubicBezTo>
                    <a:pt x="55" y="200"/>
                    <a:pt x="62" y="196"/>
                    <a:pt x="67" y="191"/>
                  </a:cubicBezTo>
                  <a:cubicBezTo>
                    <a:pt x="79" y="180"/>
                    <a:pt x="101" y="169"/>
                    <a:pt x="125" y="163"/>
                  </a:cubicBezTo>
                  <a:cubicBezTo>
                    <a:pt x="98" y="168"/>
                    <a:pt x="59" y="174"/>
                    <a:pt x="40" y="179"/>
                  </a:cubicBezTo>
                  <a:cubicBezTo>
                    <a:pt x="28" y="182"/>
                    <a:pt x="15" y="188"/>
                    <a:pt x="14" y="198"/>
                  </a:cubicBezTo>
                  <a:cubicBezTo>
                    <a:pt x="13" y="201"/>
                    <a:pt x="13" y="206"/>
                    <a:pt x="15" y="209"/>
                  </a:cubicBezTo>
                  <a:cubicBezTo>
                    <a:pt x="20" y="216"/>
                    <a:pt x="26" y="219"/>
                    <a:pt x="34" y="217"/>
                  </a:cubicBezTo>
                  <a:cubicBezTo>
                    <a:pt x="45" y="215"/>
                    <a:pt x="44" y="203"/>
                    <a:pt x="41" y="200"/>
                  </a:cubicBezTo>
                  <a:cubicBezTo>
                    <a:pt x="39" y="196"/>
                    <a:pt x="31" y="195"/>
                    <a:pt x="28" y="197"/>
                  </a:cubicBezTo>
                  <a:cubicBezTo>
                    <a:pt x="26" y="199"/>
                    <a:pt x="35" y="201"/>
                    <a:pt x="31" y="207"/>
                  </a:cubicBezTo>
                  <a:cubicBezTo>
                    <a:pt x="29" y="210"/>
                    <a:pt x="25" y="209"/>
                    <a:pt x="23" y="207"/>
                  </a:cubicBezTo>
                  <a:cubicBezTo>
                    <a:pt x="19" y="204"/>
                    <a:pt x="21" y="199"/>
                    <a:pt x="23" y="197"/>
                  </a:cubicBezTo>
                  <a:cubicBezTo>
                    <a:pt x="26" y="193"/>
                    <a:pt x="32" y="193"/>
                    <a:pt x="35" y="193"/>
                  </a:cubicBezTo>
                  <a:cubicBezTo>
                    <a:pt x="44" y="196"/>
                    <a:pt x="47" y="210"/>
                    <a:pt x="41" y="215"/>
                  </a:cubicBezTo>
                  <a:cubicBezTo>
                    <a:pt x="39" y="217"/>
                    <a:pt x="35" y="218"/>
                    <a:pt x="31" y="218"/>
                  </a:cubicBezTo>
                  <a:cubicBezTo>
                    <a:pt x="25" y="218"/>
                    <a:pt x="18" y="215"/>
                    <a:pt x="16" y="211"/>
                  </a:cubicBezTo>
                  <a:cubicBezTo>
                    <a:pt x="11" y="204"/>
                    <a:pt x="12" y="193"/>
                    <a:pt x="19" y="187"/>
                  </a:cubicBezTo>
                  <a:cubicBezTo>
                    <a:pt x="30" y="177"/>
                    <a:pt x="41" y="175"/>
                    <a:pt x="55" y="173"/>
                  </a:cubicBezTo>
                  <a:cubicBezTo>
                    <a:pt x="63" y="172"/>
                    <a:pt x="129" y="161"/>
                    <a:pt x="141" y="160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3" name="Freeform 162"/>
            <p:cNvSpPr>
              <a:spLocks noEditPoints="1"/>
            </p:cNvSpPr>
            <p:nvPr/>
          </p:nvSpPr>
          <p:spPr bwMode="auto">
            <a:xfrm>
              <a:off x="3205275" y="4174457"/>
              <a:ext cx="530225" cy="493713"/>
            </a:xfrm>
            <a:custGeom>
              <a:avLst/>
              <a:gdLst>
                <a:gd name="T0" fmla="*/ 188 w 345"/>
                <a:gd name="T1" fmla="*/ 143 h 321"/>
                <a:gd name="T2" fmla="*/ 206 w 345"/>
                <a:gd name="T3" fmla="*/ 64 h 321"/>
                <a:gd name="T4" fmla="*/ 120 w 345"/>
                <a:gd name="T5" fmla="*/ 127 h 321"/>
                <a:gd name="T6" fmla="*/ 35 w 345"/>
                <a:gd name="T7" fmla="*/ 105 h 321"/>
                <a:gd name="T8" fmla="*/ 34 w 345"/>
                <a:gd name="T9" fmla="*/ 148 h 321"/>
                <a:gd name="T10" fmla="*/ 89 w 345"/>
                <a:gd name="T11" fmla="*/ 176 h 321"/>
                <a:gd name="T12" fmla="*/ 31 w 345"/>
                <a:gd name="T13" fmla="*/ 206 h 321"/>
                <a:gd name="T14" fmla="*/ 118 w 345"/>
                <a:gd name="T15" fmla="*/ 227 h 321"/>
                <a:gd name="T16" fmla="*/ 181 w 345"/>
                <a:gd name="T17" fmla="*/ 297 h 321"/>
                <a:gd name="T18" fmla="*/ 183 w 345"/>
                <a:gd name="T19" fmla="*/ 217 h 321"/>
                <a:gd name="T20" fmla="*/ 274 w 345"/>
                <a:gd name="T21" fmla="*/ 137 h 321"/>
                <a:gd name="T22" fmla="*/ 188 w 345"/>
                <a:gd name="T23" fmla="*/ 143 h 321"/>
                <a:gd name="T24" fmla="*/ 188 w 345"/>
                <a:gd name="T25" fmla="*/ 143 h 321"/>
                <a:gd name="T26" fmla="*/ 179 w 345"/>
                <a:gd name="T27" fmla="*/ 158 h 321"/>
                <a:gd name="T28" fmla="*/ 176 w 345"/>
                <a:gd name="T29" fmla="*/ 154 h 321"/>
                <a:gd name="T30" fmla="*/ 222 w 345"/>
                <a:gd name="T31" fmla="*/ 139 h 321"/>
                <a:gd name="T32" fmla="*/ 284 w 345"/>
                <a:gd name="T33" fmla="*/ 180 h 321"/>
                <a:gd name="T34" fmla="*/ 194 w 345"/>
                <a:gd name="T35" fmla="*/ 211 h 321"/>
                <a:gd name="T36" fmla="*/ 169 w 345"/>
                <a:gd name="T37" fmla="*/ 188 h 321"/>
                <a:gd name="T38" fmla="*/ 179 w 345"/>
                <a:gd name="T39" fmla="*/ 158 h 321"/>
                <a:gd name="T40" fmla="*/ 179 w 345"/>
                <a:gd name="T41" fmla="*/ 158 h 321"/>
                <a:gd name="T42" fmla="*/ 169 w 345"/>
                <a:gd name="T43" fmla="*/ 149 h 321"/>
                <a:gd name="T44" fmla="*/ 138 w 345"/>
                <a:gd name="T45" fmla="*/ 153 h 321"/>
                <a:gd name="T46" fmla="*/ 163 w 345"/>
                <a:gd name="T47" fmla="*/ 53 h 321"/>
                <a:gd name="T48" fmla="*/ 197 w 345"/>
                <a:gd name="T49" fmla="*/ 85 h 321"/>
                <a:gd name="T50" fmla="*/ 169 w 345"/>
                <a:gd name="T51" fmla="*/ 149 h 321"/>
                <a:gd name="T52" fmla="*/ 169 w 345"/>
                <a:gd name="T53" fmla="*/ 149 h 321"/>
                <a:gd name="T54" fmla="*/ 135 w 345"/>
                <a:gd name="T55" fmla="*/ 155 h 321"/>
                <a:gd name="T56" fmla="*/ 120 w 345"/>
                <a:gd name="T57" fmla="*/ 167 h 321"/>
                <a:gd name="T58" fmla="*/ 120 w 345"/>
                <a:gd name="T59" fmla="*/ 167 h 321"/>
                <a:gd name="T60" fmla="*/ 48 w 345"/>
                <a:gd name="T61" fmla="*/ 148 h 321"/>
                <a:gd name="T62" fmla="*/ 39 w 345"/>
                <a:gd name="T63" fmla="*/ 115 h 321"/>
                <a:gd name="T64" fmla="*/ 87 w 345"/>
                <a:gd name="T65" fmla="*/ 111 h 321"/>
                <a:gd name="T66" fmla="*/ 129 w 345"/>
                <a:gd name="T67" fmla="*/ 148 h 321"/>
                <a:gd name="T68" fmla="*/ 135 w 345"/>
                <a:gd name="T69" fmla="*/ 155 h 321"/>
                <a:gd name="T70" fmla="*/ 135 w 345"/>
                <a:gd name="T71" fmla="*/ 155 h 321"/>
                <a:gd name="T72" fmla="*/ 115 w 345"/>
                <a:gd name="T73" fmla="*/ 178 h 321"/>
                <a:gd name="T74" fmla="*/ 116 w 345"/>
                <a:gd name="T75" fmla="*/ 191 h 321"/>
                <a:gd name="T76" fmla="*/ 130 w 345"/>
                <a:gd name="T77" fmla="*/ 200 h 321"/>
                <a:gd name="T78" fmla="*/ 89 w 345"/>
                <a:gd name="T79" fmla="*/ 250 h 321"/>
                <a:gd name="T80" fmla="*/ 39 w 345"/>
                <a:gd name="T81" fmla="*/ 212 h 321"/>
                <a:gd name="T82" fmla="*/ 88 w 345"/>
                <a:gd name="T83" fmla="*/ 187 h 321"/>
                <a:gd name="T84" fmla="*/ 115 w 345"/>
                <a:gd name="T85" fmla="*/ 178 h 321"/>
                <a:gd name="T86" fmla="*/ 115 w 345"/>
                <a:gd name="T87" fmla="*/ 178 h 321"/>
                <a:gd name="T88" fmla="*/ 131 w 345"/>
                <a:gd name="T89" fmla="*/ 201 h 321"/>
                <a:gd name="T90" fmla="*/ 159 w 345"/>
                <a:gd name="T91" fmla="*/ 195 h 321"/>
                <a:gd name="T92" fmla="*/ 161 w 345"/>
                <a:gd name="T93" fmla="*/ 194 h 321"/>
                <a:gd name="T94" fmla="*/ 168 w 345"/>
                <a:gd name="T95" fmla="*/ 212 h 321"/>
                <a:gd name="T96" fmla="*/ 182 w 345"/>
                <a:gd name="T97" fmla="*/ 278 h 321"/>
                <a:gd name="T98" fmla="*/ 128 w 345"/>
                <a:gd name="T99" fmla="*/ 266 h 321"/>
                <a:gd name="T100" fmla="*/ 131 w 345"/>
                <a:gd name="T101" fmla="*/ 20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5" h="321">
                  <a:moveTo>
                    <a:pt x="188" y="143"/>
                  </a:moveTo>
                  <a:cubicBezTo>
                    <a:pt x="196" y="128"/>
                    <a:pt x="215" y="85"/>
                    <a:pt x="206" y="64"/>
                  </a:cubicBezTo>
                  <a:cubicBezTo>
                    <a:pt x="175" y="0"/>
                    <a:pt x="112" y="80"/>
                    <a:pt x="120" y="127"/>
                  </a:cubicBezTo>
                  <a:cubicBezTo>
                    <a:pt x="114" y="122"/>
                    <a:pt x="66" y="72"/>
                    <a:pt x="35" y="105"/>
                  </a:cubicBezTo>
                  <a:cubicBezTo>
                    <a:pt x="24" y="117"/>
                    <a:pt x="23" y="134"/>
                    <a:pt x="34" y="148"/>
                  </a:cubicBezTo>
                  <a:cubicBezTo>
                    <a:pt x="47" y="165"/>
                    <a:pt x="78" y="176"/>
                    <a:pt x="89" y="176"/>
                  </a:cubicBezTo>
                  <a:cubicBezTo>
                    <a:pt x="77" y="182"/>
                    <a:pt x="46" y="184"/>
                    <a:pt x="31" y="206"/>
                  </a:cubicBezTo>
                  <a:cubicBezTo>
                    <a:pt x="0" y="248"/>
                    <a:pt x="69" y="313"/>
                    <a:pt x="118" y="227"/>
                  </a:cubicBezTo>
                  <a:cubicBezTo>
                    <a:pt x="113" y="284"/>
                    <a:pt x="140" y="321"/>
                    <a:pt x="181" y="297"/>
                  </a:cubicBezTo>
                  <a:cubicBezTo>
                    <a:pt x="201" y="285"/>
                    <a:pt x="203" y="240"/>
                    <a:pt x="183" y="217"/>
                  </a:cubicBezTo>
                  <a:cubicBezTo>
                    <a:pt x="253" y="261"/>
                    <a:pt x="345" y="184"/>
                    <a:pt x="274" y="137"/>
                  </a:cubicBezTo>
                  <a:cubicBezTo>
                    <a:pt x="250" y="121"/>
                    <a:pt x="213" y="128"/>
                    <a:pt x="188" y="143"/>
                  </a:cubicBezTo>
                  <a:cubicBezTo>
                    <a:pt x="188" y="143"/>
                    <a:pt x="188" y="143"/>
                    <a:pt x="188" y="143"/>
                  </a:cubicBezTo>
                  <a:close/>
                  <a:moveTo>
                    <a:pt x="179" y="158"/>
                  </a:moveTo>
                  <a:cubicBezTo>
                    <a:pt x="179" y="156"/>
                    <a:pt x="178" y="155"/>
                    <a:pt x="176" y="154"/>
                  </a:cubicBezTo>
                  <a:cubicBezTo>
                    <a:pt x="186" y="152"/>
                    <a:pt x="202" y="143"/>
                    <a:pt x="222" y="139"/>
                  </a:cubicBezTo>
                  <a:cubicBezTo>
                    <a:pt x="241" y="135"/>
                    <a:pt x="281" y="133"/>
                    <a:pt x="284" y="180"/>
                  </a:cubicBezTo>
                  <a:cubicBezTo>
                    <a:pt x="285" y="206"/>
                    <a:pt x="249" y="235"/>
                    <a:pt x="194" y="211"/>
                  </a:cubicBezTo>
                  <a:cubicBezTo>
                    <a:pt x="184" y="206"/>
                    <a:pt x="175" y="198"/>
                    <a:pt x="169" y="188"/>
                  </a:cubicBezTo>
                  <a:cubicBezTo>
                    <a:pt x="179" y="179"/>
                    <a:pt x="184" y="167"/>
                    <a:pt x="179" y="158"/>
                  </a:cubicBezTo>
                  <a:cubicBezTo>
                    <a:pt x="179" y="158"/>
                    <a:pt x="179" y="158"/>
                    <a:pt x="179" y="158"/>
                  </a:cubicBezTo>
                  <a:close/>
                  <a:moveTo>
                    <a:pt x="169" y="149"/>
                  </a:moveTo>
                  <a:cubicBezTo>
                    <a:pt x="161" y="146"/>
                    <a:pt x="149" y="148"/>
                    <a:pt x="138" y="153"/>
                  </a:cubicBezTo>
                  <a:cubicBezTo>
                    <a:pt x="122" y="117"/>
                    <a:pt x="128" y="71"/>
                    <a:pt x="163" y="53"/>
                  </a:cubicBezTo>
                  <a:cubicBezTo>
                    <a:pt x="185" y="41"/>
                    <a:pt x="199" y="61"/>
                    <a:pt x="197" y="85"/>
                  </a:cubicBezTo>
                  <a:cubicBezTo>
                    <a:pt x="195" y="110"/>
                    <a:pt x="179" y="139"/>
                    <a:pt x="169" y="149"/>
                  </a:cubicBezTo>
                  <a:cubicBezTo>
                    <a:pt x="169" y="149"/>
                    <a:pt x="169" y="149"/>
                    <a:pt x="169" y="149"/>
                  </a:cubicBezTo>
                  <a:close/>
                  <a:moveTo>
                    <a:pt x="135" y="155"/>
                  </a:moveTo>
                  <a:cubicBezTo>
                    <a:pt x="129" y="158"/>
                    <a:pt x="124" y="163"/>
                    <a:pt x="120" y="167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99" y="171"/>
                    <a:pt x="72" y="165"/>
                    <a:pt x="48" y="148"/>
                  </a:cubicBezTo>
                  <a:cubicBezTo>
                    <a:pt x="34" y="138"/>
                    <a:pt x="36" y="123"/>
                    <a:pt x="39" y="115"/>
                  </a:cubicBezTo>
                  <a:cubicBezTo>
                    <a:pt x="45" y="102"/>
                    <a:pt x="66" y="102"/>
                    <a:pt x="87" y="111"/>
                  </a:cubicBezTo>
                  <a:cubicBezTo>
                    <a:pt x="103" y="119"/>
                    <a:pt x="117" y="131"/>
                    <a:pt x="129" y="148"/>
                  </a:cubicBezTo>
                  <a:cubicBezTo>
                    <a:pt x="130" y="150"/>
                    <a:pt x="132" y="153"/>
                    <a:pt x="135" y="155"/>
                  </a:cubicBezTo>
                  <a:cubicBezTo>
                    <a:pt x="135" y="155"/>
                    <a:pt x="135" y="155"/>
                    <a:pt x="135" y="155"/>
                  </a:cubicBezTo>
                  <a:close/>
                  <a:moveTo>
                    <a:pt x="115" y="178"/>
                  </a:moveTo>
                  <a:cubicBezTo>
                    <a:pt x="114" y="183"/>
                    <a:pt x="114" y="187"/>
                    <a:pt x="116" y="191"/>
                  </a:cubicBezTo>
                  <a:cubicBezTo>
                    <a:pt x="119" y="196"/>
                    <a:pt x="124" y="199"/>
                    <a:pt x="130" y="200"/>
                  </a:cubicBezTo>
                  <a:cubicBezTo>
                    <a:pt x="120" y="215"/>
                    <a:pt x="110" y="233"/>
                    <a:pt x="89" y="250"/>
                  </a:cubicBezTo>
                  <a:cubicBezTo>
                    <a:pt x="53" y="280"/>
                    <a:pt x="17" y="239"/>
                    <a:pt x="39" y="212"/>
                  </a:cubicBezTo>
                  <a:cubicBezTo>
                    <a:pt x="51" y="197"/>
                    <a:pt x="71" y="192"/>
                    <a:pt x="88" y="187"/>
                  </a:cubicBezTo>
                  <a:cubicBezTo>
                    <a:pt x="98" y="184"/>
                    <a:pt x="108" y="180"/>
                    <a:pt x="115" y="178"/>
                  </a:cubicBezTo>
                  <a:cubicBezTo>
                    <a:pt x="115" y="178"/>
                    <a:pt x="115" y="178"/>
                    <a:pt x="115" y="178"/>
                  </a:cubicBezTo>
                  <a:close/>
                  <a:moveTo>
                    <a:pt x="131" y="201"/>
                  </a:moveTo>
                  <a:cubicBezTo>
                    <a:pt x="139" y="202"/>
                    <a:pt x="149" y="200"/>
                    <a:pt x="159" y="195"/>
                  </a:cubicBezTo>
                  <a:cubicBezTo>
                    <a:pt x="159" y="195"/>
                    <a:pt x="160" y="194"/>
                    <a:pt x="161" y="194"/>
                  </a:cubicBezTo>
                  <a:cubicBezTo>
                    <a:pt x="162" y="199"/>
                    <a:pt x="165" y="205"/>
                    <a:pt x="168" y="212"/>
                  </a:cubicBezTo>
                  <a:cubicBezTo>
                    <a:pt x="179" y="233"/>
                    <a:pt x="192" y="246"/>
                    <a:pt x="182" y="278"/>
                  </a:cubicBezTo>
                  <a:cubicBezTo>
                    <a:pt x="176" y="296"/>
                    <a:pt x="135" y="304"/>
                    <a:pt x="128" y="266"/>
                  </a:cubicBezTo>
                  <a:cubicBezTo>
                    <a:pt x="123" y="240"/>
                    <a:pt x="123" y="225"/>
                    <a:pt x="131" y="201"/>
                  </a:cubicBez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4" name="Freeform 170"/>
            <p:cNvSpPr>
              <a:spLocks/>
            </p:cNvSpPr>
            <p:nvPr/>
          </p:nvSpPr>
          <p:spPr bwMode="auto">
            <a:xfrm>
              <a:off x="3090975" y="3863307"/>
              <a:ext cx="325438" cy="333375"/>
            </a:xfrm>
            <a:custGeom>
              <a:avLst/>
              <a:gdLst>
                <a:gd name="T0" fmla="*/ 118 w 212"/>
                <a:gd name="T1" fmla="*/ 108 h 217"/>
                <a:gd name="T2" fmla="*/ 97 w 212"/>
                <a:gd name="T3" fmla="*/ 133 h 217"/>
                <a:gd name="T4" fmla="*/ 75 w 212"/>
                <a:gd name="T5" fmla="*/ 91 h 217"/>
                <a:gd name="T6" fmla="*/ 162 w 212"/>
                <a:gd name="T7" fmla="*/ 102 h 217"/>
                <a:gd name="T8" fmla="*/ 119 w 212"/>
                <a:gd name="T9" fmla="*/ 179 h 217"/>
                <a:gd name="T10" fmla="*/ 50 w 212"/>
                <a:gd name="T11" fmla="*/ 161 h 217"/>
                <a:gd name="T12" fmla="*/ 87 w 212"/>
                <a:gd name="T13" fmla="*/ 20 h 217"/>
                <a:gd name="T14" fmla="*/ 181 w 212"/>
                <a:gd name="T15" fmla="*/ 54 h 217"/>
                <a:gd name="T16" fmla="*/ 209 w 212"/>
                <a:gd name="T17" fmla="*/ 111 h 217"/>
                <a:gd name="T18" fmla="*/ 160 w 212"/>
                <a:gd name="T19" fmla="*/ 20 h 217"/>
                <a:gd name="T20" fmla="*/ 107 w 212"/>
                <a:gd name="T21" fmla="*/ 2 h 217"/>
                <a:gd name="T22" fmla="*/ 21 w 212"/>
                <a:gd name="T23" fmla="*/ 51 h 217"/>
                <a:gd name="T24" fmla="*/ 12 w 212"/>
                <a:gd name="T25" fmla="*/ 135 h 217"/>
                <a:gd name="T26" fmla="*/ 141 w 212"/>
                <a:gd name="T27" fmla="*/ 187 h 217"/>
                <a:gd name="T28" fmla="*/ 167 w 212"/>
                <a:gd name="T29" fmla="*/ 87 h 217"/>
                <a:gd name="T30" fmla="*/ 88 w 212"/>
                <a:gd name="T31" fmla="*/ 57 h 217"/>
                <a:gd name="T32" fmla="*/ 64 w 212"/>
                <a:gd name="T33" fmla="*/ 118 h 217"/>
                <a:gd name="T34" fmla="*/ 90 w 212"/>
                <a:gd name="T35" fmla="*/ 146 h 217"/>
                <a:gd name="T36" fmla="*/ 132 w 212"/>
                <a:gd name="T37" fmla="*/ 125 h 217"/>
                <a:gd name="T38" fmla="*/ 118 w 212"/>
                <a:gd name="T3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2" h="217">
                  <a:moveTo>
                    <a:pt x="118" y="108"/>
                  </a:moveTo>
                  <a:cubicBezTo>
                    <a:pt x="123" y="124"/>
                    <a:pt x="109" y="135"/>
                    <a:pt x="97" y="133"/>
                  </a:cubicBezTo>
                  <a:cubicBezTo>
                    <a:pt x="82" y="130"/>
                    <a:pt x="65" y="114"/>
                    <a:pt x="75" y="91"/>
                  </a:cubicBezTo>
                  <a:cubicBezTo>
                    <a:pt x="95" y="49"/>
                    <a:pt x="146" y="68"/>
                    <a:pt x="162" y="102"/>
                  </a:cubicBezTo>
                  <a:cubicBezTo>
                    <a:pt x="171" y="121"/>
                    <a:pt x="165" y="164"/>
                    <a:pt x="119" y="179"/>
                  </a:cubicBezTo>
                  <a:cubicBezTo>
                    <a:pt x="100" y="185"/>
                    <a:pt x="72" y="181"/>
                    <a:pt x="50" y="161"/>
                  </a:cubicBezTo>
                  <a:cubicBezTo>
                    <a:pt x="4" y="120"/>
                    <a:pt x="26" y="36"/>
                    <a:pt x="87" y="20"/>
                  </a:cubicBezTo>
                  <a:cubicBezTo>
                    <a:pt x="128" y="9"/>
                    <a:pt x="165" y="37"/>
                    <a:pt x="181" y="54"/>
                  </a:cubicBezTo>
                  <a:cubicBezTo>
                    <a:pt x="192" y="67"/>
                    <a:pt x="203" y="89"/>
                    <a:pt x="209" y="111"/>
                  </a:cubicBezTo>
                  <a:cubicBezTo>
                    <a:pt x="212" y="73"/>
                    <a:pt x="196" y="41"/>
                    <a:pt x="160" y="20"/>
                  </a:cubicBezTo>
                  <a:cubicBezTo>
                    <a:pt x="144" y="11"/>
                    <a:pt x="126" y="4"/>
                    <a:pt x="107" y="2"/>
                  </a:cubicBezTo>
                  <a:cubicBezTo>
                    <a:pt x="83" y="0"/>
                    <a:pt x="47" y="9"/>
                    <a:pt x="21" y="51"/>
                  </a:cubicBezTo>
                  <a:cubicBezTo>
                    <a:pt x="5" y="77"/>
                    <a:pt x="0" y="108"/>
                    <a:pt x="12" y="135"/>
                  </a:cubicBezTo>
                  <a:cubicBezTo>
                    <a:pt x="33" y="181"/>
                    <a:pt x="96" y="217"/>
                    <a:pt x="141" y="187"/>
                  </a:cubicBezTo>
                  <a:cubicBezTo>
                    <a:pt x="171" y="167"/>
                    <a:pt x="186" y="121"/>
                    <a:pt x="167" y="87"/>
                  </a:cubicBezTo>
                  <a:cubicBezTo>
                    <a:pt x="151" y="59"/>
                    <a:pt x="116" y="42"/>
                    <a:pt x="88" y="57"/>
                  </a:cubicBezTo>
                  <a:cubicBezTo>
                    <a:pt x="69" y="68"/>
                    <a:pt x="57" y="92"/>
                    <a:pt x="64" y="118"/>
                  </a:cubicBezTo>
                  <a:cubicBezTo>
                    <a:pt x="65" y="125"/>
                    <a:pt x="75" y="140"/>
                    <a:pt x="90" y="146"/>
                  </a:cubicBezTo>
                  <a:cubicBezTo>
                    <a:pt x="120" y="157"/>
                    <a:pt x="132" y="139"/>
                    <a:pt x="132" y="125"/>
                  </a:cubicBezTo>
                  <a:cubicBezTo>
                    <a:pt x="132" y="114"/>
                    <a:pt x="124" y="109"/>
                    <a:pt x="118" y="108"/>
                  </a:cubicBez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315" name="组合 314"/>
            <p:cNvGrpSpPr/>
            <p:nvPr/>
          </p:nvGrpSpPr>
          <p:grpSpPr>
            <a:xfrm>
              <a:off x="2656000" y="3893470"/>
              <a:ext cx="406400" cy="563563"/>
              <a:chOff x="2705662" y="3677446"/>
              <a:chExt cx="406400" cy="563563"/>
            </a:xfrm>
          </p:grpSpPr>
          <p:sp>
            <p:nvSpPr>
              <p:cNvPr id="316" name="Freeform 143"/>
              <p:cNvSpPr>
                <a:spLocks/>
              </p:cNvSpPr>
              <p:nvPr/>
            </p:nvSpPr>
            <p:spPr bwMode="auto">
              <a:xfrm>
                <a:off x="2792974" y="3912396"/>
                <a:ext cx="42863" cy="328613"/>
              </a:xfrm>
              <a:custGeom>
                <a:avLst/>
                <a:gdLst>
                  <a:gd name="T0" fmla="*/ 1 w 28"/>
                  <a:gd name="T1" fmla="*/ 214 h 214"/>
                  <a:gd name="T2" fmla="*/ 1 w 28"/>
                  <a:gd name="T3" fmla="*/ 203 h 214"/>
                  <a:gd name="T4" fmla="*/ 0 w 28"/>
                  <a:gd name="T5" fmla="*/ 0 h 214"/>
                  <a:gd name="T6" fmla="*/ 28 w 28"/>
                  <a:gd name="T7" fmla="*/ 0 h 214"/>
                  <a:gd name="T8" fmla="*/ 28 w 28"/>
                  <a:gd name="T9" fmla="*/ 214 h 214"/>
                  <a:gd name="T10" fmla="*/ 1 w 28"/>
                  <a:gd name="T11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14">
                    <a:moveTo>
                      <a:pt x="1" y="214"/>
                    </a:moveTo>
                    <a:cubicBezTo>
                      <a:pt x="1" y="210"/>
                      <a:pt x="1" y="207"/>
                      <a:pt x="1" y="203"/>
                    </a:cubicBezTo>
                    <a:cubicBezTo>
                      <a:pt x="1" y="144"/>
                      <a:pt x="0" y="66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214"/>
                      <a:pt x="28" y="214"/>
                      <a:pt x="28" y="214"/>
                    </a:cubicBezTo>
                    <a:lnTo>
                      <a:pt x="1" y="214"/>
                    </a:lnTo>
                    <a:close/>
                  </a:path>
                </a:pathLst>
              </a:custGeom>
              <a:solidFill>
                <a:srgbClr val="F8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7" name="Freeform 144"/>
              <p:cNvSpPr>
                <a:spLocks/>
              </p:cNvSpPr>
              <p:nvPr/>
            </p:nvSpPr>
            <p:spPr bwMode="auto">
              <a:xfrm>
                <a:off x="2748524" y="3912396"/>
                <a:ext cx="53975" cy="328613"/>
              </a:xfrm>
              <a:custGeom>
                <a:avLst/>
                <a:gdLst>
                  <a:gd name="T0" fmla="*/ 1 w 35"/>
                  <a:gd name="T1" fmla="*/ 214 h 214"/>
                  <a:gd name="T2" fmla="*/ 1 w 35"/>
                  <a:gd name="T3" fmla="*/ 199 h 214"/>
                  <a:gd name="T4" fmla="*/ 0 w 35"/>
                  <a:gd name="T5" fmla="*/ 0 h 214"/>
                  <a:gd name="T6" fmla="*/ 34 w 35"/>
                  <a:gd name="T7" fmla="*/ 0 h 214"/>
                  <a:gd name="T8" fmla="*/ 35 w 35"/>
                  <a:gd name="T9" fmla="*/ 108 h 214"/>
                  <a:gd name="T10" fmla="*/ 35 w 35"/>
                  <a:gd name="T11" fmla="*/ 199 h 214"/>
                  <a:gd name="T12" fmla="*/ 35 w 35"/>
                  <a:gd name="T13" fmla="*/ 214 h 214"/>
                  <a:gd name="T14" fmla="*/ 1 w 35"/>
                  <a:gd name="T15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214">
                    <a:moveTo>
                      <a:pt x="1" y="214"/>
                    </a:moveTo>
                    <a:cubicBezTo>
                      <a:pt x="1" y="209"/>
                      <a:pt x="1" y="204"/>
                      <a:pt x="1" y="199"/>
                    </a:cubicBezTo>
                    <a:cubicBezTo>
                      <a:pt x="1" y="140"/>
                      <a:pt x="0" y="65"/>
                      <a:pt x="0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5" y="36"/>
                      <a:pt x="35" y="73"/>
                      <a:pt x="35" y="108"/>
                    </a:cubicBezTo>
                    <a:cubicBezTo>
                      <a:pt x="35" y="138"/>
                      <a:pt x="34" y="170"/>
                      <a:pt x="35" y="199"/>
                    </a:cubicBezTo>
                    <a:cubicBezTo>
                      <a:pt x="35" y="204"/>
                      <a:pt x="35" y="209"/>
                      <a:pt x="35" y="214"/>
                    </a:cubicBezTo>
                    <a:lnTo>
                      <a:pt x="1" y="214"/>
                    </a:lnTo>
                    <a:close/>
                  </a:path>
                </a:pathLst>
              </a:custGeom>
              <a:solidFill>
                <a:srgbClr val="00A0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8" name="Freeform 145"/>
              <p:cNvSpPr>
                <a:spLocks/>
              </p:cNvSpPr>
              <p:nvPr/>
            </p:nvSpPr>
            <p:spPr bwMode="auto">
              <a:xfrm>
                <a:off x="2705662" y="3912396"/>
                <a:ext cx="50800" cy="328613"/>
              </a:xfrm>
              <a:custGeom>
                <a:avLst/>
                <a:gdLst>
                  <a:gd name="T0" fmla="*/ 0 w 33"/>
                  <a:gd name="T1" fmla="*/ 214 h 214"/>
                  <a:gd name="T2" fmla="*/ 1 w 33"/>
                  <a:gd name="T3" fmla="*/ 0 h 214"/>
                  <a:gd name="T4" fmla="*/ 32 w 33"/>
                  <a:gd name="T5" fmla="*/ 0 h 214"/>
                  <a:gd name="T6" fmla="*/ 33 w 33"/>
                  <a:gd name="T7" fmla="*/ 214 h 214"/>
                  <a:gd name="T8" fmla="*/ 0 w 33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14">
                    <a:moveTo>
                      <a:pt x="0" y="214"/>
                    </a:moveTo>
                    <a:cubicBezTo>
                      <a:pt x="0" y="154"/>
                      <a:pt x="1" y="60"/>
                      <a:pt x="1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106"/>
                      <a:pt x="32" y="173"/>
                      <a:pt x="33" y="214"/>
                    </a:cubicBezTo>
                    <a:lnTo>
                      <a:pt x="0" y="214"/>
                    </a:lnTo>
                    <a:close/>
                  </a:path>
                </a:pathLst>
              </a:custGeom>
              <a:solidFill>
                <a:srgbClr val="E72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9" name="Freeform 146"/>
              <p:cNvSpPr>
                <a:spLocks/>
              </p:cNvSpPr>
              <p:nvPr/>
            </p:nvSpPr>
            <p:spPr bwMode="auto">
              <a:xfrm>
                <a:off x="2869174" y="3912396"/>
                <a:ext cx="50800" cy="328613"/>
              </a:xfrm>
              <a:custGeom>
                <a:avLst/>
                <a:gdLst>
                  <a:gd name="T0" fmla="*/ 1 w 33"/>
                  <a:gd name="T1" fmla="*/ 214 h 214"/>
                  <a:gd name="T2" fmla="*/ 2 w 33"/>
                  <a:gd name="T3" fmla="*/ 0 h 214"/>
                  <a:gd name="T4" fmla="*/ 33 w 33"/>
                  <a:gd name="T5" fmla="*/ 0 h 214"/>
                  <a:gd name="T6" fmla="*/ 33 w 33"/>
                  <a:gd name="T7" fmla="*/ 214 h 214"/>
                  <a:gd name="T8" fmla="*/ 1 w 33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14">
                    <a:moveTo>
                      <a:pt x="1" y="214"/>
                    </a:moveTo>
                    <a:cubicBezTo>
                      <a:pt x="0" y="164"/>
                      <a:pt x="1" y="65"/>
                      <a:pt x="2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115"/>
                      <a:pt x="33" y="179"/>
                      <a:pt x="33" y="214"/>
                    </a:cubicBezTo>
                    <a:lnTo>
                      <a:pt x="1" y="214"/>
                    </a:lnTo>
                    <a:close/>
                  </a:path>
                </a:pathLst>
              </a:custGeom>
              <a:solidFill>
                <a:srgbClr val="6291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0" name="Freeform 147"/>
              <p:cNvSpPr>
                <a:spLocks/>
              </p:cNvSpPr>
              <p:nvPr/>
            </p:nvSpPr>
            <p:spPr bwMode="auto">
              <a:xfrm>
                <a:off x="3086662" y="3912396"/>
                <a:ext cx="25400" cy="328613"/>
              </a:xfrm>
              <a:custGeom>
                <a:avLst/>
                <a:gdLst>
                  <a:gd name="T0" fmla="*/ 2 w 16"/>
                  <a:gd name="T1" fmla="*/ 214 h 214"/>
                  <a:gd name="T2" fmla="*/ 2 w 16"/>
                  <a:gd name="T3" fmla="*/ 192 h 214"/>
                  <a:gd name="T4" fmla="*/ 1 w 16"/>
                  <a:gd name="T5" fmla="*/ 0 h 214"/>
                  <a:gd name="T6" fmla="*/ 16 w 16"/>
                  <a:gd name="T7" fmla="*/ 0 h 214"/>
                  <a:gd name="T8" fmla="*/ 16 w 16"/>
                  <a:gd name="T9" fmla="*/ 214 h 214"/>
                  <a:gd name="T10" fmla="*/ 2 w 16"/>
                  <a:gd name="T11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14">
                    <a:moveTo>
                      <a:pt x="2" y="214"/>
                    </a:moveTo>
                    <a:cubicBezTo>
                      <a:pt x="2" y="207"/>
                      <a:pt x="2" y="199"/>
                      <a:pt x="2" y="192"/>
                    </a:cubicBezTo>
                    <a:cubicBezTo>
                      <a:pt x="1" y="136"/>
                      <a:pt x="0" y="63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214"/>
                      <a:pt x="16" y="214"/>
                      <a:pt x="16" y="214"/>
                    </a:cubicBezTo>
                    <a:lnTo>
                      <a:pt x="2" y="214"/>
                    </a:lnTo>
                    <a:close/>
                  </a:path>
                </a:pathLst>
              </a:custGeom>
              <a:solidFill>
                <a:srgbClr val="5DC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1" name="Freeform 148"/>
              <p:cNvSpPr>
                <a:spLocks/>
              </p:cNvSpPr>
              <p:nvPr/>
            </p:nvSpPr>
            <p:spPr bwMode="auto">
              <a:xfrm>
                <a:off x="2999349" y="3912396"/>
                <a:ext cx="53975" cy="328613"/>
              </a:xfrm>
              <a:custGeom>
                <a:avLst/>
                <a:gdLst>
                  <a:gd name="T0" fmla="*/ 1 w 35"/>
                  <a:gd name="T1" fmla="*/ 214 h 214"/>
                  <a:gd name="T2" fmla="*/ 1 w 35"/>
                  <a:gd name="T3" fmla="*/ 183 h 214"/>
                  <a:gd name="T4" fmla="*/ 0 w 35"/>
                  <a:gd name="T5" fmla="*/ 0 h 214"/>
                  <a:gd name="T6" fmla="*/ 34 w 35"/>
                  <a:gd name="T7" fmla="*/ 0 h 214"/>
                  <a:gd name="T8" fmla="*/ 35 w 35"/>
                  <a:gd name="T9" fmla="*/ 97 h 214"/>
                  <a:gd name="T10" fmla="*/ 34 w 35"/>
                  <a:gd name="T11" fmla="*/ 183 h 214"/>
                  <a:gd name="T12" fmla="*/ 34 w 35"/>
                  <a:gd name="T13" fmla="*/ 214 h 214"/>
                  <a:gd name="T14" fmla="*/ 1 w 35"/>
                  <a:gd name="T15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214">
                    <a:moveTo>
                      <a:pt x="1" y="214"/>
                    </a:moveTo>
                    <a:cubicBezTo>
                      <a:pt x="1" y="204"/>
                      <a:pt x="1" y="193"/>
                      <a:pt x="1" y="183"/>
                    </a:cubicBezTo>
                    <a:cubicBezTo>
                      <a:pt x="1" y="130"/>
                      <a:pt x="0" y="61"/>
                      <a:pt x="0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32"/>
                      <a:pt x="35" y="66"/>
                      <a:pt x="35" y="97"/>
                    </a:cubicBezTo>
                    <a:cubicBezTo>
                      <a:pt x="35" y="126"/>
                      <a:pt x="34" y="157"/>
                      <a:pt x="34" y="183"/>
                    </a:cubicBezTo>
                    <a:cubicBezTo>
                      <a:pt x="34" y="194"/>
                      <a:pt x="34" y="204"/>
                      <a:pt x="34" y="214"/>
                    </a:cubicBezTo>
                    <a:lnTo>
                      <a:pt x="1" y="214"/>
                    </a:lnTo>
                    <a:close/>
                  </a:path>
                </a:pathLst>
              </a:custGeom>
              <a:solidFill>
                <a:srgbClr val="F8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2" name="Freeform 149"/>
              <p:cNvSpPr>
                <a:spLocks/>
              </p:cNvSpPr>
              <p:nvPr/>
            </p:nvSpPr>
            <p:spPr bwMode="auto">
              <a:xfrm>
                <a:off x="2915212" y="3912396"/>
                <a:ext cx="53975" cy="328613"/>
              </a:xfrm>
              <a:custGeom>
                <a:avLst/>
                <a:gdLst>
                  <a:gd name="T0" fmla="*/ 1 w 35"/>
                  <a:gd name="T1" fmla="*/ 214 h 214"/>
                  <a:gd name="T2" fmla="*/ 1 w 35"/>
                  <a:gd name="T3" fmla="*/ 181 h 214"/>
                  <a:gd name="T4" fmla="*/ 0 w 35"/>
                  <a:gd name="T5" fmla="*/ 0 h 214"/>
                  <a:gd name="T6" fmla="*/ 34 w 35"/>
                  <a:gd name="T7" fmla="*/ 0 h 214"/>
                  <a:gd name="T8" fmla="*/ 35 w 35"/>
                  <a:gd name="T9" fmla="*/ 95 h 214"/>
                  <a:gd name="T10" fmla="*/ 34 w 35"/>
                  <a:gd name="T11" fmla="*/ 181 h 214"/>
                  <a:gd name="T12" fmla="*/ 34 w 35"/>
                  <a:gd name="T13" fmla="*/ 214 h 214"/>
                  <a:gd name="T14" fmla="*/ 1 w 35"/>
                  <a:gd name="T15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214">
                    <a:moveTo>
                      <a:pt x="1" y="214"/>
                    </a:moveTo>
                    <a:cubicBezTo>
                      <a:pt x="1" y="204"/>
                      <a:pt x="1" y="191"/>
                      <a:pt x="1" y="181"/>
                    </a:cubicBezTo>
                    <a:cubicBezTo>
                      <a:pt x="1" y="128"/>
                      <a:pt x="0" y="60"/>
                      <a:pt x="0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31"/>
                      <a:pt x="35" y="64"/>
                      <a:pt x="35" y="95"/>
                    </a:cubicBezTo>
                    <a:cubicBezTo>
                      <a:pt x="35" y="124"/>
                      <a:pt x="34" y="154"/>
                      <a:pt x="34" y="181"/>
                    </a:cubicBezTo>
                    <a:cubicBezTo>
                      <a:pt x="34" y="193"/>
                      <a:pt x="34" y="204"/>
                      <a:pt x="34" y="214"/>
                    </a:cubicBezTo>
                    <a:lnTo>
                      <a:pt x="1" y="214"/>
                    </a:lnTo>
                    <a:close/>
                  </a:path>
                </a:pathLst>
              </a:custGeom>
              <a:solidFill>
                <a:srgbClr val="ABCD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3" name="Freeform 150"/>
              <p:cNvSpPr>
                <a:spLocks/>
              </p:cNvSpPr>
              <p:nvPr/>
            </p:nvSpPr>
            <p:spPr bwMode="auto">
              <a:xfrm>
                <a:off x="2834249" y="3912396"/>
                <a:ext cx="44450" cy="328613"/>
              </a:xfrm>
              <a:custGeom>
                <a:avLst/>
                <a:gdLst>
                  <a:gd name="T0" fmla="*/ 0 w 28"/>
                  <a:gd name="T1" fmla="*/ 214 h 214"/>
                  <a:gd name="T2" fmla="*/ 0 w 28"/>
                  <a:gd name="T3" fmla="*/ 0 h 214"/>
                  <a:gd name="T4" fmla="*/ 27 w 28"/>
                  <a:gd name="T5" fmla="*/ 0 h 214"/>
                  <a:gd name="T6" fmla="*/ 27 w 28"/>
                  <a:gd name="T7" fmla="*/ 94 h 214"/>
                  <a:gd name="T8" fmla="*/ 27 w 28"/>
                  <a:gd name="T9" fmla="*/ 180 h 214"/>
                  <a:gd name="T10" fmla="*/ 26 w 28"/>
                  <a:gd name="T11" fmla="*/ 214 h 214"/>
                  <a:gd name="T12" fmla="*/ 0 w 28"/>
                  <a:gd name="T13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14">
                    <a:moveTo>
                      <a:pt x="0" y="21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1"/>
                      <a:pt x="27" y="63"/>
                      <a:pt x="27" y="94"/>
                    </a:cubicBezTo>
                    <a:cubicBezTo>
                      <a:pt x="28" y="123"/>
                      <a:pt x="27" y="153"/>
                      <a:pt x="27" y="180"/>
                    </a:cubicBezTo>
                    <a:cubicBezTo>
                      <a:pt x="27" y="192"/>
                      <a:pt x="27" y="203"/>
                      <a:pt x="26" y="214"/>
                    </a:cubicBezTo>
                    <a:lnTo>
                      <a:pt x="0" y="214"/>
                    </a:lnTo>
                    <a:close/>
                  </a:path>
                </a:pathLst>
              </a:custGeom>
              <a:solidFill>
                <a:srgbClr val="F08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4" name="Freeform 151"/>
              <p:cNvSpPr>
                <a:spLocks/>
              </p:cNvSpPr>
              <p:nvPr/>
            </p:nvSpPr>
            <p:spPr bwMode="auto">
              <a:xfrm>
                <a:off x="3043799" y="3912396"/>
                <a:ext cx="50800" cy="328613"/>
              </a:xfrm>
              <a:custGeom>
                <a:avLst/>
                <a:gdLst>
                  <a:gd name="T0" fmla="*/ 0 w 33"/>
                  <a:gd name="T1" fmla="*/ 214 h 214"/>
                  <a:gd name="T2" fmla="*/ 2 w 33"/>
                  <a:gd name="T3" fmla="*/ 0 h 214"/>
                  <a:gd name="T4" fmla="*/ 32 w 33"/>
                  <a:gd name="T5" fmla="*/ 0 h 214"/>
                  <a:gd name="T6" fmla="*/ 33 w 33"/>
                  <a:gd name="T7" fmla="*/ 214 h 214"/>
                  <a:gd name="T8" fmla="*/ 0 w 33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14">
                    <a:moveTo>
                      <a:pt x="0" y="214"/>
                    </a:moveTo>
                    <a:cubicBezTo>
                      <a:pt x="0" y="165"/>
                      <a:pt x="1" y="66"/>
                      <a:pt x="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116"/>
                      <a:pt x="33" y="180"/>
                      <a:pt x="33" y="214"/>
                    </a:cubicBezTo>
                    <a:lnTo>
                      <a:pt x="0" y="214"/>
                    </a:lnTo>
                    <a:close/>
                  </a:path>
                </a:pathLst>
              </a:custGeom>
              <a:solidFill>
                <a:srgbClr val="F08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5" name="Freeform 152"/>
              <p:cNvSpPr>
                <a:spLocks/>
              </p:cNvSpPr>
              <p:nvPr/>
            </p:nvSpPr>
            <p:spPr bwMode="auto">
              <a:xfrm>
                <a:off x="2954899" y="3912396"/>
                <a:ext cx="52388" cy="328613"/>
              </a:xfrm>
              <a:custGeom>
                <a:avLst/>
                <a:gdLst>
                  <a:gd name="T0" fmla="*/ 1 w 34"/>
                  <a:gd name="T1" fmla="*/ 214 h 214"/>
                  <a:gd name="T2" fmla="*/ 2 w 34"/>
                  <a:gd name="T3" fmla="*/ 0 h 214"/>
                  <a:gd name="T4" fmla="*/ 33 w 34"/>
                  <a:gd name="T5" fmla="*/ 0 h 214"/>
                  <a:gd name="T6" fmla="*/ 34 w 34"/>
                  <a:gd name="T7" fmla="*/ 214 h 214"/>
                  <a:gd name="T8" fmla="*/ 1 w 34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14">
                    <a:moveTo>
                      <a:pt x="1" y="214"/>
                    </a:moveTo>
                    <a:cubicBezTo>
                      <a:pt x="0" y="165"/>
                      <a:pt x="2" y="66"/>
                      <a:pt x="2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116"/>
                      <a:pt x="34" y="180"/>
                      <a:pt x="34" y="214"/>
                    </a:cubicBezTo>
                    <a:lnTo>
                      <a:pt x="1" y="214"/>
                    </a:ln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6" name="Freeform 153"/>
              <p:cNvSpPr>
                <a:spLocks/>
              </p:cNvSpPr>
              <p:nvPr/>
            </p:nvSpPr>
            <p:spPr bwMode="auto">
              <a:xfrm>
                <a:off x="2707249" y="3775871"/>
                <a:ext cx="184150" cy="134938"/>
              </a:xfrm>
              <a:custGeom>
                <a:avLst/>
                <a:gdLst>
                  <a:gd name="T0" fmla="*/ 119 w 120"/>
                  <a:gd name="T1" fmla="*/ 88 h 88"/>
                  <a:gd name="T2" fmla="*/ 0 w 120"/>
                  <a:gd name="T3" fmla="*/ 27 h 88"/>
                  <a:gd name="T4" fmla="*/ 48 w 120"/>
                  <a:gd name="T5" fmla="*/ 18 h 88"/>
                  <a:gd name="T6" fmla="*/ 36 w 120"/>
                  <a:gd name="T7" fmla="*/ 0 h 88"/>
                  <a:gd name="T8" fmla="*/ 93 w 120"/>
                  <a:gd name="T9" fmla="*/ 51 h 88"/>
                  <a:gd name="T10" fmla="*/ 106 w 120"/>
                  <a:gd name="T11" fmla="*/ 64 h 88"/>
                  <a:gd name="T12" fmla="*/ 119 w 120"/>
                  <a:gd name="T1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" h="88">
                    <a:moveTo>
                      <a:pt x="119" y="88"/>
                    </a:moveTo>
                    <a:cubicBezTo>
                      <a:pt x="105" y="57"/>
                      <a:pt x="53" y="27"/>
                      <a:pt x="0" y="27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55" y="7"/>
                      <a:pt x="72" y="30"/>
                      <a:pt x="93" y="51"/>
                    </a:cubicBezTo>
                    <a:cubicBezTo>
                      <a:pt x="98" y="57"/>
                      <a:pt x="102" y="59"/>
                      <a:pt x="106" y="64"/>
                    </a:cubicBezTo>
                    <a:cubicBezTo>
                      <a:pt x="115" y="74"/>
                      <a:pt x="120" y="83"/>
                      <a:pt x="119" y="88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7" name="Freeform 154"/>
              <p:cNvSpPr>
                <a:spLocks/>
              </p:cNvSpPr>
              <p:nvPr/>
            </p:nvSpPr>
            <p:spPr bwMode="auto">
              <a:xfrm>
                <a:off x="2888224" y="3677446"/>
                <a:ext cx="222250" cy="233363"/>
              </a:xfrm>
              <a:custGeom>
                <a:avLst/>
                <a:gdLst>
                  <a:gd name="T0" fmla="*/ 0 w 144"/>
                  <a:gd name="T1" fmla="*/ 152 h 152"/>
                  <a:gd name="T2" fmla="*/ 144 w 144"/>
                  <a:gd name="T3" fmla="*/ 56 h 152"/>
                  <a:gd name="T4" fmla="*/ 88 w 144"/>
                  <a:gd name="T5" fmla="*/ 43 h 152"/>
                  <a:gd name="T6" fmla="*/ 73 w 144"/>
                  <a:gd name="T7" fmla="*/ 0 h 152"/>
                  <a:gd name="T8" fmla="*/ 0 w 14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52">
                    <a:moveTo>
                      <a:pt x="0" y="152"/>
                    </a:moveTo>
                    <a:cubicBezTo>
                      <a:pt x="46" y="103"/>
                      <a:pt x="77" y="67"/>
                      <a:pt x="144" y="56"/>
                    </a:cubicBezTo>
                    <a:cubicBezTo>
                      <a:pt x="88" y="43"/>
                      <a:pt x="88" y="43"/>
                      <a:pt x="88" y="43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5" y="65"/>
                      <a:pt x="17" y="86"/>
                      <a:pt x="0" y="152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8" name="Freeform 155"/>
              <p:cNvSpPr>
                <a:spLocks/>
              </p:cNvSpPr>
              <p:nvPr/>
            </p:nvSpPr>
            <p:spPr bwMode="auto">
              <a:xfrm>
                <a:off x="2889812" y="3813971"/>
                <a:ext cx="144463" cy="95250"/>
              </a:xfrm>
              <a:custGeom>
                <a:avLst/>
                <a:gdLst>
                  <a:gd name="T0" fmla="*/ 0 w 94"/>
                  <a:gd name="T1" fmla="*/ 62 h 62"/>
                  <a:gd name="T2" fmla="*/ 43 w 94"/>
                  <a:gd name="T3" fmla="*/ 30 h 62"/>
                  <a:gd name="T4" fmla="*/ 60 w 94"/>
                  <a:gd name="T5" fmla="*/ 34 h 62"/>
                  <a:gd name="T6" fmla="*/ 53 w 94"/>
                  <a:gd name="T7" fmla="*/ 42 h 62"/>
                  <a:gd name="T8" fmla="*/ 5 w 94"/>
                  <a:gd name="T9" fmla="*/ 57 h 62"/>
                  <a:gd name="T10" fmla="*/ 87 w 94"/>
                  <a:gd name="T11" fmla="*/ 30 h 62"/>
                  <a:gd name="T12" fmla="*/ 63 w 94"/>
                  <a:gd name="T13" fmla="*/ 58 h 62"/>
                  <a:gd name="T14" fmla="*/ 0 w 94"/>
                  <a:gd name="T1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62">
                    <a:moveTo>
                      <a:pt x="0" y="62"/>
                    </a:moveTo>
                    <a:cubicBezTo>
                      <a:pt x="10" y="50"/>
                      <a:pt x="27" y="32"/>
                      <a:pt x="43" y="30"/>
                    </a:cubicBezTo>
                    <a:cubicBezTo>
                      <a:pt x="50" y="28"/>
                      <a:pt x="59" y="30"/>
                      <a:pt x="60" y="34"/>
                    </a:cubicBezTo>
                    <a:cubicBezTo>
                      <a:pt x="60" y="37"/>
                      <a:pt x="59" y="40"/>
                      <a:pt x="53" y="42"/>
                    </a:cubicBezTo>
                    <a:cubicBezTo>
                      <a:pt x="42" y="44"/>
                      <a:pt x="23" y="44"/>
                      <a:pt x="5" y="57"/>
                    </a:cubicBezTo>
                    <a:cubicBezTo>
                      <a:pt x="21" y="33"/>
                      <a:pt x="74" y="0"/>
                      <a:pt x="87" y="30"/>
                    </a:cubicBezTo>
                    <a:cubicBezTo>
                      <a:pt x="94" y="47"/>
                      <a:pt x="81" y="58"/>
                      <a:pt x="63" y="58"/>
                    </a:cubicBezTo>
                    <a:cubicBezTo>
                      <a:pt x="36" y="57"/>
                      <a:pt x="34" y="46"/>
                      <a:pt x="0" y="62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9" name="Freeform 156"/>
              <p:cNvSpPr>
                <a:spLocks/>
              </p:cNvSpPr>
              <p:nvPr/>
            </p:nvSpPr>
            <p:spPr bwMode="auto">
              <a:xfrm>
                <a:off x="2743762" y="3812383"/>
                <a:ext cx="144463" cy="95250"/>
              </a:xfrm>
              <a:custGeom>
                <a:avLst/>
                <a:gdLst>
                  <a:gd name="T0" fmla="*/ 94 w 94"/>
                  <a:gd name="T1" fmla="*/ 62 h 62"/>
                  <a:gd name="T2" fmla="*/ 51 w 94"/>
                  <a:gd name="T3" fmla="*/ 30 h 62"/>
                  <a:gd name="T4" fmla="*/ 34 w 94"/>
                  <a:gd name="T5" fmla="*/ 35 h 62"/>
                  <a:gd name="T6" fmla="*/ 41 w 94"/>
                  <a:gd name="T7" fmla="*/ 42 h 62"/>
                  <a:gd name="T8" fmla="*/ 90 w 94"/>
                  <a:gd name="T9" fmla="*/ 57 h 62"/>
                  <a:gd name="T10" fmla="*/ 7 w 94"/>
                  <a:gd name="T11" fmla="*/ 30 h 62"/>
                  <a:gd name="T12" fmla="*/ 32 w 94"/>
                  <a:gd name="T13" fmla="*/ 58 h 62"/>
                  <a:gd name="T14" fmla="*/ 94 w 94"/>
                  <a:gd name="T1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62">
                    <a:moveTo>
                      <a:pt x="94" y="62"/>
                    </a:moveTo>
                    <a:cubicBezTo>
                      <a:pt x="84" y="51"/>
                      <a:pt x="67" y="33"/>
                      <a:pt x="51" y="30"/>
                    </a:cubicBezTo>
                    <a:cubicBezTo>
                      <a:pt x="44" y="29"/>
                      <a:pt x="35" y="31"/>
                      <a:pt x="34" y="35"/>
                    </a:cubicBezTo>
                    <a:cubicBezTo>
                      <a:pt x="34" y="38"/>
                      <a:pt x="36" y="41"/>
                      <a:pt x="41" y="42"/>
                    </a:cubicBezTo>
                    <a:cubicBezTo>
                      <a:pt x="52" y="45"/>
                      <a:pt x="71" y="44"/>
                      <a:pt x="90" y="57"/>
                    </a:cubicBezTo>
                    <a:cubicBezTo>
                      <a:pt x="73" y="34"/>
                      <a:pt x="20" y="0"/>
                      <a:pt x="7" y="30"/>
                    </a:cubicBezTo>
                    <a:cubicBezTo>
                      <a:pt x="0" y="48"/>
                      <a:pt x="13" y="58"/>
                      <a:pt x="32" y="58"/>
                    </a:cubicBezTo>
                    <a:cubicBezTo>
                      <a:pt x="59" y="58"/>
                      <a:pt x="60" y="47"/>
                      <a:pt x="94" y="62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0" name="Freeform 157"/>
              <p:cNvSpPr>
                <a:spLocks/>
              </p:cNvSpPr>
              <p:nvPr/>
            </p:nvSpPr>
            <p:spPr bwMode="auto">
              <a:xfrm>
                <a:off x="2832662" y="3790158"/>
                <a:ext cx="69850" cy="120650"/>
              </a:xfrm>
              <a:custGeom>
                <a:avLst/>
                <a:gdLst>
                  <a:gd name="T0" fmla="*/ 38 w 46"/>
                  <a:gd name="T1" fmla="*/ 78 h 78"/>
                  <a:gd name="T2" fmla="*/ 37 w 46"/>
                  <a:gd name="T3" fmla="*/ 34 h 78"/>
                  <a:gd name="T4" fmla="*/ 26 w 46"/>
                  <a:gd name="T5" fmla="*/ 26 h 78"/>
                  <a:gd name="T6" fmla="*/ 24 w 46"/>
                  <a:gd name="T7" fmla="*/ 34 h 78"/>
                  <a:gd name="T8" fmla="*/ 39 w 46"/>
                  <a:gd name="T9" fmla="*/ 72 h 78"/>
                  <a:gd name="T10" fmla="*/ 15 w 46"/>
                  <a:gd name="T11" fmla="*/ 7 h 78"/>
                  <a:gd name="T12" fmla="*/ 10 w 46"/>
                  <a:gd name="T13" fmla="*/ 36 h 78"/>
                  <a:gd name="T14" fmla="*/ 38 w 46"/>
                  <a:gd name="T1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78">
                    <a:moveTo>
                      <a:pt x="38" y="78"/>
                    </a:moveTo>
                    <a:cubicBezTo>
                      <a:pt x="41" y="66"/>
                      <a:pt x="43" y="46"/>
                      <a:pt x="37" y="34"/>
                    </a:cubicBezTo>
                    <a:cubicBezTo>
                      <a:pt x="34" y="30"/>
                      <a:pt x="29" y="24"/>
                      <a:pt x="26" y="26"/>
                    </a:cubicBezTo>
                    <a:cubicBezTo>
                      <a:pt x="24" y="27"/>
                      <a:pt x="22" y="30"/>
                      <a:pt x="24" y="34"/>
                    </a:cubicBezTo>
                    <a:cubicBezTo>
                      <a:pt x="28" y="42"/>
                      <a:pt x="38" y="54"/>
                      <a:pt x="39" y="72"/>
                    </a:cubicBezTo>
                    <a:cubicBezTo>
                      <a:pt x="46" y="50"/>
                      <a:pt x="40" y="0"/>
                      <a:pt x="15" y="7"/>
                    </a:cubicBezTo>
                    <a:cubicBezTo>
                      <a:pt x="1" y="11"/>
                      <a:pt x="0" y="25"/>
                      <a:pt x="10" y="36"/>
                    </a:cubicBezTo>
                    <a:cubicBezTo>
                      <a:pt x="23" y="53"/>
                      <a:pt x="31" y="49"/>
                      <a:pt x="38" y="78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1" name="组合 330"/>
            <p:cNvGrpSpPr/>
            <p:nvPr/>
          </p:nvGrpSpPr>
          <p:grpSpPr>
            <a:xfrm>
              <a:off x="2124187" y="4688807"/>
              <a:ext cx="723900" cy="620713"/>
              <a:chOff x="2173849" y="4472783"/>
              <a:chExt cx="723900" cy="620713"/>
            </a:xfrm>
          </p:grpSpPr>
          <p:sp>
            <p:nvSpPr>
              <p:cNvPr id="332" name="Freeform 59"/>
              <p:cNvSpPr>
                <a:spLocks/>
              </p:cNvSpPr>
              <p:nvPr/>
            </p:nvSpPr>
            <p:spPr bwMode="auto">
              <a:xfrm>
                <a:off x="2173849" y="4472783"/>
                <a:ext cx="723900" cy="620713"/>
              </a:xfrm>
              <a:custGeom>
                <a:avLst/>
                <a:gdLst>
                  <a:gd name="T0" fmla="*/ 348 w 471"/>
                  <a:gd name="T1" fmla="*/ 8 h 404"/>
                  <a:gd name="T2" fmla="*/ 238 w 471"/>
                  <a:gd name="T3" fmla="*/ 87 h 404"/>
                  <a:gd name="T4" fmla="*/ 127 w 471"/>
                  <a:gd name="T5" fmla="*/ 3 h 404"/>
                  <a:gd name="T6" fmla="*/ 1 w 471"/>
                  <a:gd name="T7" fmla="*/ 118 h 404"/>
                  <a:gd name="T8" fmla="*/ 227 w 471"/>
                  <a:gd name="T9" fmla="*/ 404 h 404"/>
                  <a:gd name="T10" fmla="*/ 466 w 471"/>
                  <a:gd name="T11" fmla="*/ 123 h 404"/>
                  <a:gd name="T12" fmla="*/ 348 w 471"/>
                  <a:gd name="T13" fmla="*/ 8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1" h="404">
                    <a:moveTo>
                      <a:pt x="348" y="8"/>
                    </a:moveTo>
                    <a:cubicBezTo>
                      <a:pt x="290" y="8"/>
                      <a:pt x="254" y="41"/>
                      <a:pt x="238" y="87"/>
                    </a:cubicBezTo>
                    <a:cubicBezTo>
                      <a:pt x="222" y="41"/>
                      <a:pt x="179" y="0"/>
                      <a:pt x="127" y="3"/>
                    </a:cubicBezTo>
                    <a:cubicBezTo>
                      <a:pt x="30" y="8"/>
                      <a:pt x="0" y="72"/>
                      <a:pt x="1" y="118"/>
                    </a:cubicBezTo>
                    <a:cubicBezTo>
                      <a:pt x="2" y="244"/>
                      <a:pt x="205" y="301"/>
                      <a:pt x="227" y="404"/>
                    </a:cubicBezTo>
                    <a:cubicBezTo>
                      <a:pt x="258" y="309"/>
                      <a:pt x="455" y="277"/>
                      <a:pt x="466" y="123"/>
                    </a:cubicBezTo>
                    <a:cubicBezTo>
                      <a:pt x="471" y="59"/>
                      <a:pt x="406" y="7"/>
                      <a:pt x="348" y="8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3" name="Freeform 60"/>
              <p:cNvSpPr>
                <a:spLocks noEditPoints="1"/>
              </p:cNvSpPr>
              <p:nvPr/>
            </p:nvSpPr>
            <p:spPr bwMode="auto">
              <a:xfrm>
                <a:off x="2329424" y="4590258"/>
                <a:ext cx="387350" cy="301625"/>
              </a:xfrm>
              <a:custGeom>
                <a:avLst/>
                <a:gdLst>
                  <a:gd name="T0" fmla="*/ 137 w 252"/>
                  <a:gd name="T1" fmla="*/ 102 h 197"/>
                  <a:gd name="T2" fmla="*/ 248 w 252"/>
                  <a:gd name="T3" fmla="*/ 87 h 197"/>
                  <a:gd name="T4" fmla="*/ 128 w 252"/>
                  <a:gd name="T5" fmla="*/ 197 h 197"/>
                  <a:gd name="T6" fmla="*/ 3 w 252"/>
                  <a:gd name="T7" fmla="*/ 55 h 197"/>
                  <a:gd name="T8" fmla="*/ 64 w 252"/>
                  <a:gd name="T9" fmla="*/ 28 h 197"/>
                  <a:gd name="T10" fmla="*/ 137 w 252"/>
                  <a:gd name="T11" fmla="*/ 102 h 197"/>
                  <a:gd name="T12" fmla="*/ 139 w 252"/>
                  <a:gd name="T13" fmla="*/ 120 h 197"/>
                  <a:gd name="T14" fmla="*/ 77 w 252"/>
                  <a:gd name="T15" fmla="*/ 58 h 197"/>
                  <a:gd name="T16" fmla="*/ 40 w 252"/>
                  <a:gd name="T17" fmla="*/ 89 h 197"/>
                  <a:gd name="T18" fmla="*/ 80 w 252"/>
                  <a:gd name="T19" fmla="*/ 124 h 197"/>
                  <a:gd name="T20" fmla="*/ 133 w 252"/>
                  <a:gd name="T21" fmla="*/ 177 h 197"/>
                  <a:gd name="T22" fmla="*/ 186 w 252"/>
                  <a:gd name="T23" fmla="*/ 136 h 197"/>
                  <a:gd name="T24" fmla="*/ 225 w 252"/>
                  <a:gd name="T25" fmla="*/ 86 h 197"/>
                  <a:gd name="T26" fmla="*/ 190 w 252"/>
                  <a:gd name="T27" fmla="*/ 78 h 197"/>
                  <a:gd name="T28" fmla="*/ 139 w 252"/>
                  <a:gd name="T29" fmla="*/ 12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2" h="197">
                    <a:moveTo>
                      <a:pt x="137" y="102"/>
                    </a:moveTo>
                    <a:cubicBezTo>
                      <a:pt x="159" y="82"/>
                      <a:pt x="252" y="0"/>
                      <a:pt x="248" y="87"/>
                    </a:cubicBezTo>
                    <a:cubicBezTo>
                      <a:pt x="246" y="134"/>
                      <a:pt x="151" y="157"/>
                      <a:pt x="128" y="197"/>
                    </a:cubicBezTo>
                    <a:cubicBezTo>
                      <a:pt x="107" y="145"/>
                      <a:pt x="0" y="104"/>
                      <a:pt x="3" y="55"/>
                    </a:cubicBezTo>
                    <a:cubicBezTo>
                      <a:pt x="4" y="18"/>
                      <a:pt x="36" y="9"/>
                      <a:pt x="64" y="28"/>
                    </a:cubicBezTo>
                    <a:cubicBezTo>
                      <a:pt x="94" y="49"/>
                      <a:pt x="113" y="77"/>
                      <a:pt x="137" y="102"/>
                    </a:cubicBezTo>
                    <a:close/>
                    <a:moveTo>
                      <a:pt x="139" y="120"/>
                    </a:moveTo>
                    <a:cubicBezTo>
                      <a:pt x="128" y="99"/>
                      <a:pt x="96" y="73"/>
                      <a:pt x="77" y="58"/>
                    </a:cubicBezTo>
                    <a:cubicBezTo>
                      <a:pt x="54" y="41"/>
                      <a:pt x="26" y="62"/>
                      <a:pt x="40" y="89"/>
                    </a:cubicBezTo>
                    <a:cubicBezTo>
                      <a:pt x="47" y="102"/>
                      <a:pt x="68" y="115"/>
                      <a:pt x="80" y="124"/>
                    </a:cubicBezTo>
                    <a:cubicBezTo>
                      <a:pt x="98" y="138"/>
                      <a:pt x="121" y="156"/>
                      <a:pt x="133" y="177"/>
                    </a:cubicBezTo>
                    <a:cubicBezTo>
                      <a:pt x="148" y="156"/>
                      <a:pt x="165" y="149"/>
                      <a:pt x="186" y="136"/>
                    </a:cubicBezTo>
                    <a:cubicBezTo>
                      <a:pt x="199" y="129"/>
                      <a:pt x="235" y="104"/>
                      <a:pt x="225" y="86"/>
                    </a:cubicBezTo>
                    <a:cubicBezTo>
                      <a:pt x="215" y="71"/>
                      <a:pt x="205" y="72"/>
                      <a:pt x="190" y="78"/>
                    </a:cubicBezTo>
                    <a:cubicBezTo>
                      <a:pt x="177" y="82"/>
                      <a:pt x="145" y="108"/>
                      <a:pt x="139" y="120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4" name="Freeform 61"/>
              <p:cNvSpPr>
                <a:spLocks noEditPoints="1"/>
              </p:cNvSpPr>
              <p:nvPr/>
            </p:nvSpPr>
            <p:spPr bwMode="auto">
              <a:xfrm>
                <a:off x="2257987" y="4548983"/>
                <a:ext cx="525463" cy="439738"/>
              </a:xfrm>
              <a:custGeom>
                <a:avLst/>
                <a:gdLst>
                  <a:gd name="T0" fmla="*/ 180 w 342"/>
                  <a:gd name="T1" fmla="*/ 90 h 286"/>
                  <a:gd name="T2" fmla="*/ 276 w 342"/>
                  <a:gd name="T3" fmla="*/ 26 h 286"/>
                  <a:gd name="T4" fmla="*/ 342 w 342"/>
                  <a:gd name="T5" fmla="*/ 77 h 286"/>
                  <a:gd name="T6" fmla="*/ 279 w 342"/>
                  <a:gd name="T7" fmla="*/ 191 h 286"/>
                  <a:gd name="T8" fmla="*/ 171 w 342"/>
                  <a:gd name="T9" fmla="*/ 286 h 286"/>
                  <a:gd name="T10" fmla="*/ 4 w 342"/>
                  <a:gd name="T11" fmla="*/ 83 h 286"/>
                  <a:gd name="T12" fmla="*/ 79 w 342"/>
                  <a:gd name="T13" fmla="*/ 2 h 286"/>
                  <a:gd name="T14" fmla="*/ 180 w 342"/>
                  <a:gd name="T15" fmla="*/ 90 h 286"/>
                  <a:gd name="T16" fmla="*/ 181 w 342"/>
                  <a:gd name="T17" fmla="*/ 108 h 286"/>
                  <a:gd name="T18" fmla="*/ 93 w 342"/>
                  <a:gd name="T19" fmla="*/ 23 h 286"/>
                  <a:gd name="T20" fmla="*/ 24 w 342"/>
                  <a:gd name="T21" fmla="*/ 76 h 286"/>
                  <a:gd name="T22" fmla="*/ 174 w 342"/>
                  <a:gd name="T23" fmla="*/ 248 h 286"/>
                  <a:gd name="T24" fmla="*/ 308 w 342"/>
                  <a:gd name="T25" fmla="*/ 124 h 286"/>
                  <a:gd name="T26" fmla="*/ 220 w 342"/>
                  <a:gd name="T27" fmla="*/ 74 h 286"/>
                  <a:gd name="T28" fmla="*/ 181 w 342"/>
                  <a:gd name="T29" fmla="*/ 10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2" h="286">
                    <a:moveTo>
                      <a:pt x="180" y="90"/>
                    </a:moveTo>
                    <a:cubicBezTo>
                      <a:pt x="194" y="59"/>
                      <a:pt x="241" y="25"/>
                      <a:pt x="276" y="26"/>
                    </a:cubicBezTo>
                    <a:cubicBezTo>
                      <a:pt x="300" y="27"/>
                      <a:pt x="341" y="51"/>
                      <a:pt x="342" y="77"/>
                    </a:cubicBezTo>
                    <a:cubicBezTo>
                      <a:pt x="342" y="112"/>
                      <a:pt x="305" y="171"/>
                      <a:pt x="279" y="191"/>
                    </a:cubicBezTo>
                    <a:cubicBezTo>
                      <a:pt x="245" y="216"/>
                      <a:pt x="188" y="247"/>
                      <a:pt x="171" y="286"/>
                    </a:cubicBezTo>
                    <a:cubicBezTo>
                      <a:pt x="175" y="191"/>
                      <a:pt x="0" y="180"/>
                      <a:pt x="4" y="83"/>
                    </a:cubicBezTo>
                    <a:cubicBezTo>
                      <a:pt x="6" y="38"/>
                      <a:pt x="30" y="0"/>
                      <a:pt x="79" y="2"/>
                    </a:cubicBezTo>
                    <a:cubicBezTo>
                      <a:pt x="119" y="4"/>
                      <a:pt x="163" y="63"/>
                      <a:pt x="180" y="90"/>
                    </a:cubicBezTo>
                    <a:close/>
                    <a:moveTo>
                      <a:pt x="181" y="108"/>
                    </a:moveTo>
                    <a:cubicBezTo>
                      <a:pt x="164" y="83"/>
                      <a:pt x="123" y="35"/>
                      <a:pt x="93" y="23"/>
                    </a:cubicBezTo>
                    <a:cubicBezTo>
                      <a:pt x="55" y="7"/>
                      <a:pt x="25" y="39"/>
                      <a:pt x="24" y="76"/>
                    </a:cubicBezTo>
                    <a:cubicBezTo>
                      <a:pt x="21" y="151"/>
                      <a:pt x="152" y="180"/>
                      <a:pt x="174" y="248"/>
                    </a:cubicBezTo>
                    <a:cubicBezTo>
                      <a:pt x="203" y="198"/>
                      <a:pt x="279" y="184"/>
                      <a:pt x="308" y="124"/>
                    </a:cubicBezTo>
                    <a:cubicBezTo>
                      <a:pt x="340" y="56"/>
                      <a:pt x="264" y="30"/>
                      <a:pt x="220" y="74"/>
                    </a:cubicBezTo>
                    <a:cubicBezTo>
                      <a:pt x="212" y="81"/>
                      <a:pt x="189" y="105"/>
                      <a:pt x="181" y="108"/>
                    </a:cubicBezTo>
                    <a:close/>
                  </a:path>
                </a:pathLst>
              </a:custGeom>
              <a:solidFill>
                <a:srgbClr val="FDEE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5" name="Freeform 62"/>
              <p:cNvSpPr>
                <a:spLocks noEditPoints="1"/>
              </p:cNvSpPr>
              <p:nvPr/>
            </p:nvSpPr>
            <p:spPr bwMode="auto">
              <a:xfrm>
                <a:off x="2180199" y="4502946"/>
                <a:ext cx="703263" cy="568325"/>
              </a:xfrm>
              <a:custGeom>
                <a:avLst/>
                <a:gdLst>
                  <a:gd name="T0" fmla="*/ 334 w 458"/>
                  <a:gd name="T1" fmla="*/ 7 h 370"/>
                  <a:gd name="T2" fmla="*/ 234 w 458"/>
                  <a:gd name="T3" fmla="*/ 80 h 370"/>
                  <a:gd name="T4" fmla="*/ 132 w 458"/>
                  <a:gd name="T5" fmla="*/ 3 h 370"/>
                  <a:gd name="T6" fmla="*/ 17 w 458"/>
                  <a:gd name="T7" fmla="*/ 108 h 370"/>
                  <a:gd name="T8" fmla="*/ 224 w 458"/>
                  <a:gd name="T9" fmla="*/ 370 h 370"/>
                  <a:gd name="T10" fmla="*/ 442 w 458"/>
                  <a:gd name="T11" fmla="*/ 113 h 370"/>
                  <a:gd name="T12" fmla="*/ 334 w 458"/>
                  <a:gd name="T13" fmla="*/ 7 h 370"/>
                  <a:gd name="T14" fmla="*/ 232 w 458"/>
                  <a:gd name="T15" fmla="*/ 100 h 370"/>
                  <a:gd name="T16" fmla="*/ 320 w 458"/>
                  <a:gd name="T17" fmla="*/ 33 h 370"/>
                  <a:gd name="T18" fmla="*/ 410 w 458"/>
                  <a:gd name="T19" fmla="*/ 76 h 370"/>
                  <a:gd name="T20" fmla="*/ 331 w 458"/>
                  <a:gd name="T21" fmla="*/ 245 h 370"/>
                  <a:gd name="T22" fmla="*/ 224 w 458"/>
                  <a:gd name="T23" fmla="*/ 343 h 370"/>
                  <a:gd name="T24" fmla="*/ 215 w 458"/>
                  <a:gd name="T25" fmla="*/ 315 h 370"/>
                  <a:gd name="T26" fmla="*/ 189 w 458"/>
                  <a:gd name="T27" fmla="*/ 284 h 370"/>
                  <a:gd name="T28" fmla="*/ 158 w 458"/>
                  <a:gd name="T29" fmla="*/ 253 h 370"/>
                  <a:gd name="T30" fmla="*/ 88 w 458"/>
                  <a:gd name="T31" fmla="*/ 201 h 370"/>
                  <a:gd name="T32" fmla="*/ 50 w 458"/>
                  <a:gd name="T33" fmla="*/ 159 h 370"/>
                  <a:gd name="T34" fmla="*/ 126 w 458"/>
                  <a:gd name="T35" fmla="*/ 17 h 370"/>
                  <a:gd name="T36" fmla="*/ 232 w 458"/>
                  <a:gd name="T37" fmla="*/ 10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8" h="370">
                    <a:moveTo>
                      <a:pt x="334" y="7"/>
                    </a:moveTo>
                    <a:cubicBezTo>
                      <a:pt x="281" y="8"/>
                      <a:pt x="248" y="38"/>
                      <a:pt x="234" y="80"/>
                    </a:cubicBezTo>
                    <a:cubicBezTo>
                      <a:pt x="219" y="38"/>
                      <a:pt x="179" y="0"/>
                      <a:pt x="132" y="3"/>
                    </a:cubicBezTo>
                    <a:cubicBezTo>
                      <a:pt x="43" y="8"/>
                      <a:pt x="16" y="66"/>
                      <a:pt x="17" y="108"/>
                    </a:cubicBezTo>
                    <a:cubicBezTo>
                      <a:pt x="18" y="224"/>
                      <a:pt x="204" y="276"/>
                      <a:pt x="224" y="370"/>
                    </a:cubicBezTo>
                    <a:cubicBezTo>
                      <a:pt x="252" y="283"/>
                      <a:pt x="432" y="253"/>
                      <a:pt x="442" y="113"/>
                    </a:cubicBezTo>
                    <a:cubicBezTo>
                      <a:pt x="447" y="54"/>
                      <a:pt x="387" y="7"/>
                      <a:pt x="334" y="7"/>
                    </a:cubicBezTo>
                    <a:close/>
                    <a:moveTo>
                      <a:pt x="232" y="100"/>
                    </a:moveTo>
                    <a:cubicBezTo>
                      <a:pt x="264" y="70"/>
                      <a:pt x="275" y="45"/>
                      <a:pt x="320" y="33"/>
                    </a:cubicBezTo>
                    <a:cubicBezTo>
                      <a:pt x="355" y="24"/>
                      <a:pt x="390" y="56"/>
                      <a:pt x="410" y="76"/>
                    </a:cubicBezTo>
                    <a:cubicBezTo>
                      <a:pt x="458" y="124"/>
                      <a:pt x="367" y="218"/>
                      <a:pt x="331" y="245"/>
                    </a:cubicBezTo>
                    <a:cubicBezTo>
                      <a:pt x="301" y="268"/>
                      <a:pt x="233" y="306"/>
                      <a:pt x="224" y="343"/>
                    </a:cubicBezTo>
                    <a:cubicBezTo>
                      <a:pt x="220" y="334"/>
                      <a:pt x="220" y="325"/>
                      <a:pt x="215" y="315"/>
                    </a:cubicBezTo>
                    <a:cubicBezTo>
                      <a:pt x="214" y="317"/>
                      <a:pt x="193" y="289"/>
                      <a:pt x="189" y="284"/>
                    </a:cubicBezTo>
                    <a:cubicBezTo>
                      <a:pt x="182" y="275"/>
                      <a:pt x="168" y="260"/>
                      <a:pt x="158" y="253"/>
                    </a:cubicBezTo>
                    <a:cubicBezTo>
                      <a:pt x="133" y="237"/>
                      <a:pt x="111" y="220"/>
                      <a:pt x="88" y="201"/>
                    </a:cubicBezTo>
                    <a:cubicBezTo>
                      <a:pt x="72" y="188"/>
                      <a:pt x="64" y="171"/>
                      <a:pt x="50" y="159"/>
                    </a:cubicBezTo>
                    <a:cubicBezTo>
                      <a:pt x="0" y="119"/>
                      <a:pt x="60" y="3"/>
                      <a:pt x="126" y="17"/>
                    </a:cubicBezTo>
                    <a:cubicBezTo>
                      <a:pt x="189" y="31"/>
                      <a:pt x="197" y="53"/>
                      <a:pt x="232" y="100"/>
                    </a:cubicBezTo>
                    <a:close/>
                  </a:path>
                </a:pathLst>
              </a:custGeom>
              <a:solidFill>
                <a:srgbClr val="FDEE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6" name="Freeform 63"/>
              <p:cNvSpPr>
                <a:spLocks/>
              </p:cNvSpPr>
              <p:nvPr/>
            </p:nvSpPr>
            <p:spPr bwMode="auto">
              <a:xfrm>
                <a:off x="2404037" y="4699796"/>
                <a:ext cx="236538" cy="133350"/>
              </a:xfrm>
              <a:custGeom>
                <a:avLst/>
                <a:gdLst>
                  <a:gd name="T0" fmla="*/ 93 w 154"/>
                  <a:gd name="T1" fmla="*/ 58 h 86"/>
                  <a:gd name="T2" fmla="*/ 146 w 154"/>
                  <a:gd name="T3" fmla="*/ 38 h 86"/>
                  <a:gd name="T4" fmla="*/ 117 w 154"/>
                  <a:gd name="T5" fmla="*/ 62 h 86"/>
                  <a:gd name="T6" fmla="*/ 85 w 154"/>
                  <a:gd name="T7" fmla="*/ 86 h 86"/>
                  <a:gd name="T8" fmla="*/ 70 w 154"/>
                  <a:gd name="T9" fmla="*/ 67 h 86"/>
                  <a:gd name="T10" fmla="*/ 25 w 154"/>
                  <a:gd name="T11" fmla="*/ 10 h 86"/>
                  <a:gd name="T12" fmla="*/ 92 w 154"/>
                  <a:gd name="T13" fmla="*/ 61 h 86"/>
                  <a:gd name="T14" fmla="*/ 93 w 154"/>
                  <a:gd name="T15" fmla="*/ 58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4" h="86">
                    <a:moveTo>
                      <a:pt x="93" y="58"/>
                    </a:moveTo>
                    <a:cubicBezTo>
                      <a:pt x="98" y="45"/>
                      <a:pt x="154" y="10"/>
                      <a:pt x="146" y="38"/>
                    </a:cubicBezTo>
                    <a:cubicBezTo>
                      <a:pt x="143" y="47"/>
                      <a:pt x="125" y="57"/>
                      <a:pt x="117" y="62"/>
                    </a:cubicBezTo>
                    <a:cubicBezTo>
                      <a:pt x="105" y="68"/>
                      <a:pt x="93" y="75"/>
                      <a:pt x="85" y="86"/>
                    </a:cubicBezTo>
                    <a:cubicBezTo>
                      <a:pt x="80" y="84"/>
                      <a:pt x="75" y="71"/>
                      <a:pt x="70" y="67"/>
                    </a:cubicBezTo>
                    <a:cubicBezTo>
                      <a:pt x="61" y="61"/>
                      <a:pt x="0" y="22"/>
                      <a:pt x="25" y="10"/>
                    </a:cubicBezTo>
                    <a:cubicBezTo>
                      <a:pt x="45" y="0"/>
                      <a:pt x="78" y="52"/>
                      <a:pt x="92" y="61"/>
                    </a:cubicBezTo>
                    <a:lnTo>
                      <a:pt x="93" y="58"/>
                    </a:ln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7" name="组合 336"/>
            <p:cNvGrpSpPr/>
            <p:nvPr/>
          </p:nvGrpSpPr>
          <p:grpSpPr>
            <a:xfrm>
              <a:off x="2113075" y="4142707"/>
              <a:ext cx="336550" cy="284163"/>
              <a:chOff x="2162737" y="3926683"/>
              <a:chExt cx="336550" cy="284163"/>
            </a:xfrm>
          </p:grpSpPr>
          <p:sp>
            <p:nvSpPr>
              <p:cNvPr id="338" name="Freeform 74"/>
              <p:cNvSpPr>
                <a:spLocks/>
              </p:cNvSpPr>
              <p:nvPr/>
            </p:nvSpPr>
            <p:spPr bwMode="auto">
              <a:xfrm>
                <a:off x="2162737" y="3926683"/>
                <a:ext cx="336550" cy="284163"/>
              </a:xfrm>
              <a:custGeom>
                <a:avLst/>
                <a:gdLst>
                  <a:gd name="T0" fmla="*/ 113 w 219"/>
                  <a:gd name="T1" fmla="*/ 14 h 185"/>
                  <a:gd name="T2" fmla="*/ 94 w 219"/>
                  <a:gd name="T3" fmla="*/ 70 h 185"/>
                  <a:gd name="T4" fmla="*/ 33 w 219"/>
                  <a:gd name="T5" fmla="*/ 68 h 185"/>
                  <a:gd name="T6" fmla="*/ 18 w 219"/>
                  <a:gd name="T7" fmla="*/ 140 h 185"/>
                  <a:gd name="T8" fmla="*/ 171 w 219"/>
                  <a:gd name="T9" fmla="*/ 185 h 185"/>
                  <a:gd name="T10" fmla="*/ 185 w 219"/>
                  <a:gd name="T11" fmla="*/ 26 h 185"/>
                  <a:gd name="T12" fmla="*/ 113 w 219"/>
                  <a:gd name="T13" fmla="*/ 14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185">
                    <a:moveTo>
                      <a:pt x="113" y="14"/>
                    </a:moveTo>
                    <a:cubicBezTo>
                      <a:pt x="93" y="29"/>
                      <a:pt x="88" y="50"/>
                      <a:pt x="94" y="70"/>
                    </a:cubicBezTo>
                    <a:cubicBezTo>
                      <a:pt x="77" y="58"/>
                      <a:pt x="51" y="54"/>
                      <a:pt x="33" y="68"/>
                    </a:cubicBezTo>
                    <a:cubicBezTo>
                      <a:pt x="0" y="94"/>
                      <a:pt x="6" y="124"/>
                      <a:pt x="18" y="140"/>
                    </a:cubicBezTo>
                    <a:cubicBezTo>
                      <a:pt x="50" y="185"/>
                      <a:pt x="137" y="154"/>
                      <a:pt x="171" y="185"/>
                    </a:cubicBezTo>
                    <a:cubicBezTo>
                      <a:pt x="158" y="144"/>
                      <a:pt x="219" y="83"/>
                      <a:pt x="185" y="26"/>
                    </a:cubicBezTo>
                    <a:cubicBezTo>
                      <a:pt x="170" y="2"/>
                      <a:pt x="134" y="0"/>
                      <a:pt x="113" y="14"/>
                    </a:cubicBez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339" name="组合 338"/>
              <p:cNvGrpSpPr/>
              <p:nvPr/>
            </p:nvGrpSpPr>
            <p:grpSpPr>
              <a:xfrm>
                <a:off x="2178612" y="3940971"/>
                <a:ext cx="309563" cy="261938"/>
                <a:chOff x="2178612" y="3940971"/>
                <a:chExt cx="309563" cy="261938"/>
              </a:xfrm>
            </p:grpSpPr>
            <p:sp>
              <p:nvSpPr>
                <p:cNvPr id="340" name="Freeform 75"/>
                <p:cNvSpPr>
                  <a:spLocks noEditPoints="1"/>
                </p:cNvSpPr>
                <p:nvPr/>
              </p:nvSpPr>
              <p:spPr bwMode="auto">
                <a:xfrm>
                  <a:off x="2237349" y="3983833"/>
                  <a:ext cx="176213" cy="153988"/>
                </a:xfrm>
                <a:custGeom>
                  <a:avLst/>
                  <a:gdLst>
                    <a:gd name="T0" fmla="*/ 68 w 115"/>
                    <a:gd name="T1" fmla="*/ 64 h 100"/>
                    <a:gd name="T2" fmla="*/ 104 w 115"/>
                    <a:gd name="T3" fmla="*/ 31 h 100"/>
                    <a:gd name="T4" fmla="*/ 89 w 115"/>
                    <a:gd name="T5" fmla="*/ 100 h 100"/>
                    <a:gd name="T6" fmla="*/ 9 w 115"/>
                    <a:gd name="T7" fmla="*/ 81 h 100"/>
                    <a:gd name="T8" fmla="*/ 24 w 115"/>
                    <a:gd name="T9" fmla="*/ 56 h 100"/>
                    <a:gd name="T10" fmla="*/ 68 w 115"/>
                    <a:gd name="T11" fmla="*/ 64 h 100"/>
                    <a:gd name="T12" fmla="*/ 74 w 115"/>
                    <a:gd name="T13" fmla="*/ 70 h 100"/>
                    <a:gd name="T14" fmla="*/ 36 w 115"/>
                    <a:gd name="T15" fmla="*/ 64 h 100"/>
                    <a:gd name="T16" fmla="*/ 30 w 115"/>
                    <a:gd name="T17" fmla="*/ 84 h 100"/>
                    <a:gd name="T18" fmla="*/ 54 w 115"/>
                    <a:gd name="T19" fmla="*/ 86 h 100"/>
                    <a:gd name="T20" fmla="*/ 86 w 115"/>
                    <a:gd name="T21" fmla="*/ 92 h 100"/>
                    <a:gd name="T22" fmla="*/ 95 w 115"/>
                    <a:gd name="T23" fmla="*/ 64 h 100"/>
                    <a:gd name="T24" fmla="*/ 95 w 115"/>
                    <a:gd name="T25" fmla="*/ 37 h 100"/>
                    <a:gd name="T26" fmla="*/ 81 w 115"/>
                    <a:gd name="T27" fmla="*/ 43 h 100"/>
                    <a:gd name="T28" fmla="*/ 74 w 115"/>
                    <a:gd name="T2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5" h="100">
                      <a:moveTo>
                        <a:pt x="68" y="64"/>
                      </a:moveTo>
                      <a:cubicBezTo>
                        <a:pt x="71" y="52"/>
                        <a:pt x="83" y="0"/>
                        <a:pt x="104" y="31"/>
                      </a:cubicBezTo>
                      <a:cubicBezTo>
                        <a:pt x="115" y="48"/>
                        <a:pt x="87" y="80"/>
                        <a:pt x="89" y="100"/>
                      </a:cubicBezTo>
                      <a:cubicBezTo>
                        <a:pt x="69" y="87"/>
                        <a:pt x="20" y="99"/>
                        <a:pt x="9" y="81"/>
                      </a:cubicBezTo>
                      <a:cubicBezTo>
                        <a:pt x="0" y="68"/>
                        <a:pt x="9" y="57"/>
                        <a:pt x="24" y="56"/>
                      </a:cubicBezTo>
                      <a:cubicBezTo>
                        <a:pt x="40" y="56"/>
                        <a:pt x="53" y="61"/>
                        <a:pt x="68" y="64"/>
                      </a:cubicBezTo>
                      <a:close/>
                      <a:moveTo>
                        <a:pt x="74" y="70"/>
                      </a:moveTo>
                      <a:cubicBezTo>
                        <a:pt x="64" y="66"/>
                        <a:pt x="47" y="64"/>
                        <a:pt x="36" y="64"/>
                      </a:cubicBezTo>
                      <a:cubicBezTo>
                        <a:pt x="23" y="63"/>
                        <a:pt x="19" y="78"/>
                        <a:pt x="30" y="84"/>
                      </a:cubicBezTo>
                      <a:cubicBezTo>
                        <a:pt x="36" y="87"/>
                        <a:pt x="47" y="86"/>
                        <a:pt x="54" y="86"/>
                      </a:cubicBezTo>
                      <a:cubicBezTo>
                        <a:pt x="64" y="87"/>
                        <a:pt x="76" y="88"/>
                        <a:pt x="86" y="92"/>
                      </a:cubicBezTo>
                      <a:cubicBezTo>
                        <a:pt x="86" y="81"/>
                        <a:pt x="90" y="74"/>
                        <a:pt x="95" y="64"/>
                      </a:cubicBezTo>
                      <a:cubicBezTo>
                        <a:pt x="97" y="59"/>
                        <a:pt x="104" y="40"/>
                        <a:pt x="95" y="37"/>
                      </a:cubicBezTo>
                      <a:cubicBezTo>
                        <a:pt x="88" y="34"/>
                        <a:pt x="85" y="37"/>
                        <a:pt x="81" y="43"/>
                      </a:cubicBezTo>
                      <a:cubicBezTo>
                        <a:pt x="78" y="47"/>
                        <a:pt x="73" y="65"/>
                        <a:pt x="74" y="70"/>
                      </a:cubicBezTo>
                      <a:close/>
                    </a:path>
                  </a:pathLst>
                </a:custGeom>
                <a:solidFill>
                  <a:srgbClr val="E6001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1" name="Freeform 77"/>
                <p:cNvSpPr>
                  <a:spLocks noEditPoints="1"/>
                </p:cNvSpPr>
                <p:nvPr/>
              </p:nvSpPr>
              <p:spPr bwMode="auto">
                <a:xfrm>
                  <a:off x="2178612" y="3940971"/>
                  <a:ext cx="309563" cy="261938"/>
                </a:xfrm>
                <a:custGeom>
                  <a:avLst/>
                  <a:gdLst>
                    <a:gd name="T0" fmla="*/ 104 w 201"/>
                    <a:gd name="T1" fmla="*/ 14 h 170"/>
                    <a:gd name="T2" fmla="*/ 86 w 201"/>
                    <a:gd name="T3" fmla="*/ 65 h 170"/>
                    <a:gd name="T4" fmla="*/ 31 w 201"/>
                    <a:gd name="T5" fmla="*/ 63 h 170"/>
                    <a:gd name="T6" fmla="*/ 16 w 201"/>
                    <a:gd name="T7" fmla="*/ 129 h 170"/>
                    <a:gd name="T8" fmla="*/ 156 w 201"/>
                    <a:gd name="T9" fmla="*/ 170 h 170"/>
                    <a:gd name="T10" fmla="*/ 169 w 201"/>
                    <a:gd name="T11" fmla="*/ 24 h 170"/>
                    <a:gd name="T12" fmla="*/ 104 w 201"/>
                    <a:gd name="T13" fmla="*/ 14 h 170"/>
                    <a:gd name="T14" fmla="*/ 91 w 201"/>
                    <a:gd name="T15" fmla="*/ 72 h 170"/>
                    <a:gd name="T16" fmla="*/ 105 w 201"/>
                    <a:gd name="T17" fmla="*/ 26 h 170"/>
                    <a:gd name="T18" fmla="*/ 148 w 201"/>
                    <a:gd name="T19" fmla="*/ 19 h 170"/>
                    <a:gd name="T20" fmla="*/ 163 w 201"/>
                    <a:gd name="T21" fmla="*/ 99 h 170"/>
                    <a:gd name="T22" fmla="*/ 150 w 201"/>
                    <a:gd name="T23" fmla="*/ 161 h 170"/>
                    <a:gd name="T24" fmla="*/ 139 w 201"/>
                    <a:gd name="T25" fmla="*/ 153 h 170"/>
                    <a:gd name="T26" fmla="*/ 122 w 201"/>
                    <a:gd name="T27" fmla="*/ 148 h 170"/>
                    <a:gd name="T28" fmla="*/ 103 w 201"/>
                    <a:gd name="T29" fmla="*/ 145 h 170"/>
                    <a:gd name="T30" fmla="*/ 65 w 201"/>
                    <a:gd name="T31" fmla="*/ 144 h 170"/>
                    <a:gd name="T32" fmla="*/ 41 w 201"/>
                    <a:gd name="T33" fmla="*/ 139 h 170"/>
                    <a:gd name="T34" fmla="*/ 32 w 201"/>
                    <a:gd name="T35" fmla="*/ 69 h 170"/>
                    <a:gd name="T36" fmla="*/ 91 w 201"/>
                    <a:gd name="T37" fmla="*/ 72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01" h="170">
                      <a:moveTo>
                        <a:pt x="104" y="14"/>
                      </a:moveTo>
                      <a:cubicBezTo>
                        <a:pt x="85" y="27"/>
                        <a:pt x="81" y="46"/>
                        <a:pt x="86" y="65"/>
                      </a:cubicBezTo>
                      <a:cubicBezTo>
                        <a:pt x="71" y="54"/>
                        <a:pt x="47" y="50"/>
                        <a:pt x="31" y="63"/>
                      </a:cubicBezTo>
                      <a:cubicBezTo>
                        <a:pt x="0" y="87"/>
                        <a:pt x="6" y="114"/>
                        <a:pt x="16" y="129"/>
                      </a:cubicBezTo>
                      <a:cubicBezTo>
                        <a:pt x="46" y="170"/>
                        <a:pt x="125" y="142"/>
                        <a:pt x="156" y="170"/>
                      </a:cubicBezTo>
                      <a:cubicBezTo>
                        <a:pt x="144" y="132"/>
                        <a:pt x="201" y="77"/>
                        <a:pt x="169" y="24"/>
                      </a:cubicBezTo>
                      <a:cubicBezTo>
                        <a:pt x="156" y="2"/>
                        <a:pt x="123" y="0"/>
                        <a:pt x="104" y="14"/>
                      </a:cubicBezTo>
                      <a:close/>
                      <a:moveTo>
                        <a:pt x="91" y="72"/>
                      </a:moveTo>
                      <a:cubicBezTo>
                        <a:pt x="95" y="54"/>
                        <a:pt x="92" y="42"/>
                        <a:pt x="105" y="26"/>
                      </a:cubicBezTo>
                      <a:cubicBezTo>
                        <a:pt x="115" y="14"/>
                        <a:pt x="136" y="17"/>
                        <a:pt x="148" y="19"/>
                      </a:cubicBezTo>
                      <a:cubicBezTo>
                        <a:pt x="177" y="24"/>
                        <a:pt x="169" y="81"/>
                        <a:pt x="163" y="99"/>
                      </a:cubicBezTo>
                      <a:cubicBezTo>
                        <a:pt x="158" y="115"/>
                        <a:pt x="144" y="145"/>
                        <a:pt x="150" y="161"/>
                      </a:cubicBezTo>
                      <a:cubicBezTo>
                        <a:pt x="146" y="158"/>
                        <a:pt x="144" y="155"/>
                        <a:pt x="139" y="153"/>
                      </a:cubicBezTo>
                      <a:cubicBezTo>
                        <a:pt x="140" y="154"/>
                        <a:pt x="125" y="149"/>
                        <a:pt x="122" y="148"/>
                      </a:cubicBezTo>
                      <a:cubicBezTo>
                        <a:pt x="117" y="147"/>
                        <a:pt x="109" y="145"/>
                        <a:pt x="103" y="145"/>
                      </a:cubicBezTo>
                      <a:cubicBezTo>
                        <a:pt x="90" y="146"/>
                        <a:pt x="78" y="145"/>
                        <a:pt x="65" y="144"/>
                      </a:cubicBezTo>
                      <a:cubicBezTo>
                        <a:pt x="57" y="143"/>
                        <a:pt x="49" y="139"/>
                        <a:pt x="41" y="139"/>
                      </a:cubicBezTo>
                      <a:cubicBezTo>
                        <a:pt x="13" y="137"/>
                        <a:pt x="5" y="81"/>
                        <a:pt x="32" y="69"/>
                      </a:cubicBezTo>
                      <a:cubicBezTo>
                        <a:pt x="58" y="58"/>
                        <a:pt x="66" y="65"/>
                        <a:pt x="91" y="72"/>
                      </a:cubicBezTo>
                      <a:close/>
                    </a:path>
                  </a:pathLst>
                </a:custGeom>
                <a:solidFill>
                  <a:srgbClr val="E6001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2" name="Freeform 78"/>
                <p:cNvSpPr>
                  <a:spLocks/>
                </p:cNvSpPr>
                <p:nvPr/>
              </p:nvSpPr>
              <p:spPr bwMode="auto">
                <a:xfrm>
                  <a:off x="2291324" y="4047333"/>
                  <a:ext cx="87313" cy="69850"/>
                </a:xfrm>
                <a:custGeom>
                  <a:avLst/>
                  <a:gdLst>
                    <a:gd name="T0" fmla="*/ 42 w 57"/>
                    <a:gd name="T1" fmla="*/ 32 h 45"/>
                    <a:gd name="T2" fmla="*/ 56 w 57"/>
                    <a:gd name="T3" fmla="*/ 12 h 45"/>
                    <a:gd name="T4" fmla="*/ 51 w 57"/>
                    <a:gd name="T5" fmla="*/ 28 h 45"/>
                    <a:gd name="T6" fmla="*/ 46 w 57"/>
                    <a:gd name="T7" fmla="*/ 44 h 45"/>
                    <a:gd name="T8" fmla="*/ 36 w 57"/>
                    <a:gd name="T9" fmla="*/ 41 h 45"/>
                    <a:gd name="T10" fmla="*/ 6 w 57"/>
                    <a:gd name="T11" fmla="*/ 32 h 45"/>
                    <a:gd name="T12" fmla="*/ 42 w 57"/>
                    <a:gd name="T13" fmla="*/ 33 h 45"/>
                    <a:gd name="T14" fmla="*/ 42 w 57"/>
                    <a:gd name="T15" fmla="*/ 32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7" h="45">
                      <a:moveTo>
                        <a:pt x="42" y="32"/>
                      </a:moveTo>
                      <a:cubicBezTo>
                        <a:pt x="40" y="26"/>
                        <a:pt x="52" y="0"/>
                        <a:pt x="56" y="12"/>
                      </a:cubicBezTo>
                      <a:cubicBezTo>
                        <a:pt x="57" y="16"/>
                        <a:pt x="53" y="24"/>
                        <a:pt x="51" y="28"/>
                      </a:cubicBezTo>
                      <a:cubicBezTo>
                        <a:pt x="49" y="33"/>
                        <a:pt x="46" y="38"/>
                        <a:pt x="46" y="44"/>
                      </a:cubicBezTo>
                      <a:cubicBezTo>
                        <a:pt x="44" y="45"/>
                        <a:pt x="39" y="41"/>
                        <a:pt x="36" y="41"/>
                      </a:cubicBezTo>
                      <a:cubicBezTo>
                        <a:pt x="31" y="41"/>
                        <a:pt x="0" y="43"/>
                        <a:pt x="6" y="32"/>
                      </a:cubicBezTo>
                      <a:cubicBezTo>
                        <a:pt x="10" y="24"/>
                        <a:pt x="35" y="34"/>
                        <a:pt x="42" y="33"/>
                      </a:cubicBezTo>
                      <a:lnTo>
                        <a:pt x="42" y="32"/>
                      </a:lnTo>
                      <a:close/>
                    </a:path>
                  </a:pathLst>
                </a:custGeom>
                <a:solidFill>
                  <a:srgbClr val="E6001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3" name="Freeform 76"/>
                <p:cNvSpPr>
                  <a:spLocks noEditPoints="1"/>
                </p:cNvSpPr>
                <p:nvPr/>
              </p:nvSpPr>
              <p:spPr bwMode="auto">
                <a:xfrm>
                  <a:off x="2208774" y="3980658"/>
                  <a:ext cx="215900" cy="201613"/>
                </a:xfrm>
                <a:custGeom>
                  <a:avLst/>
                  <a:gdLst>
                    <a:gd name="T0" fmla="*/ 76 w 141"/>
                    <a:gd name="T1" fmla="*/ 54 h 131"/>
                    <a:gd name="T2" fmla="*/ 94 w 141"/>
                    <a:gd name="T3" fmla="*/ 7 h 131"/>
                    <a:gd name="T4" fmla="*/ 131 w 141"/>
                    <a:gd name="T5" fmla="*/ 9 h 131"/>
                    <a:gd name="T6" fmla="*/ 137 w 141"/>
                    <a:gd name="T7" fmla="*/ 65 h 131"/>
                    <a:gd name="T8" fmla="*/ 123 w 141"/>
                    <a:gd name="T9" fmla="*/ 126 h 131"/>
                    <a:gd name="T10" fmla="*/ 12 w 141"/>
                    <a:gd name="T11" fmla="*/ 95 h 131"/>
                    <a:gd name="T12" fmla="*/ 18 w 141"/>
                    <a:gd name="T13" fmla="*/ 48 h 131"/>
                    <a:gd name="T14" fmla="*/ 76 w 141"/>
                    <a:gd name="T15" fmla="*/ 54 h 131"/>
                    <a:gd name="T16" fmla="*/ 81 w 141"/>
                    <a:gd name="T17" fmla="*/ 60 h 131"/>
                    <a:gd name="T18" fmla="*/ 28 w 141"/>
                    <a:gd name="T19" fmla="*/ 52 h 131"/>
                    <a:gd name="T20" fmla="*/ 17 w 141"/>
                    <a:gd name="T21" fmla="*/ 88 h 131"/>
                    <a:gd name="T22" fmla="*/ 114 w 141"/>
                    <a:gd name="T23" fmla="*/ 112 h 131"/>
                    <a:gd name="T24" fmla="*/ 130 w 141"/>
                    <a:gd name="T25" fmla="*/ 34 h 131"/>
                    <a:gd name="T26" fmla="*/ 86 w 141"/>
                    <a:gd name="T27" fmla="*/ 38 h 131"/>
                    <a:gd name="T28" fmla="*/ 81 w 141"/>
                    <a:gd name="T29" fmla="*/ 6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41" h="131">
                      <a:moveTo>
                        <a:pt x="76" y="54"/>
                      </a:moveTo>
                      <a:cubicBezTo>
                        <a:pt x="73" y="39"/>
                        <a:pt x="81" y="15"/>
                        <a:pt x="94" y="7"/>
                      </a:cubicBezTo>
                      <a:cubicBezTo>
                        <a:pt x="103" y="1"/>
                        <a:pt x="124" y="0"/>
                        <a:pt x="131" y="9"/>
                      </a:cubicBezTo>
                      <a:cubicBezTo>
                        <a:pt x="139" y="21"/>
                        <a:pt x="141" y="52"/>
                        <a:pt x="137" y="65"/>
                      </a:cubicBezTo>
                      <a:cubicBezTo>
                        <a:pt x="131" y="83"/>
                        <a:pt x="119" y="108"/>
                        <a:pt x="123" y="126"/>
                      </a:cubicBezTo>
                      <a:cubicBezTo>
                        <a:pt x="100" y="91"/>
                        <a:pt x="35" y="131"/>
                        <a:pt x="12" y="95"/>
                      </a:cubicBezTo>
                      <a:cubicBezTo>
                        <a:pt x="1" y="79"/>
                        <a:pt x="0" y="59"/>
                        <a:pt x="18" y="48"/>
                      </a:cubicBezTo>
                      <a:cubicBezTo>
                        <a:pt x="33" y="39"/>
                        <a:pt x="63" y="48"/>
                        <a:pt x="76" y="54"/>
                      </a:cubicBezTo>
                      <a:close/>
                      <a:moveTo>
                        <a:pt x="81" y="60"/>
                      </a:moveTo>
                      <a:cubicBezTo>
                        <a:pt x="69" y="55"/>
                        <a:pt x="42" y="49"/>
                        <a:pt x="28" y="52"/>
                      </a:cubicBezTo>
                      <a:cubicBezTo>
                        <a:pt x="11" y="56"/>
                        <a:pt x="8" y="74"/>
                        <a:pt x="17" y="88"/>
                      </a:cubicBezTo>
                      <a:cubicBezTo>
                        <a:pt x="35" y="115"/>
                        <a:pt x="89" y="93"/>
                        <a:pt x="114" y="112"/>
                      </a:cubicBezTo>
                      <a:cubicBezTo>
                        <a:pt x="112" y="86"/>
                        <a:pt x="136" y="63"/>
                        <a:pt x="130" y="34"/>
                      </a:cubicBezTo>
                      <a:cubicBezTo>
                        <a:pt x="125" y="2"/>
                        <a:pt x="91" y="12"/>
                        <a:pt x="86" y="38"/>
                      </a:cubicBezTo>
                      <a:cubicBezTo>
                        <a:pt x="85" y="43"/>
                        <a:pt x="83" y="57"/>
                        <a:pt x="81" y="60"/>
                      </a:cubicBezTo>
                      <a:close/>
                    </a:path>
                  </a:pathLst>
                </a:custGeom>
                <a:solidFill>
                  <a:srgbClr val="E6001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344" name="Freeform 161"/>
            <p:cNvSpPr>
              <a:spLocks/>
            </p:cNvSpPr>
            <p:nvPr/>
          </p:nvSpPr>
          <p:spPr bwMode="auto">
            <a:xfrm>
              <a:off x="1895587" y="4101432"/>
              <a:ext cx="215900" cy="220663"/>
            </a:xfrm>
            <a:custGeom>
              <a:avLst/>
              <a:gdLst>
                <a:gd name="T0" fmla="*/ 79 w 140"/>
                <a:gd name="T1" fmla="*/ 72 h 143"/>
                <a:gd name="T2" fmla="*/ 64 w 140"/>
                <a:gd name="T3" fmla="*/ 55 h 143"/>
                <a:gd name="T4" fmla="*/ 50 w 140"/>
                <a:gd name="T5" fmla="*/ 83 h 143"/>
                <a:gd name="T6" fmla="*/ 107 w 140"/>
                <a:gd name="T7" fmla="*/ 76 h 143"/>
                <a:gd name="T8" fmla="*/ 79 w 140"/>
                <a:gd name="T9" fmla="*/ 25 h 143"/>
                <a:gd name="T10" fmla="*/ 33 w 140"/>
                <a:gd name="T11" fmla="*/ 37 h 143"/>
                <a:gd name="T12" fmla="*/ 58 w 140"/>
                <a:gd name="T13" fmla="*/ 130 h 143"/>
                <a:gd name="T14" fmla="*/ 120 w 140"/>
                <a:gd name="T15" fmla="*/ 107 h 143"/>
                <a:gd name="T16" fmla="*/ 138 w 140"/>
                <a:gd name="T17" fmla="*/ 70 h 143"/>
                <a:gd name="T18" fmla="*/ 106 w 140"/>
                <a:gd name="T19" fmla="*/ 130 h 143"/>
                <a:gd name="T20" fmla="*/ 71 w 140"/>
                <a:gd name="T21" fmla="*/ 142 h 143"/>
                <a:gd name="T22" fmla="*/ 14 w 140"/>
                <a:gd name="T23" fmla="*/ 109 h 143"/>
                <a:gd name="T24" fmla="*/ 8 w 140"/>
                <a:gd name="T25" fmla="*/ 54 h 143"/>
                <a:gd name="T26" fmla="*/ 94 w 140"/>
                <a:gd name="T27" fmla="*/ 20 h 143"/>
                <a:gd name="T28" fmla="*/ 111 w 140"/>
                <a:gd name="T29" fmla="*/ 85 h 143"/>
                <a:gd name="T30" fmla="*/ 59 w 140"/>
                <a:gd name="T31" fmla="*/ 105 h 143"/>
                <a:gd name="T32" fmla="*/ 42 w 140"/>
                <a:gd name="T33" fmla="*/ 65 h 143"/>
                <a:gd name="T34" fmla="*/ 60 w 140"/>
                <a:gd name="T35" fmla="*/ 47 h 143"/>
                <a:gd name="T36" fmla="*/ 87 w 140"/>
                <a:gd name="T37" fmla="*/ 60 h 143"/>
                <a:gd name="T38" fmla="*/ 79 w 140"/>
                <a:gd name="T39" fmla="*/ 7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0" h="143">
                  <a:moveTo>
                    <a:pt x="79" y="72"/>
                  </a:moveTo>
                  <a:cubicBezTo>
                    <a:pt x="82" y="61"/>
                    <a:pt x="73" y="54"/>
                    <a:pt x="64" y="55"/>
                  </a:cubicBezTo>
                  <a:cubicBezTo>
                    <a:pt x="55" y="57"/>
                    <a:pt x="43" y="68"/>
                    <a:pt x="50" y="83"/>
                  </a:cubicBezTo>
                  <a:cubicBezTo>
                    <a:pt x="63" y="111"/>
                    <a:pt x="97" y="98"/>
                    <a:pt x="107" y="76"/>
                  </a:cubicBezTo>
                  <a:cubicBezTo>
                    <a:pt x="113" y="63"/>
                    <a:pt x="109" y="35"/>
                    <a:pt x="79" y="25"/>
                  </a:cubicBezTo>
                  <a:cubicBezTo>
                    <a:pt x="66" y="21"/>
                    <a:pt x="48" y="23"/>
                    <a:pt x="33" y="37"/>
                  </a:cubicBezTo>
                  <a:cubicBezTo>
                    <a:pt x="3" y="64"/>
                    <a:pt x="17" y="119"/>
                    <a:pt x="58" y="130"/>
                  </a:cubicBezTo>
                  <a:cubicBezTo>
                    <a:pt x="85" y="137"/>
                    <a:pt x="109" y="119"/>
                    <a:pt x="120" y="107"/>
                  </a:cubicBezTo>
                  <a:cubicBezTo>
                    <a:pt x="128" y="99"/>
                    <a:pt x="135" y="84"/>
                    <a:pt x="138" y="70"/>
                  </a:cubicBezTo>
                  <a:cubicBezTo>
                    <a:pt x="140" y="95"/>
                    <a:pt x="130" y="116"/>
                    <a:pt x="106" y="130"/>
                  </a:cubicBezTo>
                  <a:cubicBezTo>
                    <a:pt x="96" y="136"/>
                    <a:pt x="84" y="140"/>
                    <a:pt x="71" y="142"/>
                  </a:cubicBezTo>
                  <a:cubicBezTo>
                    <a:pt x="55" y="143"/>
                    <a:pt x="31" y="137"/>
                    <a:pt x="14" y="109"/>
                  </a:cubicBezTo>
                  <a:cubicBezTo>
                    <a:pt x="3" y="92"/>
                    <a:pt x="0" y="71"/>
                    <a:pt x="8" y="54"/>
                  </a:cubicBezTo>
                  <a:cubicBezTo>
                    <a:pt x="22" y="23"/>
                    <a:pt x="64" y="0"/>
                    <a:pt x="94" y="20"/>
                  </a:cubicBezTo>
                  <a:cubicBezTo>
                    <a:pt x="113" y="33"/>
                    <a:pt x="123" y="63"/>
                    <a:pt x="111" y="85"/>
                  </a:cubicBezTo>
                  <a:cubicBezTo>
                    <a:pt x="100" y="104"/>
                    <a:pt x="77" y="115"/>
                    <a:pt x="59" y="105"/>
                  </a:cubicBezTo>
                  <a:cubicBezTo>
                    <a:pt x="46" y="98"/>
                    <a:pt x="38" y="82"/>
                    <a:pt x="42" y="65"/>
                  </a:cubicBezTo>
                  <a:cubicBezTo>
                    <a:pt x="44" y="60"/>
                    <a:pt x="50" y="51"/>
                    <a:pt x="60" y="47"/>
                  </a:cubicBezTo>
                  <a:cubicBezTo>
                    <a:pt x="80" y="39"/>
                    <a:pt x="87" y="51"/>
                    <a:pt x="87" y="60"/>
                  </a:cubicBezTo>
                  <a:cubicBezTo>
                    <a:pt x="87" y="67"/>
                    <a:pt x="82" y="71"/>
                    <a:pt x="79" y="72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45" name="Freeform 176"/>
            <p:cNvSpPr>
              <a:spLocks noEditPoints="1"/>
            </p:cNvSpPr>
            <p:nvPr/>
          </p:nvSpPr>
          <p:spPr bwMode="auto">
            <a:xfrm>
              <a:off x="5143613" y="4512595"/>
              <a:ext cx="512763" cy="519113"/>
            </a:xfrm>
            <a:custGeom>
              <a:avLst/>
              <a:gdLst>
                <a:gd name="T0" fmla="*/ 166 w 334"/>
                <a:gd name="T1" fmla="*/ 180 h 338"/>
                <a:gd name="T2" fmla="*/ 164 w 334"/>
                <a:gd name="T3" fmla="*/ 223 h 338"/>
                <a:gd name="T4" fmla="*/ 151 w 334"/>
                <a:gd name="T5" fmla="*/ 293 h 338"/>
                <a:gd name="T6" fmla="*/ 129 w 334"/>
                <a:gd name="T7" fmla="*/ 329 h 338"/>
                <a:gd name="T8" fmla="*/ 95 w 334"/>
                <a:gd name="T9" fmla="*/ 333 h 338"/>
                <a:gd name="T10" fmla="*/ 80 w 334"/>
                <a:gd name="T11" fmla="*/ 288 h 338"/>
                <a:gd name="T12" fmla="*/ 61 w 334"/>
                <a:gd name="T13" fmla="*/ 232 h 338"/>
                <a:gd name="T14" fmla="*/ 68 w 334"/>
                <a:gd name="T15" fmla="*/ 220 h 338"/>
                <a:gd name="T16" fmla="*/ 26 w 334"/>
                <a:gd name="T17" fmla="*/ 220 h 338"/>
                <a:gd name="T18" fmla="*/ 3 w 334"/>
                <a:gd name="T19" fmla="*/ 164 h 338"/>
                <a:gd name="T20" fmla="*/ 60 w 334"/>
                <a:gd name="T21" fmla="*/ 133 h 338"/>
                <a:gd name="T22" fmla="*/ 134 w 334"/>
                <a:gd name="T23" fmla="*/ 155 h 338"/>
                <a:gd name="T24" fmla="*/ 175 w 334"/>
                <a:gd name="T25" fmla="*/ 164 h 338"/>
                <a:gd name="T26" fmla="*/ 199 w 334"/>
                <a:gd name="T27" fmla="*/ 167 h 338"/>
                <a:gd name="T28" fmla="*/ 267 w 334"/>
                <a:gd name="T29" fmla="*/ 159 h 338"/>
                <a:gd name="T30" fmla="*/ 317 w 334"/>
                <a:gd name="T31" fmla="*/ 140 h 338"/>
                <a:gd name="T32" fmla="*/ 334 w 334"/>
                <a:gd name="T33" fmla="*/ 112 h 338"/>
                <a:gd name="T34" fmla="*/ 310 w 334"/>
                <a:gd name="T35" fmla="*/ 84 h 338"/>
                <a:gd name="T36" fmla="*/ 248 w 334"/>
                <a:gd name="T37" fmla="*/ 55 h 338"/>
                <a:gd name="T38" fmla="*/ 216 w 334"/>
                <a:gd name="T39" fmla="*/ 75 h 338"/>
                <a:gd name="T40" fmla="*/ 221 w 334"/>
                <a:gd name="T41" fmla="*/ 48 h 338"/>
                <a:gd name="T42" fmla="*/ 175 w 334"/>
                <a:gd name="T43" fmla="*/ 0 h 338"/>
                <a:gd name="T44" fmla="*/ 135 w 334"/>
                <a:gd name="T45" fmla="*/ 25 h 338"/>
                <a:gd name="T46" fmla="*/ 143 w 334"/>
                <a:gd name="T47" fmla="*/ 112 h 338"/>
                <a:gd name="T48" fmla="*/ 191 w 334"/>
                <a:gd name="T49" fmla="*/ 87 h 338"/>
                <a:gd name="T50" fmla="*/ 178 w 334"/>
                <a:gd name="T51" fmla="*/ 91 h 338"/>
                <a:gd name="T52" fmla="*/ 171 w 334"/>
                <a:gd name="T53" fmla="*/ 142 h 338"/>
                <a:gd name="T54" fmla="*/ 168 w 334"/>
                <a:gd name="T55" fmla="*/ 113 h 338"/>
                <a:gd name="T56" fmla="*/ 177 w 334"/>
                <a:gd name="T57" fmla="*/ 29 h 338"/>
                <a:gd name="T58" fmla="*/ 180 w 334"/>
                <a:gd name="T59" fmla="*/ 155 h 338"/>
                <a:gd name="T60" fmla="*/ 223 w 334"/>
                <a:gd name="T61" fmla="*/ 113 h 338"/>
                <a:gd name="T62" fmla="*/ 181 w 334"/>
                <a:gd name="T63" fmla="*/ 153 h 338"/>
                <a:gd name="T64" fmla="*/ 213 w 334"/>
                <a:gd name="T65" fmla="*/ 129 h 338"/>
                <a:gd name="T66" fmla="*/ 230 w 334"/>
                <a:gd name="T67" fmla="*/ 97 h 338"/>
                <a:gd name="T68" fmla="*/ 270 w 334"/>
                <a:gd name="T69" fmla="*/ 98 h 338"/>
                <a:gd name="T70" fmla="*/ 286 w 334"/>
                <a:gd name="T71" fmla="*/ 134 h 338"/>
                <a:gd name="T72" fmla="*/ 198 w 334"/>
                <a:gd name="T73" fmla="*/ 156 h 338"/>
                <a:gd name="T74" fmla="*/ 300 w 334"/>
                <a:gd name="T75" fmla="*/ 95 h 338"/>
                <a:gd name="T76" fmla="*/ 184 w 334"/>
                <a:gd name="T77" fmla="*/ 188 h 338"/>
                <a:gd name="T78" fmla="*/ 194 w 334"/>
                <a:gd name="T79" fmla="*/ 188 h 338"/>
                <a:gd name="T80" fmla="*/ 283 w 334"/>
                <a:gd name="T81" fmla="*/ 187 h 338"/>
                <a:gd name="T82" fmla="*/ 188 w 334"/>
                <a:gd name="T83" fmla="*/ 184 h 338"/>
                <a:gd name="T84" fmla="*/ 149 w 334"/>
                <a:gd name="T85" fmla="*/ 138 h 338"/>
                <a:gd name="T86" fmla="*/ 114 w 334"/>
                <a:gd name="T87" fmla="*/ 124 h 338"/>
                <a:gd name="T88" fmla="*/ 171 w 334"/>
                <a:gd name="T89" fmla="*/ 178 h 338"/>
                <a:gd name="T90" fmla="*/ 185 w 334"/>
                <a:gd name="T91" fmla="*/ 271 h 338"/>
                <a:gd name="T92" fmla="*/ 101 w 334"/>
                <a:gd name="T93" fmla="*/ 189 h 338"/>
                <a:gd name="T94" fmla="*/ 66 w 334"/>
                <a:gd name="T95" fmla="*/ 176 h 338"/>
                <a:gd name="T96" fmla="*/ 139 w 334"/>
                <a:gd name="T97" fmla="*/ 175 h 338"/>
                <a:gd name="T98" fmla="*/ 43 w 334"/>
                <a:gd name="T99" fmla="*/ 170 h 338"/>
                <a:gd name="T100" fmla="*/ 106 w 334"/>
                <a:gd name="T101" fmla="*/ 170 h 338"/>
                <a:gd name="T102" fmla="*/ 141 w 334"/>
                <a:gd name="T103" fmla="*/ 174 h 338"/>
                <a:gd name="T104" fmla="*/ 112 w 334"/>
                <a:gd name="T105" fmla="*/ 226 h 338"/>
                <a:gd name="T106" fmla="*/ 153 w 334"/>
                <a:gd name="T107" fmla="*/ 184 h 338"/>
                <a:gd name="T108" fmla="*/ 123 w 334"/>
                <a:gd name="T109" fmla="*/ 206 h 338"/>
                <a:gd name="T110" fmla="*/ 93 w 334"/>
                <a:gd name="T111" fmla="*/ 261 h 338"/>
                <a:gd name="T112" fmla="*/ 158 w 334"/>
                <a:gd name="T113" fmla="*/ 184 h 338"/>
                <a:gd name="T114" fmla="*/ 131 w 334"/>
                <a:gd name="T115" fmla="*/ 276 h 338"/>
                <a:gd name="T116" fmla="*/ 105 w 334"/>
                <a:gd name="T117" fmla="*/ 30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4" h="338">
                  <a:moveTo>
                    <a:pt x="138" y="156"/>
                  </a:moveTo>
                  <a:cubicBezTo>
                    <a:pt x="140" y="160"/>
                    <a:pt x="140" y="160"/>
                    <a:pt x="140" y="160"/>
                  </a:cubicBezTo>
                  <a:cubicBezTo>
                    <a:pt x="143" y="163"/>
                    <a:pt x="143" y="163"/>
                    <a:pt x="143" y="163"/>
                  </a:cubicBezTo>
                  <a:cubicBezTo>
                    <a:pt x="147" y="167"/>
                    <a:pt x="147" y="167"/>
                    <a:pt x="147" y="167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6" y="174"/>
                    <a:pt x="156" y="174"/>
                    <a:pt x="156" y="174"/>
                  </a:cubicBezTo>
                  <a:cubicBezTo>
                    <a:pt x="159" y="176"/>
                    <a:pt x="159" y="176"/>
                    <a:pt x="159" y="176"/>
                  </a:cubicBezTo>
                  <a:cubicBezTo>
                    <a:pt x="163" y="178"/>
                    <a:pt x="163" y="178"/>
                    <a:pt x="163" y="178"/>
                  </a:cubicBezTo>
                  <a:cubicBezTo>
                    <a:pt x="165" y="179"/>
                    <a:pt x="165" y="179"/>
                    <a:pt x="165" y="179"/>
                  </a:cubicBezTo>
                  <a:cubicBezTo>
                    <a:pt x="165" y="179"/>
                    <a:pt x="165" y="179"/>
                    <a:pt x="165" y="179"/>
                  </a:cubicBezTo>
                  <a:cubicBezTo>
                    <a:pt x="165" y="179"/>
                    <a:pt x="165" y="179"/>
                    <a:pt x="165" y="179"/>
                  </a:cubicBezTo>
                  <a:cubicBezTo>
                    <a:pt x="166" y="180"/>
                    <a:pt x="166" y="180"/>
                    <a:pt x="166" y="180"/>
                  </a:cubicBezTo>
                  <a:cubicBezTo>
                    <a:pt x="166" y="182"/>
                    <a:pt x="166" y="182"/>
                    <a:pt x="166" y="182"/>
                  </a:cubicBezTo>
                  <a:cubicBezTo>
                    <a:pt x="166" y="184"/>
                    <a:pt x="166" y="184"/>
                    <a:pt x="166" y="184"/>
                  </a:cubicBezTo>
                  <a:cubicBezTo>
                    <a:pt x="166" y="187"/>
                    <a:pt x="166" y="187"/>
                    <a:pt x="166" y="187"/>
                  </a:cubicBezTo>
                  <a:cubicBezTo>
                    <a:pt x="166" y="188"/>
                    <a:pt x="166" y="188"/>
                    <a:pt x="166" y="188"/>
                  </a:cubicBezTo>
                  <a:cubicBezTo>
                    <a:pt x="166" y="190"/>
                    <a:pt x="166" y="190"/>
                    <a:pt x="166" y="190"/>
                  </a:cubicBezTo>
                  <a:cubicBezTo>
                    <a:pt x="166" y="194"/>
                    <a:pt x="166" y="194"/>
                    <a:pt x="166" y="194"/>
                  </a:cubicBezTo>
                  <a:cubicBezTo>
                    <a:pt x="166" y="197"/>
                    <a:pt x="166" y="197"/>
                    <a:pt x="166" y="197"/>
                  </a:cubicBezTo>
                  <a:cubicBezTo>
                    <a:pt x="166" y="202"/>
                    <a:pt x="166" y="202"/>
                    <a:pt x="166" y="202"/>
                  </a:cubicBezTo>
                  <a:cubicBezTo>
                    <a:pt x="165" y="207"/>
                    <a:pt x="165" y="207"/>
                    <a:pt x="165" y="207"/>
                  </a:cubicBezTo>
                  <a:cubicBezTo>
                    <a:pt x="165" y="212"/>
                    <a:pt x="165" y="212"/>
                    <a:pt x="165" y="212"/>
                  </a:cubicBezTo>
                  <a:cubicBezTo>
                    <a:pt x="165" y="217"/>
                    <a:pt x="165" y="217"/>
                    <a:pt x="165" y="217"/>
                  </a:cubicBezTo>
                  <a:cubicBezTo>
                    <a:pt x="164" y="223"/>
                    <a:pt x="164" y="223"/>
                    <a:pt x="164" y="223"/>
                  </a:cubicBezTo>
                  <a:cubicBezTo>
                    <a:pt x="163" y="229"/>
                    <a:pt x="163" y="229"/>
                    <a:pt x="163" y="229"/>
                  </a:cubicBezTo>
                  <a:cubicBezTo>
                    <a:pt x="163" y="235"/>
                    <a:pt x="163" y="235"/>
                    <a:pt x="163" y="235"/>
                  </a:cubicBezTo>
                  <a:cubicBezTo>
                    <a:pt x="162" y="241"/>
                    <a:pt x="162" y="241"/>
                    <a:pt x="162" y="241"/>
                  </a:cubicBezTo>
                  <a:cubicBezTo>
                    <a:pt x="161" y="247"/>
                    <a:pt x="161" y="247"/>
                    <a:pt x="161" y="247"/>
                  </a:cubicBezTo>
                  <a:cubicBezTo>
                    <a:pt x="160" y="253"/>
                    <a:pt x="160" y="253"/>
                    <a:pt x="160" y="253"/>
                  </a:cubicBezTo>
                  <a:cubicBezTo>
                    <a:pt x="159" y="259"/>
                    <a:pt x="159" y="259"/>
                    <a:pt x="159" y="259"/>
                  </a:cubicBezTo>
                  <a:cubicBezTo>
                    <a:pt x="158" y="265"/>
                    <a:pt x="158" y="265"/>
                    <a:pt x="158" y="265"/>
                  </a:cubicBezTo>
                  <a:cubicBezTo>
                    <a:pt x="157" y="271"/>
                    <a:pt x="157" y="271"/>
                    <a:pt x="157" y="271"/>
                  </a:cubicBezTo>
                  <a:cubicBezTo>
                    <a:pt x="155" y="277"/>
                    <a:pt x="155" y="277"/>
                    <a:pt x="155" y="277"/>
                  </a:cubicBezTo>
                  <a:cubicBezTo>
                    <a:pt x="154" y="282"/>
                    <a:pt x="154" y="282"/>
                    <a:pt x="154" y="282"/>
                  </a:cubicBezTo>
                  <a:cubicBezTo>
                    <a:pt x="153" y="288"/>
                    <a:pt x="153" y="288"/>
                    <a:pt x="153" y="288"/>
                  </a:cubicBezTo>
                  <a:cubicBezTo>
                    <a:pt x="151" y="293"/>
                    <a:pt x="151" y="293"/>
                    <a:pt x="151" y="293"/>
                  </a:cubicBezTo>
                  <a:cubicBezTo>
                    <a:pt x="149" y="298"/>
                    <a:pt x="149" y="298"/>
                    <a:pt x="149" y="298"/>
                  </a:cubicBezTo>
                  <a:cubicBezTo>
                    <a:pt x="148" y="303"/>
                    <a:pt x="148" y="303"/>
                    <a:pt x="148" y="303"/>
                  </a:cubicBezTo>
                  <a:cubicBezTo>
                    <a:pt x="146" y="307"/>
                    <a:pt x="146" y="307"/>
                    <a:pt x="146" y="307"/>
                  </a:cubicBezTo>
                  <a:cubicBezTo>
                    <a:pt x="144" y="311"/>
                    <a:pt x="144" y="311"/>
                    <a:pt x="144" y="311"/>
                  </a:cubicBezTo>
                  <a:cubicBezTo>
                    <a:pt x="142" y="315"/>
                    <a:pt x="142" y="315"/>
                    <a:pt x="142" y="315"/>
                  </a:cubicBezTo>
                  <a:cubicBezTo>
                    <a:pt x="140" y="318"/>
                    <a:pt x="140" y="318"/>
                    <a:pt x="140" y="318"/>
                  </a:cubicBezTo>
                  <a:cubicBezTo>
                    <a:pt x="137" y="320"/>
                    <a:pt x="137" y="320"/>
                    <a:pt x="137" y="320"/>
                  </a:cubicBezTo>
                  <a:cubicBezTo>
                    <a:pt x="136" y="322"/>
                    <a:pt x="136" y="322"/>
                    <a:pt x="136" y="322"/>
                  </a:cubicBezTo>
                  <a:cubicBezTo>
                    <a:pt x="134" y="323"/>
                    <a:pt x="134" y="323"/>
                    <a:pt x="134" y="323"/>
                  </a:cubicBezTo>
                  <a:cubicBezTo>
                    <a:pt x="133" y="325"/>
                    <a:pt x="133" y="325"/>
                    <a:pt x="133" y="325"/>
                  </a:cubicBezTo>
                  <a:cubicBezTo>
                    <a:pt x="131" y="327"/>
                    <a:pt x="131" y="327"/>
                    <a:pt x="131" y="327"/>
                  </a:cubicBezTo>
                  <a:cubicBezTo>
                    <a:pt x="129" y="329"/>
                    <a:pt x="129" y="329"/>
                    <a:pt x="129" y="329"/>
                  </a:cubicBezTo>
                  <a:cubicBezTo>
                    <a:pt x="126" y="330"/>
                    <a:pt x="126" y="330"/>
                    <a:pt x="126" y="330"/>
                  </a:cubicBezTo>
                  <a:cubicBezTo>
                    <a:pt x="124" y="332"/>
                    <a:pt x="124" y="332"/>
                    <a:pt x="124" y="332"/>
                  </a:cubicBezTo>
                  <a:cubicBezTo>
                    <a:pt x="121" y="334"/>
                    <a:pt x="121" y="334"/>
                    <a:pt x="121" y="334"/>
                  </a:cubicBezTo>
                  <a:cubicBezTo>
                    <a:pt x="118" y="335"/>
                    <a:pt x="118" y="335"/>
                    <a:pt x="118" y="335"/>
                  </a:cubicBezTo>
                  <a:cubicBezTo>
                    <a:pt x="115" y="336"/>
                    <a:pt x="115" y="336"/>
                    <a:pt x="115" y="336"/>
                  </a:cubicBezTo>
                  <a:cubicBezTo>
                    <a:pt x="112" y="337"/>
                    <a:pt x="112" y="337"/>
                    <a:pt x="112" y="337"/>
                  </a:cubicBezTo>
                  <a:cubicBezTo>
                    <a:pt x="109" y="338"/>
                    <a:pt x="109" y="338"/>
                    <a:pt x="109" y="338"/>
                  </a:cubicBezTo>
                  <a:cubicBezTo>
                    <a:pt x="106" y="338"/>
                    <a:pt x="106" y="338"/>
                    <a:pt x="106" y="338"/>
                  </a:cubicBezTo>
                  <a:cubicBezTo>
                    <a:pt x="103" y="337"/>
                    <a:pt x="103" y="337"/>
                    <a:pt x="103" y="337"/>
                  </a:cubicBezTo>
                  <a:cubicBezTo>
                    <a:pt x="100" y="336"/>
                    <a:pt x="100" y="336"/>
                    <a:pt x="100" y="336"/>
                  </a:cubicBezTo>
                  <a:cubicBezTo>
                    <a:pt x="97" y="334"/>
                    <a:pt x="97" y="334"/>
                    <a:pt x="97" y="334"/>
                  </a:cubicBezTo>
                  <a:cubicBezTo>
                    <a:pt x="95" y="333"/>
                    <a:pt x="95" y="333"/>
                    <a:pt x="95" y="333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1" y="329"/>
                    <a:pt x="91" y="329"/>
                    <a:pt x="91" y="329"/>
                  </a:cubicBezTo>
                  <a:cubicBezTo>
                    <a:pt x="89" y="327"/>
                    <a:pt x="89" y="327"/>
                    <a:pt x="89" y="327"/>
                  </a:cubicBezTo>
                  <a:cubicBezTo>
                    <a:pt x="88" y="324"/>
                    <a:pt x="88" y="324"/>
                    <a:pt x="88" y="324"/>
                  </a:cubicBezTo>
                  <a:cubicBezTo>
                    <a:pt x="86" y="321"/>
                    <a:pt x="86" y="321"/>
                    <a:pt x="86" y="321"/>
                  </a:cubicBezTo>
                  <a:cubicBezTo>
                    <a:pt x="84" y="317"/>
                    <a:pt x="84" y="317"/>
                    <a:pt x="84" y="317"/>
                  </a:cubicBezTo>
                  <a:cubicBezTo>
                    <a:pt x="82" y="313"/>
                    <a:pt x="82" y="313"/>
                    <a:pt x="82" y="313"/>
                  </a:cubicBezTo>
                  <a:cubicBezTo>
                    <a:pt x="82" y="310"/>
                    <a:pt x="82" y="310"/>
                    <a:pt x="82" y="310"/>
                  </a:cubicBezTo>
                  <a:cubicBezTo>
                    <a:pt x="82" y="306"/>
                    <a:pt x="82" y="306"/>
                    <a:pt x="82" y="306"/>
                  </a:cubicBezTo>
                  <a:cubicBezTo>
                    <a:pt x="82" y="301"/>
                    <a:pt x="82" y="301"/>
                    <a:pt x="82" y="301"/>
                  </a:cubicBezTo>
                  <a:cubicBezTo>
                    <a:pt x="81" y="295"/>
                    <a:pt x="81" y="295"/>
                    <a:pt x="81" y="295"/>
                  </a:cubicBezTo>
                  <a:cubicBezTo>
                    <a:pt x="80" y="288"/>
                    <a:pt x="80" y="288"/>
                    <a:pt x="80" y="288"/>
                  </a:cubicBezTo>
                  <a:cubicBezTo>
                    <a:pt x="76" y="280"/>
                    <a:pt x="76" y="280"/>
                    <a:pt x="76" y="280"/>
                  </a:cubicBezTo>
                  <a:cubicBezTo>
                    <a:pt x="71" y="273"/>
                    <a:pt x="71" y="273"/>
                    <a:pt x="71" y="273"/>
                  </a:cubicBezTo>
                  <a:cubicBezTo>
                    <a:pt x="63" y="266"/>
                    <a:pt x="63" y="266"/>
                    <a:pt x="63" y="266"/>
                  </a:cubicBezTo>
                  <a:cubicBezTo>
                    <a:pt x="59" y="262"/>
                    <a:pt x="59" y="262"/>
                    <a:pt x="59" y="262"/>
                  </a:cubicBezTo>
                  <a:cubicBezTo>
                    <a:pt x="56" y="258"/>
                    <a:pt x="56" y="258"/>
                    <a:pt x="56" y="258"/>
                  </a:cubicBezTo>
                  <a:cubicBezTo>
                    <a:pt x="54" y="254"/>
                    <a:pt x="54" y="254"/>
                    <a:pt x="54" y="254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4" y="246"/>
                    <a:pt x="54" y="246"/>
                    <a:pt x="54" y="246"/>
                  </a:cubicBezTo>
                  <a:cubicBezTo>
                    <a:pt x="55" y="242"/>
                    <a:pt x="55" y="242"/>
                    <a:pt x="55" y="242"/>
                  </a:cubicBezTo>
                  <a:cubicBezTo>
                    <a:pt x="57" y="239"/>
                    <a:pt x="57" y="239"/>
                    <a:pt x="57" y="239"/>
                  </a:cubicBezTo>
                  <a:cubicBezTo>
                    <a:pt x="59" y="235"/>
                    <a:pt x="59" y="235"/>
                    <a:pt x="59" y="235"/>
                  </a:cubicBezTo>
                  <a:cubicBezTo>
                    <a:pt x="61" y="232"/>
                    <a:pt x="61" y="232"/>
                    <a:pt x="61" y="232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6" y="226"/>
                    <a:pt x="66" y="226"/>
                    <a:pt x="66" y="226"/>
                  </a:cubicBezTo>
                  <a:cubicBezTo>
                    <a:pt x="69" y="223"/>
                    <a:pt x="69" y="223"/>
                    <a:pt x="69" y="223"/>
                  </a:cubicBezTo>
                  <a:cubicBezTo>
                    <a:pt x="71" y="221"/>
                    <a:pt x="71" y="221"/>
                    <a:pt x="71" y="221"/>
                  </a:cubicBezTo>
                  <a:cubicBezTo>
                    <a:pt x="73" y="220"/>
                    <a:pt x="73" y="220"/>
                    <a:pt x="73" y="220"/>
                  </a:cubicBezTo>
                  <a:cubicBezTo>
                    <a:pt x="74" y="219"/>
                    <a:pt x="74" y="219"/>
                    <a:pt x="74" y="219"/>
                  </a:cubicBezTo>
                  <a:cubicBezTo>
                    <a:pt x="74" y="219"/>
                    <a:pt x="74" y="219"/>
                    <a:pt x="74" y="219"/>
                  </a:cubicBezTo>
                  <a:cubicBezTo>
                    <a:pt x="74" y="219"/>
                    <a:pt x="74" y="219"/>
                    <a:pt x="74" y="219"/>
                  </a:cubicBezTo>
                  <a:cubicBezTo>
                    <a:pt x="73" y="219"/>
                    <a:pt x="73" y="219"/>
                    <a:pt x="73" y="219"/>
                  </a:cubicBezTo>
                  <a:cubicBezTo>
                    <a:pt x="72" y="219"/>
                    <a:pt x="72" y="219"/>
                    <a:pt x="72" y="219"/>
                  </a:cubicBezTo>
                  <a:cubicBezTo>
                    <a:pt x="70" y="220"/>
                    <a:pt x="70" y="220"/>
                    <a:pt x="70" y="220"/>
                  </a:cubicBezTo>
                  <a:cubicBezTo>
                    <a:pt x="68" y="220"/>
                    <a:pt x="68" y="220"/>
                    <a:pt x="68" y="220"/>
                  </a:cubicBezTo>
                  <a:cubicBezTo>
                    <a:pt x="66" y="221"/>
                    <a:pt x="66" y="221"/>
                    <a:pt x="66" y="221"/>
                  </a:cubicBezTo>
                  <a:cubicBezTo>
                    <a:pt x="64" y="222"/>
                    <a:pt x="64" y="222"/>
                    <a:pt x="64" y="222"/>
                  </a:cubicBezTo>
                  <a:cubicBezTo>
                    <a:pt x="61" y="222"/>
                    <a:pt x="61" y="222"/>
                    <a:pt x="61" y="222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3"/>
                    <a:pt x="54" y="223"/>
                    <a:pt x="54" y="223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47" y="223"/>
                    <a:pt x="47" y="223"/>
                    <a:pt x="47" y="223"/>
                  </a:cubicBezTo>
                  <a:cubicBezTo>
                    <a:pt x="43" y="223"/>
                    <a:pt x="43" y="223"/>
                    <a:pt x="43" y="223"/>
                  </a:cubicBezTo>
                  <a:cubicBezTo>
                    <a:pt x="39" y="223"/>
                    <a:pt x="39" y="223"/>
                    <a:pt x="39" y="223"/>
                  </a:cubicBezTo>
                  <a:cubicBezTo>
                    <a:pt x="36" y="222"/>
                    <a:pt x="36" y="222"/>
                    <a:pt x="36" y="222"/>
                  </a:cubicBezTo>
                  <a:cubicBezTo>
                    <a:pt x="32" y="222"/>
                    <a:pt x="32" y="222"/>
                    <a:pt x="32" y="222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16" y="213"/>
                    <a:pt x="16" y="213"/>
                    <a:pt x="16" y="213"/>
                  </a:cubicBezTo>
                  <a:cubicBezTo>
                    <a:pt x="11" y="208"/>
                    <a:pt x="11" y="208"/>
                    <a:pt x="11" y="208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1" y="168"/>
                    <a:pt x="1" y="168"/>
                    <a:pt x="1" y="168"/>
                  </a:cubicBezTo>
                  <a:cubicBezTo>
                    <a:pt x="3" y="164"/>
                    <a:pt x="3" y="164"/>
                    <a:pt x="3" y="164"/>
                  </a:cubicBezTo>
                  <a:cubicBezTo>
                    <a:pt x="5" y="160"/>
                    <a:pt x="5" y="160"/>
                    <a:pt x="5" y="160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12" y="148"/>
                    <a:pt x="12" y="148"/>
                    <a:pt x="12" y="148"/>
                  </a:cubicBezTo>
                  <a:cubicBezTo>
                    <a:pt x="16" y="144"/>
                    <a:pt x="16" y="144"/>
                    <a:pt x="16" y="144"/>
                  </a:cubicBezTo>
                  <a:cubicBezTo>
                    <a:pt x="20" y="140"/>
                    <a:pt x="20" y="140"/>
                    <a:pt x="20" y="140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31" y="135"/>
                    <a:pt x="31" y="135"/>
                    <a:pt x="31" y="135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60" y="133"/>
                    <a:pt x="60" y="133"/>
                    <a:pt x="60" y="133"/>
                  </a:cubicBezTo>
                  <a:cubicBezTo>
                    <a:pt x="68" y="134"/>
                    <a:pt x="68" y="134"/>
                    <a:pt x="68" y="134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84" y="138"/>
                    <a:pt x="84" y="138"/>
                    <a:pt x="84" y="138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11" y="146"/>
                    <a:pt x="111" y="146"/>
                    <a:pt x="111" y="146"/>
                  </a:cubicBezTo>
                  <a:cubicBezTo>
                    <a:pt x="117" y="148"/>
                    <a:pt x="117" y="148"/>
                    <a:pt x="117" y="148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30" y="153"/>
                    <a:pt x="130" y="153"/>
                    <a:pt x="130" y="153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7" y="156"/>
                    <a:pt x="137" y="156"/>
                    <a:pt x="137" y="156"/>
                  </a:cubicBezTo>
                  <a:cubicBezTo>
                    <a:pt x="138" y="156"/>
                    <a:pt x="138" y="156"/>
                    <a:pt x="138" y="156"/>
                  </a:cubicBezTo>
                  <a:close/>
                  <a:moveTo>
                    <a:pt x="153" y="139"/>
                  </a:moveTo>
                  <a:cubicBezTo>
                    <a:pt x="153" y="139"/>
                    <a:pt x="153" y="139"/>
                    <a:pt x="153" y="139"/>
                  </a:cubicBezTo>
                  <a:cubicBezTo>
                    <a:pt x="157" y="141"/>
                    <a:pt x="157" y="141"/>
                    <a:pt x="157" y="141"/>
                  </a:cubicBezTo>
                  <a:cubicBezTo>
                    <a:pt x="160" y="144"/>
                    <a:pt x="160" y="144"/>
                    <a:pt x="160" y="144"/>
                  </a:cubicBezTo>
                  <a:cubicBezTo>
                    <a:pt x="164" y="148"/>
                    <a:pt x="164" y="148"/>
                    <a:pt x="164" y="148"/>
                  </a:cubicBezTo>
                  <a:cubicBezTo>
                    <a:pt x="167" y="153"/>
                    <a:pt x="167" y="153"/>
                    <a:pt x="167" y="153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73" y="161"/>
                    <a:pt x="173" y="161"/>
                    <a:pt x="173" y="161"/>
                  </a:cubicBezTo>
                  <a:cubicBezTo>
                    <a:pt x="175" y="164"/>
                    <a:pt x="175" y="164"/>
                    <a:pt x="175" y="164"/>
                  </a:cubicBezTo>
                  <a:cubicBezTo>
                    <a:pt x="175" y="166"/>
                    <a:pt x="175" y="166"/>
                    <a:pt x="175" y="166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7" y="167"/>
                    <a:pt x="177" y="167"/>
                    <a:pt x="177" y="167"/>
                  </a:cubicBezTo>
                  <a:cubicBezTo>
                    <a:pt x="178" y="167"/>
                    <a:pt x="178" y="167"/>
                    <a:pt x="178" y="167"/>
                  </a:cubicBezTo>
                  <a:cubicBezTo>
                    <a:pt x="180" y="167"/>
                    <a:pt x="180" y="167"/>
                    <a:pt x="180" y="167"/>
                  </a:cubicBezTo>
                  <a:cubicBezTo>
                    <a:pt x="183" y="168"/>
                    <a:pt x="183" y="168"/>
                    <a:pt x="183" y="168"/>
                  </a:cubicBezTo>
                  <a:cubicBezTo>
                    <a:pt x="184" y="168"/>
                    <a:pt x="184" y="168"/>
                    <a:pt x="184" y="168"/>
                  </a:cubicBezTo>
                  <a:cubicBezTo>
                    <a:pt x="186" y="168"/>
                    <a:pt x="186" y="168"/>
                    <a:pt x="186" y="168"/>
                  </a:cubicBezTo>
                  <a:cubicBezTo>
                    <a:pt x="190" y="168"/>
                    <a:pt x="190" y="168"/>
                    <a:pt x="190" y="168"/>
                  </a:cubicBezTo>
                  <a:cubicBezTo>
                    <a:pt x="194" y="167"/>
                    <a:pt x="194" y="167"/>
                    <a:pt x="194" y="167"/>
                  </a:cubicBezTo>
                  <a:cubicBezTo>
                    <a:pt x="199" y="167"/>
                    <a:pt x="199" y="167"/>
                    <a:pt x="199" y="167"/>
                  </a:cubicBezTo>
                  <a:cubicBezTo>
                    <a:pt x="203" y="167"/>
                    <a:pt x="203" y="167"/>
                    <a:pt x="203" y="167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14" y="166"/>
                    <a:pt x="214" y="166"/>
                    <a:pt x="214" y="166"/>
                  </a:cubicBezTo>
                  <a:cubicBezTo>
                    <a:pt x="219" y="166"/>
                    <a:pt x="219" y="166"/>
                    <a:pt x="219" y="166"/>
                  </a:cubicBezTo>
                  <a:cubicBezTo>
                    <a:pt x="225" y="165"/>
                    <a:pt x="225" y="165"/>
                    <a:pt x="225" y="165"/>
                  </a:cubicBezTo>
                  <a:cubicBezTo>
                    <a:pt x="231" y="165"/>
                    <a:pt x="231" y="165"/>
                    <a:pt x="231" y="165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243" y="163"/>
                    <a:pt x="243" y="163"/>
                    <a:pt x="243" y="163"/>
                  </a:cubicBezTo>
                  <a:cubicBezTo>
                    <a:pt x="249" y="162"/>
                    <a:pt x="249" y="162"/>
                    <a:pt x="249" y="162"/>
                  </a:cubicBezTo>
                  <a:cubicBezTo>
                    <a:pt x="255" y="161"/>
                    <a:pt x="255" y="161"/>
                    <a:pt x="255" y="161"/>
                  </a:cubicBezTo>
                  <a:cubicBezTo>
                    <a:pt x="261" y="160"/>
                    <a:pt x="261" y="160"/>
                    <a:pt x="261" y="160"/>
                  </a:cubicBezTo>
                  <a:cubicBezTo>
                    <a:pt x="267" y="159"/>
                    <a:pt x="267" y="159"/>
                    <a:pt x="267" y="159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9" y="156"/>
                    <a:pt x="279" y="156"/>
                    <a:pt x="279" y="156"/>
                  </a:cubicBezTo>
                  <a:cubicBezTo>
                    <a:pt x="284" y="155"/>
                    <a:pt x="284" y="155"/>
                    <a:pt x="284" y="155"/>
                  </a:cubicBezTo>
                  <a:cubicBezTo>
                    <a:pt x="290" y="153"/>
                    <a:pt x="290" y="153"/>
                    <a:pt x="290" y="153"/>
                  </a:cubicBezTo>
                  <a:cubicBezTo>
                    <a:pt x="295" y="152"/>
                    <a:pt x="295" y="152"/>
                    <a:pt x="295" y="152"/>
                  </a:cubicBezTo>
                  <a:cubicBezTo>
                    <a:pt x="299" y="150"/>
                    <a:pt x="299" y="150"/>
                    <a:pt x="299" y="150"/>
                  </a:cubicBezTo>
                  <a:cubicBezTo>
                    <a:pt x="297" y="151"/>
                    <a:pt x="297" y="151"/>
                    <a:pt x="297" y="151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11" y="144"/>
                    <a:pt x="311" y="144"/>
                    <a:pt x="311" y="144"/>
                  </a:cubicBezTo>
                  <a:cubicBezTo>
                    <a:pt x="314" y="142"/>
                    <a:pt x="314" y="142"/>
                    <a:pt x="314" y="142"/>
                  </a:cubicBezTo>
                  <a:cubicBezTo>
                    <a:pt x="317" y="140"/>
                    <a:pt x="317" y="140"/>
                    <a:pt x="317" y="140"/>
                  </a:cubicBezTo>
                  <a:cubicBezTo>
                    <a:pt x="318" y="138"/>
                    <a:pt x="318" y="138"/>
                    <a:pt x="318" y="138"/>
                  </a:cubicBezTo>
                  <a:cubicBezTo>
                    <a:pt x="319" y="137"/>
                    <a:pt x="319" y="137"/>
                    <a:pt x="319" y="137"/>
                  </a:cubicBezTo>
                  <a:cubicBezTo>
                    <a:pt x="321" y="135"/>
                    <a:pt x="321" y="135"/>
                    <a:pt x="321" y="135"/>
                  </a:cubicBezTo>
                  <a:cubicBezTo>
                    <a:pt x="323" y="133"/>
                    <a:pt x="323" y="133"/>
                    <a:pt x="323" y="133"/>
                  </a:cubicBezTo>
                  <a:cubicBezTo>
                    <a:pt x="325" y="131"/>
                    <a:pt x="325" y="131"/>
                    <a:pt x="325" y="131"/>
                  </a:cubicBezTo>
                  <a:cubicBezTo>
                    <a:pt x="327" y="129"/>
                    <a:pt x="327" y="129"/>
                    <a:pt x="327" y="129"/>
                  </a:cubicBezTo>
                  <a:cubicBezTo>
                    <a:pt x="328" y="126"/>
                    <a:pt x="328" y="126"/>
                    <a:pt x="328" y="126"/>
                  </a:cubicBezTo>
                  <a:cubicBezTo>
                    <a:pt x="330" y="123"/>
                    <a:pt x="330" y="123"/>
                    <a:pt x="330" y="123"/>
                  </a:cubicBezTo>
                  <a:cubicBezTo>
                    <a:pt x="331" y="121"/>
                    <a:pt x="331" y="121"/>
                    <a:pt x="331" y="121"/>
                  </a:cubicBezTo>
                  <a:cubicBezTo>
                    <a:pt x="333" y="118"/>
                    <a:pt x="333" y="118"/>
                    <a:pt x="333" y="118"/>
                  </a:cubicBezTo>
                  <a:cubicBezTo>
                    <a:pt x="333" y="115"/>
                    <a:pt x="333" y="115"/>
                    <a:pt x="333" y="115"/>
                  </a:cubicBezTo>
                  <a:cubicBezTo>
                    <a:pt x="334" y="112"/>
                    <a:pt x="334" y="112"/>
                    <a:pt x="334" y="112"/>
                  </a:cubicBezTo>
                  <a:cubicBezTo>
                    <a:pt x="334" y="109"/>
                    <a:pt x="334" y="109"/>
                    <a:pt x="334" y="109"/>
                  </a:cubicBezTo>
                  <a:cubicBezTo>
                    <a:pt x="333" y="106"/>
                    <a:pt x="333" y="106"/>
                    <a:pt x="333" y="106"/>
                  </a:cubicBezTo>
                  <a:cubicBezTo>
                    <a:pt x="333" y="103"/>
                    <a:pt x="333" y="103"/>
                    <a:pt x="333" y="103"/>
                  </a:cubicBezTo>
                  <a:cubicBezTo>
                    <a:pt x="331" y="100"/>
                    <a:pt x="331" y="100"/>
                    <a:pt x="331" y="100"/>
                  </a:cubicBezTo>
                  <a:cubicBezTo>
                    <a:pt x="330" y="98"/>
                    <a:pt x="330" y="98"/>
                    <a:pt x="330" y="98"/>
                  </a:cubicBezTo>
                  <a:cubicBezTo>
                    <a:pt x="328" y="96"/>
                    <a:pt x="328" y="96"/>
                    <a:pt x="328" y="96"/>
                  </a:cubicBezTo>
                  <a:cubicBezTo>
                    <a:pt x="326" y="94"/>
                    <a:pt x="326" y="94"/>
                    <a:pt x="326" y="94"/>
                  </a:cubicBezTo>
                  <a:cubicBezTo>
                    <a:pt x="323" y="92"/>
                    <a:pt x="323" y="92"/>
                    <a:pt x="323" y="92"/>
                  </a:cubicBezTo>
                  <a:cubicBezTo>
                    <a:pt x="321" y="90"/>
                    <a:pt x="321" y="90"/>
                    <a:pt x="321" y="90"/>
                  </a:cubicBezTo>
                  <a:cubicBezTo>
                    <a:pt x="318" y="88"/>
                    <a:pt x="318" y="88"/>
                    <a:pt x="318" y="88"/>
                  </a:cubicBezTo>
                  <a:cubicBezTo>
                    <a:pt x="314" y="86"/>
                    <a:pt x="314" y="86"/>
                    <a:pt x="314" y="86"/>
                  </a:cubicBezTo>
                  <a:cubicBezTo>
                    <a:pt x="310" y="84"/>
                    <a:pt x="310" y="84"/>
                    <a:pt x="310" y="84"/>
                  </a:cubicBezTo>
                  <a:cubicBezTo>
                    <a:pt x="307" y="84"/>
                    <a:pt x="307" y="84"/>
                    <a:pt x="307" y="84"/>
                  </a:cubicBezTo>
                  <a:cubicBezTo>
                    <a:pt x="303" y="84"/>
                    <a:pt x="303" y="84"/>
                    <a:pt x="303" y="84"/>
                  </a:cubicBezTo>
                  <a:cubicBezTo>
                    <a:pt x="298" y="84"/>
                    <a:pt x="298" y="84"/>
                    <a:pt x="298" y="84"/>
                  </a:cubicBezTo>
                  <a:cubicBezTo>
                    <a:pt x="292" y="83"/>
                    <a:pt x="292" y="83"/>
                    <a:pt x="292" y="83"/>
                  </a:cubicBezTo>
                  <a:cubicBezTo>
                    <a:pt x="285" y="82"/>
                    <a:pt x="285" y="82"/>
                    <a:pt x="285" y="82"/>
                  </a:cubicBezTo>
                  <a:cubicBezTo>
                    <a:pt x="278" y="78"/>
                    <a:pt x="278" y="78"/>
                    <a:pt x="278" y="78"/>
                  </a:cubicBezTo>
                  <a:cubicBezTo>
                    <a:pt x="270" y="73"/>
                    <a:pt x="270" y="73"/>
                    <a:pt x="270" y="73"/>
                  </a:cubicBezTo>
                  <a:cubicBezTo>
                    <a:pt x="263" y="64"/>
                    <a:pt x="263" y="64"/>
                    <a:pt x="263" y="64"/>
                  </a:cubicBezTo>
                  <a:cubicBezTo>
                    <a:pt x="259" y="60"/>
                    <a:pt x="259" y="60"/>
                    <a:pt x="259" y="60"/>
                  </a:cubicBezTo>
                  <a:cubicBezTo>
                    <a:pt x="255" y="57"/>
                    <a:pt x="255" y="57"/>
                    <a:pt x="255" y="57"/>
                  </a:cubicBezTo>
                  <a:cubicBezTo>
                    <a:pt x="252" y="56"/>
                    <a:pt x="252" y="56"/>
                    <a:pt x="252" y="56"/>
                  </a:cubicBezTo>
                  <a:cubicBezTo>
                    <a:pt x="248" y="55"/>
                    <a:pt x="248" y="55"/>
                    <a:pt x="248" y="55"/>
                  </a:cubicBezTo>
                  <a:cubicBezTo>
                    <a:pt x="244" y="55"/>
                    <a:pt x="244" y="55"/>
                    <a:pt x="244" y="55"/>
                  </a:cubicBezTo>
                  <a:cubicBezTo>
                    <a:pt x="240" y="56"/>
                    <a:pt x="240" y="56"/>
                    <a:pt x="240" y="56"/>
                  </a:cubicBezTo>
                  <a:cubicBezTo>
                    <a:pt x="236" y="58"/>
                    <a:pt x="236" y="58"/>
                    <a:pt x="236" y="58"/>
                  </a:cubicBezTo>
                  <a:cubicBezTo>
                    <a:pt x="232" y="60"/>
                    <a:pt x="232" y="60"/>
                    <a:pt x="232" y="60"/>
                  </a:cubicBezTo>
                  <a:cubicBezTo>
                    <a:pt x="229" y="62"/>
                    <a:pt x="229" y="62"/>
                    <a:pt x="229" y="62"/>
                  </a:cubicBezTo>
                  <a:cubicBezTo>
                    <a:pt x="226" y="65"/>
                    <a:pt x="226" y="65"/>
                    <a:pt x="226" y="65"/>
                  </a:cubicBezTo>
                  <a:cubicBezTo>
                    <a:pt x="223" y="67"/>
                    <a:pt x="223" y="67"/>
                    <a:pt x="223" y="67"/>
                  </a:cubicBezTo>
                  <a:cubicBezTo>
                    <a:pt x="221" y="70"/>
                    <a:pt x="221" y="70"/>
                    <a:pt x="221" y="70"/>
                  </a:cubicBezTo>
                  <a:cubicBezTo>
                    <a:pt x="219" y="72"/>
                    <a:pt x="219" y="72"/>
                    <a:pt x="219" y="72"/>
                  </a:cubicBezTo>
                  <a:cubicBezTo>
                    <a:pt x="217" y="74"/>
                    <a:pt x="217" y="74"/>
                    <a:pt x="217" y="74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4"/>
                    <a:pt x="216" y="74"/>
                    <a:pt x="216" y="74"/>
                  </a:cubicBezTo>
                  <a:cubicBezTo>
                    <a:pt x="217" y="73"/>
                    <a:pt x="217" y="73"/>
                    <a:pt x="217" y="73"/>
                  </a:cubicBezTo>
                  <a:cubicBezTo>
                    <a:pt x="217" y="72"/>
                    <a:pt x="217" y="72"/>
                    <a:pt x="217" y="72"/>
                  </a:cubicBezTo>
                  <a:cubicBezTo>
                    <a:pt x="218" y="70"/>
                    <a:pt x="218" y="70"/>
                    <a:pt x="218" y="70"/>
                  </a:cubicBezTo>
                  <a:cubicBezTo>
                    <a:pt x="218" y="67"/>
                    <a:pt x="218" y="67"/>
                    <a:pt x="218" y="67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20" y="62"/>
                    <a:pt x="220" y="62"/>
                    <a:pt x="220" y="62"/>
                  </a:cubicBezTo>
                  <a:cubicBezTo>
                    <a:pt x="220" y="59"/>
                    <a:pt x="220" y="59"/>
                    <a:pt x="220" y="59"/>
                  </a:cubicBezTo>
                  <a:cubicBezTo>
                    <a:pt x="221" y="55"/>
                    <a:pt x="221" y="55"/>
                    <a:pt x="221" y="55"/>
                  </a:cubicBezTo>
                  <a:cubicBezTo>
                    <a:pt x="221" y="52"/>
                    <a:pt x="221" y="52"/>
                    <a:pt x="221" y="52"/>
                  </a:cubicBezTo>
                  <a:cubicBezTo>
                    <a:pt x="221" y="48"/>
                    <a:pt x="221" y="48"/>
                    <a:pt x="221" y="48"/>
                  </a:cubicBezTo>
                  <a:cubicBezTo>
                    <a:pt x="221" y="44"/>
                    <a:pt x="221" y="44"/>
                    <a:pt x="221" y="44"/>
                  </a:cubicBezTo>
                  <a:cubicBezTo>
                    <a:pt x="221" y="41"/>
                    <a:pt x="221" y="41"/>
                    <a:pt x="221" y="41"/>
                  </a:cubicBezTo>
                  <a:cubicBezTo>
                    <a:pt x="220" y="37"/>
                    <a:pt x="220" y="37"/>
                    <a:pt x="220" y="37"/>
                  </a:cubicBezTo>
                  <a:cubicBezTo>
                    <a:pt x="219" y="33"/>
                    <a:pt x="219" y="33"/>
                    <a:pt x="219" y="33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5" y="22"/>
                    <a:pt x="215" y="22"/>
                    <a:pt x="215" y="22"/>
                  </a:cubicBezTo>
                  <a:cubicBezTo>
                    <a:pt x="211" y="17"/>
                    <a:pt x="211" y="17"/>
                    <a:pt x="211" y="17"/>
                  </a:cubicBezTo>
                  <a:cubicBezTo>
                    <a:pt x="206" y="12"/>
                    <a:pt x="206" y="12"/>
                    <a:pt x="206" y="12"/>
                  </a:cubicBezTo>
                  <a:cubicBezTo>
                    <a:pt x="200" y="8"/>
                    <a:pt x="200" y="8"/>
                    <a:pt x="200" y="8"/>
                  </a:cubicBezTo>
                  <a:cubicBezTo>
                    <a:pt x="193" y="5"/>
                    <a:pt x="193" y="5"/>
                    <a:pt x="193" y="5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2" y="3"/>
                    <a:pt x="162" y="3"/>
                    <a:pt x="162" y="3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42" y="16"/>
                    <a:pt x="142" y="16"/>
                    <a:pt x="142" y="16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31" y="37"/>
                    <a:pt x="131" y="37"/>
                    <a:pt x="131" y="37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31" y="60"/>
                    <a:pt x="131" y="60"/>
                    <a:pt x="131" y="60"/>
                  </a:cubicBezTo>
                  <a:cubicBezTo>
                    <a:pt x="132" y="68"/>
                    <a:pt x="132" y="68"/>
                    <a:pt x="132" y="68"/>
                  </a:cubicBezTo>
                  <a:cubicBezTo>
                    <a:pt x="134" y="76"/>
                    <a:pt x="134" y="76"/>
                    <a:pt x="134" y="76"/>
                  </a:cubicBezTo>
                  <a:cubicBezTo>
                    <a:pt x="135" y="84"/>
                    <a:pt x="135" y="84"/>
                    <a:pt x="135" y="84"/>
                  </a:cubicBezTo>
                  <a:cubicBezTo>
                    <a:pt x="137" y="92"/>
                    <a:pt x="137" y="92"/>
                    <a:pt x="137" y="92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41" y="106"/>
                    <a:pt x="141" y="106"/>
                    <a:pt x="141" y="106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5" y="118"/>
                    <a:pt x="145" y="118"/>
                    <a:pt x="145" y="118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9" y="128"/>
                    <a:pt x="149" y="128"/>
                    <a:pt x="149" y="128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7"/>
                    <a:pt x="152" y="137"/>
                    <a:pt x="152" y="137"/>
                  </a:cubicBezTo>
                  <a:cubicBezTo>
                    <a:pt x="153" y="138"/>
                    <a:pt x="153" y="138"/>
                    <a:pt x="153" y="138"/>
                  </a:cubicBezTo>
                  <a:cubicBezTo>
                    <a:pt x="153" y="139"/>
                    <a:pt x="153" y="139"/>
                    <a:pt x="153" y="139"/>
                  </a:cubicBezTo>
                  <a:close/>
                  <a:moveTo>
                    <a:pt x="172" y="140"/>
                  </a:moveTo>
                  <a:cubicBezTo>
                    <a:pt x="172" y="140"/>
                    <a:pt x="172" y="140"/>
                    <a:pt x="172" y="140"/>
                  </a:cubicBezTo>
                  <a:cubicBezTo>
                    <a:pt x="177" y="130"/>
                    <a:pt x="180" y="123"/>
                    <a:pt x="183" y="116"/>
                  </a:cubicBezTo>
                  <a:cubicBezTo>
                    <a:pt x="187" y="106"/>
                    <a:pt x="191" y="98"/>
                    <a:pt x="191" y="87"/>
                  </a:cubicBezTo>
                  <a:cubicBezTo>
                    <a:pt x="191" y="87"/>
                    <a:pt x="191" y="87"/>
                    <a:pt x="191" y="87"/>
                  </a:cubicBezTo>
                  <a:cubicBezTo>
                    <a:pt x="191" y="87"/>
                    <a:pt x="191" y="87"/>
                    <a:pt x="191" y="87"/>
                  </a:cubicBezTo>
                  <a:cubicBezTo>
                    <a:pt x="191" y="86"/>
                    <a:pt x="191" y="84"/>
                    <a:pt x="190" y="82"/>
                  </a:cubicBezTo>
                  <a:cubicBezTo>
                    <a:pt x="190" y="82"/>
                    <a:pt x="190" y="81"/>
                    <a:pt x="190" y="80"/>
                  </a:cubicBezTo>
                  <a:cubicBezTo>
                    <a:pt x="190" y="79"/>
                    <a:pt x="190" y="79"/>
                    <a:pt x="190" y="78"/>
                  </a:cubicBezTo>
                  <a:cubicBezTo>
                    <a:pt x="191" y="72"/>
                    <a:pt x="195" y="65"/>
                    <a:pt x="201" y="65"/>
                  </a:cubicBezTo>
                  <a:cubicBezTo>
                    <a:pt x="197" y="62"/>
                    <a:pt x="193" y="66"/>
                    <a:pt x="191" y="70"/>
                  </a:cubicBezTo>
                  <a:cubicBezTo>
                    <a:pt x="190" y="73"/>
                    <a:pt x="189" y="76"/>
                    <a:pt x="189" y="79"/>
                  </a:cubicBezTo>
                  <a:cubicBezTo>
                    <a:pt x="187" y="72"/>
                    <a:pt x="181" y="67"/>
                    <a:pt x="174" y="67"/>
                  </a:cubicBezTo>
                  <a:cubicBezTo>
                    <a:pt x="170" y="67"/>
                    <a:pt x="164" y="70"/>
                    <a:pt x="160" y="75"/>
                  </a:cubicBezTo>
                  <a:cubicBezTo>
                    <a:pt x="159" y="78"/>
                    <a:pt x="158" y="82"/>
                    <a:pt x="158" y="84"/>
                  </a:cubicBezTo>
                  <a:cubicBezTo>
                    <a:pt x="159" y="92"/>
                    <a:pt x="171" y="96"/>
                    <a:pt x="178" y="91"/>
                  </a:cubicBezTo>
                  <a:cubicBezTo>
                    <a:pt x="179" y="89"/>
                    <a:pt x="183" y="84"/>
                    <a:pt x="181" y="80"/>
                  </a:cubicBezTo>
                  <a:cubicBezTo>
                    <a:pt x="180" y="77"/>
                    <a:pt x="177" y="74"/>
                    <a:pt x="173" y="75"/>
                  </a:cubicBezTo>
                  <a:cubicBezTo>
                    <a:pt x="171" y="75"/>
                    <a:pt x="168" y="78"/>
                    <a:pt x="169" y="80"/>
                  </a:cubicBezTo>
                  <a:cubicBezTo>
                    <a:pt x="172" y="87"/>
                    <a:pt x="178" y="82"/>
                    <a:pt x="178" y="83"/>
                  </a:cubicBezTo>
                  <a:cubicBezTo>
                    <a:pt x="178" y="87"/>
                    <a:pt x="174" y="92"/>
                    <a:pt x="169" y="92"/>
                  </a:cubicBezTo>
                  <a:cubicBezTo>
                    <a:pt x="166" y="92"/>
                    <a:pt x="156" y="87"/>
                    <a:pt x="160" y="78"/>
                  </a:cubicBezTo>
                  <a:cubicBezTo>
                    <a:pt x="163" y="71"/>
                    <a:pt x="168" y="68"/>
                    <a:pt x="176" y="68"/>
                  </a:cubicBezTo>
                  <a:cubicBezTo>
                    <a:pt x="179" y="68"/>
                    <a:pt x="183" y="70"/>
                    <a:pt x="185" y="72"/>
                  </a:cubicBezTo>
                  <a:cubicBezTo>
                    <a:pt x="191" y="79"/>
                    <a:pt x="190" y="92"/>
                    <a:pt x="186" y="102"/>
                  </a:cubicBezTo>
                  <a:cubicBezTo>
                    <a:pt x="179" y="122"/>
                    <a:pt x="180" y="120"/>
                    <a:pt x="172" y="140"/>
                  </a:cubicBezTo>
                  <a:cubicBezTo>
                    <a:pt x="172" y="140"/>
                    <a:pt x="172" y="140"/>
                    <a:pt x="172" y="140"/>
                  </a:cubicBezTo>
                  <a:close/>
                  <a:moveTo>
                    <a:pt x="171" y="142"/>
                  </a:moveTo>
                  <a:cubicBezTo>
                    <a:pt x="171" y="142"/>
                    <a:pt x="171" y="142"/>
                    <a:pt x="171" y="142"/>
                  </a:cubicBezTo>
                  <a:cubicBezTo>
                    <a:pt x="169" y="136"/>
                    <a:pt x="169" y="134"/>
                    <a:pt x="165" y="123"/>
                  </a:cubicBezTo>
                  <a:cubicBezTo>
                    <a:pt x="164" y="120"/>
                    <a:pt x="163" y="118"/>
                    <a:pt x="163" y="115"/>
                  </a:cubicBezTo>
                  <a:cubicBezTo>
                    <a:pt x="162" y="111"/>
                    <a:pt x="162" y="106"/>
                    <a:pt x="165" y="103"/>
                  </a:cubicBezTo>
                  <a:cubicBezTo>
                    <a:pt x="166" y="102"/>
                    <a:pt x="168" y="101"/>
                    <a:pt x="170" y="101"/>
                  </a:cubicBezTo>
                  <a:cubicBezTo>
                    <a:pt x="174" y="101"/>
                    <a:pt x="177" y="103"/>
                    <a:pt x="178" y="107"/>
                  </a:cubicBezTo>
                  <a:cubicBezTo>
                    <a:pt x="180" y="112"/>
                    <a:pt x="175" y="114"/>
                    <a:pt x="173" y="114"/>
                  </a:cubicBezTo>
                  <a:cubicBezTo>
                    <a:pt x="171" y="114"/>
                    <a:pt x="168" y="111"/>
                    <a:pt x="168" y="109"/>
                  </a:cubicBezTo>
                  <a:cubicBezTo>
                    <a:pt x="168" y="108"/>
                    <a:pt x="172" y="111"/>
                    <a:pt x="173" y="108"/>
                  </a:cubicBezTo>
                  <a:cubicBezTo>
                    <a:pt x="174" y="107"/>
                    <a:pt x="172" y="105"/>
                    <a:pt x="171" y="105"/>
                  </a:cubicBezTo>
                  <a:cubicBezTo>
                    <a:pt x="169" y="104"/>
                    <a:pt x="167" y="106"/>
                    <a:pt x="167" y="107"/>
                  </a:cubicBezTo>
                  <a:cubicBezTo>
                    <a:pt x="166" y="109"/>
                    <a:pt x="167" y="112"/>
                    <a:pt x="168" y="113"/>
                  </a:cubicBezTo>
                  <a:cubicBezTo>
                    <a:pt x="172" y="116"/>
                    <a:pt x="179" y="114"/>
                    <a:pt x="179" y="110"/>
                  </a:cubicBezTo>
                  <a:cubicBezTo>
                    <a:pt x="180" y="104"/>
                    <a:pt x="177" y="100"/>
                    <a:pt x="171" y="100"/>
                  </a:cubicBezTo>
                  <a:cubicBezTo>
                    <a:pt x="167" y="100"/>
                    <a:pt x="163" y="104"/>
                    <a:pt x="162" y="108"/>
                  </a:cubicBezTo>
                  <a:cubicBezTo>
                    <a:pt x="161" y="109"/>
                    <a:pt x="161" y="110"/>
                    <a:pt x="161" y="111"/>
                  </a:cubicBezTo>
                  <a:cubicBezTo>
                    <a:pt x="159" y="102"/>
                    <a:pt x="157" y="94"/>
                    <a:pt x="151" y="74"/>
                  </a:cubicBezTo>
                  <a:cubicBezTo>
                    <a:pt x="146" y="56"/>
                    <a:pt x="145" y="33"/>
                    <a:pt x="158" y="23"/>
                  </a:cubicBezTo>
                  <a:cubicBezTo>
                    <a:pt x="161" y="20"/>
                    <a:pt x="168" y="16"/>
                    <a:pt x="174" y="16"/>
                  </a:cubicBezTo>
                  <a:cubicBezTo>
                    <a:pt x="187" y="17"/>
                    <a:pt x="195" y="25"/>
                    <a:pt x="200" y="37"/>
                  </a:cubicBezTo>
                  <a:cubicBezTo>
                    <a:pt x="205" y="53"/>
                    <a:pt x="188" y="60"/>
                    <a:pt x="182" y="60"/>
                  </a:cubicBezTo>
                  <a:cubicBezTo>
                    <a:pt x="174" y="59"/>
                    <a:pt x="166" y="50"/>
                    <a:pt x="167" y="43"/>
                  </a:cubicBezTo>
                  <a:cubicBezTo>
                    <a:pt x="168" y="40"/>
                    <a:pt x="178" y="51"/>
                    <a:pt x="183" y="39"/>
                  </a:cubicBezTo>
                  <a:cubicBezTo>
                    <a:pt x="185" y="35"/>
                    <a:pt x="181" y="30"/>
                    <a:pt x="177" y="29"/>
                  </a:cubicBezTo>
                  <a:cubicBezTo>
                    <a:pt x="170" y="26"/>
                    <a:pt x="165" y="32"/>
                    <a:pt x="163" y="36"/>
                  </a:cubicBezTo>
                  <a:cubicBezTo>
                    <a:pt x="160" y="43"/>
                    <a:pt x="164" y="53"/>
                    <a:pt x="167" y="56"/>
                  </a:cubicBezTo>
                  <a:cubicBezTo>
                    <a:pt x="178" y="67"/>
                    <a:pt x="199" y="60"/>
                    <a:pt x="201" y="48"/>
                  </a:cubicBezTo>
                  <a:cubicBezTo>
                    <a:pt x="202" y="43"/>
                    <a:pt x="202" y="36"/>
                    <a:pt x="199" y="32"/>
                  </a:cubicBezTo>
                  <a:cubicBezTo>
                    <a:pt x="194" y="23"/>
                    <a:pt x="184" y="16"/>
                    <a:pt x="177" y="16"/>
                  </a:cubicBezTo>
                  <a:cubicBezTo>
                    <a:pt x="163" y="14"/>
                    <a:pt x="150" y="25"/>
                    <a:pt x="146" y="40"/>
                  </a:cubicBezTo>
                  <a:cubicBezTo>
                    <a:pt x="141" y="62"/>
                    <a:pt x="147" y="78"/>
                    <a:pt x="155" y="99"/>
                  </a:cubicBezTo>
                  <a:cubicBezTo>
                    <a:pt x="159" y="112"/>
                    <a:pt x="162" y="124"/>
                    <a:pt x="171" y="142"/>
                  </a:cubicBezTo>
                  <a:cubicBezTo>
                    <a:pt x="171" y="142"/>
                    <a:pt x="171" y="142"/>
                    <a:pt x="171" y="142"/>
                  </a:cubicBezTo>
                  <a:close/>
                  <a:moveTo>
                    <a:pt x="180" y="155"/>
                  </a:moveTo>
                  <a:cubicBezTo>
                    <a:pt x="180" y="155"/>
                    <a:pt x="180" y="155"/>
                    <a:pt x="180" y="155"/>
                  </a:cubicBezTo>
                  <a:cubicBezTo>
                    <a:pt x="180" y="155"/>
                    <a:pt x="180" y="155"/>
                    <a:pt x="180" y="155"/>
                  </a:cubicBezTo>
                  <a:cubicBezTo>
                    <a:pt x="181" y="153"/>
                    <a:pt x="182" y="151"/>
                    <a:pt x="183" y="148"/>
                  </a:cubicBezTo>
                  <a:cubicBezTo>
                    <a:pt x="183" y="147"/>
                    <a:pt x="184" y="146"/>
                    <a:pt x="185" y="145"/>
                  </a:cubicBezTo>
                  <a:cubicBezTo>
                    <a:pt x="186" y="142"/>
                    <a:pt x="186" y="140"/>
                    <a:pt x="188" y="138"/>
                  </a:cubicBezTo>
                  <a:cubicBezTo>
                    <a:pt x="191" y="131"/>
                    <a:pt x="195" y="125"/>
                    <a:pt x="196" y="122"/>
                  </a:cubicBezTo>
                  <a:cubicBezTo>
                    <a:pt x="200" y="113"/>
                    <a:pt x="203" y="107"/>
                    <a:pt x="212" y="102"/>
                  </a:cubicBezTo>
                  <a:cubicBezTo>
                    <a:pt x="218" y="98"/>
                    <a:pt x="225" y="99"/>
                    <a:pt x="228" y="104"/>
                  </a:cubicBezTo>
                  <a:cubicBezTo>
                    <a:pt x="230" y="106"/>
                    <a:pt x="229" y="111"/>
                    <a:pt x="230" y="116"/>
                  </a:cubicBezTo>
                  <a:cubicBezTo>
                    <a:pt x="231" y="118"/>
                    <a:pt x="228" y="120"/>
                    <a:pt x="226" y="121"/>
                  </a:cubicBezTo>
                  <a:cubicBezTo>
                    <a:pt x="221" y="124"/>
                    <a:pt x="213" y="119"/>
                    <a:pt x="213" y="113"/>
                  </a:cubicBezTo>
                  <a:cubicBezTo>
                    <a:pt x="213" y="111"/>
                    <a:pt x="215" y="107"/>
                    <a:pt x="218" y="106"/>
                  </a:cubicBezTo>
                  <a:cubicBezTo>
                    <a:pt x="220" y="105"/>
                    <a:pt x="223" y="105"/>
                    <a:pt x="224" y="108"/>
                  </a:cubicBezTo>
                  <a:cubicBezTo>
                    <a:pt x="225" y="110"/>
                    <a:pt x="225" y="112"/>
                    <a:pt x="223" y="113"/>
                  </a:cubicBezTo>
                  <a:cubicBezTo>
                    <a:pt x="218" y="115"/>
                    <a:pt x="218" y="109"/>
                    <a:pt x="217" y="109"/>
                  </a:cubicBezTo>
                  <a:cubicBezTo>
                    <a:pt x="215" y="111"/>
                    <a:pt x="214" y="116"/>
                    <a:pt x="216" y="119"/>
                  </a:cubicBezTo>
                  <a:cubicBezTo>
                    <a:pt x="217" y="119"/>
                    <a:pt x="218" y="119"/>
                    <a:pt x="220" y="120"/>
                  </a:cubicBezTo>
                  <a:cubicBezTo>
                    <a:pt x="223" y="121"/>
                    <a:pt x="226" y="122"/>
                    <a:pt x="229" y="117"/>
                  </a:cubicBezTo>
                  <a:cubicBezTo>
                    <a:pt x="231" y="112"/>
                    <a:pt x="231" y="108"/>
                    <a:pt x="227" y="103"/>
                  </a:cubicBezTo>
                  <a:cubicBezTo>
                    <a:pt x="226" y="101"/>
                    <a:pt x="223" y="100"/>
                    <a:pt x="220" y="100"/>
                  </a:cubicBezTo>
                  <a:cubicBezTo>
                    <a:pt x="213" y="99"/>
                    <a:pt x="207" y="106"/>
                    <a:pt x="203" y="113"/>
                  </a:cubicBezTo>
                  <a:cubicBezTo>
                    <a:pt x="198" y="121"/>
                    <a:pt x="195" y="128"/>
                    <a:pt x="191" y="135"/>
                  </a:cubicBezTo>
                  <a:cubicBezTo>
                    <a:pt x="190" y="137"/>
                    <a:pt x="190" y="137"/>
                    <a:pt x="190" y="137"/>
                  </a:cubicBezTo>
                  <a:cubicBezTo>
                    <a:pt x="187" y="142"/>
                    <a:pt x="184" y="147"/>
                    <a:pt x="181" y="153"/>
                  </a:cubicBezTo>
                  <a:cubicBezTo>
                    <a:pt x="181" y="153"/>
                    <a:pt x="181" y="153"/>
                    <a:pt x="181" y="153"/>
                  </a:cubicBezTo>
                  <a:cubicBezTo>
                    <a:pt x="181" y="153"/>
                    <a:pt x="181" y="153"/>
                    <a:pt x="181" y="153"/>
                  </a:cubicBezTo>
                  <a:cubicBezTo>
                    <a:pt x="181" y="154"/>
                    <a:pt x="180" y="154"/>
                    <a:pt x="180" y="155"/>
                  </a:cubicBezTo>
                  <a:cubicBezTo>
                    <a:pt x="181" y="154"/>
                    <a:pt x="181" y="154"/>
                    <a:pt x="181" y="154"/>
                  </a:cubicBezTo>
                  <a:cubicBezTo>
                    <a:pt x="181" y="155"/>
                    <a:pt x="181" y="155"/>
                    <a:pt x="180" y="155"/>
                  </a:cubicBezTo>
                  <a:cubicBezTo>
                    <a:pt x="189" y="150"/>
                    <a:pt x="199" y="145"/>
                    <a:pt x="208" y="139"/>
                  </a:cubicBezTo>
                  <a:cubicBezTo>
                    <a:pt x="212" y="137"/>
                    <a:pt x="217" y="132"/>
                    <a:pt x="216" y="128"/>
                  </a:cubicBezTo>
                  <a:cubicBezTo>
                    <a:pt x="216" y="126"/>
                    <a:pt x="216" y="124"/>
                    <a:pt x="214" y="123"/>
                  </a:cubicBezTo>
                  <a:cubicBezTo>
                    <a:pt x="211" y="121"/>
                    <a:pt x="208" y="120"/>
                    <a:pt x="205" y="122"/>
                  </a:cubicBezTo>
                  <a:cubicBezTo>
                    <a:pt x="200" y="124"/>
                    <a:pt x="203" y="129"/>
                    <a:pt x="204" y="130"/>
                  </a:cubicBezTo>
                  <a:cubicBezTo>
                    <a:pt x="206" y="132"/>
                    <a:pt x="209" y="131"/>
                    <a:pt x="210" y="130"/>
                  </a:cubicBezTo>
                  <a:cubicBezTo>
                    <a:pt x="211" y="129"/>
                    <a:pt x="207" y="129"/>
                    <a:pt x="208" y="126"/>
                  </a:cubicBezTo>
                  <a:cubicBezTo>
                    <a:pt x="208" y="125"/>
                    <a:pt x="210" y="124"/>
                    <a:pt x="211" y="125"/>
                  </a:cubicBezTo>
                  <a:cubicBezTo>
                    <a:pt x="213" y="126"/>
                    <a:pt x="213" y="128"/>
                    <a:pt x="213" y="129"/>
                  </a:cubicBezTo>
                  <a:cubicBezTo>
                    <a:pt x="212" y="131"/>
                    <a:pt x="209" y="132"/>
                    <a:pt x="208" y="132"/>
                  </a:cubicBezTo>
                  <a:cubicBezTo>
                    <a:pt x="204" y="133"/>
                    <a:pt x="201" y="127"/>
                    <a:pt x="202" y="124"/>
                  </a:cubicBezTo>
                  <a:cubicBezTo>
                    <a:pt x="203" y="123"/>
                    <a:pt x="205" y="122"/>
                    <a:pt x="206" y="121"/>
                  </a:cubicBezTo>
                  <a:cubicBezTo>
                    <a:pt x="209" y="120"/>
                    <a:pt x="212" y="121"/>
                    <a:pt x="214" y="122"/>
                  </a:cubicBezTo>
                  <a:cubicBezTo>
                    <a:pt x="217" y="125"/>
                    <a:pt x="218" y="129"/>
                    <a:pt x="215" y="133"/>
                  </a:cubicBezTo>
                  <a:cubicBezTo>
                    <a:pt x="212" y="139"/>
                    <a:pt x="208" y="141"/>
                    <a:pt x="202" y="144"/>
                  </a:cubicBezTo>
                  <a:cubicBezTo>
                    <a:pt x="200" y="145"/>
                    <a:pt x="196" y="147"/>
                    <a:pt x="191" y="150"/>
                  </a:cubicBezTo>
                  <a:cubicBezTo>
                    <a:pt x="211" y="140"/>
                    <a:pt x="213" y="141"/>
                    <a:pt x="240" y="127"/>
                  </a:cubicBezTo>
                  <a:cubicBezTo>
                    <a:pt x="255" y="119"/>
                    <a:pt x="271" y="105"/>
                    <a:pt x="270" y="90"/>
                  </a:cubicBezTo>
                  <a:cubicBezTo>
                    <a:pt x="270" y="86"/>
                    <a:pt x="268" y="79"/>
                    <a:pt x="264" y="75"/>
                  </a:cubicBezTo>
                  <a:cubicBezTo>
                    <a:pt x="255" y="67"/>
                    <a:pt x="245" y="66"/>
                    <a:pt x="234" y="70"/>
                  </a:cubicBezTo>
                  <a:cubicBezTo>
                    <a:pt x="219" y="77"/>
                    <a:pt x="226" y="93"/>
                    <a:pt x="230" y="97"/>
                  </a:cubicBezTo>
                  <a:cubicBezTo>
                    <a:pt x="235" y="102"/>
                    <a:pt x="246" y="101"/>
                    <a:pt x="250" y="96"/>
                  </a:cubicBezTo>
                  <a:cubicBezTo>
                    <a:pt x="252" y="94"/>
                    <a:pt x="239" y="94"/>
                    <a:pt x="243" y="83"/>
                  </a:cubicBezTo>
                  <a:cubicBezTo>
                    <a:pt x="244" y="79"/>
                    <a:pt x="250" y="79"/>
                    <a:pt x="254" y="81"/>
                  </a:cubicBezTo>
                  <a:cubicBezTo>
                    <a:pt x="260" y="84"/>
                    <a:pt x="259" y="91"/>
                    <a:pt x="258" y="95"/>
                  </a:cubicBezTo>
                  <a:cubicBezTo>
                    <a:pt x="255" y="102"/>
                    <a:pt x="246" y="105"/>
                    <a:pt x="242" y="105"/>
                  </a:cubicBezTo>
                  <a:cubicBezTo>
                    <a:pt x="228" y="104"/>
                    <a:pt x="219" y="86"/>
                    <a:pt x="226" y="76"/>
                  </a:cubicBezTo>
                  <a:cubicBezTo>
                    <a:pt x="228" y="73"/>
                    <a:pt x="233" y="69"/>
                    <a:pt x="238" y="68"/>
                  </a:cubicBezTo>
                  <a:cubicBezTo>
                    <a:pt x="247" y="65"/>
                    <a:pt x="258" y="68"/>
                    <a:pt x="263" y="73"/>
                  </a:cubicBezTo>
                  <a:cubicBezTo>
                    <a:pt x="269" y="79"/>
                    <a:pt x="272" y="87"/>
                    <a:pt x="271" y="96"/>
                  </a:cubicBezTo>
                  <a:cubicBezTo>
                    <a:pt x="272" y="95"/>
                    <a:pt x="273" y="93"/>
                    <a:pt x="275" y="92"/>
                  </a:cubicBezTo>
                  <a:cubicBezTo>
                    <a:pt x="279" y="88"/>
                    <a:pt x="284" y="87"/>
                    <a:pt x="286" y="91"/>
                  </a:cubicBezTo>
                  <a:cubicBezTo>
                    <a:pt x="280" y="89"/>
                    <a:pt x="274" y="93"/>
                    <a:pt x="270" y="98"/>
                  </a:cubicBezTo>
                  <a:cubicBezTo>
                    <a:pt x="270" y="102"/>
                    <a:pt x="268" y="105"/>
                    <a:pt x="266" y="109"/>
                  </a:cubicBezTo>
                  <a:cubicBezTo>
                    <a:pt x="254" y="127"/>
                    <a:pt x="239" y="133"/>
                    <a:pt x="221" y="141"/>
                  </a:cubicBezTo>
                  <a:cubicBezTo>
                    <a:pt x="210" y="146"/>
                    <a:pt x="197" y="150"/>
                    <a:pt x="180" y="155"/>
                  </a:cubicBezTo>
                  <a:cubicBezTo>
                    <a:pt x="180" y="155"/>
                    <a:pt x="180" y="155"/>
                    <a:pt x="180" y="155"/>
                  </a:cubicBezTo>
                  <a:cubicBezTo>
                    <a:pt x="180" y="155"/>
                    <a:pt x="180" y="155"/>
                    <a:pt x="180" y="155"/>
                  </a:cubicBezTo>
                  <a:close/>
                  <a:moveTo>
                    <a:pt x="181" y="159"/>
                  </a:moveTo>
                  <a:cubicBezTo>
                    <a:pt x="181" y="159"/>
                    <a:pt x="181" y="159"/>
                    <a:pt x="181" y="159"/>
                  </a:cubicBezTo>
                  <a:cubicBezTo>
                    <a:pt x="183" y="159"/>
                    <a:pt x="185" y="158"/>
                    <a:pt x="187" y="158"/>
                  </a:cubicBezTo>
                  <a:cubicBezTo>
                    <a:pt x="217" y="150"/>
                    <a:pt x="233" y="142"/>
                    <a:pt x="250" y="132"/>
                  </a:cubicBezTo>
                  <a:cubicBezTo>
                    <a:pt x="258" y="127"/>
                    <a:pt x="264" y="119"/>
                    <a:pt x="273" y="117"/>
                  </a:cubicBezTo>
                  <a:cubicBezTo>
                    <a:pt x="279" y="115"/>
                    <a:pt x="285" y="118"/>
                    <a:pt x="287" y="123"/>
                  </a:cubicBezTo>
                  <a:cubicBezTo>
                    <a:pt x="288" y="126"/>
                    <a:pt x="288" y="131"/>
                    <a:pt x="286" y="134"/>
                  </a:cubicBezTo>
                  <a:cubicBezTo>
                    <a:pt x="284" y="136"/>
                    <a:pt x="282" y="137"/>
                    <a:pt x="280" y="138"/>
                  </a:cubicBezTo>
                  <a:cubicBezTo>
                    <a:pt x="276" y="139"/>
                    <a:pt x="269" y="133"/>
                    <a:pt x="271" y="127"/>
                  </a:cubicBezTo>
                  <a:cubicBezTo>
                    <a:pt x="272" y="126"/>
                    <a:pt x="274" y="122"/>
                    <a:pt x="277" y="122"/>
                  </a:cubicBezTo>
                  <a:cubicBezTo>
                    <a:pt x="279" y="122"/>
                    <a:pt x="282" y="123"/>
                    <a:pt x="282" y="126"/>
                  </a:cubicBezTo>
                  <a:cubicBezTo>
                    <a:pt x="283" y="128"/>
                    <a:pt x="282" y="130"/>
                    <a:pt x="280" y="130"/>
                  </a:cubicBezTo>
                  <a:cubicBezTo>
                    <a:pt x="275" y="130"/>
                    <a:pt x="277" y="125"/>
                    <a:pt x="276" y="125"/>
                  </a:cubicBezTo>
                  <a:cubicBezTo>
                    <a:pt x="273" y="126"/>
                    <a:pt x="271" y="130"/>
                    <a:pt x="272" y="133"/>
                  </a:cubicBezTo>
                  <a:cubicBezTo>
                    <a:pt x="273" y="135"/>
                    <a:pt x="279" y="140"/>
                    <a:pt x="284" y="135"/>
                  </a:cubicBezTo>
                  <a:cubicBezTo>
                    <a:pt x="287" y="131"/>
                    <a:pt x="288" y="127"/>
                    <a:pt x="286" y="122"/>
                  </a:cubicBezTo>
                  <a:cubicBezTo>
                    <a:pt x="285" y="120"/>
                    <a:pt x="283" y="119"/>
                    <a:pt x="281" y="118"/>
                  </a:cubicBezTo>
                  <a:cubicBezTo>
                    <a:pt x="275" y="115"/>
                    <a:pt x="267" y="120"/>
                    <a:pt x="262" y="125"/>
                  </a:cubicBezTo>
                  <a:cubicBezTo>
                    <a:pt x="249" y="138"/>
                    <a:pt x="225" y="150"/>
                    <a:pt x="198" y="156"/>
                  </a:cubicBezTo>
                  <a:cubicBezTo>
                    <a:pt x="227" y="150"/>
                    <a:pt x="271" y="144"/>
                    <a:pt x="291" y="139"/>
                  </a:cubicBezTo>
                  <a:cubicBezTo>
                    <a:pt x="304" y="136"/>
                    <a:pt x="318" y="129"/>
                    <a:pt x="320" y="117"/>
                  </a:cubicBezTo>
                  <a:cubicBezTo>
                    <a:pt x="320" y="114"/>
                    <a:pt x="320" y="109"/>
                    <a:pt x="318" y="105"/>
                  </a:cubicBezTo>
                  <a:cubicBezTo>
                    <a:pt x="313" y="98"/>
                    <a:pt x="306" y="95"/>
                    <a:pt x="297" y="96"/>
                  </a:cubicBezTo>
                  <a:cubicBezTo>
                    <a:pt x="285" y="99"/>
                    <a:pt x="287" y="112"/>
                    <a:pt x="289" y="115"/>
                  </a:cubicBezTo>
                  <a:cubicBezTo>
                    <a:pt x="292" y="120"/>
                    <a:pt x="301" y="121"/>
                    <a:pt x="304" y="118"/>
                  </a:cubicBezTo>
                  <a:cubicBezTo>
                    <a:pt x="306" y="117"/>
                    <a:pt x="296" y="115"/>
                    <a:pt x="301" y="107"/>
                  </a:cubicBezTo>
                  <a:cubicBezTo>
                    <a:pt x="303" y="105"/>
                    <a:pt x="307" y="105"/>
                    <a:pt x="310" y="108"/>
                  </a:cubicBezTo>
                  <a:cubicBezTo>
                    <a:pt x="313" y="111"/>
                    <a:pt x="311" y="116"/>
                    <a:pt x="310" y="118"/>
                  </a:cubicBezTo>
                  <a:cubicBezTo>
                    <a:pt x="307" y="123"/>
                    <a:pt x="299" y="124"/>
                    <a:pt x="297" y="123"/>
                  </a:cubicBezTo>
                  <a:cubicBezTo>
                    <a:pt x="287" y="120"/>
                    <a:pt x="283" y="105"/>
                    <a:pt x="290" y="99"/>
                  </a:cubicBezTo>
                  <a:cubicBezTo>
                    <a:pt x="292" y="97"/>
                    <a:pt x="297" y="95"/>
                    <a:pt x="300" y="95"/>
                  </a:cubicBezTo>
                  <a:cubicBezTo>
                    <a:pt x="308" y="95"/>
                    <a:pt x="315" y="99"/>
                    <a:pt x="318" y="103"/>
                  </a:cubicBezTo>
                  <a:cubicBezTo>
                    <a:pt x="323" y="111"/>
                    <a:pt x="321" y="123"/>
                    <a:pt x="313" y="130"/>
                  </a:cubicBezTo>
                  <a:cubicBezTo>
                    <a:pt x="302" y="141"/>
                    <a:pt x="290" y="142"/>
                    <a:pt x="275" y="145"/>
                  </a:cubicBezTo>
                  <a:cubicBezTo>
                    <a:pt x="266" y="147"/>
                    <a:pt x="194" y="158"/>
                    <a:pt x="181" y="159"/>
                  </a:cubicBezTo>
                  <a:cubicBezTo>
                    <a:pt x="181" y="159"/>
                    <a:pt x="181" y="159"/>
                    <a:pt x="181" y="159"/>
                  </a:cubicBezTo>
                  <a:close/>
                  <a:moveTo>
                    <a:pt x="185" y="197"/>
                  </a:moveTo>
                  <a:cubicBezTo>
                    <a:pt x="185" y="197"/>
                    <a:pt x="185" y="197"/>
                    <a:pt x="185" y="197"/>
                  </a:cubicBezTo>
                  <a:cubicBezTo>
                    <a:pt x="186" y="196"/>
                    <a:pt x="187" y="195"/>
                    <a:pt x="186" y="194"/>
                  </a:cubicBezTo>
                  <a:cubicBezTo>
                    <a:pt x="186" y="193"/>
                    <a:pt x="185" y="192"/>
                    <a:pt x="184" y="192"/>
                  </a:cubicBezTo>
                  <a:cubicBezTo>
                    <a:pt x="184" y="191"/>
                    <a:pt x="183" y="190"/>
                    <a:pt x="183" y="189"/>
                  </a:cubicBezTo>
                  <a:cubicBezTo>
                    <a:pt x="184" y="189"/>
                    <a:pt x="184" y="189"/>
                    <a:pt x="184" y="189"/>
                  </a:cubicBezTo>
                  <a:cubicBezTo>
                    <a:pt x="184" y="188"/>
                    <a:pt x="184" y="188"/>
                    <a:pt x="184" y="188"/>
                  </a:cubicBezTo>
                  <a:cubicBezTo>
                    <a:pt x="185" y="188"/>
                    <a:pt x="185" y="188"/>
                    <a:pt x="185" y="188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186" y="187"/>
                    <a:pt x="186" y="187"/>
                    <a:pt x="186" y="187"/>
                  </a:cubicBezTo>
                  <a:cubicBezTo>
                    <a:pt x="187" y="186"/>
                    <a:pt x="187" y="186"/>
                    <a:pt x="187" y="186"/>
                  </a:cubicBezTo>
                  <a:cubicBezTo>
                    <a:pt x="187" y="186"/>
                    <a:pt x="187" y="186"/>
                    <a:pt x="187" y="186"/>
                  </a:cubicBezTo>
                  <a:cubicBezTo>
                    <a:pt x="187" y="185"/>
                    <a:pt x="187" y="185"/>
                    <a:pt x="187" y="185"/>
                  </a:cubicBezTo>
                  <a:cubicBezTo>
                    <a:pt x="188" y="185"/>
                    <a:pt x="188" y="185"/>
                    <a:pt x="188" y="185"/>
                  </a:cubicBezTo>
                  <a:cubicBezTo>
                    <a:pt x="189" y="186"/>
                    <a:pt x="189" y="186"/>
                    <a:pt x="190" y="186"/>
                  </a:cubicBezTo>
                  <a:cubicBezTo>
                    <a:pt x="190" y="187"/>
                    <a:pt x="190" y="187"/>
                    <a:pt x="190" y="187"/>
                  </a:cubicBezTo>
                  <a:cubicBezTo>
                    <a:pt x="191" y="189"/>
                    <a:pt x="192" y="189"/>
                    <a:pt x="194" y="188"/>
                  </a:cubicBezTo>
                  <a:cubicBezTo>
                    <a:pt x="194" y="188"/>
                    <a:pt x="194" y="188"/>
                    <a:pt x="194" y="188"/>
                  </a:cubicBezTo>
                  <a:cubicBezTo>
                    <a:pt x="194" y="188"/>
                    <a:pt x="194" y="188"/>
                    <a:pt x="194" y="188"/>
                  </a:cubicBezTo>
                  <a:cubicBezTo>
                    <a:pt x="207" y="193"/>
                    <a:pt x="230" y="200"/>
                    <a:pt x="236" y="202"/>
                  </a:cubicBezTo>
                  <a:cubicBezTo>
                    <a:pt x="249" y="205"/>
                    <a:pt x="258" y="209"/>
                    <a:pt x="271" y="205"/>
                  </a:cubicBezTo>
                  <a:cubicBezTo>
                    <a:pt x="287" y="201"/>
                    <a:pt x="290" y="184"/>
                    <a:pt x="283" y="176"/>
                  </a:cubicBezTo>
                  <a:cubicBezTo>
                    <a:pt x="276" y="168"/>
                    <a:pt x="266" y="169"/>
                    <a:pt x="261" y="174"/>
                  </a:cubicBezTo>
                  <a:cubicBezTo>
                    <a:pt x="256" y="179"/>
                    <a:pt x="255" y="187"/>
                    <a:pt x="262" y="193"/>
                  </a:cubicBezTo>
                  <a:cubicBezTo>
                    <a:pt x="263" y="195"/>
                    <a:pt x="269" y="197"/>
                    <a:pt x="273" y="195"/>
                  </a:cubicBezTo>
                  <a:cubicBezTo>
                    <a:pt x="275" y="194"/>
                    <a:pt x="279" y="191"/>
                    <a:pt x="277" y="187"/>
                  </a:cubicBezTo>
                  <a:cubicBezTo>
                    <a:pt x="276" y="184"/>
                    <a:pt x="273" y="182"/>
                    <a:pt x="271" y="183"/>
                  </a:cubicBezTo>
                  <a:cubicBezTo>
                    <a:pt x="264" y="187"/>
                    <a:pt x="271" y="192"/>
                    <a:pt x="269" y="193"/>
                  </a:cubicBezTo>
                  <a:cubicBezTo>
                    <a:pt x="265" y="193"/>
                    <a:pt x="259" y="189"/>
                    <a:pt x="259" y="185"/>
                  </a:cubicBezTo>
                  <a:cubicBezTo>
                    <a:pt x="258" y="181"/>
                    <a:pt x="262" y="170"/>
                    <a:pt x="272" y="173"/>
                  </a:cubicBezTo>
                  <a:cubicBezTo>
                    <a:pt x="279" y="176"/>
                    <a:pt x="283" y="180"/>
                    <a:pt x="283" y="187"/>
                  </a:cubicBezTo>
                  <a:cubicBezTo>
                    <a:pt x="284" y="192"/>
                    <a:pt x="279" y="198"/>
                    <a:pt x="276" y="200"/>
                  </a:cubicBezTo>
                  <a:cubicBezTo>
                    <a:pt x="269" y="206"/>
                    <a:pt x="258" y="205"/>
                    <a:pt x="251" y="203"/>
                  </a:cubicBezTo>
                  <a:cubicBezTo>
                    <a:pt x="232" y="198"/>
                    <a:pt x="214" y="193"/>
                    <a:pt x="195" y="187"/>
                  </a:cubicBezTo>
                  <a:cubicBezTo>
                    <a:pt x="195" y="187"/>
                    <a:pt x="195" y="187"/>
                    <a:pt x="195" y="187"/>
                  </a:cubicBezTo>
                  <a:cubicBezTo>
                    <a:pt x="195" y="184"/>
                    <a:pt x="193" y="183"/>
                    <a:pt x="191" y="185"/>
                  </a:cubicBezTo>
                  <a:cubicBezTo>
                    <a:pt x="191" y="185"/>
                    <a:pt x="191" y="185"/>
                    <a:pt x="191" y="185"/>
                  </a:cubicBezTo>
                  <a:cubicBezTo>
                    <a:pt x="191" y="185"/>
                    <a:pt x="191" y="185"/>
                    <a:pt x="191" y="185"/>
                  </a:cubicBezTo>
                  <a:cubicBezTo>
                    <a:pt x="190" y="185"/>
                    <a:pt x="190" y="185"/>
                    <a:pt x="190" y="185"/>
                  </a:cubicBezTo>
                  <a:cubicBezTo>
                    <a:pt x="190" y="185"/>
                    <a:pt x="190" y="185"/>
                    <a:pt x="190" y="185"/>
                  </a:cubicBezTo>
                  <a:cubicBezTo>
                    <a:pt x="189" y="185"/>
                    <a:pt x="189" y="185"/>
                    <a:pt x="189" y="185"/>
                  </a:cubicBezTo>
                  <a:cubicBezTo>
                    <a:pt x="188" y="184"/>
                    <a:pt x="188" y="184"/>
                    <a:pt x="188" y="184"/>
                  </a:cubicBezTo>
                  <a:cubicBezTo>
                    <a:pt x="188" y="184"/>
                    <a:pt x="188" y="184"/>
                    <a:pt x="188" y="184"/>
                  </a:cubicBezTo>
                  <a:cubicBezTo>
                    <a:pt x="188" y="182"/>
                    <a:pt x="188" y="182"/>
                    <a:pt x="188" y="182"/>
                  </a:cubicBezTo>
                  <a:cubicBezTo>
                    <a:pt x="188" y="176"/>
                    <a:pt x="184" y="172"/>
                    <a:pt x="178" y="173"/>
                  </a:cubicBezTo>
                  <a:cubicBezTo>
                    <a:pt x="177" y="173"/>
                    <a:pt x="177" y="173"/>
                    <a:pt x="177" y="173"/>
                  </a:cubicBezTo>
                  <a:cubicBezTo>
                    <a:pt x="176" y="173"/>
                    <a:pt x="176" y="173"/>
                    <a:pt x="176" y="173"/>
                  </a:cubicBezTo>
                  <a:cubicBezTo>
                    <a:pt x="174" y="170"/>
                    <a:pt x="174" y="170"/>
                    <a:pt x="174" y="170"/>
                  </a:cubicBezTo>
                  <a:cubicBezTo>
                    <a:pt x="172" y="167"/>
                    <a:pt x="172" y="167"/>
                    <a:pt x="172" y="167"/>
                  </a:cubicBezTo>
                  <a:cubicBezTo>
                    <a:pt x="169" y="163"/>
                    <a:pt x="169" y="163"/>
                    <a:pt x="169" y="163"/>
                  </a:cubicBezTo>
                  <a:cubicBezTo>
                    <a:pt x="166" y="158"/>
                    <a:pt x="166" y="158"/>
                    <a:pt x="166" y="158"/>
                  </a:cubicBezTo>
                  <a:cubicBezTo>
                    <a:pt x="162" y="153"/>
                    <a:pt x="162" y="153"/>
                    <a:pt x="162" y="153"/>
                  </a:cubicBezTo>
                  <a:cubicBezTo>
                    <a:pt x="158" y="148"/>
                    <a:pt x="158" y="148"/>
                    <a:pt x="158" y="148"/>
                  </a:cubicBezTo>
                  <a:cubicBezTo>
                    <a:pt x="153" y="143"/>
                    <a:pt x="153" y="143"/>
                    <a:pt x="153" y="143"/>
                  </a:cubicBezTo>
                  <a:cubicBezTo>
                    <a:pt x="149" y="138"/>
                    <a:pt x="149" y="138"/>
                    <a:pt x="149" y="138"/>
                  </a:cubicBezTo>
                  <a:cubicBezTo>
                    <a:pt x="142" y="131"/>
                    <a:pt x="142" y="131"/>
                    <a:pt x="142" y="131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3" y="110"/>
                    <a:pt x="113" y="110"/>
                    <a:pt x="113" y="110"/>
                  </a:cubicBezTo>
                  <a:cubicBezTo>
                    <a:pt x="110" y="109"/>
                    <a:pt x="110" y="109"/>
                    <a:pt x="110" y="109"/>
                  </a:cubicBezTo>
                  <a:cubicBezTo>
                    <a:pt x="108" y="109"/>
                    <a:pt x="108" y="109"/>
                    <a:pt x="108" y="109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11" y="119"/>
                    <a:pt x="111" y="119"/>
                    <a:pt x="111" y="119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8" y="130"/>
                    <a:pt x="118" y="130"/>
                    <a:pt x="118" y="130"/>
                  </a:cubicBezTo>
                  <a:cubicBezTo>
                    <a:pt x="124" y="136"/>
                    <a:pt x="124" y="136"/>
                    <a:pt x="124" y="136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6" y="150"/>
                    <a:pt x="136" y="150"/>
                    <a:pt x="136" y="150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46" y="160"/>
                    <a:pt x="146" y="160"/>
                    <a:pt x="146" y="160"/>
                  </a:cubicBezTo>
                  <a:cubicBezTo>
                    <a:pt x="151" y="165"/>
                    <a:pt x="151" y="165"/>
                    <a:pt x="151" y="165"/>
                  </a:cubicBezTo>
                  <a:cubicBezTo>
                    <a:pt x="156" y="169"/>
                    <a:pt x="156" y="169"/>
                    <a:pt x="156" y="169"/>
                  </a:cubicBezTo>
                  <a:cubicBezTo>
                    <a:pt x="161" y="172"/>
                    <a:pt x="161" y="172"/>
                    <a:pt x="161" y="172"/>
                  </a:cubicBezTo>
                  <a:cubicBezTo>
                    <a:pt x="165" y="175"/>
                    <a:pt x="165" y="175"/>
                    <a:pt x="165" y="175"/>
                  </a:cubicBezTo>
                  <a:cubicBezTo>
                    <a:pt x="168" y="177"/>
                    <a:pt x="168" y="177"/>
                    <a:pt x="168" y="177"/>
                  </a:cubicBezTo>
                  <a:cubicBezTo>
                    <a:pt x="171" y="178"/>
                    <a:pt x="171" y="178"/>
                    <a:pt x="171" y="178"/>
                  </a:cubicBezTo>
                  <a:cubicBezTo>
                    <a:pt x="170" y="185"/>
                    <a:pt x="174" y="191"/>
                    <a:pt x="182" y="190"/>
                  </a:cubicBezTo>
                  <a:cubicBezTo>
                    <a:pt x="182" y="191"/>
                    <a:pt x="182" y="192"/>
                    <a:pt x="183" y="193"/>
                  </a:cubicBezTo>
                  <a:cubicBezTo>
                    <a:pt x="183" y="193"/>
                    <a:pt x="183" y="193"/>
                    <a:pt x="183" y="193"/>
                  </a:cubicBezTo>
                  <a:cubicBezTo>
                    <a:pt x="182" y="193"/>
                    <a:pt x="182" y="193"/>
                    <a:pt x="182" y="193"/>
                  </a:cubicBezTo>
                  <a:cubicBezTo>
                    <a:pt x="180" y="195"/>
                    <a:pt x="182" y="197"/>
                    <a:pt x="184" y="197"/>
                  </a:cubicBezTo>
                  <a:cubicBezTo>
                    <a:pt x="189" y="213"/>
                    <a:pt x="195" y="228"/>
                    <a:pt x="200" y="244"/>
                  </a:cubicBezTo>
                  <a:cubicBezTo>
                    <a:pt x="203" y="255"/>
                    <a:pt x="202" y="267"/>
                    <a:pt x="195" y="273"/>
                  </a:cubicBezTo>
                  <a:cubicBezTo>
                    <a:pt x="187" y="280"/>
                    <a:pt x="176" y="276"/>
                    <a:pt x="173" y="267"/>
                  </a:cubicBezTo>
                  <a:cubicBezTo>
                    <a:pt x="169" y="257"/>
                    <a:pt x="178" y="254"/>
                    <a:pt x="181" y="254"/>
                  </a:cubicBezTo>
                  <a:cubicBezTo>
                    <a:pt x="183" y="254"/>
                    <a:pt x="191" y="255"/>
                    <a:pt x="190" y="262"/>
                  </a:cubicBezTo>
                  <a:cubicBezTo>
                    <a:pt x="190" y="264"/>
                    <a:pt x="184" y="258"/>
                    <a:pt x="181" y="265"/>
                  </a:cubicBezTo>
                  <a:cubicBezTo>
                    <a:pt x="180" y="267"/>
                    <a:pt x="182" y="270"/>
                    <a:pt x="185" y="271"/>
                  </a:cubicBezTo>
                  <a:cubicBezTo>
                    <a:pt x="189" y="272"/>
                    <a:pt x="192" y="269"/>
                    <a:pt x="193" y="267"/>
                  </a:cubicBezTo>
                  <a:cubicBezTo>
                    <a:pt x="195" y="262"/>
                    <a:pt x="192" y="257"/>
                    <a:pt x="191" y="255"/>
                  </a:cubicBezTo>
                  <a:cubicBezTo>
                    <a:pt x="184" y="249"/>
                    <a:pt x="172" y="253"/>
                    <a:pt x="170" y="260"/>
                  </a:cubicBezTo>
                  <a:cubicBezTo>
                    <a:pt x="168" y="268"/>
                    <a:pt x="170" y="273"/>
                    <a:pt x="174" y="277"/>
                  </a:cubicBezTo>
                  <a:cubicBezTo>
                    <a:pt x="179" y="280"/>
                    <a:pt x="188" y="281"/>
                    <a:pt x="193" y="278"/>
                  </a:cubicBezTo>
                  <a:cubicBezTo>
                    <a:pt x="198" y="276"/>
                    <a:pt x="201" y="270"/>
                    <a:pt x="203" y="264"/>
                  </a:cubicBezTo>
                  <a:cubicBezTo>
                    <a:pt x="206" y="251"/>
                    <a:pt x="202" y="242"/>
                    <a:pt x="197" y="229"/>
                  </a:cubicBezTo>
                  <a:cubicBezTo>
                    <a:pt x="196" y="224"/>
                    <a:pt x="190" y="209"/>
                    <a:pt x="185" y="197"/>
                  </a:cubicBezTo>
                  <a:cubicBezTo>
                    <a:pt x="185" y="197"/>
                    <a:pt x="185" y="197"/>
                    <a:pt x="185" y="197"/>
                  </a:cubicBezTo>
                  <a:close/>
                  <a:moveTo>
                    <a:pt x="139" y="175"/>
                  </a:moveTo>
                  <a:cubicBezTo>
                    <a:pt x="139" y="175"/>
                    <a:pt x="139" y="175"/>
                    <a:pt x="139" y="175"/>
                  </a:cubicBezTo>
                  <a:cubicBezTo>
                    <a:pt x="119" y="182"/>
                    <a:pt x="121" y="182"/>
                    <a:pt x="101" y="189"/>
                  </a:cubicBezTo>
                  <a:cubicBezTo>
                    <a:pt x="91" y="192"/>
                    <a:pt x="78" y="194"/>
                    <a:pt x="71" y="187"/>
                  </a:cubicBezTo>
                  <a:cubicBezTo>
                    <a:pt x="69" y="185"/>
                    <a:pt x="67" y="182"/>
                    <a:pt x="67" y="178"/>
                  </a:cubicBezTo>
                  <a:cubicBezTo>
                    <a:pt x="67" y="171"/>
                    <a:pt x="71" y="165"/>
                    <a:pt x="77" y="162"/>
                  </a:cubicBezTo>
                  <a:cubicBezTo>
                    <a:pt x="87" y="158"/>
                    <a:pt x="91" y="168"/>
                    <a:pt x="91" y="172"/>
                  </a:cubicBezTo>
                  <a:cubicBezTo>
                    <a:pt x="91" y="176"/>
                    <a:pt x="86" y="181"/>
                    <a:pt x="82" y="181"/>
                  </a:cubicBezTo>
                  <a:cubicBezTo>
                    <a:pt x="81" y="180"/>
                    <a:pt x="86" y="174"/>
                    <a:pt x="80" y="172"/>
                  </a:cubicBezTo>
                  <a:cubicBezTo>
                    <a:pt x="77" y="171"/>
                    <a:pt x="74" y="173"/>
                    <a:pt x="74" y="176"/>
                  </a:cubicBezTo>
                  <a:cubicBezTo>
                    <a:pt x="73" y="180"/>
                    <a:pt x="76" y="183"/>
                    <a:pt x="79" y="183"/>
                  </a:cubicBezTo>
                  <a:cubicBezTo>
                    <a:pt x="83" y="185"/>
                    <a:pt x="88" y="182"/>
                    <a:pt x="90" y="181"/>
                  </a:cubicBezTo>
                  <a:cubicBezTo>
                    <a:pt x="95" y="174"/>
                    <a:pt x="91" y="162"/>
                    <a:pt x="84" y="161"/>
                  </a:cubicBezTo>
                  <a:cubicBezTo>
                    <a:pt x="81" y="161"/>
                    <a:pt x="77" y="161"/>
                    <a:pt x="75" y="163"/>
                  </a:cubicBezTo>
                  <a:cubicBezTo>
                    <a:pt x="70" y="166"/>
                    <a:pt x="66" y="172"/>
                    <a:pt x="66" y="176"/>
                  </a:cubicBezTo>
                  <a:cubicBezTo>
                    <a:pt x="66" y="183"/>
                    <a:pt x="71" y="189"/>
                    <a:pt x="78" y="192"/>
                  </a:cubicBezTo>
                  <a:cubicBezTo>
                    <a:pt x="75" y="192"/>
                    <a:pt x="72" y="193"/>
                    <a:pt x="70" y="194"/>
                  </a:cubicBezTo>
                  <a:cubicBezTo>
                    <a:pt x="65" y="196"/>
                    <a:pt x="62" y="200"/>
                    <a:pt x="64" y="203"/>
                  </a:cubicBezTo>
                  <a:cubicBezTo>
                    <a:pt x="64" y="197"/>
                    <a:pt x="71" y="193"/>
                    <a:pt x="77" y="193"/>
                  </a:cubicBezTo>
                  <a:cubicBezTo>
                    <a:pt x="78" y="192"/>
                    <a:pt x="78" y="192"/>
                    <a:pt x="79" y="192"/>
                  </a:cubicBezTo>
                  <a:cubicBezTo>
                    <a:pt x="80" y="193"/>
                    <a:pt x="81" y="193"/>
                    <a:pt x="81" y="193"/>
                  </a:cubicBezTo>
                  <a:cubicBezTo>
                    <a:pt x="83" y="193"/>
                    <a:pt x="84" y="194"/>
                    <a:pt x="86" y="194"/>
                  </a:cubicBezTo>
                  <a:cubicBezTo>
                    <a:pt x="86" y="194"/>
                    <a:pt x="86" y="194"/>
                    <a:pt x="86" y="194"/>
                  </a:cubicBezTo>
                  <a:cubicBezTo>
                    <a:pt x="86" y="194"/>
                    <a:pt x="86" y="194"/>
                    <a:pt x="86" y="194"/>
                  </a:cubicBezTo>
                  <a:cubicBezTo>
                    <a:pt x="97" y="194"/>
                    <a:pt x="105" y="190"/>
                    <a:pt x="115" y="186"/>
                  </a:cubicBezTo>
                  <a:cubicBezTo>
                    <a:pt x="122" y="183"/>
                    <a:pt x="129" y="180"/>
                    <a:pt x="139" y="175"/>
                  </a:cubicBezTo>
                  <a:cubicBezTo>
                    <a:pt x="139" y="175"/>
                    <a:pt x="139" y="175"/>
                    <a:pt x="139" y="175"/>
                  </a:cubicBezTo>
                  <a:close/>
                  <a:moveTo>
                    <a:pt x="141" y="174"/>
                  </a:moveTo>
                  <a:cubicBezTo>
                    <a:pt x="141" y="174"/>
                    <a:pt x="141" y="174"/>
                    <a:pt x="141" y="174"/>
                  </a:cubicBezTo>
                  <a:cubicBezTo>
                    <a:pt x="123" y="165"/>
                    <a:pt x="111" y="161"/>
                    <a:pt x="99" y="157"/>
                  </a:cubicBezTo>
                  <a:cubicBezTo>
                    <a:pt x="78" y="150"/>
                    <a:pt x="62" y="143"/>
                    <a:pt x="39" y="148"/>
                  </a:cubicBezTo>
                  <a:cubicBezTo>
                    <a:pt x="24" y="152"/>
                    <a:pt x="14" y="165"/>
                    <a:pt x="15" y="178"/>
                  </a:cubicBezTo>
                  <a:cubicBezTo>
                    <a:pt x="16" y="186"/>
                    <a:pt x="22" y="196"/>
                    <a:pt x="31" y="201"/>
                  </a:cubicBezTo>
                  <a:cubicBezTo>
                    <a:pt x="35" y="204"/>
                    <a:pt x="42" y="204"/>
                    <a:pt x="47" y="204"/>
                  </a:cubicBezTo>
                  <a:cubicBezTo>
                    <a:pt x="59" y="201"/>
                    <a:pt x="66" y="180"/>
                    <a:pt x="55" y="169"/>
                  </a:cubicBezTo>
                  <a:cubicBezTo>
                    <a:pt x="52" y="166"/>
                    <a:pt x="43" y="162"/>
                    <a:pt x="36" y="165"/>
                  </a:cubicBezTo>
                  <a:cubicBezTo>
                    <a:pt x="32" y="167"/>
                    <a:pt x="26" y="172"/>
                    <a:pt x="28" y="179"/>
                  </a:cubicBezTo>
                  <a:cubicBezTo>
                    <a:pt x="29" y="183"/>
                    <a:pt x="35" y="187"/>
                    <a:pt x="39" y="185"/>
                  </a:cubicBezTo>
                  <a:cubicBezTo>
                    <a:pt x="50" y="180"/>
                    <a:pt x="39" y="170"/>
                    <a:pt x="43" y="170"/>
                  </a:cubicBezTo>
                  <a:cubicBezTo>
                    <a:pt x="49" y="169"/>
                    <a:pt x="58" y="176"/>
                    <a:pt x="59" y="184"/>
                  </a:cubicBezTo>
                  <a:cubicBezTo>
                    <a:pt x="59" y="190"/>
                    <a:pt x="52" y="208"/>
                    <a:pt x="36" y="202"/>
                  </a:cubicBezTo>
                  <a:cubicBezTo>
                    <a:pt x="24" y="198"/>
                    <a:pt x="17" y="189"/>
                    <a:pt x="16" y="176"/>
                  </a:cubicBezTo>
                  <a:cubicBezTo>
                    <a:pt x="16" y="170"/>
                    <a:pt x="19" y="163"/>
                    <a:pt x="23" y="159"/>
                  </a:cubicBezTo>
                  <a:cubicBezTo>
                    <a:pt x="33" y="147"/>
                    <a:pt x="55" y="148"/>
                    <a:pt x="73" y="154"/>
                  </a:cubicBezTo>
                  <a:cubicBezTo>
                    <a:pt x="93" y="159"/>
                    <a:pt x="101" y="161"/>
                    <a:pt x="110" y="164"/>
                  </a:cubicBezTo>
                  <a:cubicBezTo>
                    <a:pt x="109" y="164"/>
                    <a:pt x="108" y="164"/>
                    <a:pt x="107" y="164"/>
                  </a:cubicBezTo>
                  <a:cubicBezTo>
                    <a:pt x="103" y="165"/>
                    <a:pt x="99" y="169"/>
                    <a:pt x="100" y="173"/>
                  </a:cubicBezTo>
                  <a:cubicBezTo>
                    <a:pt x="100" y="176"/>
                    <a:pt x="101" y="179"/>
                    <a:pt x="104" y="181"/>
                  </a:cubicBezTo>
                  <a:cubicBezTo>
                    <a:pt x="106" y="182"/>
                    <a:pt x="108" y="182"/>
                    <a:pt x="109" y="182"/>
                  </a:cubicBezTo>
                  <a:cubicBezTo>
                    <a:pt x="113" y="181"/>
                    <a:pt x="115" y="175"/>
                    <a:pt x="112" y="171"/>
                  </a:cubicBezTo>
                  <a:cubicBezTo>
                    <a:pt x="111" y="170"/>
                    <a:pt x="108" y="169"/>
                    <a:pt x="106" y="170"/>
                  </a:cubicBezTo>
                  <a:cubicBezTo>
                    <a:pt x="105" y="170"/>
                    <a:pt x="103" y="171"/>
                    <a:pt x="104" y="174"/>
                  </a:cubicBezTo>
                  <a:cubicBezTo>
                    <a:pt x="104" y="175"/>
                    <a:pt x="106" y="176"/>
                    <a:pt x="107" y="176"/>
                  </a:cubicBezTo>
                  <a:cubicBezTo>
                    <a:pt x="110" y="174"/>
                    <a:pt x="107" y="171"/>
                    <a:pt x="108" y="171"/>
                  </a:cubicBezTo>
                  <a:cubicBezTo>
                    <a:pt x="110" y="171"/>
                    <a:pt x="113" y="173"/>
                    <a:pt x="113" y="176"/>
                  </a:cubicBezTo>
                  <a:cubicBezTo>
                    <a:pt x="113" y="178"/>
                    <a:pt x="111" y="183"/>
                    <a:pt x="106" y="181"/>
                  </a:cubicBezTo>
                  <a:cubicBezTo>
                    <a:pt x="102" y="179"/>
                    <a:pt x="100" y="177"/>
                    <a:pt x="100" y="172"/>
                  </a:cubicBezTo>
                  <a:cubicBezTo>
                    <a:pt x="100" y="171"/>
                    <a:pt x="101" y="169"/>
                    <a:pt x="102" y="168"/>
                  </a:cubicBezTo>
                  <a:cubicBezTo>
                    <a:pt x="105" y="165"/>
                    <a:pt x="110" y="164"/>
                    <a:pt x="114" y="165"/>
                  </a:cubicBezTo>
                  <a:cubicBezTo>
                    <a:pt x="117" y="166"/>
                    <a:pt x="119" y="167"/>
                    <a:pt x="122" y="168"/>
                  </a:cubicBezTo>
                  <a:cubicBezTo>
                    <a:pt x="129" y="170"/>
                    <a:pt x="129" y="170"/>
                    <a:pt x="139" y="174"/>
                  </a:cubicBezTo>
                  <a:cubicBezTo>
                    <a:pt x="138" y="173"/>
                    <a:pt x="137" y="173"/>
                    <a:pt x="136" y="172"/>
                  </a:cubicBezTo>
                  <a:cubicBezTo>
                    <a:pt x="141" y="174"/>
                    <a:pt x="141" y="174"/>
                    <a:pt x="141" y="174"/>
                  </a:cubicBezTo>
                  <a:close/>
                  <a:moveTo>
                    <a:pt x="154" y="183"/>
                  </a:moveTo>
                  <a:cubicBezTo>
                    <a:pt x="154" y="183"/>
                    <a:pt x="154" y="183"/>
                    <a:pt x="154" y="183"/>
                  </a:cubicBezTo>
                  <a:cubicBezTo>
                    <a:pt x="152" y="184"/>
                    <a:pt x="150" y="185"/>
                    <a:pt x="147" y="186"/>
                  </a:cubicBezTo>
                  <a:cubicBezTo>
                    <a:pt x="146" y="187"/>
                    <a:pt x="144" y="187"/>
                    <a:pt x="143" y="188"/>
                  </a:cubicBezTo>
                  <a:cubicBezTo>
                    <a:pt x="141" y="189"/>
                    <a:pt x="139" y="190"/>
                    <a:pt x="137" y="191"/>
                  </a:cubicBezTo>
                  <a:cubicBezTo>
                    <a:pt x="130" y="194"/>
                    <a:pt x="123" y="198"/>
                    <a:pt x="121" y="199"/>
                  </a:cubicBezTo>
                  <a:cubicBezTo>
                    <a:pt x="112" y="203"/>
                    <a:pt x="105" y="206"/>
                    <a:pt x="100" y="215"/>
                  </a:cubicBezTo>
                  <a:cubicBezTo>
                    <a:pt x="94" y="225"/>
                    <a:pt x="102" y="238"/>
                    <a:pt x="114" y="234"/>
                  </a:cubicBezTo>
                  <a:cubicBezTo>
                    <a:pt x="126" y="231"/>
                    <a:pt x="122" y="216"/>
                    <a:pt x="111" y="216"/>
                  </a:cubicBezTo>
                  <a:cubicBezTo>
                    <a:pt x="110" y="216"/>
                    <a:pt x="106" y="218"/>
                    <a:pt x="104" y="221"/>
                  </a:cubicBezTo>
                  <a:cubicBezTo>
                    <a:pt x="104" y="223"/>
                    <a:pt x="104" y="226"/>
                    <a:pt x="106" y="227"/>
                  </a:cubicBezTo>
                  <a:cubicBezTo>
                    <a:pt x="108" y="228"/>
                    <a:pt x="111" y="228"/>
                    <a:pt x="112" y="226"/>
                  </a:cubicBezTo>
                  <a:cubicBezTo>
                    <a:pt x="113" y="221"/>
                    <a:pt x="107" y="221"/>
                    <a:pt x="108" y="220"/>
                  </a:cubicBezTo>
                  <a:cubicBezTo>
                    <a:pt x="109" y="218"/>
                    <a:pt x="115" y="217"/>
                    <a:pt x="117" y="219"/>
                  </a:cubicBezTo>
                  <a:cubicBezTo>
                    <a:pt x="119" y="221"/>
                    <a:pt x="123" y="228"/>
                    <a:pt x="116" y="232"/>
                  </a:cubicBezTo>
                  <a:cubicBezTo>
                    <a:pt x="108" y="236"/>
                    <a:pt x="98" y="230"/>
                    <a:pt x="100" y="221"/>
                  </a:cubicBezTo>
                  <a:cubicBezTo>
                    <a:pt x="101" y="215"/>
                    <a:pt x="108" y="208"/>
                    <a:pt x="112" y="206"/>
                  </a:cubicBezTo>
                  <a:cubicBezTo>
                    <a:pt x="119" y="201"/>
                    <a:pt x="127" y="198"/>
                    <a:pt x="134" y="194"/>
                  </a:cubicBezTo>
                  <a:cubicBezTo>
                    <a:pt x="136" y="193"/>
                    <a:pt x="136" y="193"/>
                    <a:pt x="136" y="193"/>
                  </a:cubicBezTo>
                  <a:cubicBezTo>
                    <a:pt x="141" y="190"/>
                    <a:pt x="146" y="187"/>
                    <a:pt x="151" y="185"/>
                  </a:cubicBezTo>
                  <a:cubicBezTo>
                    <a:pt x="152" y="184"/>
                    <a:pt x="152" y="184"/>
                    <a:pt x="152" y="184"/>
                  </a:cubicBezTo>
                  <a:cubicBezTo>
                    <a:pt x="151" y="184"/>
                    <a:pt x="151" y="184"/>
                    <a:pt x="151" y="184"/>
                  </a:cubicBezTo>
                  <a:cubicBezTo>
                    <a:pt x="152" y="184"/>
                    <a:pt x="153" y="184"/>
                    <a:pt x="154" y="183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53" y="184"/>
                    <a:pt x="153" y="184"/>
                    <a:pt x="154" y="183"/>
                  </a:cubicBezTo>
                  <a:cubicBezTo>
                    <a:pt x="148" y="193"/>
                    <a:pt x="143" y="202"/>
                    <a:pt x="138" y="211"/>
                  </a:cubicBezTo>
                  <a:cubicBezTo>
                    <a:pt x="135" y="215"/>
                    <a:pt x="131" y="220"/>
                    <a:pt x="126" y="219"/>
                  </a:cubicBezTo>
                  <a:cubicBezTo>
                    <a:pt x="125" y="219"/>
                    <a:pt x="123" y="219"/>
                    <a:pt x="122" y="217"/>
                  </a:cubicBezTo>
                  <a:cubicBezTo>
                    <a:pt x="119" y="214"/>
                    <a:pt x="119" y="211"/>
                    <a:pt x="121" y="208"/>
                  </a:cubicBezTo>
                  <a:cubicBezTo>
                    <a:pt x="123" y="203"/>
                    <a:pt x="128" y="206"/>
                    <a:pt x="129" y="207"/>
                  </a:cubicBezTo>
                  <a:cubicBezTo>
                    <a:pt x="130" y="209"/>
                    <a:pt x="130" y="212"/>
                    <a:pt x="128" y="213"/>
                  </a:cubicBezTo>
                  <a:cubicBezTo>
                    <a:pt x="128" y="214"/>
                    <a:pt x="128" y="210"/>
                    <a:pt x="124" y="211"/>
                  </a:cubicBezTo>
                  <a:cubicBezTo>
                    <a:pt x="123" y="211"/>
                    <a:pt x="123" y="213"/>
                    <a:pt x="123" y="214"/>
                  </a:cubicBezTo>
                  <a:cubicBezTo>
                    <a:pt x="124" y="216"/>
                    <a:pt x="127" y="216"/>
                    <a:pt x="128" y="216"/>
                  </a:cubicBezTo>
                  <a:cubicBezTo>
                    <a:pt x="130" y="215"/>
                    <a:pt x="131" y="212"/>
                    <a:pt x="131" y="211"/>
                  </a:cubicBezTo>
                  <a:cubicBezTo>
                    <a:pt x="131" y="207"/>
                    <a:pt x="126" y="204"/>
                    <a:pt x="123" y="206"/>
                  </a:cubicBezTo>
                  <a:cubicBezTo>
                    <a:pt x="118" y="208"/>
                    <a:pt x="117" y="214"/>
                    <a:pt x="120" y="218"/>
                  </a:cubicBezTo>
                  <a:cubicBezTo>
                    <a:pt x="123" y="221"/>
                    <a:pt x="127" y="222"/>
                    <a:pt x="132" y="220"/>
                  </a:cubicBezTo>
                  <a:cubicBezTo>
                    <a:pt x="137" y="216"/>
                    <a:pt x="140" y="211"/>
                    <a:pt x="143" y="205"/>
                  </a:cubicBezTo>
                  <a:cubicBezTo>
                    <a:pt x="143" y="204"/>
                    <a:pt x="146" y="199"/>
                    <a:pt x="148" y="194"/>
                  </a:cubicBezTo>
                  <a:cubicBezTo>
                    <a:pt x="139" y="214"/>
                    <a:pt x="139" y="217"/>
                    <a:pt x="125" y="243"/>
                  </a:cubicBezTo>
                  <a:cubicBezTo>
                    <a:pt x="117" y="258"/>
                    <a:pt x="104" y="274"/>
                    <a:pt x="89" y="273"/>
                  </a:cubicBezTo>
                  <a:cubicBezTo>
                    <a:pt x="84" y="273"/>
                    <a:pt x="77" y="271"/>
                    <a:pt x="74" y="267"/>
                  </a:cubicBezTo>
                  <a:cubicBezTo>
                    <a:pt x="65" y="258"/>
                    <a:pt x="64" y="248"/>
                    <a:pt x="69" y="237"/>
                  </a:cubicBezTo>
                  <a:cubicBezTo>
                    <a:pt x="80" y="212"/>
                    <a:pt x="112" y="240"/>
                    <a:pt x="95" y="253"/>
                  </a:cubicBezTo>
                  <a:cubicBezTo>
                    <a:pt x="93" y="255"/>
                    <a:pt x="93" y="242"/>
                    <a:pt x="82" y="246"/>
                  </a:cubicBezTo>
                  <a:cubicBezTo>
                    <a:pt x="78" y="247"/>
                    <a:pt x="77" y="253"/>
                    <a:pt x="79" y="257"/>
                  </a:cubicBezTo>
                  <a:cubicBezTo>
                    <a:pt x="83" y="263"/>
                    <a:pt x="90" y="262"/>
                    <a:pt x="93" y="261"/>
                  </a:cubicBezTo>
                  <a:cubicBezTo>
                    <a:pt x="100" y="258"/>
                    <a:pt x="103" y="249"/>
                    <a:pt x="103" y="245"/>
                  </a:cubicBezTo>
                  <a:cubicBezTo>
                    <a:pt x="103" y="231"/>
                    <a:pt x="86" y="219"/>
                    <a:pt x="74" y="227"/>
                  </a:cubicBezTo>
                  <a:cubicBezTo>
                    <a:pt x="63" y="234"/>
                    <a:pt x="61" y="248"/>
                    <a:pt x="65" y="260"/>
                  </a:cubicBezTo>
                  <a:cubicBezTo>
                    <a:pt x="70" y="270"/>
                    <a:pt x="80" y="276"/>
                    <a:pt x="95" y="274"/>
                  </a:cubicBezTo>
                  <a:cubicBezTo>
                    <a:pt x="93" y="275"/>
                    <a:pt x="91" y="276"/>
                    <a:pt x="90" y="278"/>
                  </a:cubicBezTo>
                  <a:cubicBezTo>
                    <a:pt x="87" y="282"/>
                    <a:pt x="85" y="287"/>
                    <a:pt x="89" y="289"/>
                  </a:cubicBezTo>
                  <a:cubicBezTo>
                    <a:pt x="87" y="283"/>
                    <a:pt x="92" y="278"/>
                    <a:pt x="97" y="274"/>
                  </a:cubicBezTo>
                  <a:cubicBezTo>
                    <a:pt x="119" y="270"/>
                    <a:pt x="131" y="241"/>
                    <a:pt x="139" y="224"/>
                  </a:cubicBezTo>
                  <a:cubicBezTo>
                    <a:pt x="144" y="213"/>
                    <a:pt x="148" y="200"/>
                    <a:pt x="154" y="183"/>
                  </a:cubicBezTo>
                  <a:cubicBezTo>
                    <a:pt x="154" y="183"/>
                    <a:pt x="154" y="183"/>
                    <a:pt x="154" y="183"/>
                  </a:cubicBezTo>
                  <a:close/>
                  <a:moveTo>
                    <a:pt x="158" y="184"/>
                  </a:moveTo>
                  <a:cubicBezTo>
                    <a:pt x="158" y="184"/>
                    <a:pt x="158" y="184"/>
                    <a:pt x="158" y="184"/>
                  </a:cubicBezTo>
                  <a:cubicBezTo>
                    <a:pt x="157" y="186"/>
                    <a:pt x="157" y="188"/>
                    <a:pt x="157" y="190"/>
                  </a:cubicBezTo>
                  <a:cubicBezTo>
                    <a:pt x="148" y="220"/>
                    <a:pt x="140" y="237"/>
                    <a:pt x="130" y="253"/>
                  </a:cubicBezTo>
                  <a:cubicBezTo>
                    <a:pt x="125" y="261"/>
                    <a:pt x="117" y="267"/>
                    <a:pt x="115" y="276"/>
                  </a:cubicBezTo>
                  <a:cubicBezTo>
                    <a:pt x="113" y="282"/>
                    <a:pt x="116" y="288"/>
                    <a:pt x="121" y="290"/>
                  </a:cubicBezTo>
                  <a:cubicBezTo>
                    <a:pt x="124" y="292"/>
                    <a:pt x="128" y="291"/>
                    <a:pt x="132" y="289"/>
                  </a:cubicBezTo>
                  <a:cubicBezTo>
                    <a:pt x="134" y="288"/>
                    <a:pt x="135" y="286"/>
                    <a:pt x="136" y="284"/>
                  </a:cubicBezTo>
                  <a:cubicBezTo>
                    <a:pt x="137" y="279"/>
                    <a:pt x="131" y="273"/>
                    <a:pt x="125" y="275"/>
                  </a:cubicBezTo>
                  <a:cubicBezTo>
                    <a:pt x="124" y="275"/>
                    <a:pt x="120" y="277"/>
                    <a:pt x="120" y="281"/>
                  </a:cubicBezTo>
                  <a:cubicBezTo>
                    <a:pt x="120" y="282"/>
                    <a:pt x="121" y="285"/>
                    <a:pt x="124" y="286"/>
                  </a:cubicBezTo>
                  <a:cubicBezTo>
                    <a:pt x="125" y="286"/>
                    <a:pt x="128" y="285"/>
                    <a:pt x="128" y="283"/>
                  </a:cubicBezTo>
                  <a:cubicBezTo>
                    <a:pt x="128" y="278"/>
                    <a:pt x="123" y="280"/>
                    <a:pt x="123" y="279"/>
                  </a:cubicBezTo>
                  <a:cubicBezTo>
                    <a:pt x="124" y="277"/>
                    <a:pt x="128" y="275"/>
                    <a:pt x="131" y="276"/>
                  </a:cubicBezTo>
                  <a:cubicBezTo>
                    <a:pt x="133" y="277"/>
                    <a:pt x="138" y="283"/>
                    <a:pt x="133" y="287"/>
                  </a:cubicBezTo>
                  <a:cubicBezTo>
                    <a:pt x="129" y="291"/>
                    <a:pt x="125" y="292"/>
                    <a:pt x="120" y="290"/>
                  </a:cubicBezTo>
                  <a:cubicBezTo>
                    <a:pt x="118" y="289"/>
                    <a:pt x="117" y="286"/>
                    <a:pt x="116" y="284"/>
                  </a:cubicBezTo>
                  <a:cubicBezTo>
                    <a:pt x="113" y="278"/>
                    <a:pt x="118" y="271"/>
                    <a:pt x="123" y="265"/>
                  </a:cubicBezTo>
                  <a:cubicBezTo>
                    <a:pt x="136" y="252"/>
                    <a:pt x="148" y="228"/>
                    <a:pt x="154" y="202"/>
                  </a:cubicBezTo>
                  <a:cubicBezTo>
                    <a:pt x="149" y="231"/>
                    <a:pt x="141" y="274"/>
                    <a:pt x="136" y="295"/>
                  </a:cubicBezTo>
                  <a:cubicBezTo>
                    <a:pt x="133" y="307"/>
                    <a:pt x="126" y="321"/>
                    <a:pt x="115" y="323"/>
                  </a:cubicBezTo>
                  <a:cubicBezTo>
                    <a:pt x="112" y="324"/>
                    <a:pt x="107" y="324"/>
                    <a:pt x="103" y="322"/>
                  </a:cubicBezTo>
                  <a:cubicBezTo>
                    <a:pt x="96" y="317"/>
                    <a:pt x="93" y="309"/>
                    <a:pt x="94" y="300"/>
                  </a:cubicBezTo>
                  <a:cubicBezTo>
                    <a:pt x="97" y="288"/>
                    <a:pt x="110" y="290"/>
                    <a:pt x="113" y="293"/>
                  </a:cubicBezTo>
                  <a:cubicBezTo>
                    <a:pt x="117" y="296"/>
                    <a:pt x="119" y="304"/>
                    <a:pt x="116" y="308"/>
                  </a:cubicBezTo>
                  <a:cubicBezTo>
                    <a:pt x="115" y="309"/>
                    <a:pt x="112" y="300"/>
                    <a:pt x="105" y="304"/>
                  </a:cubicBezTo>
                  <a:cubicBezTo>
                    <a:pt x="103" y="306"/>
                    <a:pt x="103" y="311"/>
                    <a:pt x="105" y="313"/>
                  </a:cubicBezTo>
                  <a:cubicBezTo>
                    <a:pt x="109" y="317"/>
                    <a:pt x="114" y="315"/>
                    <a:pt x="116" y="313"/>
                  </a:cubicBezTo>
                  <a:cubicBezTo>
                    <a:pt x="121" y="310"/>
                    <a:pt x="121" y="303"/>
                    <a:pt x="121" y="300"/>
                  </a:cubicBezTo>
                  <a:cubicBezTo>
                    <a:pt x="118" y="290"/>
                    <a:pt x="103" y="287"/>
                    <a:pt x="97" y="293"/>
                  </a:cubicBezTo>
                  <a:cubicBezTo>
                    <a:pt x="95" y="296"/>
                    <a:pt x="93" y="300"/>
                    <a:pt x="93" y="304"/>
                  </a:cubicBezTo>
                  <a:cubicBezTo>
                    <a:pt x="93" y="311"/>
                    <a:pt x="97" y="318"/>
                    <a:pt x="101" y="321"/>
                  </a:cubicBezTo>
                  <a:cubicBezTo>
                    <a:pt x="109" y="326"/>
                    <a:pt x="120" y="325"/>
                    <a:pt x="128" y="317"/>
                  </a:cubicBezTo>
                  <a:cubicBezTo>
                    <a:pt x="139" y="305"/>
                    <a:pt x="140" y="293"/>
                    <a:pt x="143" y="278"/>
                  </a:cubicBezTo>
                  <a:cubicBezTo>
                    <a:pt x="145" y="269"/>
                    <a:pt x="157" y="198"/>
                    <a:pt x="158" y="184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6" name="Freeform 163"/>
            <p:cNvSpPr>
              <a:spLocks noEditPoints="1"/>
            </p:cNvSpPr>
            <p:nvPr/>
          </p:nvSpPr>
          <p:spPr bwMode="auto">
            <a:xfrm>
              <a:off x="4895963" y="3814095"/>
              <a:ext cx="409575" cy="382588"/>
            </a:xfrm>
            <a:custGeom>
              <a:avLst/>
              <a:gdLst>
                <a:gd name="T0" fmla="*/ 145 w 266"/>
                <a:gd name="T1" fmla="*/ 111 h 249"/>
                <a:gd name="T2" fmla="*/ 159 w 266"/>
                <a:gd name="T3" fmla="*/ 50 h 249"/>
                <a:gd name="T4" fmla="*/ 92 w 266"/>
                <a:gd name="T5" fmla="*/ 98 h 249"/>
                <a:gd name="T6" fmla="*/ 27 w 266"/>
                <a:gd name="T7" fmla="*/ 81 h 249"/>
                <a:gd name="T8" fmla="*/ 25 w 266"/>
                <a:gd name="T9" fmla="*/ 114 h 249"/>
                <a:gd name="T10" fmla="*/ 69 w 266"/>
                <a:gd name="T11" fmla="*/ 136 h 249"/>
                <a:gd name="T12" fmla="*/ 23 w 266"/>
                <a:gd name="T13" fmla="*/ 159 h 249"/>
                <a:gd name="T14" fmla="*/ 91 w 266"/>
                <a:gd name="T15" fmla="*/ 176 h 249"/>
                <a:gd name="T16" fmla="*/ 139 w 266"/>
                <a:gd name="T17" fmla="*/ 230 h 249"/>
                <a:gd name="T18" fmla="*/ 141 w 266"/>
                <a:gd name="T19" fmla="*/ 168 h 249"/>
                <a:gd name="T20" fmla="*/ 211 w 266"/>
                <a:gd name="T21" fmla="*/ 106 h 249"/>
                <a:gd name="T22" fmla="*/ 145 w 266"/>
                <a:gd name="T23" fmla="*/ 111 h 249"/>
                <a:gd name="T24" fmla="*/ 145 w 266"/>
                <a:gd name="T25" fmla="*/ 111 h 249"/>
                <a:gd name="T26" fmla="*/ 138 w 266"/>
                <a:gd name="T27" fmla="*/ 122 h 249"/>
                <a:gd name="T28" fmla="*/ 136 w 266"/>
                <a:gd name="T29" fmla="*/ 119 h 249"/>
                <a:gd name="T30" fmla="*/ 171 w 266"/>
                <a:gd name="T31" fmla="*/ 107 h 249"/>
                <a:gd name="T32" fmla="*/ 219 w 266"/>
                <a:gd name="T33" fmla="*/ 139 h 249"/>
                <a:gd name="T34" fmla="*/ 150 w 266"/>
                <a:gd name="T35" fmla="*/ 163 h 249"/>
                <a:gd name="T36" fmla="*/ 130 w 266"/>
                <a:gd name="T37" fmla="*/ 146 h 249"/>
                <a:gd name="T38" fmla="*/ 138 w 266"/>
                <a:gd name="T39" fmla="*/ 122 h 249"/>
                <a:gd name="T40" fmla="*/ 138 w 266"/>
                <a:gd name="T41" fmla="*/ 122 h 249"/>
                <a:gd name="T42" fmla="*/ 130 w 266"/>
                <a:gd name="T43" fmla="*/ 116 h 249"/>
                <a:gd name="T44" fmla="*/ 106 w 266"/>
                <a:gd name="T45" fmla="*/ 118 h 249"/>
                <a:gd name="T46" fmla="*/ 126 w 266"/>
                <a:gd name="T47" fmla="*/ 41 h 249"/>
                <a:gd name="T48" fmla="*/ 152 w 266"/>
                <a:gd name="T49" fmla="*/ 66 h 249"/>
                <a:gd name="T50" fmla="*/ 130 w 266"/>
                <a:gd name="T51" fmla="*/ 116 h 249"/>
                <a:gd name="T52" fmla="*/ 130 w 266"/>
                <a:gd name="T53" fmla="*/ 116 h 249"/>
                <a:gd name="T54" fmla="*/ 104 w 266"/>
                <a:gd name="T55" fmla="*/ 120 h 249"/>
                <a:gd name="T56" fmla="*/ 93 w 266"/>
                <a:gd name="T57" fmla="*/ 129 h 249"/>
                <a:gd name="T58" fmla="*/ 93 w 266"/>
                <a:gd name="T59" fmla="*/ 129 h 249"/>
                <a:gd name="T60" fmla="*/ 37 w 266"/>
                <a:gd name="T61" fmla="*/ 115 h 249"/>
                <a:gd name="T62" fmla="*/ 30 w 266"/>
                <a:gd name="T63" fmla="*/ 89 h 249"/>
                <a:gd name="T64" fmla="*/ 67 w 266"/>
                <a:gd name="T65" fmla="*/ 86 h 249"/>
                <a:gd name="T66" fmla="*/ 99 w 266"/>
                <a:gd name="T67" fmla="*/ 114 h 249"/>
                <a:gd name="T68" fmla="*/ 104 w 266"/>
                <a:gd name="T69" fmla="*/ 120 h 249"/>
                <a:gd name="T70" fmla="*/ 104 w 266"/>
                <a:gd name="T71" fmla="*/ 120 h 249"/>
                <a:gd name="T72" fmla="*/ 89 w 266"/>
                <a:gd name="T73" fmla="*/ 138 h 249"/>
                <a:gd name="T74" fmla="*/ 89 w 266"/>
                <a:gd name="T75" fmla="*/ 148 h 249"/>
                <a:gd name="T76" fmla="*/ 100 w 266"/>
                <a:gd name="T77" fmla="*/ 155 h 249"/>
                <a:gd name="T78" fmla="*/ 69 w 266"/>
                <a:gd name="T79" fmla="*/ 193 h 249"/>
                <a:gd name="T80" fmla="*/ 30 w 266"/>
                <a:gd name="T81" fmla="*/ 164 h 249"/>
                <a:gd name="T82" fmla="*/ 68 w 266"/>
                <a:gd name="T83" fmla="*/ 144 h 249"/>
                <a:gd name="T84" fmla="*/ 89 w 266"/>
                <a:gd name="T85" fmla="*/ 138 h 249"/>
                <a:gd name="T86" fmla="*/ 89 w 266"/>
                <a:gd name="T87" fmla="*/ 138 h 249"/>
                <a:gd name="T88" fmla="*/ 101 w 266"/>
                <a:gd name="T89" fmla="*/ 155 h 249"/>
                <a:gd name="T90" fmla="*/ 122 w 266"/>
                <a:gd name="T91" fmla="*/ 151 h 249"/>
                <a:gd name="T92" fmla="*/ 124 w 266"/>
                <a:gd name="T93" fmla="*/ 150 h 249"/>
                <a:gd name="T94" fmla="*/ 130 w 266"/>
                <a:gd name="T95" fmla="*/ 164 h 249"/>
                <a:gd name="T96" fmla="*/ 140 w 266"/>
                <a:gd name="T97" fmla="*/ 215 h 249"/>
                <a:gd name="T98" fmla="*/ 98 w 266"/>
                <a:gd name="T99" fmla="*/ 205 h 249"/>
                <a:gd name="T100" fmla="*/ 101 w 266"/>
                <a:gd name="T101" fmla="*/ 15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6" h="249">
                  <a:moveTo>
                    <a:pt x="145" y="111"/>
                  </a:moveTo>
                  <a:cubicBezTo>
                    <a:pt x="151" y="99"/>
                    <a:pt x="166" y="66"/>
                    <a:pt x="159" y="50"/>
                  </a:cubicBezTo>
                  <a:cubicBezTo>
                    <a:pt x="135" y="0"/>
                    <a:pt x="86" y="62"/>
                    <a:pt x="92" y="98"/>
                  </a:cubicBezTo>
                  <a:cubicBezTo>
                    <a:pt x="88" y="94"/>
                    <a:pt x="50" y="55"/>
                    <a:pt x="27" y="81"/>
                  </a:cubicBezTo>
                  <a:cubicBezTo>
                    <a:pt x="18" y="91"/>
                    <a:pt x="17" y="104"/>
                    <a:pt x="25" y="114"/>
                  </a:cubicBezTo>
                  <a:cubicBezTo>
                    <a:pt x="35" y="128"/>
                    <a:pt x="59" y="136"/>
                    <a:pt x="69" y="136"/>
                  </a:cubicBezTo>
                  <a:cubicBezTo>
                    <a:pt x="59" y="141"/>
                    <a:pt x="35" y="142"/>
                    <a:pt x="23" y="159"/>
                  </a:cubicBezTo>
                  <a:cubicBezTo>
                    <a:pt x="0" y="192"/>
                    <a:pt x="53" y="242"/>
                    <a:pt x="91" y="176"/>
                  </a:cubicBezTo>
                  <a:cubicBezTo>
                    <a:pt x="87" y="220"/>
                    <a:pt x="107" y="249"/>
                    <a:pt x="139" y="230"/>
                  </a:cubicBezTo>
                  <a:cubicBezTo>
                    <a:pt x="155" y="220"/>
                    <a:pt x="157" y="186"/>
                    <a:pt x="141" y="168"/>
                  </a:cubicBezTo>
                  <a:cubicBezTo>
                    <a:pt x="195" y="201"/>
                    <a:pt x="266" y="142"/>
                    <a:pt x="211" y="106"/>
                  </a:cubicBezTo>
                  <a:cubicBezTo>
                    <a:pt x="193" y="94"/>
                    <a:pt x="164" y="99"/>
                    <a:pt x="145" y="111"/>
                  </a:cubicBezTo>
                  <a:cubicBezTo>
                    <a:pt x="145" y="111"/>
                    <a:pt x="145" y="111"/>
                    <a:pt x="145" y="111"/>
                  </a:cubicBezTo>
                  <a:close/>
                  <a:moveTo>
                    <a:pt x="138" y="122"/>
                  </a:moveTo>
                  <a:cubicBezTo>
                    <a:pt x="138" y="121"/>
                    <a:pt x="137" y="120"/>
                    <a:pt x="136" y="119"/>
                  </a:cubicBezTo>
                  <a:cubicBezTo>
                    <a:pt x="143" y="117"/>
                    <a:pt x="156" y="110"/>
                    <a:pt x="171" y="107"/>
                  </a:cubicBezTo>
                  <a:cubicBezTo>
                    <a:pt x="186" y="105"/>
                    <a:pt x="217" y="102"/>
                    <a:pt x="219" y="139"/>
                  </a:cubicBezTo>
                  <a:cubicBezTo>
                    <a:pt x="220" y="159"/>
                    <a:pt x="192" y="182"/>
                    <a:pt x="150" y="163"/>
                  </a:cubicBezTo>
                  <a:cubicBezTo>
                    <a:pt x="142" y="159"/>
                    <a:pt x="135" y="153"/>
                    <a:pt x="130" y="146"/>
                  </a:cubicBezTo>
                  <a:cubicBezTo>
                    <a:pt x="138" y="138"/>
                    <a:pt x="142" y="129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lose/>
                  <a:moveTo>
                    <a:pt x="130" y="116"/>
                  </a:moveTo>
                  <a:cubicBezTo>
                    <a:pt x="124" y="113"/>
                    <a:pt x="115" y="114"/>
                    <a:pt x="106" y="118"/>
                  </a:cubicBezTo>
                  <a:cubicBezTo>
                    <a:pt x="94" y="90"/>
                    <a:pt x="99" y="55"/>
                    <a:pt x="126" y="41"/>
                  </a:cubicBezTo>
                  <a:cubicBezTo>
                    <a:pt x="142" y="32"/>
                    <a:pt x="153" y="47"/>
                    <a:pt x="152" y="66"/>
                  </a:cubicBezTo>
                  <a:cubicBezTo>
                    <a:pt x="150" y="85"/>
                    <a:pt x="138" y="107"/>
                    <a:pt x="130" y="116"/>
                  </a:cubicBezTo>
                  <a:cubicBezTo>
                    <a:pt x="130" y="116"/>
                    <a:pt x="130" y="116"/>
                    <a:pt x="130" y="116"/>
                  </a:cubicBezTo>
                  <a:close/>
                  <a:moveTo>
                    <a:pt x="104" y="120"/>
                  </a:moveTo>
                  <a:cubicBezTo>
                    <a:pt x="99" y="122"/>
                    <a:pt x="95" y="126"/>
                    <a:pt x="93" y="129"/>
                  </a:cubicBezTo>
                  <a:cubicBezTo>
                    <a:pt x="93" y="129"/>
                    <a:pt x="93" y="129"/>
                    <a:pt x="93" y="129"/>
                  </a:cubicBezTo>
                  <a:cubicBezTo>
                    <a:pt x="76" y="133"/>
                    <a:pt x="55" y="128"/>
                    <a:pt x="37" y="115"/>
                  </a:cubicBezTo>
                  <a:cubicBezTo>
                    <a:pt x="26" y="107"/>
                    <a:pt x="27" y="95"/>
                    <a:pt x="30" y="89"/>
                  </a:cubicBezTo>
                  <a:cubicBezTo>
                    <a:pt x="34" y="79"/>
                    <a:pt x="51" y="79"/>
                    <a:pt x="67" y="86"/>
                  </a:cubicBezTo>
                  <a:cubicBezTo>
                    <a:pt x="79" y="92"/>
                    <a:pt x="90" y="101"/>
                    <a:pt x="99" y="114"/>
                  </a:cubicBezTo>
                  <a:cubicBezTo>
                    <a:pt x="100" y="116"/>
                    <a:pt x="102" y="118"/>
                    <a:pt x="104" y="120"/>
                  </a:cubicBezTo>
                  <a:cubicBezTo>
                    <a:pt x="104" y="120"/>
                    <a:pt x="104" y="120"/>
                    <a:pt x="104" y="120"/>
                  </a:cubicBezTo>
                  <a:close/>
                  <a:moveTo>
                    <a:pt x="89" y="138"/>
                  </a:moveTo>
                  <a:cubicBezTo>
                    <a:pt x="88" y="141"/>
                    <a:pt x="88" y="145"/>
                    <a:pt x="89" y="148"/>
                  </a:cubicBezTo>
                  <a:cubicBezTo>
                    <a:pt x="91" y="152"/>
                    <a:pt x="95" y="154"/>
                    <a:pt x="100" y="155"/>
                  </a:cubicBezTo>
                  <a:cubicBezTo>
                    <a:pt x="93" y="166"/>
                    <a:pt x="84" y="180"/>
                    <a:pt x="69" y="193"/>
                  </a:cubicBezTo>
                  <a:cubicBezTo>
                    <a:pt x="41" y="216"/>
                    <a:pt x="12" y="185"/>
                    <a:pt x="30" y="164"/>
                  </a:cubicBezTo>
                  <a:cubicBezTo>
                    <a:pt x="39" y="152"/>
                    <a:pt x="54" y="148"/>
                    <a:pt x="68" y="144"/>
                  </a:cubicBezTo>
                  <a:cubicBezTo>
                    <a:pt x="75" y="142"/>
                    <a:pt x="83" y="140"/>
                    <a:pt x="89" y="138"/>
                  </a:cubicBezTo>
                  <a:cubicBezTo>
                    <a:pt x="89" y="138"/>
                    <a:pt x="89" y="138"/>
                    <a:pt x="89" y="138"/>
                  </a:cubicBezTo>
                  <a:close/>
                  <a:moveTo>
                    <a:pt x="101" y="155"/>
                  </a:moveTo>
                  <a:cubicBezTo>
                    <a:pt x="107" y="156"/>
                    <a:pt x="115" y="155"/>
                    <a:pt x="122" y="151"/>
                  </a:cubicBezTo>
                  <a:cubicBezTo>
                    <a:pt x="123" y="151"/>
                    <a:pt x="123" y="150"/>
                    <a:pt x="124" y="150"/>
                  </a:cubicBezTo>
                  <a:cubicBezTo>
                    <a:pt x="125" y="154"/>
                    <a:pt x="127" y="158"/>
                    <a:pt x="130" y="164"/>
                  </a:cubicBezTo>
                  <a:cubicBezTo>
                    <a:pt x="138" y="180"/>
                    <a:pt x="148" y="190"/>
                    <a:pt x="140" y="215"/>
                  </a:cubicBezTo>
                  <a:cubicBezTo>
                    <a:pt x="136" y="229"/>
                    <a:pt x="104" y="235"/>
                    <a:pt x="98" y="205"/>
                  </a:cubicBezTo>
                  <a:cubicBezTo>
                    <a:pt x="95" y="186"/>
                    <a:pt x="95" y="174"/>
                    <a:pt x="101" y="155"/>
                  </a:cubicBezTo>
                  <a:close/>
                </a:path>
              </a:pathLst>
            </a:custGeom>
            <a:solidFill>
              <a:srgbClr val="796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7" name="Freeform 172"/>
            <p:cNvSpPr>
              <a:spLocks/>
            </p:cNvSpPr>
            <p:nvPr/>
          </p:nvSpPr>
          <p:spPr bwMode="auto">
            <a:xfrm>
              <a:off x="5615100" y="4066507"/>
              <a:ext cx="219075" cy="223838"/>
            </a:xfrm>
            <a:custGeom>
              <a:avLst/>
              <a:gdLst>
                <a:gd name="T0" fmla="*/ 62 w 142"/>
                <a:gd name="T1" fmla="*/ 73 h 146"/>
                <a:gd name="T2" fmla="*/ 77 w 142"/>
                <a:gd name="T3" fmla="*/ 89 h 146"/>
                <a:gd name="T4" fmla="*/ 92 w 142"/>
                <a:gd name="T5" fmla="*/ 62 h 146"/>
                <a:gd name="T6" fmla="*/ 33 w 142"/>
                <a:gd name="T7" fmla="*/ 68 h 146"/>
                <a:gd name="T8" fmla="*/ 62 w 142"/>
                <a:gd name="T9" fmla="*/ 120 h 146"/>
                <a:gd name="T10" fmla="*/ 109 w 142"/>
                <a:gd name="T11" fmla="*/ 108 h 146"/>
                <a:gd name="T12" fmla="*/ 84 w 142"/>
                <a:gd name="T13" fmla="*/ 14 h 146"/>
                <a:gd name="T14" fmla="*/ 20 w 142"/>
                <a:gd name="T15" fmla="*/ 37 h 146"/>
                <a:gd name="T16" fmla="*/ 2 w 142"/>
                <a:gd name="T17" fmla="*/ 74 h 146"/>
                <a:gd name="T18" fmla="*/ 34 w 142"/>
                <a:gd name="T19" fmla="*/ 13 h 146"/>
                <a:gd name="T20" fmla="*/ 70 w 142"/>
                <a:gd name="T21" fmla="*/ 1 h 146"/>
                <a:gd name="T22" fmla="*/ 128 w 142"/>
                <a:gd name="T23" fmla="*/ 34 h 146"/>
                <a:gd name="T24" fmla="*/ 134 w 142"/>
                <a:gd name="T25" fmla="*/ 91 h 146"/>
                <a:gd name="T26" fmla="*/ 47 w 142"/>
                <a:gd name="T27" fmla="*/ 126 h 146"/>
                <a:gd name="T28" fmla="*/ 30 w 142"/>
                <a:gd name="T29" fmla="*/ 59 h 146"/>
                <a:gd name="T30" fmla="*/ 83 w 142"/>
                <a:gd name="T31" fmla="*/ 39 h 146"/>
                <a:gd name="T32" fmla="*/ 99 w 142"/>
                <a:gd name="T33" fmla="*/ 79 h 146"/>
                <a:gd name="T34" fmla="*/ 82 w 142"/>
                <a:gd name="T35" fmla="*/ 98 h 146"/>
                <a:gd name="T36" fmla="*/ 54 w 142"/>
                <a:gd name="T37" fmla="*/ 84 h 146"/>
                <a:gd name="T38" fmla="*/ 62 w 142"/>
                <a:gd name="T39" fmla="*/ 7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" h="146">
                  <a:moveTo>
                    <a:pt x="62" y="73"/>
                  </a:moveTo>
                  <a:cubicBezTo>
                    <a:pt x="59" y="84"/>
                    <a:pt x="69" y="91"/>
                    <a:pt x="77" y="89"/>
                  </a:cubicBezTo>
                  <a:cubicBezTo>
                    <a:pt x="87" y="88"/>
                    <a:pt x="99" y="77"/>
                    <a:pt x="92" y="62"/>
                  </a:cubicBezTo>
                  <a:cubicBezTo>
                    <a:pt x="78" y="33"/>
                    <a:pt x="44" y="46"/>
                    <a:pt x="33" y="68"/>
                  </a:cubicBezTo>
                  <a:cubicBezTo>
                    <a:pt x="27" y="81"/>
                    <a:pt x="31" y="110"/>
                    <a:pt x="62" y="120"/>
                  </a:cubicBezTo>
                  <a:cubicBezTo>
                    <a:pt x="75" y="125"/>
                    <a:pt x="94" y="122"/>
                    <a:pt x="109" y="108"/>
                  </a:cubicBezTo>
                  <a:cubicBezTo>
                    <a:pt x="140" y="81"/>
                    <a:pt x="125" y="25"/>
                    <a:pt x="84" y="14"/>
                  </a:cubicBezTo>
                  <a:cubicBezTo>
                    <a:pt x="56" y="6"/>
                    <a:pt x="31" y="25"/>
                    <a:pt x="20" y="37"/>
                  </a:cubicBezTo>
                  <a:cubicBezTo>
                    <a:pt x="13" y="45"/>
                    <a:pt x="6" y="60"/>
                    <a:pt x="2" y="74"/>
                  </a:cubicBezTo>
                  <a:cubicBezTo>
                    <a:pt x="0" y="49"/>
                    <a:pt x="10" y="28"/>
                    <a:pt x="34" y="13"/>
                  </a:cubicBezTo>
                  <a:cubicBezTo>
                    <a:pt x="45" y="7"/>
                    <a:pt x="57" y="3"/>
                    <a:pt x="70" y="1"/>
                  </a:cubicBezTo>
                  <a:cubicBezTo>
                    <a:pt x="86" y="0"/>
                    <a:pt x="111" y="6"/>
                    <a:pt x="128" y="34"/>
                  </a:cubicBezTo>
                  <a:cubicBezTo>
                    <a:pt x="139" y="52"/>
                    <a:pt x="142" y="73"/>
                    <a:pt x="134" y="91"/>
                  </a:cubicBezTo>
                  <a:cubicBezTo>
                    <a:pt x="120" y="122"/>
                    <a:pt x="78" y="146"/>
                    <a:pt x="47" y="126"/>
                  </a:cubicBezTo>
                  <a:cubicBezTo>
                    <a:pt x="27" y="112"/>
                    <a:pt x="17" y="82"/>
                    <a:pt x="30" y="59"/>
                  </a:cubicBezTo>
                  <a:cubicBezTo>
                    <a:pt x="41" y="40"/>
                    <a:pt x="64" y="29"/>
                    <a:pt x="83" y="39"/>
                  </a:cubicBezTo>
                  <a:cubicBezTo>
                    <a:pt x="96" y="46"/>
                    <a:pt x="104" y="62"/>
                    <a:pt x="99" y="79"/>
                  </a:cubicBezTo>
                  <a:cubicBezTo>
                    <a:pt x="98" y="84"/>
                    <a:pt x="92" y="94"/>
                    <a:pt x="82" y="98"/>
                  </a:cubicBezTo>
                  <a:cubicBezTo>
                    <a:pt x="61" y="106"/>
                    <a:pt x="54" y="93"/>
                    <a:pt x="54" y="84"/>
                  </a:cubicBezTo>
                  <a:cubicBezTo>
                    <a:pt x="54" y="77"/>
                    <a:pt x="59" y="74"/>
                    <a:pt x="62" y="73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348" name="组合 347"/>
            <p:cNvGrpSpPr/>
            <p:nvPr/>
          </p:nvGrpSpPr>
          <p:grpSpPr>
            <a:xfrm>
              <a:off x="5896088" y="4747545"/>
              <a:ext cx="723900" cy="620713"/>
              <a:chOff x="5945750" y="4531521"/>
              <a:chExt cx="723900" cy="620713"/>
            </a:xfrm>
          </p:grpSpPr>
          <p:sp>
            <p:nvSpPr>
              <p:cNvPr id="349" name="Freeform 54"/>
              <p:cNvSpPr>
                <a:spLocks/>
              </p:cNvSpPr>
              <p:nvPr/>
            </p:nvSpPr>
            <p:spPr bwMode="auto">
              <a:xfrm>
                <a:off x="5945750" y="4531521"/>
                <a:ext cx="723900" cy="620713"/>
              </a:xfrm>
              <a:custGeom>
                <a:avLst/>
                <a:gdLst>
                  <a:gd name="T0" fmla="*/ 348 w 471"/>
                  <a:gd name="T1" fmla="*/ 8 h 404"/>
                  <a:gd name="T2" fmla="*/ 238 w 471"/>
                  <a:gd name="T3" fmla="*/ 87 h 404"/>
                  <a:gd name="T4" fmla="*/ 127 w 471"/>
                  <a:gd name="T5" fmla="*/ 3 h 404"/>
                  <a:gd name="T6" fmla="*/ 0 w 471"/>
                  <a:gd name="T7" fmla="*/ 118 h 404"/>
                  <a:gd name="T8" fmla="*/ 227 w 471"/>
                  <a:gd name="T9" fmla="*/ 404 h 404"/>
                  <a:gd name="T10" fmla="*/ 466 w 471"/>
                  <a:gd name="T11" fmla="*/ 123 h 404"/>
                  <a:gd name="T12" fmla="*/ 348 w 471"/>
                  <a:gd name="T13" fmla="*/ 8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1" h="404">
                    <a:moveTo>
                      <a:pt x="348" y="8"/>
                    </a:moveTo>
                    <a:cubicBezTo>
                      <a:pt x="290" y="9"/>
                      <a:pt x="253" y="41"/>
                      <a:pt x="238" y="87"/>
                    </a:cubicBezTo>
                    <a:cubicBezTo>
                      <a:pt x="221" y="42"/>
                      <a:pt x="178" y="0"/>
                      <a:pt x="127" y="3"/>
                    </a:cubicBezTo>
                    <a:cubicBezTo>
                      <a:pt x="29" y="8"/>
                      <a:pt x="0" y="73"/>
                      <a:pt x="0" y="118"/>
                    </a:cubicBezTo>
                    <a:cubicBezTo>
                      <a:pt x="2" y="245"/>
                      <a:pt x="205" y="301"/>
                      <a:pt x="227" y="404"/>
                    </a:cubicBezTo>
                    <a:cubicBezTo>
                      <a:pt x="257" y="309"/>
                      <a:pt x="454" y="277"/>
                      <a:pt x="466" y="123"/>
                    </a:cubicBezTo>
                    <a:cubicBezTo>
                      <a:pt x="471" y="59"/>
                      <a:pt x="406" y="8"/>
                      <a:pt x="348" y="8"/>
                    </a:cubicBezTo>
                    <a:close/>
                  </a:path>
                </a:pathLst>
              </a:custGeom>
              <a:solidFill>
                <a:srgbClr val="ED79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0" name="Freeform 55"/>
              <p:cNvSpPr>
                <a:spLocks noEditPoints="1"/>
              </p:cNvSpPr>
              <p:nvPr/>
            </p:nvSpPr>
            <p:spPr bwMode="auto">
              <a:xfrm>
                <a:off x="6101325" y="4647408"/>
                <a:ext cx="385763" cy="303213"/>
              </a:xfrm>
              <a:custGeom>
                <a:avLst/>
                <a:gdLst>
                  <a:gd name="T0" fmla="*/ 137 w 251"/>
                  <a:gd name="T1" fmla="*/ 102 h 197"/>
                  <a:gd name="T2" fmla="*/ 247 w 251"/>
                  <a:gd name="T3" fmla="*/ 87 h 197"/>
                  <a:gd name="T4" fmla="*/ 128 w 251"/>
                  <a:gd name="T5" fmla="*/ 197 h 197"/>
                  <a:gd name="T6" fmla="*/ 2 w 251"/>
                  <a:gd name="T7" fmla="*/ 55 h 197"/>
                  <a:gd name="T8" fmla="*/ 63 w 251"/>
                  <a:gd name="T9" fmla="*/ 29 h 197"/>
                  <a:gd name="T10" fmla="*/ 137 w 251"/>
                  <a:gd name="T11" fmla="*/ 102 h 197"/>
                  <a:gd name="T12" fmla="*/ 139 w 251"/>
                  <a:gd name="T13" fmla="*/ 120 h 197"/>
                  <a:gd name="T14" fmla="*/ 76 w 251"/>
                  <a:gd name="T15" fmla="*/ 59 h 197"/>
                  <a:gd name="T16" fmla="*/ 39 w 251"/>
                  <a:gd name="T17" fmla="*/ 89 h 197"/>
                  <a:gd name="T18" fmla="*/ 80 w 251"/>
                  <a:gd name="T19" fmla="*/ 125 h 197"/>
                  <a:gd name="T20" fmla="*/ 132 w 251"/>
                  <a:gd name="T21" fmla="*/ 177 h 197"/>
                  <a:gd name="T22" fmla="*/ 186 w 251"/>
                  <a:gd name="T23" fmla="*/ 137 h 197"/>
                  <a:gd name="T24" fmla="*/ 224 w 251"/>
                  <a:gd name="T25" fmla="*/ 86 h 197"/>
                  <a:gd name="T26" fmla="*/ 189 w 251"/>
                  <a:gd name="T27" fmla="*/ 78 h 197"/>
                  <a:gd name="T28" fmla="*/ 139 w 251"/>
                  <a:gd name="T29" fmla="*/ 12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1" h="197">
                    <a:moveTo>
                      <a:pt x="137" y="102"/>
                    </a:moveTo>
                    <a:cubicBezTo>
                      <a:pt x="159" y="82"/>
                      <a:pt x="251" y="0"/>
                      <a:pt x="247" y="87"/>
                    </a:cubicBezTo>
                    <a:cubicBezTo>
                      <a:pt x="245" y="134"/>
                      <a:pt x="150" y="157"/>
                      <a:pt x="128" y="197"/>
                    </a:cubicBezTo>
                    <a:cubicBezTo>
                      <a:pt x="107" y="145"/>
                      <a:pt x="0" y="104"/>
                      <a:pt x="2" y="55"/>
                    </a:cubicBezTo>
                    <a:cubicBezTo>
                      <a:pt x="4" y="19"/>
                      <a:pt x="35" y="9"/>
                      <a:pt x="63" y="29"/>
                    </a:cubicBezTo>
                    <a:cubicBezTo>
                      <a:pt x="93" y="49"/>
                      <a:pt x="113" y="77"/>
                      <a:pt x="137" y="102"/>
                    </a:cubicBezTo>
                    <a:close/>
                    <a:moveTo>
                      <a:pt x="139" y="120"/>
                    </a:moveTo>
                    <a:cubicBezTo>
                      <a:pt x="127" y="99"/>
                      <a:pt x="96" y="74"/>
                      <a:pt x="76" y="59"/>
                    </a:cubicBezTo>
                    <a:cubicBezTo>
                      <a:pt x="54" y="41"/>
                      <a:pt x="25" y="62"/>
                      <a:pt x="39" y="89"/>
                    </a:cubicBezTo>
                    <a:cubicBezTo>
                      <a:pt x="47" y="103"/>
                      <a:pt x="67" y="115"/>
                      <a:pt x="80" y="125"/>
                    </a:cubicBezTo>
                    <a:cubicBezTo>
                      <a:pt x="98" y="138"/>
                      <a:pt x="120" y="157"/>
                      <a:pt x="132" y="177"/>
                    </a:cubicBezTo>
                    <a:cubicBezTo>
                      <a:pt x="147" y="156"/>
                      <a:pt x="164" y="149"/>
                      <a:pt x="186" y="137"/>
                    </a:cubicBezTo>
                    <a:cubicBezTo>
                      <a:pt x="199" y="130"/>
                      <a:pt x="235" y="104"/>
                      <a:pt x="224" y="86"/>
                    </a:cubicBezTo>
                    <a:cubicBezTo>
                      <a:pt x="215" y="71"/>
                      <a:pt x="204" y="72"/>
                      <a:pt x="189" y="78"/>
                    </a:cubicBezTo>
                    <a:cubicBezTo>
                      <a:pt x="177" y="82"/>
                      <a:pt x="144" y="109"/>
                      <a:pt x="139" y="120"/>
                    </a:cubicBez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1" name="Freeform 56"/>
              <p:cNvSpPr>
                <a:spLocks noEditPoints="1"/>
              </p:cNvSpPr>
              <p:nvPr/>
            </p:nvSpPr>
            <p:spPr bwMode="auto">
              <a:xfrm>
                <a:off x="6029887" y="4609308"/>
                <a:ext cx="525463" cy="438150"/>
              </a:xfrm>
              <a:custGeom>
                <a:avLst/>
                <a:gdLst>
                  <a:gd name="T0" fmla="*/ 179 w 342"/>
                  <a:gd name="T1" fmla="*/ 89 h 285"/>
                  <a:gd name="T2" fmla="*/ 276 w 342"/>
                  <a:gd name="T3" fmla="*/ 25 h 285"/>
                  <a:gd name="T4" fmla="*/ 341 w 342"/>
                  <a:gd name="T5" fmla="*/ 77 h 285"/>
                  <a:gd name="T6" fmla="*/ 278 w 342"/>
                  <a:gd name="T7" fmla="*/ 190 h 285"/>
                  <a:gd name="T8" fmla="*/ 171 w 342"/>
                  <a:gd name="T9" fmla="*/ 285 h 285"/>
                  <a:gd name="T10" fmla="*/ 4 w 342"/>
                  <a:gd name="T11" fmla="*/ 82 h 285"/>
                  <a:gd name="T12" fmla="*/ 78 w 342"/>
                  <a:gd name="T13" fmla="*/ 2 h 285"/>
                  <a:gd name="T14" fmla="*/ 179 w 342"/>
                  <a:gd name="T15" fmla="*/ 89 h 285"/>
                  <a:gd name="T16" fmla="*/ 180 w 342"/>
                  <a:gd name="T17" fmla="*/ 107 h 285"/>
                  <a:gd name="T18" fmla="*/ 93 w 342"/>
                  <a:gd name="T19" fmla="*/ 22 h 285"/>
                  <a:gd name="T20" fmla="*/ 23 w 342"/>
                  <a:gd name="T21" fmla="*/ 75 h 285"/>
                  <a:gd name="T22" fmla="*/ 174 w 342"/>
                  <a:gd name="T23" fmla="*/ 248 h 285"/>
                  <a:gd name="T24" fmla="*/ 307 w 342"/>
                  <a:gd name="T25" fmla="*/ 123 h 285"/>
                  <a:gd name="T26" fmla="*/ 219 w 342"/>
                  <a:gd name="T27" fmla="*/ 73 h 285"/>
                  <a:gd name="T28" fmla="*/ 180 w 342"/>
                  <a:gd name="T29" fmla="*/ 107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2" h="285">
                    <a:moveTo>
                      <a:pt x="179" y="89"/>
                    </a:moveTo>
                    <a:cubicBezTo>
                      <a:pt x="194" y="58"/>
                      <a:pt x="240" y="24"/>
                      <a:pt x="276" y="25"/>
                    </a:cubicBezTo>
                    <a:cubicBezTo>
                      <a:pt x="300" y="26"/>
                      <a:pt x="341" y="51"/>
                      <a:pt x="341" y="77"/>
                    </a:cubicBezTo>
                    <a:cubicBezTo>
                      <a:pt x="342" y="111"/>
                      <a:pt x="304" y="170"/>
                      <a:pt x="278" y="190"/>
                    </a:cubicBezTo>
                    <a:cubicBezTo>
                      <a:pt x="244" y="216"/>
                      <a:pt x="187" y="247"/>
                      <a:pt x="171" y="285"/>
                    </a:cubicBezTo>
                    <a:cubicBezTo>
                      <a:pt x="175" y="191"/>
                      <a:pt x="0" y="179"/>
                      <a:pt x="4" y="82"/>
                    </a:cubicBezTo>
                    <a:cubicBezTo>
                      <a:pt x="6" y="38"/>
                      <a:pt x="30" y="0"/>
                      <a:pt x="78" y="2"/>
                    </a:cubicBezTo>
                    <a:cubicBezTo>
                      <a:pt x="118" y="3"/>
                      <a:pt x="163" y="62"/>
                      <a:pt x="179" y="89"/>
                    </a:cubicBezTo>
                    <a:close/>
                    <a:moveTo>
                      <a:pt x="180" y="107"/>
                    </a:moveTo>
                    <a:cubicBezTo>
                      <a:pt x="164" y="82"/>
                      <a:pt x="122" y="34"/>
                      <a:pt x="93" y="22"/>
                    </a:cubicBezTo>
                    <a:cubicBezTo>
                      <a:pt x="55" y="7"/>
                      <a:pt x="25" y="39"/>
                      <a:pt x="23" y="75"/>
                    </a:cubicBezTo>
                    <a:cubicBezTo>
                      <a:pt x="20" y="150"/>
                      <a:pt x="152" y="180"/>
                      <a:pt x="174" y="248"/>
                    </a:cubicBezTo>
                    <a:cubicBezTo>
                      <a:pt x="202" y="197"/>
                      <a:pt x="279" y="183"/>
                      <a:pt x="307" y="123"/>
                    </a:cubicBezTo>
                    <a:cubicBezTo>
                      <a:pt x="340" y="55"/>
                      <a:pt x="263" y="30"/>
                      <a:pt x="219" y="73"/>
                    </a:cubicBezTo>
                    <a:cubicBezTo>
                      <a:pt x="211" y="80"/>
                      <a:pt x="188" y="104"/>
                      <a:pt x="180" y="107"/>
                    </a:cubicBez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2" name="Freeform 57"/>
              <p:cNvSpPr>
                <a:spLocks noEditPoints="1"/>
              </p:cNvSpPr>
              <p:nvPr/>
            </p:nvSpPr>
            <p:spPr bwMode="auto">
              <a:xfrm>
                <a:off x="5952100" y="4561683"/>
                <a:ext cx="703263" cy="568325"/>
              </a:xfrm>
              <a:custGeom>
                <a:avLst/>
                <a:gdLst>
                  <a:gd name="T0" fmla="*/ 334 w 457"/>
                  <a:gd name="T1" fmla="*/ 8 h 370"/>
                  <a:gd name="T2" fmla="*/ 233 w 457"/>
                  <a:gd name="T3" fmla="*/ 80 h 370"/>
                  <a:gd name="T4" fmla="*/ 132 w 457"/>
                  <a:gd name="T5" fmla="*/ 3 h 370"/>
                  <a:gd name="T6" fmla="*/ 16 w 457"/>
                  <a:gd name="T7" fmla="*/ 109 h 370"/>
                  <a:gd name="T8" fmla="*/ 223 w 457"/>
                  <a:gd name="T9" fmla="*/ 370 h 370"/>
                  <a:gd name="T10" fmla="*/ 442 w 457"/>
                  <a:gd name="T11" fmla="*/ 113 h 370"/>
                  <a:gd name="T12" fmla="*/ 334 w 457"/>
                  <a:gd name="T13" fmla="*/ 8 h 370"/>
                  <a:gd name="T14" fmla="*/ 231 w 457"/>
                  <a:gd name="T15" fmla="*/ 100 h 370"/>
                  <a:gd name="T16" fmla="*/ 320 w 457"/>
                  <a:gd name="T17" fmla="*/ 33 h 370"/>
                  <a:gd name="T18" fmla="*/ 410 w 457"/>
                  <a:gd name="T19" fmla="*/ 76 h 370"/>
                  <a:gd name="T20" fmla="*/ 331 w 457"/>
                  <a:gd name="T21" fmla="*/ 246 h 370"/>
                  <a:gd name="T22" fmla="*/ 224 w 457"/>
                  <a:gd name="T23" fmla="*/ 343 h 370"/>
                  <a:gd name="T24" fmla="*/ 214 w 457"/>
                  <a:gd name="T25" fmla="*/ 315 h 370"/>
                  <a:gd name="T26" fmla="*/ 188 w 457"/>
                  <a:gd name="T27" fmla="*/ 284 h 370"/>
                  <a:gd name="T28" fmla="*/ 157 w 457"/>
                  <a:gd name="T29" fmla="*/ 253 h 370"/>
                  <a:gd name="T30" fmla="*/ 87 w 457"/>
                  <a:gd name="T31" fmla="*/ 201 h 370"/>
                  <a:gd name="T32" fmla="*/ 49 w 457"/>
                  <a:gd name="T33" fmla="*/ 159 h 370"/>
                  <a:gd name="T34" fmla="*/ 125 w 457"/>
                  <a:gd name="T35" fmla="*/ 17 h 370"/>
                  <a:gd name="T36" fmla="*/ 231 w 457"/>
                  <a:gd name="T37" fmla="*/ 10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7" h="370">
                    <a:moveTo>
                      <a:pt x="334" y="8"/>
                    </a:moveTo>
                    <a:cubicBezTo>
                      <a:pt x="281" y="8"/>
                      <a:pt x="247" y="38"/>
                      <a:pt x="233" y="80"/>
                    </a:cubicBezTo>
                    <a:cubicBezTo>
                      <a:pt x="218" y="38"/>
                      <a:pt x="179" y="0"/>
                      <a:pt x="132" y="3"/>
                    </a:cubicBezTo>
                    <a:cubicBezTo>
                      <a:pt x="43" y="8"/>
                      <a:pt x="16" y="67"/>
                      <a:pt x="16" y="109"/>
                    </a:cubicBezTo>
                    <a:cubicBezTo>
                      <a:pt x="17" y="224"/>
                      <a:pt x="203" y="276"/>
                      <a:pt x="223" y="370"/>
                    </a:cubicBezTo>
                    <a:cubicBezTo>
                      <a:pt x="251" y="283"/>
                      <a:pt x="431" y="254"/>
                      <a:pt x="442" y="113"/>
                    </a:cubicBezTo>
                    <a:cubicBezTo>
                      <a:pt x="446" y="55"/>
                      <a:pt x="387" y="7"/>
                      <a:pt x="334" y="8"/>
                    </a:cubicBezTo>
                    <a:close/>
                    <a:moveTo>
                      <a:pt x="231" y="100"/>
                    </a:moveTo>
                    <a:cubicBezTo>
                      <a:pt x="263" y="70"/>
                      <a:pt x="274" y="45"/>
                      <a:pt x="320" y="33"/>
                    </a:cubicBezTo>
                    <a:cubicBezTo>
                      <a:pt x="355" y="24"/>
                      <a:pt x="390" y="56"/>
                      <a:pt x="410" y="76"/>
                    </a:cubicBezTo>
                    <a:cubicBezTo>
                      <a:pt x="457" y="124"/>
                      <a:pt x="367" y="218"/>
                      <a:pt x="331" y="246"/>
                    </a:cubicBezTo>
                    <a:cubicBezTo>
                      <a:pt x="301" y="269"/>
                      <a:pt x="233" y="306"/>
                      <a:pt x="224" y="343"/>
                    </a:cubicBezTo>
                    <a:cubicBezTo>
                      <a:pt x="220" y="334"/>
                      <a:pt x="220" y="325"/>
                      <a:pt x="214" y="315"/>
                    </a:cubicBezTo>
                    <a:cubicBezTo>
                      <a:pt x="213" y="318"/>
                      <a:pt x="192" y="289"/>
                      <a:pt x="188" y="284"/>
                    </a:cubicBezTo>
                    <a:cubicBezTo>
                      <a:pt x="181" y="275"/>
                      <a:pt x="168" y="260"/>
                      <a:pt x="157" y="253"/>
                    </a:cubicBezTo>
                    <a:cubicBezTo>
                      <a:pt x="132" y="237"/>
                      <a:pt x="110" y="220"/>
                      <a:pt x="87" y="201"/>
                    </a:cubicBezTo>
                    <a:cubicBezTo>
                      <a:pt x="72" y="188"/>
                      <a:pt x="63" y="171"/>
                      <a:pt x="49" y="159"/>
                    </a:cubicBezTo>
                    <a:cubicBezTo>
                      <a:pt x="0" y="119"/>
                      <a:pt x="60" y="3"/>
                      <a:pt x="125" y="17"/>
                    </a:cubicBezTo>
                    <a:cubicBezTo>
                      <a:pt x="188" y="31"/>
                      <a:pt x="196" y="54"/>
                      <a:pt x="231" y="100"/>
                    </a:cubicBez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3" name="Freeform 58"/>
              <p:cNvSpPr>
                <a:spLocks/>
              </p:cNvSpPr>
              <p:nvPr/>
            </p:nvSpPr>
            <p:spPr bwMode="auto">
              <a:xfrm>
                <a:off x="6174350" y="4760121"/>
                <a:ext cx="238125" cy="130175"/>
              </a:xfrm>
              <a:custGeom>
                <a:avLst/>
                <a:gdLst>
                  <a:gd name="T0" fmla="*/ 93 w 155"/>
                  <a:gd name="T1" fmla="*/ 57 h 85"/>
                  <a:gd name="T2" fmla="*/ 147 w 155"/>
                  <a:gd name="T3" fmla="*/ 37 h 85"/>
                  <a:gd name="T4" fmla="*/ 117 w 155"/>
                  <a:gd name="T5" fmla="*/ 61 h 85"/>
                  <a:gd name="T6" fmla="*/ 86 w 155"/>
                  <a:gd name="T7" fmla="*/ 85 h 85"/>
                  <a:gd name="T8" fmla="*/ 70 w 155"/>
                  <a:gd name="T9" fmla="*/ 67 h 85"/>
                  <a:gd name="T10" fmla="*/ 26 w 155"/>
                  <a:gd name="T11" fmla="*/ 9 h 85"/>
                  <a:gd name="T12" fmla="*/ 93 w 155"/>
                  <a:gd name="T13" fmla="*/ 60 h 85"/>
                  <a:gd name="T14" fmla="*/ 93 w 155"/>
                  <a:gd name="T15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5" h="85">
                    <a:moveTo>
                      <a:pt x="93" y="57"/>
                    </a:moveTo>
                    <a:cubicBezTo>
                      <a:pt x="99" y="44"/>
                      <a:pt x="155" y="9"/>
                      <a:pt x="147" y="37"/>
                    </a:cubicBezTo>
                    <a:cubicBezTo>
                      <a:pt x="144" y="47"/>
                      <a:pt x="125" y="56"/>
                      <a:pt x="117" y="61"/>
                    </a:cubicBezTo>
                    <a:cubicBezTo>
                      <a:pt x="106" y="67"/>
                      <a:pt x="93" y="74"/>
                      <a:pt x="86" y="85"/>
                    </a:cubicBezTo>
                    <a:cubicBezTo>
                      <a:pt x="80" y="83"/>
                      <a:pt x="76" y="71"/>
                      <a:pt x="70" y="67"/>
                    </a:cubicBezTo>
                    <a:cubicBezTo>
                      <a:pt x="61" y="60"/>
                      <a:pt x="0" y="21"/>
                      <a:pt x="26" y="9"/>
                    </a:cubicBezTo>
                    <a:cubicBezTo>
                      <a:pt x="45" y="0"/>
                      <a:pt x="79" y="51"/>
                      <a:pt x="93" y="60"/>
                    </a:cubicBezTo>
                    <a:lnTo>
                      <a:pt x="93" y="57"/>
                    </a:ln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54" name="组合 353"/>
            <p:cNvGrpSpPr/>
            <p:nvPr/>
          </p:nvGrpSpPr>
          <p:grpSpPr>
            <a:xfrm>
              <a:off x="6240575" y="4285582"/>
              <a:ext cx="447675" cy="469900"/>
              <a:chOff x="6290237" y="4069558"/>
              <a:chExt cx="447675" cy="469900"/>
            </a:xfrm>
          </p:grpSpPr>
          <p:sp>
            <p:nvSpPr>
              <p:cNvPr id="355" name="Freeform 49"/>
              <p:cNvSpPr>
                <a:spLocks/>
              </p:cNvSpPr>
              <p:nvPr/>
            </p:nvSpPr>
            <p:spPr bwMode="auto">
              <a:xfrm>
                <a:off x="6290237" y="4069558"/>
                <a:ext cx="447675" cy="469900"/>
              </a:xfrm>
              <a:custGeom>
                <a:avLst/>
                <a:gdLst>
                  <a:gd name="T0" fmla="*/ 259 w 291"/>
                  <a:gd name="T1" fmla="*/ 139 h 305"/>
                  <a:gd name="T2" fmla="*/ 175 w 291"/>
                  <a:gd name="T3" fmla="*/ 126 h 305"/>
                  <a:gd name="T4" fmla="*/ 162 w 291"/>
                  <a:gd name="T5" fmla="*/ 40 h 305"/>
                  <a:gd name="T6" fmla="*/ 55 w 291"/>
                  <a:gd name="T7" fmla="*/ 37 h 305"/>
                  <a:gd name="T8" fmla="*/ 30 w 291"/>
                  <a:gd name="T9" fmla="*/ 263 h 305"/>
                  <a:gd name="T10" fmla="*/ 261 w 291"/>
                  <a:gd name="T11" fmla="*/ 241 h 305"/>
                  <a:gd name="T12" fmla="*/ 259 w 291"/>
                  <a:gd name="T13" fmla="*/ 139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1" h="305">
                    <a:moveTo>
                      <a:pt x="259" y="139"/>
                    </a:moveTo>
                    <a:cubicBezTo>
                      <a:pt x="233" y="114"/>
                      <a:pt x="202" y="112"/>
                      <a:pt x="175" y="126"/>
                    </a:cubicBezTo>
                    <a:cubicBezTo>
                      <a:pt x="188" y="99"/>
                      <a:pt x="187" y="61"/>
                      <a:pt x="162" y="40"/>
                    </a:cubicBezTo>
                    <a:cubicBezTo>
                      <a:pt x="116" y="0"/>
                      <a:pt x="75" y="16"/>
                      <a:pt x="55" y="37"/>
                    </a:cubicBezTo>
                    <a:cubicBezTo>
                      <a:pt x="0" y="94"/>
                      <a:pt x="66" y="208"/>
                      <a:pt x="30" y="263"/>
                    </a:cubicBezTo>
                    <a:cubicBezTo>
                      <a:pt x="85" y="234"/>
                      <a:pt x="188" y="305"/>
                      <a:pt x="261" y="241"/>
                    </a:cubicBezTo>
                    <a:cubicBezTo>
                      <a:pt x="291" y="215"/>
                      <a:pt x="285" y="164"/>
                      <a:pt x="259" y="139"/>
                    </a:cubicBez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6" name="Freeform 50"/>
              <p:cNvSpPr>
                <a:spLocks noEditPoints="1"/>
              </p:cNvSpPr>
              <p:nvPr/>
            </p:nvSpPr>
            <p:spPr bwMode="auto">
              <a:xfrm>
                <a:off x="6401362" y="4180683"/>
                <a:ext cx="244475" cy="239713"/>
              </a:xfrm>
              <a:custGeom>
                <a:avLst/>
                <a:gdLst>
                  <a:gd name="T0" fmla="*/ 63 w 159"/>
                  <a:gd name="T1" fmla="*/ 95 h 156"/>
                  <a:gd name="T2" fmla="*/ 119 w 159"/>
                  <a:gd name="T3" fmla="*/ 136 h 156"/>
                  <a:gd name="T4" fmla="*/ 17 w 159"/>
                  <a:gd name="T5" fmla="*/ 133 h 156"/>
                  <a:gd name="T6" fmla="*/ 23 w 159"/>
                  <a:gd name="T7" fmla="*/ 15 h 156"/>
                  <a:gd name="T8" fmla="*/ 62 w 159"/>
                  <a:gd name="T9" fmla="*/ 30 h 156"/>
                  <a:gd name="T10" fmla="*/ 63 w 159"/>
                  <a:gd name="T11" fmla="*/ 95 h 156"/>
                  <a:gd name="T12" fmla="*/ 56 w 159"/>
                  <a:gd name="T13" fmla="*/ 104 h 156"/>
                  <a:gd name="T14" fmla="*/ 55 w 159"/>
                  <a:gd name="T15" fmla="*/ 49 h 156"/>
                  <a:gd name="T16" fmla="*/ 25 w 159"/>
                  <a:gd name="T17" fmla="*/ 47 h 156"/>
                  <a:gd name="T18" fmla="*/ 27 w 159"/>
                  <a:gd name="T19" fmla="*/ 80 h 156"/>
                  <a:gd name="T20" fmla="*/ 27 w 159"/>
                  <a:gd name="T21" fmla="*/ 127 h 156"/>
                  <a:gd name="T22" fmla="*/ 69 w 159"/>
                  <a:gd name="T23" fmla="*/ 132 h 156"/>
                  <a:gd name="T24" fmla="*/ 109 w 159"/>
                  <a:gd name="T25" fmla="*/ 126 h 156"/>
                  <a:gd name="T26" fmla="*/ 97 w 159"/>
                  <a:gd name="T27" fmla="*/ 107 h 156"/>
                  <a:gd name="T28" fmla="*/ 56 w 159"/>
                  <a:gd name="T29" fmla="*/ 104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9" h="156">
                    <a:moveTo>
                      <a:pt x="63" y="95"/>
                    </a:moveTo>
                    <a:cubicBezTo>
                      <a:pt x="81" y="96"/>
                      <a:pt x="159" y="99"/>
                      <a:pt x="119" y="136"/>
                    </a:cubicBezTo>
                    <a:cubicBezTo>
                      <a:pt x="97" y="156"/>
                      <a:pt x="44" y="125"/>
                      <a:pt x="17" y="133"/>
                    </a:cubicBezTo>
                    <a:cubicBezTo>
                      <a:pt x="30" y="101"/>
                      <a:pt x="0" y="36"/>
                      <a:pt x="23" y="15"/>
                    </a:cubicBezTo>
                    <a:cubicBezTo>
                      <a:pt x="40" y="0"/>
                      <a:pt x="58" y="9"/>
                      <a:pt x="62" y="30"/>
                    </a:cubicBezTo>
                    <a:cubicBezTo>
                      <a:pt x="66" y="53"/>
                      <a:pt x="63" y="73"/>
                      <a:pt x="63" y="95"/>
                    </a:cubicBezTo>
                    <a:close/>
                    <a:moveTo>
                      <a:pt x="56" y="104"/>
                    </a:moveTo>
                    <a:cubicBezTo>
                      <a:pt x="60" y="89"/>
                      <a:pt x="57" y="64"/>
                      <a:pt x="55" y="49"/>
                    </a:cubicBezTo>
                    <a:cubicBezTo>
                      <a:pt x="52" y="31"/>
                      <a:pt x="30" y="28"/>
                      <a:pt x="25" y="47"/>
                    </a:cubicBezTo>
                    <a:cubicBezTo>
                      <a:pt x="22" y="56"/>
                      <a:pt x="26" y="70"/>
                      <a:pt x="27" y="80"/>
                    </a:cubicBezTo>
                    <a:cubicBezTo>
                      <a:pt x="29" y="94"/>
                      <a:pt x="31" y="112"/>
                      <a:pt x="27" y="127"/>
                    </a:cubicBezTo>
                    <a:cubicBezTo>
                      <a:pt x="43" y="124"/>
                      <a:pt x="54" y="128"/>
                      <a:pt x="69" y="132"/>
                    </a:cubicBezTo>
                    <a:cubicBezTo>
                      <a:pt x="78" y="134"/>
                      <a:pt x="106" y="138"/>
                      <a:pt x="109" y="126"/>
                    </a:cubicBezTo>
                    <a:cubicBezTo>
                      <a:pt x="111" y="115"/>
                      <a:pt x="106" y="111"/>
                      <a:pt x="97" y="107"/>
                    </a:cubicBezTo>
                    <a:cubicBezTo>
                      <a:pt x="89" y="103"/>
                      <a:pt x="63" y="101"/>
                      <a:pt x="56" y="104"/>
                    </a:cubicBez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7" name="Freeform 51"/>
              <p:cNvSpPr>
                <a:spLocks noEditPoints="1"/>
              </p:cNvSpPr>
              <p:nvPr/>
            </p:nvSpPr>
            <p:spPr bwMode="auto">
              <a:xfrm>
                <a:off x="6334687" y="4136233"/>
                <a:ext cx="322263" cy="300038"/>
              </a:xfrm>
              <a:custGeom>
                <a:avLst/>
                <a:gdLst>
                  <a:gd name="T0" fmla="*/ 120 w 210"/>
                  <a:gd name="T1" fmla="*/ 105 h 195"/>
                  <a:gd name="T2" fmla="*/ 192 w 210"/>
                  <a:gd name="T3" fmla="*/ 118 h 195"/>
                  <a:gd name="T4" fmla="*/ 198 w 210"/>
                  <a:gd name="T5" fmla="*/ 170 h 195"/>
                  <a:gd name="T6" fmla="*/ 120 w 210"/>
                  <a:gd name="T7" fmla="*/ 193 h 195"/>
                  <a:gd name="T8" fmla="*/ 30 w 210"/>
                  <a:gd name="T9" fmla="*/ 189 h 195"/>
                  <a:gd name="T10" fmla="*/ 45 w 210"/>
                  <a:gd name="T11" fmla="*/ 26 h 195"/>
                  <a:gd name="T12" fmla="*/ 114 w 210"/>
                  <a:gd name="T13" fmla="*/ 22 h 195"/>
                  <a:gd name="T14" fmla="*/ 120 w 210"/>
                  <a:gd name="T15" fmla="*/ 105 h 195"/>
                  <a:gd name="T16" fmla="*/ 113 w 210"/>
                  <a:gd name="T17" fmla="*/ 113 h 195"/>
                  <a:gd name="T18" fmla="*/ 111 w 210"/>
                  <a:gd name="T19" fmla="*/ 37 h 195"/>
                  <a:gd name="T20" fmla="*/ 57 w 210"/>
                  <a:gd name="T21" fmla="*/ 31 h 195"/>
                  <a:gd name="T22" fmla="*/ 48 w 210"/>
                  <a:gd name="T23" fmla="*/ 173 h 195"/>
                  <a:gd name="T24" fmla="*/ 163 w 210"/>
                  <a:gd name="T25" fmla="*/ 176 h 195"/>
                  <a:gd name="T26" fmla="*/ 145 w 210"/>
                  <a:gd name="T27" fmla="*/ 115 h 195"/>
                  <a:gd name="T28" fmla="*/ 113 w 210"/>
                  <a:gd name="T29" fmla="*/ 113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0" h="195">
                    <a:moveTo>
                      <a:pt x="120" y="105"/>
                    </a:moveTo>
                    <a:cubicBezTo>
                      <a:pt x="140" y="97"/>
                      <a:pt x="177" y="102"/>
                      <a:pt x="192" y="118"/>
                    </a:cubicBezTo>
                    <a:cubicBezTo>
                      <a:pt x="202" y="129"/>
                      <a:pt x="210" y="158"/>
                      <a:pt x="198" y="170"/>
                    </a:cubicBezTo>
                    <a:cubicBezTo>
                      <a:pt x="183" y="185"/>
                      <a:pt x="140" y="195"/>
                      <a:pt x="120" y="193"/>
                    </a:cubicBezTo>
                    <a:cubicBezTo>
                      <a:pt x="94" y="190"/>
                      <a:pt x="54" y="179"/>
                      <a:pt x="30" y="189"/>
                    </a:cubicBezTo>
                    <a:cubicBezTo>
                      <a:pt x="74" y="148"/>
                      <a:pt x="0" y="67"/>
                      <a:pt x="45" y="26"/>
                    </a:cubicBezTo>
                    <a:cubicBezTo>
                      <a:pt x="65" y="6"/>
                      <a:pt x="93" y="0"/>
                      <a:pt x="114" y="22"/>
                    </a:cubicBezTo>
                    <a:cubicBezTo>
                      <a:pt x="131" y="40"/>
                      <a:pt x="125" y="86"/>
                      <a:pt x="120" y="105"/>
                    </a:cubicBezTo>
                    <a:close/>
                    <a:moveTo>
                      <a:pt x="113" y="113"/>
                    </a:moveTo>
                    <a:cubicBezTo>
                      <a:pt x="117" y="95"/>
                      <a:pt x="119" y="56"/>
                      <a:pt x="111" y="37"/>
                    </a:cubicBezTo>
                    <a:cubicBezTo>
                      <a:pt x="101" y="14"/>
                      <a:pt x="74" y="15"/>
                      <a:pt x="57" y="31"/>
                    </a:cubicBezTo>
                    <a:cubicBezTo>
                      <a:pt x="22" y="63"/>
                      <a:pt x="68" y="134"/>
                      <a:pt x="48" y="173"/>
                    </a:cubicBezTo>
                    <a:cubicBezTo>
                      <a:pt x="83" y="163"/>
                      <a:pt x="123" y="190"/>
                      <a:pt x="163" y="176"/>
                    </a:cubicBezTo>
                    <a:cubicBezTo>
                      <a:pt x="207" y="159"/>
                      <a:pt x="184" y="115"/>
                      <a:pt x="145" y="115"/>
                    </a:cubicBezTo>
                    <a:cubicBezTo>
                      <a:pt x="139" y="115"/>
                      <a:pt x="118" y="115"/>
                      <a:pt x="113" y="113"/>
                    </a:cubicBez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8" name="Freeform 52"/>
              <p:cNvSpPr>
                <a:spLocks noEditPoints="1"/>
              </p:cNvSpPr>
              <p:nvPr/>
            </p:nvSpPr>
            <p:spPr bwMode="auto">
              <a:xfrm>
                <a:off x="6304525" y="4096546"/>
                <a:ext cx="407988" cy="427038"/>
              </a:xfrm>
              <a:custGeom>
                <a:avLst/>
                <a:gdLst>
                  <a:gd name="T0" fmla="*/ 237 w 266"/>
                  <a:gd name="T1" fmla="*/ 126 h 278"/>
                  <a:gd name="T2" fmla="*/ 160 w 266"/>
                  <a:gd name="T3" fmla="*/ 115 h 278"/>
                  <a:gd name="T4" fmla="*/ 149 w 266"/>
                  <a:gd name="T5" fmla="*/ 36 h 278"/>
                  <a:gd name="T6" fmla="*/ 50 w 266"/>
                  <a:gd name="T7" fmla="*/ 33 h 278"/>
                  <a:gd name="T8" fmla="*/ 27 w 266"/>
                  <a:gd name="T9" fmla="*/ 240 h 278"/>
                  <a:gd name="T10" fmla="*/ 239 w 266"/>
                  <a:gd name="T11" fmla="*/ 220 h 278"/>
                  <a:gd name="T12" fmla="*/ 237 w 266"/>
                  <a:gd name="T13" fmla="*/ 126 h 278"/>
                  <a:gd name="T14" fmla="*/ 150 w 266"/>
                  <a:gd name="T15" fmla="*/ 123 h 278"/>
                  <a:gd name="T16" fmla="*/ 219 w 266"/>
                  <a:gd name="T17" fmla="*/ 131 h 278"/>
                  <a:gd name="T18" fmla="*/ 241 w 266"/>
                  <a:gd name="T19" fmla="*/ 190 h 278"/>
                  <a:gd name="T20" fmla="*/ 130 w 266"/>
                  <a:gd name="T21" fmla="*/ 231 h 278"/>
                  <a:gd name="T22" fmla="*/ 39 w 266"/>
                  <a:gd name="T23" fmla="*/ 228 h 278"/>
                  <a:gd name="T24" fmla="*/ 47 w 266"/>
                  <a:gd name="T25" fmla="*/ 212 h 278"/>
                  <a:gd name="T26" fmla="*/ 50 w 266"/>
                  <a:gd name="T27" fmla="*/ 187 h 278"/>
                  <a:gd name="T28" fmla="*/ 49 w 266"/>
                  <a:gd name="T29" fmla="*/ 159 h 278"/>
                  <a:gd name="T30" fmla="*/ 41 w 266"/>
                  <a:gd name="T31" fmla="*/ 105 h 278"/>
                  <a:gd name="T32" fmla="*/ 43 w 266"/>
                  <a:gd name="T33" fmla="*/ 70 h 278"/>
                  <a:gd name="T34" fmla="*/ 139 w 266"/>
                  <a:gd name="T35" fmla="*/ 40 h 278"/>
                  <a:gd name="T36" fmla="*/ 150 w 266"/>
                  <a:gd name="T37" fmla="*/ 123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6" h="278">
                    <a:moveTo>
                      <a:pt x="237" y="126"/>
                    </a:moveTo>
                    <a:cubicBezTo>
                      <a:pt x="213" y="103"/>
                      <a:pt x="185" y="102"/>
                      <a:pt x="160" y="115"/>
                    </a:cubicBezTo>
                    <a:cubicBezTo>
                      <a:pt x="172" y="90"/>
                      <a:pt x="171" y="55"/>
                      <a:pt x="149" y="36"/>
                    </a:cubicBezTo>
                    <a:cubicBezTo>
                      <a:pt x="107" y="0"/>
                      <a:pt x="68" y="14"/>
                      <a:pt x="50" y="33"/>
                    </a:cubicBezTo>
                    <a:cubicBezTo>
                      <a:pt x="0" y="85"/>
                      <a:pt x="60" y="189"/>
                      <a:pt x="27" y="240"/>
                    </a:cubicBezTo>
                    <a:cubicBezTo>
                      <a:pt x="78" y="213"/>
                      <a:pt x="172" y="278"/>
                      <a:pt x="239" y="220"/>
                    </a:cubicBezTo>
                    <a:cubicBezTo>
                      <a:pt x="266" y="196"/>
                      <a:pt x="261" y="149"/>
                      <a:pt x="237" y="126"/>
                    </a:cubicBezTo>
                    <a:close/>
                    <a:moveTo>
                      <a:pt x="150" y="123"/>
                    </a:moveTo>
                    <a:cubicBezTo>
                      <a:pt x="178" y="123"/>
                      <a:pt x="194" y="117"/>
                      <a:pt x="219" y="131"/>
                    </a:cubicBezTo>
                    <a:cubicBezTo>
                      <a:pt x="239" y="142"/>
                      <a:pt x="241" y="172"/>
                      <a:pt x="241" y="190"/>
                    </a:cubicBezTo>
                    <a:cubicBezTo>
                      <a:pt x="241" y="232"/>
                      <a:pt x="158" y="235"/>
                      <a:pt x="130" y="231"/>
                    </a:cubicBezTo>
                    <a:cubicBezTo>
                      <a:pt x="107" y="228"/>
                      <a:pt x="60" y="216"/>
                      <a:pt x="39" y="228"/>
                    </a:cubicBezTo>
                    <a:cubicBezTo>
                      <a:pt x="41" y="222"/>
                      <a:pt x="45" y="219"/>
                      <a:pt x="47" y="212"/>
                    </a:cubicBezTo>
                    <a:cubicBezTo>
                      <a:pt x="46" y="212"/>
                      <a:pt x="49" y="191"/>
                      <a:pt x="50" y="187"/>
                    </a:cubicBezTo>
                    <a:cubicBezTo>
                      <a:pt x="51" y="179"/>
                      <a:pt x="51" y="167"/>
                      <a:pt x="49" y="159"/>
                    </a:cubicBezTo>
                    <a:cubicBezTo>
                      <a:pt x="45" y="141"/>
                      <a:pt x="43" y="124"/>
                      <a:pt x="41" y="105"/>
                    </a:cubicBezTo>
                    <a:cubicBezTo>
                      <a:pt x="40" y="93"/>
                      <a:pt x="44" y="82"/>
                      <a:pt x="43" y="70"/>
                    </a:cubicBezTo>
                    <a:cubicBezTo>
                      <a:pt x="38" y="31"/>
                      <a:pt x="116" y="5"/>
                      <a:pt x="139" y="40"/>
                    </a:cubicBezTo>
                    <a:cubicBezTo>
                      <a:pt x="162" y="73"/>
                      <a:pt x="155" y="87"/>
                      <a:pt x="150" y="123"/>
                    </a:cubicBez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9" name="Freeform 53"/>
              <p:cNvSpPr>
                <a:spLocks/>
              </p:cNvSpPr>
              <p:nvPr/>
            </p:nvSpPr>
            <p:spPr bwMode="auto">
              <a:xfrm>
                <a:off x="6441050" y="4261646"/>
                <a:ext cx="114300" cy="112713"/>
              </a:xfrm>
              <a:custGeom>
                <a:avLst/>
                <a:gdLst>
                  <a:gd name="T0" fmla="*/ 26 w 74"/>
                  <a:gd name="T1" fmla="*/ 57 h 74"/>
                  <a:gd name="T2" fmla="*/ 58 w 74"/>
                  <a:gd name="T3" fmla="*/ 71 h 74"/>
                  <a:gd name="T4" fmla="*/ 35 w 74"/>
                  <a:gd name="T5" fmla="*/ 69 h 74"/>
                  <a:gd name="T6" fmla="*/ 10 w 74"/>
                  <a:gd name="T7" fmla="*/ 66 h 74"/>
                  <a:gd name="T8" fmla="*/ 11 w 74"/>
                  <a:gd name="T9" fmla="*/ 51 h 74"/>
                  <a:gd name="T10" fmla="*/ 17 w 74"/>
                  <a:gd name="T11" fmla="*/ 6 h 74"/>
                  <a:gd name="T12" fmla="*/ 24 w 74"/>
                  <a:gd name="T13" fmla="*/ 58 h 74"/>
                  <a:gd name="T14" fmla="*/ 26 w 74"/>
                  <a:gd name="T15" fmla="*/ 5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74">
                    <a:moveTo>
                      <a:pt x="26" y="57"/>
                    </a:moveTo>
                    <a:cubicBezTo>
                      <a:pt x="34" y="54"/>
                      <a:pt x="74" y="62"/>
                      <a:pt x="58" y="71"/>
                    </a:cubicBezTo>
                    <a:cubicBezTo>
                      <a:pt x="53" y="74"/>
                      <a:pt x="40" y="70"/>
                      <a:pt x="35" y="69"/>
                    </a:cubicBezTo>
                    <a:cubicBezTo>
                      <a:pt x="27" y="67"/>
                      <a:pt x="18" y="65"/>
                      <a:pt x="10" y="66"/>
                    </a:cubicBezTo>
                    <a:cubicBezTo>
                      <a:pt x="9" y="63"/>
                      <a:pt x="12" y="55"/>
                      <a:pt x="11" y="51"/>
                    </a:cubicBezTo>
                    <a:cubicBezTo>
                      <a:pt x="10" y="44"/>
                      <a:pt x="0" y="0"/>
                      <a:pt x="17" y="6"/>
                    </a:cubicBezTo>
                    <a:cubicBezTo>
                      <a:pt x="30" y="10"/>
                      <a:pt x="22" y="48"/>
                      <a:pt x="24" y="58"/>
                    </a:cubicBezTo>
                    <a:lnTo>
                      <a:pt x="26" y="57"/>
                    </a:ln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60" name="组合 359"/>
            <p:cNvGrpSpPr/>
            <p:nvPr/>
          </p:nvGrpSpPr>
          <p:grpSpPr>
            <a:xfrm>
              <a:off x="5710350" y="3655345"/>
              <a:ext cx="671513" cy="635000"/>
              <a:chOff x="5760012" y="3439321"/>
              <a:chExt cx="671513" cy="635000"/>
            </a:xfrm>
          </p:grpSpPr>
          <p:sp>
            <p:nvSpPr>
              <p:cNvPr id="361" name="Freeform 79"/>
              <p:cNvSpPr>
                <a:spLocks/>
              </p:cNvSpPr>
              <p:nvPr/>
            </p:nvSpPr>
            <p:spPr bwMode="auto">
              <a:xfrm>
                <a:off x="5760012" y="3439321"/>
                <a:ext cx="671513" cy="635000"/>
              </a:xfrm>
              <a:custGeom>
                <a:avLst/>
                <a:gdLst>
                  <a:gd name="T0" fmla="*/ 397 w 437"/>
                  <a:gd name="T1" fmla="*/ 248 h 414"/>
                  <a:gd name="T2" fmla="*/ 360 w 437"/>
                  <a:gd name="T3" fmla="*/ 288 h 414"/>
                  <a:gd name="T4" fmla="*/ 250 w 437"/>
                  <a:gd name="T5" fmla="*/ 268 h 414"/>
                  <a:gd name="T6" fmla="*/ 236 w 437"/>
                  <a:gd name="T7" fmla="*/ 296 h 414"/>
                  <a:gd name="T8" fmla="*/ 192 w 437"/>
                  <a:gd name="T9" fmla="*/ 395 h 414"/>
                  <a:gd name="T10" fmla="*/ 177 w 437"/>
                  <a:gd name="T11" fmla="*/ 408 h 414"/>
                  <a:gd name="T12" fmla="*/ 81 w 437"/>
                  <a:gd name="T13" fmla="*/ 226 h 414"/>
                  <a:gd name="T14" fmla="*/ 41 w 437"/>
                  <a:gd name="T15" fmla="*/ 181 h 414"/>
                  <a:gd name="T16" fmla="*/ 148 w 437"/>
                  <a:gd name="T17" fmla="*/ 146 h 414"/>
                  <a:gd name="T18" fmla="*/ 166 w 437"/>
                  <a:gd name="T19" fmla="*/ 13 h 414"/>
                  <a:gd name="T20" fmla="*/ 235 w 437"/>
                  <a:gd name="T21" fmla="*/ 101 h 414"/>
                  <a:gd name="T22" fmla="*/ 374 w 437"/>
                  <a:gd name="T23" fmla="*/ 84 h 414"/>
                  <a:gd name="T24" fmla="*/ 353 w 437"/>
                  <a:gd name="T25" fmla="*/ 140 h 414"/>
                  <a:gd name="T26" fmla="*/ 397 w 437"/>
                  <a:gd name="T27" fmla="*/ 248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7" h="414">
                    <a:moveTo>
                      <a:pt x="397" y="248"/>
                    </a:moveTo>
                    <a:cubicBezTo>
                      <a:pt x="437" y="276"/>
                      <a:pt x="375" y="285"/>
                      <a:pt x="360" y="288"/>
                    </a:cubicBezTo>
                    <a:cubicBezTo>
                      <a:pt x="303" y="298"/>
                      <a:pt x="270" y="260"/>
                      <a:pt x="250" y="268"/>
                    </a:cubicBezTo>
                    <a:cubicBezTo>
                      <a:pt x="240" y="272"/>
                      <a:pt x="237" y="284"/>
                      <a:pt x="236" y="296"/>
                    </a:cubicBezTo>
                    <a:cubicBezTo>
                      <a:pt x="232" y="317"/>
                      <a:pt x="215" y="375"/>
                      <a:pt x="192" y="395"/>
                    </a:cubicBezTo>
                    <a:cubicBezTo>
                      <a:pt x="186" y="400"/>
                      <a:pt x="182" y="414"/>
                      <a:pt x="177" y="408"/>
                    </a:cubicBezTo>
                    <a:cubicBezTo>
                      <a:pt x="135" y="353"/>
                      <a:pt x="190" y="249"/>
                      <a:pt x="81" y="226"/>
                    </a:cubicBezTo>
                    <a:cubicBezTo>
                      <a:pt x="62" y="222"/>
                      <a:pt x="0" y="200"/>
                      <a:pt x="41" y="181"/>
                    </a:cubicBezTo>
                    <a:cubicBezTo>
                      <a:pt x="91" y="158"/>
                      <a:pt x="79" y="158"/>
                      <a:pt x="148" y="146"/>
                    </a:cubicBezTo>
                    <a:cubicBezTo>
                      <a:pt x="174" y="142"/>
                      <a:pt x="151" y="26"/>
                      <a:pt x="166" y="13"/>
                    </a:cubicBezTo>
                    <a:cubicBezTo>
                      <a:pt x="182" y="0"/>
                      <a:pt x="215" y="62"/>
                      <a:pt x="235" y="101"/>
                    </a:cubicBezTo>
                    <a:cubicBezTo>
                      <a:pt x="255" y="139"/>
                      <a:pt x="330" y="78"/>
                      <a:pt x="374" y="84"/>
                    </a:cubicBezTo>
                    <a:cubicBezTo>
                      <a:pt x="388" y="86"/>
                      <a:pt x="362" y="129"/>
                      <a:pt x="353" y="140"/>
                    </a:cubicBezTo>
                    <a:cubicBezTo>
                      <a:pt x="308" y="198"/>
                      <a:pt x="322" y="196"/>
                      <a:pt x="397" y="248"/>
                    </a:cubicBezTo>
                    <a:close/>
                  </a:path>
                </a:pathLst>
              </a:custGeom>
              <a:solidFill>
                <a:srgbClr val="E60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2" name="Freeform 80"/>
              <p:cNvSpPr>
                <a:spLocks/>
              </p:cNvSpPr>
              <p:nvPr/>
            </p:nvSpPr>
            <p:spPr bwMode="auto">
              <a:xfrm>
                <a:off x="5871137" y="3545683"/>
                <a:ext cx="446088" cy="422275"/>
              </a:xfrm>
              <a:custGeom>
                <a:avLst/>
                <a:gdLst>
                  <a:gd name="T0" fmla="*/ 263 w 290"/>
                  <a:gd name="T1" fmla="*/ 164 h 274"/>
                  <a:gd name="T2" fmla="*/ 238 w 290"/>
                  <a:gd name="T3" fmla="*/ 190 h 274"/>
                  <a:gd name="T4" fmla="*/ 166 w 290"/>
                  <a:gd name="T5" fmla="*/ 177 h 274"/>
                  <a:gd name="T6" fmla="*/ 156 w 290"/>
                  <a:gd name="T7" fmla="*/ 195 h 274"/>
                  <a:gd name="T8" fmla="*/ 127 w 290"/>
                  <a:gd name="T9" fmla="*/ 261 h 274"/>
                  <a:gd name="T10" fmla="*/ 118 w 290"/>
                  <a:gd name="T11" fmla="*/ 270 h 274"/>
                  <a:gd name="T12" fmla="*/ 53 w 290"/>
                  <a:gd name="T13" fmla="*/ 149 h 274"/>
                  <a:gd name="T14" fmla="*/ 27 w 290"/>
                  <a:gd name="T15" fmla="*/ 120 h 274"/>
                  <a:gd name="T16" fmla="*/ 98 w 290"/>
                  <a:gd name="T17" fmla="*/ 96 h 274"/>
                  <a:gd name="T18" fmla="*/ 110 w 290"/>
                  <a:gd name="T19" fmla="*/ 9 h 274"/>
                  <a:gd name="T20" fmla="*/ 156 w 290"/>
                  <a:gd name="T21" fmla="*/ 66 h 274"/>
                  <a:gd name="T22" fmla="*/ 248 w 290"/>
                  <a:gd name="T23" fmla="*/ 55 h 274"/>
                  <a:gd name="T24" fmla="*/ 234 w 290"/>
                  <a:gd name="T25" fmla="*/ 92 h 274"/>
                  <a:gd name="T26" fmla="*/ 263 w 290"/>
                  <a:gd name="T27" fmla="*/ 16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0" h="274">
                    <a:moveTo>
                      <a:pt x="263" y="164"/>
                    </a:moveTo>
                    <a:cubicBezTo>
                      <a:pt x="290" y="183"/>
                      <a:pt x="248" y="189"/>
                      <a:pt x="238" y="190"/>
                    </a:cubicBezTo>
                    <a:cubicBezTo>
                      <a:pt x="201" y="197"/>
                      <a:pt x="179" y="172"/>
                      <a:pt x="166" y="177"/>
                    </a:cubicBezTo>
                    <a:cubicBezTo>
                      <a:pt x="159" y="180"/>
                      <a:pt x="157" y="187"/>
                      <a:pt x="156" y="195"/>
                    </a:cubicBezTo>
                    <a:cubicBezTo>
                      <a:pt x="154" y="210"/>
                      <a:pt x="142" y="248"/>
                      <a:pt x="127" y="261"/>
                    </a:cubicBezTo>
                    <a:cubicBezTo>
                      <a:pt x="123" y="265"/>
                      <a:pt x="121" y="274"/>
                      <a:pt x="118" y="270"/>
                    </a:cubicBezTo>
                    <a:cubicBezTo>
                      <a:pt x="89" y="234"/>
                      <a:pt x="126" y="165"/>
                      <a:pt x="53" y="149"/>
                    </a:cubicBezTo>
                    <a:cubicBezTo>
                      <a:pt x="41" y="147"/>
                      <a:pt x="0" y="132"/>
                      <a:pt x="27" y="120"/>
                    </a:cubicBezTo>
                    <a:cubicBezTo>
                      <a:pt x="61" y="104"/>
                      <a:pt x="52" y="104"/>
                      <a:pt x="98" y="96"/>
                    </a:cubicBezTo>
                    <a:cubicBezTo>
                      <a:pt x="115" y="93"/>
                      <a:pt x="100" y="17"/>
                      <a:pt x="110" y="9"/>
                    </a:cubicBezTo>
                    <a:cubicBezTo>
                      <a:pt x="120" y="0"/>
                      <a:pt x="143" y="41"/>
                      <a:pt x="156" y="66"/>
                    </a:cubicBezTo>
                    <a:cubicBezTo>
                      <a:pt x="169" y="92"/>
                      <a:pt x="219" y="51"/>
                      <a:pt x="248" y="55"/>
                    </a:cubicBezTo>
                    <a:cubicBezTo>
                      <a:pt x="257" y="57"/>
                      <a:pt x="240" y="85"/>
                      <a:pt x="234" y="92"/>
                    </a:cubicBezTo>
                    <a:cubicBezTo>
                      <a:pt x="204" y="131"/>
                      <a:pt x="213" y="129"/>
                      <a:pt x="263" y="164"/>
                    </a:cubicBezTo>
                    <a:close/>
                  </a:path>
                </a:pathLst>
              </a:custGeom>
              <a:solidFill>
                <a:srgbClr val="ABCD03"/>
              </a:solidFill>
              <a:ln w="5" cap="flat">
                <a:solidFill>
                  <a:srgbClr val="FFFCD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63" name="组合 362"/>
            <p:cNvGrpSpPr/>
            <p:nvPr/>
          </p:nvGrpSpPr>
          <p:grpSpPr>
            <a:xfrm>
              <a:off x="6348525" y="3872832"/>
              <a:ext cx="595313" cy="488951"/>
              <a:chOff x="6398187" y="3656808"/>
              <a:chExt cx="595313" cy="488951"/>
            </a:xfrm>
          </p:grpSpPr>
          <p:sp>
            <p:nvSpPr>
              <p:cNvPr id="364" name="Freeform 43"/>
              <p:cNvSpPr>
                <a:spLocks/>
              </p:cNvSpPr>
              <p:nvPr/>
            </p:nvSpPr>
            <p:spPr bwMode="auto">
              <a:xfrm>
                <a:off x="6401362" y="3656808"/>
                <a:ext cx="252413" cy="166688"/>
              </a:xfrm>
              <a:custGeom>
                <a:avLst/>
                <a:gdLst>
                  <a:gd name="T0" fmla="*/ 76 w 164"/>
                  <a:gd name="T1" fmla="*/ 84 h 108"/>
                  <a:gd name="T2" fmla="*/ 141 w 164"/>
                  <a:gd name="T3" fmla="*/ 90 h 108"/>
                  <a:gd name="T4" fmla="*/ 99 w 164"/>
                  <a:gd name="T5" fmla="*/ 99 h 108"/>
                  <a:gd name="T6" fmla="*/ 54 w 164"/>
                  <a:gd name="T7" fmla="*/ 108 h 108"/>
                  <a:gd name="T8" fmla="*/ 48 w 164"/>
                  <a:gd name="T9" fmla="*/ 81 h 108"/>
                  <a:gd name="T10" fmla="*/ 32 w 164"/>
                  <a:gd name="T11" fmla="*/ 0 h 108"/>
                  <a:gd name="T12" fmla="*/ 74 w 164"/>
                  <a:gd name="T13" fmla="*/ 86 h 108"/>
                  <a:gd name="T14" fmla="*/ 76 w 164"/>
                  <a:gd name="T15" fmla="*/ 8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08">
                    <a:moveTo>
                      <a:pt x="76" y="84"/>
                    </a:moveTo>
                    <a:cubicBezTo>
                      <a:pt x="89" y="73"/>
                      <a:pt x="164" y="66"/>
                      <a:pt x="141" y="90"/>
                    </a:cubicBezTo>
                    <a:cubicBezTo>
                      <a:pt x="133" y="98"/>
                      <a:pt x="109" y="99"/>
                      <a:pt x="99" y="99"/>
                    </a:cubicBezTo>
                    <a:cubicBezTo>
                      <a:pt x="84" y="100"/>
                      <a:pt x="68" y="101"/>
                      <a:pt x="54" y="108"/>
                    </a:cubicBezTo>
                    <a:cubicBezTo>
                      <a:pt x="50" y="103"/>
                      <a:pt x="52" y="88"/>
                      <a:pt x="48" y="81"/>
                    </a:cubicBezTo>
                    <a:cubicBezTo>
                      <a:pt x="42" y="70"/>
                      <a:pt x="0" y="0"/>
                      <a:pt x="32" y="0"/>
                    </a:cubicBezTo>
                    <a:cubicBezTo>
                      <a:pt x="57" y="1"/>
                      <a:pt x="65" y="70"/>
                      <a:pt x="74" y="86"/>
                    </a:cubicBezTo>
                    <a:lnTo>
                      <a:pt x="76" y="8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5" name="Freeform 100"/>
              <p:cNvSpPr>
                <a:spLocks/>
              </p:cNvSpPr>
              <p:nvPr/>
            </p:nvSpPr>
            <p:spPr bwMode="auto">
              <a:xfrm>
                <a:off x="6569637" y="3753646"/>
                <a:ext cx="192088" cy="254000"/>
              </a:xfrm>
              <a:custGeom>
                <a:avLst/>
                <a:gdLst>
                  <a:gd name="T0" fmla="*/ 76 w 125"/>
                  <a:gd name="T1" fmla="*/ 3 h 165"/>
                  <a:gd name="T2" fmla="*/ 125 w 125"/>
                  <a:gd name="T3" fmla="*/ 31 h 165"/>
                  <a:gd name="T4" fmla="*/ 102 w 125"/>
                  <a:gd name="T5" fmla="*/ 45 h 165"/>
                  <a:gd name="T6" fmla="*/ 75 w 125"/>
                  <a:gd name="T7" fmla="*/ 81 h 165"/>
                  <a:gd name="T8" fmla="*/ 41 w 125"/>
                  <a:gd name="T9" fmla="*/ 139 h 165"/>
                  <a:gd name="T10" fmla="*/ 38 w 125"/>
                  <a:gd name="T11" fmla="*/ 156 h 165"/>
                  <a:gd name="T12" fmla="*/ 18 w 125"/>
                  <a:gd name="T13" fmla="*/ 149 h 165"/>
                  <a:gd name="T14" fmla="*/ 0 w 125"/>
                  <a:gd name="T15" fmla="*/ 135 h 165"/>
                  <a:gd name="T16" fmla="*/ 18 w 125"/>
                  <a:gd name="T17" fmla="*/ 126 h 165"/>
                  <a:gd name="T18" fmla="*/ 37 w 125"/>
                  <a:gd name="T19" fmla="*/ 97 h 165"/>
                  <a:gd name="T20" fmla="*/ 62 w 125"/>
                  <a:gd name="T21" fmla="*/ 50 h 165"/>
                  <a:gd name="T22" fmla="*/ 74 w 125"/>
                  <a:gd name="T23" fmla="*/ 29 h 165"/>
                  <a:gd name="T24" fmla="*/ 76 w 125"/>
                  <a:gd name="T25" fmla="*/ 15 h 165"/>
                  <a:gd name="T26" fmla="*/ 76 w 125"/>
                  <a:gd name="T27" fmla="*/ 3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165">
                    <a:moveTo>
                      <a:pt x="76" y="3"/>
                    </a:moveTo>
                    <a:cubicBezTo>
                      <a:pt x="93" y="8"/>
                      <a:pt x="110" y="22"/>
                      <a:pt x="125" y="31"/>
                    </a:cubicBezTo>
                    <a:cubicBezTo>
                      <a:pt x="119" y="38"/>
                      <a:pt x="106" y="38"/>
                      <a:pt x="102" y="45"/>
                    </a:cubicBezTo>
                    <a:cubicBezTo>
                      <a:pt x="93" y="57"/>
                      <a:pt x="83" y="68"/>
                      <a:pt x="75" y="81"/>
                    </a:cubicBezTo>
                    <a:cubicBezTo>
                      <a:pt x="63" y="99"/>
                      <a:pt x="51" y="120"/>
                      <a:pt x="41" y="139"/>
                    </a:cubicBezTo>
                    <a:cubicBezTo>
                      <a:pt x="37" y="145"/>
                      <a:pt x="39" y="151"/>
                      <a:pt x="38" y="156"/>
                    </a:cubicBezTo>
                    <a:cubicBezTo>
                      <a:pt x="35" y="165"/>
                      <a:pt x="22" y="152"/>
                      <a:pt x="18" y="149"/>
                    </a:cubicBezTo>
                    <a:cubicBezTo>
                      <a:pt x="12" y="146"/>
                      <a:pt x="3" y="141"/>
                      <a:pt x="0" y="135"/>
                    </a:cubicBezTo>
                    <a:cubicBezTo>
                      <a:pt x="3" y="131"/>
                      <a:pt x="13" y="129"/>
                      <a:pt x="18" y="126"/>
                    </a:cubicBezTo>
                    <a:cubicBezTo>
                      <a:pt x="24" y="123"/>
                      <a:pt x="35" y="104"/>
                      <a:pt x="37" y="97"/>
                    </a:cubicBezTo>
                    <a:cubicBezTo>
                      <a:pt x="43" y="81"/>
                      <a:pt x="53" y="66"/>
                      <a:pt x="62" y="50"/>
                    </a:cubicBezTo>
                    <a:cubicBezTo>
                      <a:pt x="66" y="43"/>
                      <a:pt x="71" y="36"/>
                      <a:pt x="74" y="29"/>
                    </a:cubicBezTo>
                    <a:cubicBezTo>
                      <a:pt x="79" y="21"/>
                      <a:pt x="75" y="23"/>
                      <a:pt x="76" y="15"/>
                    </a:cubicBezTo>
                    <a:cubicBezTo>
                      <a:pt x="76" y="12"/>
                      <a:pt x="82" y="0"/>
                      <a:pt x="76" y="3"/>
                    </a:cubicBezTo>
                    <a:close/>
                  </a:path>
                </a:pathLst>
              </a:custGeom>
              <a:solidFill>
                <a:srgbClr val="E94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6" name="Freeform 101"/>
              <p:cNvSpPr>
                <a:spLocks/>
              </p:cNvSpPr>
              <p:nvPr/>
            </p:nvSpPr>
            <p:spPr bwMode="auto">
              <a:xfrm>
                <a:off x="6398187" y="3663158"/>
                <a:ext cx="255588" cy="290513"/>
              </a:xfrm>
              <a:custGeom>
                <a:avLst/>
                <a:gdLst>
                  <a:gd name="T0" fmla="*/ 83 w 166"/>
                  <a:gd name="T1" fmla="*/ 8 h 189"/>
                  <a:gd name="T2" fmla="*/ 62 w 166"/>
                  <a:gd name="T3" fmla="*/ 39 h 189"/>
                  <a:gd name="T4" fmla="*/ 32 w 166"/>
                  <a:gd name="T5" fmla="*/ 85 h 189"/>
                  <a:gd name="T6" fmla="*/ 19 w 166"/>
                  <a:gd name="T7" fmla="*/ 105 h 189"/>
                  <a:gd name="T8" fmla="*/ 0 w 166"/>
                  <a:gd name="T9" fmla="*/ 125 h 189"/>
                  <a:gd name="T10" fmla="*/ 15 w 166"/>
                  <a:gd name="T11" fmla="*/ 136 h 189"/>
                  <a:gd name="T12" fmla="*/ 28 w 166"/>
                  <a:gd name="T13" fmla="*/ 150 h 189"/>
                  <a:gd name="T14" fmla="*/ 32 w 166"/>
                  <a:gd name="T15" fmla="*/ 137 h 189"/>
                  <a:gd name="T16" fmla="*/ 57 w 166"/>
                  <a:gd name="T17" fmla="*/ 98 h 189"/>
                  <a:gd name="T18" fmla="*/ 62 w 166"/>
                  <a:gd name="T19" fmla="*/ 99 h 189"/>
                  <a:gd name="T20" fmla="*/ 71 w 166"/>
                  <a:gd name="T21" fmla="*/ 139 h 189"/>
                  <a:gd name="T22" fmla="*/ 71 w 166"/>
                  <a:gd name="T23" fmla="*/ 175 h 189"/>
                  <a:gd name="T24" fmla="*/ 94 w 166"/>
                  <a:gd name="T25" fmla="*/ 189 h 189"/>
                  <a:gd name="T26" fmla="*/ 95 w 166"/>
                  <a:gd name="T27" fmla="*/ 164 h 189"/>
                  <a:gd name="T28" fmla="*/ 96 w 166"/>
                  <a:gd name="T29" fmla="*/ 125 h 189"/>
                  <a:gd name="T30" fmla="*/ 91 w 166"/>
                  <a:gd name="T31" fmla="*/ 82 h 189"/>
                  <a:gd name="T32" fmla="*/ 94 w 166"/>
                  <a:gd name="T33" fmla="*/ 77 h 189"/>
                  <a:gd name="T34" fmla="*/ 166 w 166"/>
                  <a:gd name="T35" fmla="*/ 63 h 189"/>
                  <a:gd name="T36" fmla="*/ 152 w 166"/>
                  <a:gd name="T37" fmla="*/ 40 h 189"/>
                  <a:gd name="T38" fmla="*/ 121 w 166"/>
                  <a:gd name="T39" fmla="*/ 45 h 189"/>
                  <a:gd name="T40" fmla="*/ 97 w 166"/>
                  <a:gd name="T41" fmla="*/ 43 h 189"/>
                  <a:gd name="T42" fmla="*/ 113 w 166"/>
                  <a:gd name="T43" fmla="*/ 23 h 189"/>
                  <a:gd name="T44" fmla="*/ 86 w 166"/>
                  <a:gd name="T45" fmla="*/ 0 h 189"/>
                  <a:gd name="T46" fmla="*/ 83 w 166"/>
                  <a:gd name="T47" fmla="*/ 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6" h="189">
                    <a:moveTo>
                      <a:pt x="83" y="8"/>
                    </a:moveTo>
                    <a:cubicBezTo>
                      <a:pt x="78" y="21"/>
                      <a:pt x="69" y="28"/>
                      <a:pt x="62" y="39"/>
                    </a:cubicBezTo>
                    <a:cubicBezTo>
                      <a:pt x="52" y="54"/>
                      <a:pt x="42" y="69"/>
                      <a:pt x="32" y="85"/>
                    </a:cubicBezTo>
                    <a:cubicBezTo>
                      <a:pt x="28" y="92"/>
                      <a:pt x="23" y="98"/>
                      <a:pt x="19" y="105"/>
                    </a:cubicBezTo>
                    <a:cubicBezTo>
                      <a:pt x="12" y="117"/>
                      <a:pt x="11" y="119"/>
                      <a:pt x="0" y="125"/>
                    </a:cubicBezTo>
                    <a:cubicBezTo>
                      <a:pt x="4" y="130"/>
                      <a:pt x="10" y="133"/>
                      <a:pt x="15" y="136"/>
                    </a:cubicBezTo>
                    <a:cubicBezTo>
                      <a:pt x="20" y="139"/>
                      <a:pt x="24" y="144"/>
                      <a:pt x="28" y="150"/>
                    </a:cubicBezTo>
                    <a:cubicBezTo>
                      <a:pt x="31" y="144"/>
                      <a:pt x="30" y="144"/>
                      <a:pt x="32" y="137"/>
                    </a:cubicBezTo>
                    <a:cubicBezTo>
                      <a:pt x="37" y="125"/>
                      <a:pt x="49" y="109"/>
                      <a:pt x="57" y="98"/>
                    </a:cubicBezTo>
                    <a:cubicBezTo>
                      <a:pt x="62" y="99"/>
                      <a:pt x="62" y="99"/>
                      <a:pt x="62" y="99"/>
                    </a:cubicBezTo>
                    <a:cubicBezTo>
                      <a:pt x="63" y="113"/>
                      <a:pt x="68" y="126"/>
                      <a:pt x="71" y="139"/>
                    </a:cubicBezTo>
                    <a:cubicBezTo>
                      <a:pt x="74" y="151"/>
                      <a:pt x="66" y="164"/>
                      <a:pt x="71" y="175"/>
                    </a:cubicBezTo>
                    <a:cubicBezTo>
                      <a:pt x="78" y="177"/>
                      <a:pt x="88" y="185"/>
                      <a:pt x="94" y="189"/>
                    </a:cubicBezTo>
                    <a:cubicBezTo>
                      <a:pt x="95" y="181"/>
                      <a:pt x="94" y="173"/>
                      <a:pt x="95" y="164"/>
                    </a:cubicBezTo>
                    <a:cubicBezTo>
                      <a:pt x="95" y="151"/>
                      <a:pt x="96" y="139"/>
                      <a:pt x="96" y="125"/>
                    </a:cubicBezTo>
                    <a:cubicBezTo>
                      <a:pt x="95" y="111"/>
                      <a:pt x="96" y="93"/>
                      <a:pt x="91" y="82"/>
                    </a:cubicBezTo>
                    <a:cubicBezTo>
                      <a:pt x="94" y="77"/>
                      <a:pt x="94" y="77"/>
                      <a:pt x="94" y="77"/>
                    </a:cubicBezTo>
                    <a:cubicBezTo>
                      <a:pt x="116" y="69"/>
                      <a:pt x="151" y="71"/>
                      <a:pt x="166" y="63"/>
                    </a:cubicBezTo>
                    <a:cubicBezTo>
                      <a:pt x="162" y="60"/>
                      <a:pt x="153" y="45"/>
                      <a:pt x="152" y="40"/>
                    </a:cubicBezTo>
                    <a:cubicBezTo>
                      <a:pt x="145" y="37"/>
                      <a:pt x="128" y="45"/>
                      <a:pt x="121" y="45"/>
                    </a:cubicBezTo>
                    <a:cubicBezTo>
                      <a:pt x="113" y="45"/>
                      <a:pt x="105" y="44"/>
                      <a:pt x="97" y="43"/>
                    </a:cubicBezTo>
                    <a:cubicBezTo>
                      <a:pt x="101" y="36"/>
                      <a:pt x="107" y="28"/>
                      <a:pt x="113" y="23"/>
                    </a:cubicBezTo>
                    <a:cubicBezTo>
                      <a:pt x="132" y="27"/>
                      <a:pt x="87" y="1"/>
                      <a:pt x="86" y="0"/>
                    </a:cubicBezTo>
                    <a:cubicBezTo>
                      <a:pt x="80" y="3"/>
                      <a:pt x="84" y="6"/>
                      <a:pt x="83" y="8"/>
                    </a:cubicBezTo>
                    <a:close/>
                  </a:path>
                </a:pathLst>
              </a:custGeom>
              <a:solidFill>
                <a:srgbClr val="E94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7" name="Freeform 102"/>
              <p:cNvSpPr>
                <a:spLocks/>
              </p:cNvSpPr>
              <p:nvPr/>
            </p:nvSpPr>
            <p:spPr bwMode="auto">
              <a:xfrm>
                <a:off x="6666475" y="3831433"/>
                <a:ext cx="211138" cy="246063"/>
              </a:xfrm>
              <a:custGeom>
                <a:avLst/>
                <a:gdLst>
                  <a:gd name="T0" fmla="*/ 129 w 137"/>
                  <a:gd name="T1" fmla="*/ 16 h 160"/>
                  <a:gd name="T2" fmla="*/ 101 w 137"/>
                  <a:gd name="T3" fmla="*/ 0 h 160"/>
                  <a:gd name="T4" fmla="*/ 86 w 137"/>
                  <a:gd name="T5" fmla="*/ 3 h 160"/>
                  <a:gd name="T6" fmla="*/ 66 w 137"/>
                  <a:gd name="T7" fmla="*/ 26 h 160"/>
                  <a:gd name="T8" fmla="*/ 74 w 137"/>
                  <a:gd name="T9" fmla="*/ 76 h 160"/>
                  <a:gd name="T10" fmla="*/ 83 w 137"/>
                  <a:gd name="T11" fmla="*/ 90 h 160"/>
                  <a:gd name="T12" fmla="*/ 79 w 137"/>
                  <a:gd name="T13" fmla="*/ 117 h 160"/>
                  <a:gd name="T14" fmla="*/ 54 w 137"/>
                  <a:gd name="T15" fmla="*/ 127 h 160"/>
                  <a:gd name="T16" fmla="*/ 25 w 137"/>
                  <a:gd name="T17" fmla="*/ 112 h 160"/>
                  <a:gd name="T18" fmla="*/ 0 w 137"/>
                  <a:gd name="T19" fmla="*/ 130 h 160"/>
                  <a:gd name="T20" fmla="*/ 45 w 137"/>
                  <a:gd name="T21" fmla="*/ 155 h 160"/>
                  <a:gd name="T22" fmla="*/ 96 w 137"/>
                  <a:gd name="T23" fmla="*/ 77 h 160"/>
                  <a:gd name="T24" fmla="*/ 88 w 137"/>
                  <a:gd name="T25" fmla="*/ 57 h 160"/>
                  <a:gd name="T26" fmla="*/ 94 w 137"/>
                  <a:gd name="T27" fmla="*/ 39 h 160"/>
                  <a:gd name="T28" fmla="*/ 137 w 137"/>
                  <a:gd name="T29" fmla="*/ 28 h 160"/>
                  <a:gd name="T30" fmla="*/ 129 w 137"/>
                  <a:gd name="T31" fmla="*/ 16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7" h="160">
                    <a:moveTo>
                      <a:pt x="129" y="16"/>
                    </a:moveTo>
                    <a:cubicBezTo>
                      <a:pt x="121" y="8"/>
                      <a:pt x="113" y="0"/>
                      <a:pt x="101" y="0"/>
                    </a:cubicBezTo>
                    <a:cubicBezTo>
                      <a:pt x="97" y="0"/>
                      <a:pt x="91" y="1"/>
                      <a:pt x="86" y="3"/>
                    </a:cubicBezTo>
                    <a:cubicBezTo>
                      <a:pt x="77" y="7"/>
                      <a:pt x="70" y="15"/>
                      <a:pt x="66" y="26"/>
                    </a:cubicBezTo>
                    <a:cubicBezTo>
                      <a:pt x="62" y="43"/>
                      <a:pt x="66" y="67"/>
                      <a:pt x="74" y="76"/>
                    </a:cubicBezTo>
                    <a:cubicBezTo>
                      <a:pt x="77" y="80"/>
                      <a:pt x="80" y="85"/>
                      <a:pt x="83" y="90"/>
                    </a:cubicBezTo>
                    <a:cubicBezTo>
                      <a:pt x="87" y="99"/>
                      <a:pt x="83" y="106"/>
                      <a:pt x="79" y="117"/>
                    </a:cubicBezTo>
                    <a:cubicBezTo>
                      <a:pt x="68" y="128"/>
                      <a:pt x="65" y="128"/>
                      <a:pt x="54" y="127"/>
                    </a:cubicBezTo>
                    <a:cubicBezTo>
                      <a:pt x="42" y="127"/>
                      <a:pt x="31" y="122"/>
                      <a:pt x="25" y="112"/>
                    </a:cubicBezTo>
                    <a:cubicBezTo>
                      <a:pt x="17" y="101"/>
                      <a:pt x="1" y="113"/>
                      <a:pt x="0" y="130"/>
                    </a:cubicBezTo>
                    <a:cubicBezTo>
                      <a:pt x="15" y="139"/>
                      <a:pt x="28" y="152"/>
                      <a:pt x="45" y="155"/>
                    </a:cubicBezTo>
                    <a:cubicBezTo>
                      <a:pt x="79" y="160"/>
                      <a:pt x="115" y="109"/>
                      <a:pt x="96" y="77"/>
                    </a:cubicBezTo>
                    <a:cubicBezTo>
                      <a:pt x="93" y="71"/>
                      <a:pt x="90" y="65"/>
                      <a:pt x="88" y="57"/>
                    </a:cubicBezTo>
                    <a:cubicBezTo>
                      <a:pt x="87" y="51"/>
                      <a:pt x="88" y="45"/>
                      <a:pt x="94" y="39"/>
                    </a:cubicBezTo>
                    <a:cubicBezTo>
                      <a:pt x="111" y="25"/>
                      <a:pt x="124" y="65"/>
                      <a:pt x="137" y="28"/>
                    </a:cubicBezTo>
                    <a:cubicBezTo>
                      <a:pt x="133" y="26"/>
                      <a:pt x="131" y="23"/>
                      <a:pt x="129" y="16"/>
                    </a:cubicBezTo>
                    <a:close/>
                  </a:path>
                </a:pathLst>
              </a:custGeom>
              <a:solidFill>
                <a:srgbClr val="E94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8" name="Freeform 103"/>
              <p:cNvSpPr>
                <a:spLocks/>
              </p:cNvSpPr>
              <p:nvPr/>
            </p:nvSpPr>
            <p:spPr bwMode="auto">
              <a:xfrm>
                <a:off x="6782362" y="3899696"/>
                <a:ext cx="211138" cy="246063"/>
              </a:xfrm>
              <a:custGeom>
                <a:avLst/>
                <a:gdLst>
                  <a:gd name="T0" fmla="*/ 129 w 138"/>
                  <a:gd name="T1" fmla="*/ 16 h 160"/>
                  <a:gd name="T2" fmla="*/ 102 w 138"/>
                  <a:gd name="T3" fmla="*/ 0 h 160"/>
                  <a:gd name="T4" fmla="*/ 86 w 138"/>
                  <a:gd name="T5" fmla="*/ 4 h 160"/>
                  <a:gd name="T6" fmla="*/ 67 w 138"/>
                  <a:gd name="T7" fmla="*/ 27 h 160"/>
                  <a:gd name="T8" fmla="*/ 74 w 138"/>
                  <a:gd name="T9" fmla="*/ 76 h 160"/>
                  <a:gd name="T10" fmla="*/ 83 w 138"/>
                  <a:gd name="T11" fmla="*/ 90 h 160"/>
                  <a:gd name="T12" fmla="*/ 80 w 138"/>
                  <a:gd name="T13" fmla="*/ 117 h 160"/>
                  <a:gd name="T14" fmla="*/ 54 w 138"/>
                  <a:gd name="T15" fmla="*/ 128 h 160"/>
                  <a:gd name="T16" fmla="*/ 25 w 138"/>
                  <a:gd name="T17" fmla="*/ 113 h 160"/>
                  <a:gd name="T18" fmla="*/ 0 w 138"/>
                  <a:gd name="T19" fmla="*/ 130 h 160"/>
                  <a:gd name="T20" fmla="*/ 45 w 138"/>
                  <a:gd name="T21" fmla="*/ 155 h 160"/>
                  <a:gd name="T22" fmla="*/ 97 w 138"/>
                  <a:gd name="T23" fmla="*/ 77 h 160"/>
                  <a:gd name="T24" fmla="*/ 89 w 138"/>
                  <a:gd name="T25" fmla="*/ 58 h 160"/>
                  <a:gd name="T26" fmla="*/ 95 w 138"/>
                  <a:gd name="T27" fmla="*/ 39 h 160"/>
                  <a:gd name="T28" fmla="*/ 138 w 138"/>
                  <a:gd name="T29" fmla="*/ 29 h 160"/>
                  <a:gd name="T30" fmla="*/ 129 w 138"/>
                  <a:gd name="T31" fmla="*/ 16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8" h="160">
                    <a:moveTo>
                      <a:pt x="129" y="16"/>
                    </a:moveTo>
                    <a:cubicBezTo>
                      <a:pt x="122" y="8"/>
                      <a:pt x="113" y="1"/>
                      <a:pt x="102" y="0"/>
                    </a:cubicBezTo>
                    <a:cubicBezTo>
                      <a:pt x="97" y="0"/>
                      <a:pt x="91" y="2"/>
                      <a:pt x="86" y="4"/>
                    </a:cubicBezTo>
                    <a:cubicBezTo>
                      <a:pt x="77" y="7"/>
                      <a:pt x="70" y="15"/>
                      <a:pt x="67" y="27"/>
                    </a:cubicBezTo>
                    <a:cubicBezTo>
                      <a:pt x="62" y="44"/>
                      <a:pt x="66" y="67"/>
                      <a:pt x="74" y="76"/>
                    </a:cubicBezTo>
                    <a:cubicBezTo>
                      <a:pt x="78" y="80"/>
                      <a:pt x="81" y="85"/>
                      <a:pt x="83" y="90"/>
                    </a:cubicBezTo>
                    <a:cubicBezTo>
                      <a:pt x="87" y="100"/>
                      <a:pt x="83" y="106"/>
                      <a:pt x="80" y="117"/>
                    </a:cubicBezTo>
                    <a:cubicBezTo>
                      <a:pt x="68" y="128"/>
                      <a:pt x="65" y="128"/>
                      <a:pt x="54" y="128"/>
                    </a:cubicBezTo>
                    <a:cubicBezTo>
                      <a:pt x="43" y="127"/>
                      <a:pt x="32" y="122"/>
                      <a:pt x="25" y="113"/>
                    </a:cubicBezTo>
                    <a:cubicBezTo>
                      <a:pt x="18" y="101"/>
                      <a:pt x="2" y="113"/>
                      <a:pt x="0" y="130"/>
                    </a:cubicBezTo>
                    <a:cubicBezTo>
                      <a:pt x="15" y="139"/>
                      <a:pt x="28" y="152"/>
                      <a:pt x="45" y="155"/>
                    </a:cubicBezTo>
                    <a:cubicBezTo>
                      <a:pt x="79" y="160"/>
                      <a:pt x="115" y="109"/>
                      <a:pt x="97" y="77"/>
                    </a:cubicBezTo>
                    <a:cubicBezTo>
                      <a:pt x="93" y="71"/>
                      <a:pt x="90" y="65"/>
                      <a:pt x="89" y="58"/>
                    </a:cubicBezTo>
                    <a:cubicBezTo>
                      <a:pt x="87" y="51"/>
                      <a:pt x="88" y="45"/>
                      <a:pt x="95" y="39"/>
                    </a:cubicBezTo>
                    <a:cubicBezTo>
                      <a:pt x="111" y="25"/>
                      <a:pt x="124" y="65"/>
                      <a:pt x="138" y="29"/>
                    </a:cubicBezTo>
                    <a:cubicBezTo>
                      <a:pt x="134" y="26"/>
                      <a:pt x="131" y="23"/>
                      <a:pt x="129" y="16"/>
                    </a:cubicBezTo>
                    <a:close/>
                  </a:path>
                </a:pathLst>
              </a:custGeom>
              <a:solidFill>
                <a:srgbClr val="E94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69" name="Freeform 167"/>
            <p:cNvSpPr>
              <a:spLocks noEditPoints="1"/>
            </p:cNvSpPr>
            <p:nvPr/>
          </p:nvSpPr>
          <p:spPr bwMode="auto">
            <a:xfrm>
              <a:off x="6100875" y="3433095"/>
              <a:ext cx="365125" cy="347663"/>
            </a:xfrm>
            <a:custGeom>
              <a:avLst/>
              <a:gdLst>
                <a:gd name="T0" fmla="*/ 154 w 238"/>
                <a:gd name="T1" fmla="*/ 112 h 226"/>
                <a:gd name="T2" fmla="*/ 210 w 238"/>
                <a:gd name="T3" fmla="*/ 91 h 226"/>
                <a:gd name="T4" fmla="*/ 137 w 238"/>
                <a:gd name="T5" fmla="*/ 63 h 226"/>
                <a:gd name="T6" fmla="*/ 116 w 238"/>
                <a:gd name="T7" fmla="*/ 2 h 226"/>
                <a:gd name="T8" fmla="*/ 89 w 238"/>
                <a:gd name="T9" fmla="*/ 18 h 226"/>
                <a:gd name="T10" fmla="*/ 94 w 238"/>
                <a:gd name="T11" fmla="*/ 64 h 226"/>
                <a:gd name="T12" fmla="*/ 52 w 238"/>
                <a:gd name="T13" fmla="*/ 39 h 226"/>
                <a:gd name="T14" fmla="*/ 74 w 238"/>
                <a:gd name="T15" fmla="*/ 102 h 226"/>
                <a:gd name="T16" fmla="*/ 56 w 238"/>
                <a:gd name="T17" fmla="*/ 169 h 226"/>
                <a:gd name="T18" fmla="*/ 106 w 238"/>
                <a:gd name="T19" fmla="*/ 138 h 226"/>
                <a:gd name="T20" fmla="*/ 192 w 238"/>
                <a:gd name="T21" fmla="*/ 163 h 226"/>
                <a:gd name="T22" fmla="*/ 154 w 238"/>
                <a:gd name="T23" fmla="*/ 112 h 226"/>
                <a:gd name="T24" fmla="*/ 154 w 238"/>
                <a:gd name="T25" fmla="*/ 112 h 226"/>
                <a:gd name="T26" fmla="*/ 141 w 238"/>
                <a:gd name="T27" fmla="*/ 113 h 226"/>
                <a:gd name="T28" fmla="*/ 143 w 238"/>
                <a:gd name="T29" fmla="*/ 109 h 226"/>
                <a:gd name="T30" fmla="*/ 170 w 238"/>
                <a:gd name="T31" fmla="*/ 132 h 226"/>
                <a:gd name="T32" fmla="*/ 170 w 238"/>
                <a:gd name="T33" fmla="*/ 186 h 226"/>
                <a:gd name="T34" fmla="*/ 115 w 238"/>
                <a:gd name="T35" fmla="*/ 143 h 226"/>
                <a:gd name="T36" fmla="*/ 118 w 238"/>
                <a:gd name="T37" fmla="*/ 118 h 226"/>
                <a:gd name="T38" fmla="*/ 141 w 238"/>
                <a:gd name="T39" fmla="*/ 113 h 226"/>
                <a:gd name="T40" fmla="*/ 141 w 238"/>
                <a:gd name="T41" fmla="*/ 113 h 226"/>
                <a:gd name="T42" fmla="*/ 142 w 238"/>
                <a:gd name="T43" fmla="*/ 103 h 226"/>
                <a:gd name="T44" fmla="*/ 128 w 238"/>
                <a:gd name="T45" fmla="*/ 85 h 226"/>
                <a:gd name="T46" fmla="*/ 200 w 238"/>
                <a:gd name="T47" fmla="*/ 60 h 226"/>
                <a:gd name="T48" fmla="*/ 194 w 238"/>
                <a:gd name="T49" fmla="*/ 94 h 226"/>
                <a:gd name="T50" fmla="*/ 142 w 238"/>
                <a:gd name="T51" fmla="*/ 103 h 226"/>
                <a:gd name="T52" fmla="*/ 142 w 238"/>
                <a:gd name="T53" fmla="*/ 103 h 226"/>
                <a:gd name="T54" fmla="*/ 125 w 238"/>
                <a:gd name="T55" fmla="*/ 83 h 226"/>
                <a:gd name="T56" fmla="*/ 112 w 238"/>
                <a:gd name="T57" fmla="*/ 80 h 226"/>
                <a:gd name="T58" fmla="*/ 112 w 238"/>
                <a:gd name="T59" fmla="*/ 80 h 226"/>
                <a:gd name="T60" fmla="*/ 95 w 238"/>
                <a:gd name="T61" fmla="*/ 27 h 226"/>
                <a:gd name="T62" fmla="*/ 112 w 238"/>
                <a:gd name="T63" fmla="*/ 8 h 226"/>
                <a:gd name="T64" fmla="*/ 133 w 238"/>
                <a:gd name="T65" fmla="*/ 36 h 226"/>
                <a:gd name="T66" fmla="*/ 127 w 238"/>
                <a:gd name="T67" fmla="*/ 77 h 226"/>
                <a:gd name="T68" fmla="*/ 125 w 238"/>
                <a:gd name="T69" fmla="*/ 83 h 226"/>
                <a:gd name="T70" fmla="*/ 125 w 238"/>
                <a:gd name="T71" fmla="*/ 83 h 226"/>
                <a:gd name="T72" fmla="*/ 103 w 238"/>
                <a:gd name="T73" fmla="*/ 81 h 226"/>
                <a:gd name="T74" fmla="*/ 95 w 238"/>
                <a:gd name="T75" fmla="*/ 87 h 226"/>
                <a:gd name="T76" fmla="*/ 95 w 238"/>
                <a:gd name="T77" fmla="*/ 99 h 226"/>
                <a:gd name="T78" fmla="*/ 48 w 238"/>
                <a:gd name="T79" fmla="*/ 93 h 226"/>
                <a:gd name="T80" fmla="*/ 52 w 238"/>
                <a:gd name="T81" fmla="*/ 47 h 226"/>
                <a:gd name="T82" fmla="*/ 87 w 238"/>
                <a:gd name="T83" fmla="*/ 67 h 226"/>
                <a:gd name="T84" fmla="*/ 103 w 238"/>
                <a:gd name="T85" fmla="*/ 81 h 226"/>
                <a:gd name="T86" fmla="*/ 103 w 238"/>
                <a:gd name="T87" fmla="*/ 81 h 226"/>
                <a:gd name="T88" fmla="*/ 95 w 238"/>
                <a:gd name="T89" fmla="*/ 100 h 226"/>
                <a:gd name="T90" fmla="*/ 110 w 238"/>
                <a:gd name="T91" fmla="*/ 115 h 226"/>
                <a:gd name="T92" fmla="*/ 111 w 238"/>
                <a:gd name="T93" fmla="*/ 116 h 226"/>
                <a:gd name="T94" fmla="*/ 103 w 238"/>
                <a:gd name="T95" fmla="*/ 127 h 226"/>
                <a:gd name="T96" fmla="*/ 68 w 238"/>
                <a:gd name="T97" fmla="*/ 162 h 226"/>
                <a:gd name="T98" fmla="*/ 54 w 238"/>
                <a:gd name="T99" fmla="*/ 124 h 226"/>
                <a:gd name="T100" fmla="*/ 95 w 238"/>
                <a:gd name="T101" fmla="*/ 10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8" h="226">
                  <a:moveTo>
                    <a:pt x="154" y="112"/>
                  </a:moveTo>
                  <a:cubicBezTo>
                    <a:pt x="167" y="111"/>
                    <a:pt x="201" y="106"/>
                    <a:pt x="210" y="91"/>
                  </a:cubicBezTo>
                  <a:cubicBezTo>
                    <a:pt x="238" y="47"/>
                    <a:pt x="163" y="39"/>
                    <a:pt x="137" y="63"/>
                  </a:cubicBezTo>
                  <a:cubicBezTo>
                    <a:pt x="138" y="58"/>
                    <a:pt x="149" y="7"/>
                    <a:pt x="116" y="2"/>
                  </a:cubicBezTo>
                  <a:cubicBezTo>
                    <a:pt x="104" y="0"/>
                    <a:pt x="94" y="6"/>
                    <a:pt x="89" y="18"/>
                  </a:cubicBezTo>
                  <a:cubicBezTo>
                    <a:pt x="84" y="33"/>
                    <a:pt x="89" y="57"/>
                    <a:pt x="94" y="64"/>
                  </a:cubicBezTo>
                  <a:cubicBezTo>
                    <a:pt x="85" y="59"/>
                    <a:pt x="72" y="40"/>
                    <a:pt x="52" y="39"/>
                  </a:cubicBezTo>
                  <a:cubicBezTo>
                    <a:pt x="13" y="37"/>
                    <a:pt x="0" y="106"/>
                    <a:pt x="74" y="102"/>
                  </a:cubicBezTo>
                  <a:cubicBezTo>
                    <a:pt x="36" y="122"/>
                    <a:pt x="24" y="153"/>
                    <a:pt x="56" y="169"/>
                  </a:cubicBezTo>
                  <a:cubicBezTo>
                    <a:pt x="71" y="177"/>
                    <a:pt x="100" y="160"/>
                    <a:pt x="106" y="138"/>
                  </a:cubicBezTo>
                  <a:cubicBezTo>
                    <a:pt x="107" y="200"/>
                    <a:pt x="191" y="226"/>
                    <a:pt x="192" y="163"/>
                  </a:cubicBezTo>
                  <a:cubicBezTo>
                    <a:pt x="193" y="142"/>
                    <a:pt x="173" y="122"/>
                    <a:pt x="154" y="112"/>
                  </a:cubicBezTo>
                  <a:cubicBezTo>
                    <a:pt x="154" y="112"/>
                    <a:pt x="154" y="112"/>
                    <a:pt x="154" y="112"/>
                  </a:cubicBezTo>
                  <a:close/>
                  <a:moveTo>
                    <a:pt x="141" y="113"/>
                  </a:moveTo>
                  <a:cubicBezTo>
                    <a:pt x="142" y="111"/>
                    <a:pt x="142" y="110"/>
                    <a:pt x="143" y="109"/>
                  </a:cubicBezTo>
                  <a:cubicBezTo>
                    <a:pt x="148" y="114"/>
                    <a:pt x="160" y="120"/>
                    <a:pt x="170" y="132"/>
                  </a:cubicBezTo>
                  <a:cubicBezTo>
                    <a:pt x="180" y="142"/>
                    <a:pt x="198" y="166"/>
                    <a:pt x="170" y="186"/>
                  </a:cubicBezTo>
                  <a:cubicBezTo>
                    <a:pt x="154" y="197"/>
                    <a:pt x="121" y="186"/>
                    <a:pt x="115" y="143"/>
                  </a:cubicBezTo>
                  <a:cubicBezTo>
                    <a:pt x="113" y="135"/>
                    <a:pt x="115" y="126"/>
                    <a:pt x="118" y="118"/>
                  </a:cubicBezTo>
                  <a:cubicBezTo>
                    <a:pt x="128" y="121"/>
                    <a:pt x="138" y="119"/>
                    <a:pt x="141" y="113"/>
                  </a:cubicBezTo>
                  <a:cubicBezTo>
                    <a:pt x="141" y="113"/>
                    <a:pt x="141" y="113"/>
                    <a:pt x="141" y="113"/>
                  </a:cubicBezTo>
                  <a:close/>
                  <a:moveTo>
                    <a:pt x="142" y="103"/>
                  </a:moveTo>
                  <a:cubicBezTo>
                    <a:pt x="141" y="96"/>
                    <a:pt x="135" y="89"/>
                    <a:pt x="128" y="85"/>
                  </a:cubicBezTo>
                  <a:cubicBezTo>
                    <a:pt x="144" y="61"/>
                    <a:pt x="175" y="46"/>
                    <a:pt x="200" y="60"/>
                  </a:cubicBezTo>
                  <a:cubicBezTo>
                    <a:pt x="216" y="69"/>
                    <a:pt x="209" y="86"/>
                    <a:pt x="194" y="94"/>
                  </a:cubicBezTo>
                  <a:cubicBezTo>
                    <a:pt x="178" y="103"/>
                    <a:pt x="153" y="104"/>
                    <a:pt x="142" y="103"/>
                  </a:cubicBezTo>
                  <a:cubicBezTo>
                    <a:pt x="142" y="103"/>
                    <a:pt x="142" y="103"/>
                    <a:pt x="142" y="103"/>
                  </a:cubicBezTo>
                  <a:close/>
                  <a:moveTo>
                    <a:pt x="125" y="83"/>
                  </a:moveTo>
                  <a:cubicBezTo>
                    <a:pt x="121" y="81"/>
                    <a:pt x="116" y="80"/>
                    <a:pt x="112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01" y="68"/>
                    <a:pt x="94" y="48"/>
                    <a:pt x="95" y="27"/>
                  </a:cubicBezTo>
                  <a:cubicBezTo>
                    <a:pt x="95" y="14"/>
                    <a:pt x="105" y="9"/>
                    <a:pt x="112" y="8"/>
                  </a:cubicBezTo>
                  <a:cubicBezTo>
                    <a:pt x="122" y="7"/>
                    <a:pt x="131" y="20"/>
                    <a:pt x="133" y="36"/>
                  </a:cubicBezTo>
                  <a:cubicBezTo>
                    <a:pt x="135" y="50"/>
                    <a:pt x="133" y="63"/>
                    <a:pt x="127" y="77"/>
                  </a:cubicBezTo>
                  <a:cubicBezTo>
                    <a:pt x="126" y="79"/>
                    <a:pt x="126" y="81"/>
                    <a:pt x="125" y="83"/>
                  </a:cubicBezTo>
                  <a:cubicBezTo>
                    <a:pt x="125" y="83"/>
                    <a:pt x="125" y="83"/>
                    <a:pt x="125" y="83"/>
                  </a:cubicBezTo>
                  <a:close/>
                  <a:moveTo>
                    <a:pt x="103" y="81"/>
                  </a:moveTo>
                  <a:cubicBezTo>
                    <a:pt x="100" y="82"/>
                    <a:pt x="97" y="84"/>
                    <a:pt x="95" y="87"/>
                  </a:cubicBezTo>
                  <a:cubicBezTo>
                    <a:pt x="93" y="90"/>
                    <a:pt x="93" y="95"/>
                    <a:pt x="95" y="99"/>
                  </a:cubicBezTo>
                  <a:cubicBezTo>
                    <a:pt x="82" y="99"/>
                    <a:pt x="67" y="99"/>
                    <a:pt x="48" y="93"/>
                  </a:cubicBezTo>
                  <a:cubicBezTo>
                    <a:pt x="15" y="83"/>
                    <a:pt x="26" y="44"/>
                    <a:pt x="52" y="47"/>
                  </a:cubicBezTo>
                  <a:cubicBezTo>
                    <a:pt x="66" y="49"/>
                    <a:pt x="77" y="58"/>
                    <a:pt x="87" y="67"/>
                  </a:cubicBezTo>
                  <a:cubicBezTo>
                    <a:pt x="93" y="73"/>
                    <a:pt x="99" y="77"/>
                    <a:pt x="103" y="81"/>
                  </a:cubicBezTo>
                  <a:cubicBezTo>
                    <a:pt x="103" y="81"/>
                    <a:pt x="103" y="81"/>
                    <a:pt x="103" y="81"/>
                  </a:cubicBezTo>
                  <a:close/>
                  <a:moveTo>
                    <a:pt x="95" y="100"/>
                  </a:moveTo>
                  <a:cubicBezTo>
                    <a:pt x="98" y="105"/>
                    <a:pt x="103" y="111"/>
                    <a:pt x="110" y="115"/>
                  </a:cubicBezTo>
                  <a:cubicBezTo>
                    <a:pt x="110" y="115"/>
                    <a:pt x="111" y="115"/>
                    <a:pt x="111" y="116"/>
                  </a:cubicBezTo>
                  <a:cubicBezTo>
                    <a:pt x="109" y="118"/>
                    <a:pt x="106" y="122"/>
                    <a:pt x="103" y="127"/>
                  </a:cubicBezTo>
                  <a:cubicBezTo>
                    <a:pt x="95" y="142"/>
                    <a:pt x="92" y="156"/>
                    <a:pt x="68" y="162"/>
                  </a:cubicBezTo>
                  <a:cubicBezTo>
                    <a:pt x="55" y="166"/>
                    <a:pt x="33" y="144"/>
                    <a:pt x="54" y="124"/>
                  </a:cubicBezTo>
                  <a:cubicBezTo>
                    <a:pt x="68" y="110"/>
                    <a:pt x="77" y="104"/>
                    <a:pt x="95" y="100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370" name="组合 369"/>
            <p:cNvGrpSpPr/>
            <p:nvPr/>
          </p:nvGrpSpPr>
          <p:grpSpPr>
            <a:xfrm>
              <a:off x="7053375" y="3577557"/>
              <a:ext cx="842963" cy="735013"/>
              <a:chOff x="7103037" y="3361533"/>
              <a:chExt cx="842963" cy="735013"/>
            </a:xfrm>
          </p:grpSpPr>
          <p:sp>
            <p:nvSpPr>
              <p:cNvPr id="371" name="Freeform 44"/>
              <p:cNvSpPr>
                <a:spLocks/>
              </p:cNvSpPr>
              <p:nvPr/>
            </p:nvSpPr>
            <p:spPr bwMode="auto">
              <a:xfrm>
                <a:off x="7103037" y="3361533"/>
                <a:ext cx="842963" cy="735013"/>
              </a:xfrm>
              <a:custGeom>
                <a:avLst/>
                <a:gdLst>
                  <a:gd name="T0" fmla="*/ 378 w 549"/>
                  <a:gd name="T1" fmla="*/ 12 h 478"/>
                  <a:gd name="T2" fmla="*/ 270 w 549"/>
                  <a:gd name="T3" fmla="*/ 121 h 478"/>
                  <a:gd name="T4" fmla="*/ 129 w 549"/>
                  <a:gd name="T5" fmla="*/ 48 h 478"/>
                  <a:gd name="T6" fmla="*/ 10 w 549"/>
                  <a:gd name="T7" fmla="*/ 201 h 478"/>
                  <a:gd name="T8" fmla="*/ 318 w 549"/>
                  <a:gd name="T9" fmla="*/ 478 h 478"/>
                  <a:gd name="T10" fmla="*/ 532 w 549"/>
                  <a:gd name="T11" fmla="*/ 119 h 478"/>
                  <a:gd name="T12" fmla="*/ 378 w 549"/>
                  <a:gd name="T13" fmla="*/ 12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9" h="478">
                    <a:moveTo>
                      <a:pt x="378" y="12"/>
                    </a:moveTo>
                    <a:cubicBezTo>
                      <a:pt x="313" y="23"/>
                      <a:pt x="278" y="67"/>
                      <a:pt x="270" y="121"/>
                    </a:cubicBezTo>
                    <a:cubicBezTo>
                      <a:pt x="243" y="73"/>
                      <a:pt x="186" y="35"/>
                      <a:pt x="129" y="48"/>
                    </a:cubicBezTo>
                    <a:cubicBezTo>
                      <a:pt x="21" y="72"/>
                      <a:pt x="0" y="150"/>
                      <a:pt x="10" y="201"/>
                    </a:cubicBezTo>
                    <a:cubicBezTo>
                      <a:pt x="36" y="342"/>
                      <a:pt x="274" y="367"/>
                      <a:pt x="318" y="478"/>
                    </a:cubicBezTo>
                    <a:cubicBezTo>
                      <a:pt x="334" y="366"/>
                      <a:pt x="549" y="293"/>
                      <a:pt x="532" y="119"/>
                    </a:cubicBezTo>
                    <a:cubicBezTo>
                      <a:pt x="525" y="46"/>
                      <a:pt x="443" y="0"/>
                      <a:pt x="378" y="12"/>
                    </a:cubicBez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2" name="Freeform 45"/>
              <p:cNvSpPr>
                <a:spLocks noEditPoints="1"/>
              </p:cNvSpPr>
              <p:nvPr/>
            </p:nvSpPr>
            <p:spPr bwMode="auto">
              <a:xfrm>
                <a:off x="7290362" y="3498058"/>
                <a:ext cx="450850" cy="373063"/>
              </a:xfrm>
              <a:custGeom>
                <a:avLst/>
                <a:gdLst>
                  <a:gd name="T0" fmla="*/ 165 w 293"/>
                  <a:gd name="T1" fmla="*/ 135 h 243"/>
                  <a:gd name="T2" fmla="*/ 286 w 293"/>
                  <a:gd name="T3" fmla="*/ 98 h 243"/>
                  <a:gd name="T4" fmla="*/ 173 w 293"/>
                  <a:gd name="T5" fmla="*/ 243 h 243"/>
                  <a:gd name="T6" fmla="*/ 5 w 293"/>
                  <a:gd name="T7" fmla="*/ 108 h 243"/>
                  <a:gd name="T8" fmla="*/ 69 w 293"/>
                  <a:gd name="T9" fmla="*/ 67 h 243"/>
                  <a:gd name="T10" fmla="*/ 165 w 293"/>
                  <a:gd name="T11" fmla="*/ 135 h 243"/>
                  <a:gd name="T12" fmla="*/ 171 w 293"/>
                  <a:gd name="T13" fmla="*/ 155 h 243"/>
                  <a:gd name="T14" fmla="*/ 89 w 293"/>
                  <a:gd name="T15" fmla="*/ 98 h 243"/>
                  <a:gd name="T16" fmla="*/ 53 w 293"/>
                  <a:gd name="T17" fmla="*/ 139 h 243"/>
                  <a:gd name="T18" fmla="*/ 106 w 293"/>
                  <a:gd name="T19" fmla="*/ 171 h 243"/>
                  <a:gd name="T20" fmla="*/ 175 w 293"/>
                  <a:gd name="T21" fmla="*/ 220 h 243"/>
                  <a:gd name="T22" fmla="*/ 227 w 293"/>
                  <a:gd name="T23" fmla="*/ 165 h 243"/>
                  <a:gd name="T24" fmla="*/ 260 w 293"/>
                  <a:gd name="T25" fmla="*/ 101 h 243"/>
                  <a:gd name="T26" fmla="*/ 219 w 293"/>
                  <a:gd name="T27" fmla="*/ 98 h 243"/>
                  <a:gd name="T28" fmla="*/ 171 w 293"/>
                  <a:gd name="T29" fmla="*/ 15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3" h="243">
                    <a:moveTo>
                      <a:pt x="165" y="135"/>
                    </a:moveTo>
                    <a:cubicBezTo>
                      <a:pt x="186" y="108"/>
                      <a:pt x="274" y="0"/>
                      <a:pt x="286" y="98"/>
                    </a:cubicBezTo>
                    <a:cubicBezTo>
                      <a:pt x="293" y="150"/>
                      <a:pt x="191" y="194"/>
                      <a:pt x="173" y="243"/>
                    </a:cubicBezTo>
                    <a:cubicBezTo>
                      <a:pt x="140" y="189"/>
                      <a:pt x="12" y="164"/>
                      <a:pt x="5" y="108"/>
                    </a:cubicBezTo>
                    <a:cubicBezTo>
                      <a:pt x="0" y="67"/>
                      <a:pt x="33" y="50"/>
                      <a:pt x="69" y="67"/>
                    </a:cubicBezTo>
                    <a:cubicBezTo>
                      <a:pt x="106" y="84"/>
                      <a:pt x="133" y="112"/>
                      <a:pt x="165" y="135"/>
                    </a:cubicBezTo>
                    <a:close/>
                    <a:moveTo>
                      <a:pt x="171" y="155"/>
                    </a:moveTo>
                    <a:cubicBezTo>
                      <a:pt x="154" y="133"/>
                      <a:pt x="114" y="111"/>
                      <a:pt x="89" y="98"/>
                    </a:cubicBezTo>
                    <a:cubicBezTo>
                      <a:pt x="60" y="83"/>
                      <a:pt x="32" y="111"/>
                      <a:pt x="53" y="139"/>
                    </a:cubicBezTo>
                    <a:cubicBezTo>
                      <a:pt x="64" y="153"/>
                      <a:pt x="90" y="163"/>
                      <a:pt x="106" y="171"/>
                    </a:cubicBezTo>
                    <a:cubicBezTo>
                      <a:pt x="128" y="183"/>
                      <a:pt x="157" y="199"/>
                      <a:pt x="175" y="220"/>
                    </a:cubicBezTo>
                    <a:cubicBezTo>
                      <a:pt x="187" y="194"/>
                      <a:pt x="205" y="183"/>
                      <a:pt x="227" y="165"/>
                    </a:cubicBezTo>
                    <a:cubicBezTo>
                      <a:pt x="240" y="154"/>
                      <a:pt x="275" y="119"/>
                      <a:pt x="260" y="101"/>
                    </a:cubicBezTo>
                    <a:cubicBezTo>
                      <a:pt x="247" y="86"/>
                      <a:pt x="235" y="89"/>
                      <a:pt x="219" y="98"/>
                    </a:cubicBezTo>
                    <a:cubicBezTo>
                      <a:pt x="206" y="106"/>
                      <a:pt x="175" y="141"/>
                      <a:pt x="171" y="155"/>
                    </a:cubicBezTo>
                    <a:close/>
                  </a:path>
                </a:pathLst>
              </a:custGeom>
              <a:solidFill>
                <a:srgbClr val="EF8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3" name="Freeform 46"/>
              <p:cNvSpPr>
                <a:spLocks noEditPoints="1"/>
              </p:cNvSpPr>
              <p:nvPr/>
            </p:nvSpPr>
            <p:spPr bwMode="auto">
              <a:xfrm>
                <a:off x="7210987" y="3498058"/>
                <a:ext cx="600075" cy="482600"/>
              </a:xfrm>
              <a:custGeom>
                <a:avLst/>
                <a:gdLst>
                  <a:gd name="T0" fmla="*/ 205 w 391"/>
                  <a:gd name="T1" fmla="*/ 94 h 315"/>
                  <a:gd name="T2" fmla="*/ 301 w 391"/>
                  <a:gd name="T3" fmla="*/ 4 h 315"/>
                  <a:gd name="T4" fmla="*/ 384 w 391"/>
                  <a:gd name="T5" fmla="*/ 49 h 315"/>
                  <a:gd name="T6" fmla="*/ 335 w 391"/>
                  <a:gd name="T7" fmla="*/ 188 h 315"/>
                  <a:gd name="T8" fmla="*/ 233 w 391"/>
                  <a:gd name="T9" fmla="*/ 315 h 315"/>
                  <a:gd name="T10" fmla="*/ 7 w 391"/>
                  <a:gd name="T11" fmla="*/ 119 h 315"/>
                  <a:gd name="T12" fmla="*/ 75 w 391"/>
                  <a:gd name="T13" fmla="*/ 14 h 315"/>
                  <a:gd name="T14" fmla="*/ 205 w 391"/>
                  <a:gd name="T15" fmla="*/ 94 h 315"/>
                  <a:gd name="T16" fmla="*/ 209 w 391"/>
                  <a:gd name="T17" fmla="*/ 113 h 315"/>
                  <a:gd name="T18" fmla="*/ 95 w 391"/>
                  <a:gd name="T19" fmla="*/ 35 h 315"/>
                  <a:gd name="T20" fmla="*/ 27 w 391"/>
                  <a:gd name="T21" fmla="*/ 107 h 315"/>
                  <a:gd name="T22" fmla="*/ 229 w 391"/>
                  <a:gd name="T23" fmla="*/ 272 h 315"/>
                  <a:gd name="T24" fmla="*/ 355 w 391"/>
                  <a:gd name="T25" fmla="*/ 107 h 315"/>
                  <a:gd name="T26" fmla="*/ 246 w 391"/>
                  <a:gd name="T27" fmla="*/ 68 h 315"/>
                  <a:gd name="T28" fmla="*/ 209 w 391"/>
                  <a:gd name="T29" fmla="*/ 113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1" h="315">
                    <a:moveTo>
                      <a:pt x="205" y="94"/>
                    </a:moveTo>
                    <a:cubicBezTo>
                      <a:pt x="215" y="56"/>
                      <a:pt x="261" y="9"/>
                      <a:pt x="301" y="4"/>
                    </a:cubicBezTo>
                    <a:cubicBezTo>
                      <a:pt x="328" y="0"/>
                      <a:pt x="378" y="20"/>
                      <a:pt x="384" y="49"/>
                    </a:cubicBezTo>
                    <a:cubicBezTo>
                      <a:pt x="391" y="87"/>
                      <a:pt x="361" y="161"/>
                      <a:pt x="335" y="188"/>
                    </a:cubicBezTo>
                    <a:cubicBezTo>
                      <a:pt x="302" y="223"/>
                      <a:pt x="244" y="268"/>
                      <a:pt x="233" y="315"/>
                    </a:cubicBezTo>
                    <a:cubicBezTo>
                      <a:pt x="219" y="208"/>
                      <a:pt x="21" y="228"/>
                      <a:pt x="7" y="119"/>
                    </a:cubicBezTo>
                    <a:cubicBezTo>
                      <a:pt x="0" y="68"/>
                      <a:pt x="20" y="21"/>
                      <a:pt x="75" y="14"/>
                    </a:cubicBezTo>
                    <a:cubicBezTo>
                      <a:pt x="120" y="9"/>
                      <a:pt x="181" y="66"/>
                      <a:pt x="205" y="94"/>
                    </a:cubicBezTo>
                    <a:close/>
                    <a:moveTo>
                      <a:pt x="209" y="113"/>
                    </a:moveTo>
                    <a:cubicBezTo>
                      <a:pt x="186" y="88"/>
                      <a:pt x="130" y="42"/>
                      <a:pt x="95" y="35"/>
                    </a:cubicBezTo>
                    <a:cubicBezTo>
                      <a:pt x="49" y="24"/>
                      <a:pt x="22" y="66"/>
                      <a:pt x="27" y="107"/>
                    </a:cubicBezTo>
                    <a:cubicBezTo>
                      <a:pt x="38" y="192"/>
                      <a:pt x="192" y="200"/>
                      <a:pt x="229" y="272"/>
                    </a:cubicBezTo>
                    <a:cubicBezTo>
                      <a:pt x="251" y="210"/>
                      <a:pt x="335" y="180"/>
                      <a:pt x="355" y="107"/>
                    </a:cubicBezTo>
                    <a:cubicBezTo>
                      <a:pt x="378" y="25"/>
                      <a:pt x="288" y="11"/>
                      <a:pt x="246" y="68"/>
                    </a:cubicBezTo>
                    <a:cubicBezTo>
                      <a:pt x="239" y="78"/>
                      <a:pt x="218" y="108"/>
                      <a:pt x="209" y="113"/>
                    </a:cubicBezTo>
                    <a:close/>
                  </a:path>
                </a:pathLst>
              </a:custGeom>
              <a:solidFill>
                <a:srgbClr val="CC7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4" name="Freeform 47"/>
              <p:cNvSpPr>
                <a:spLocks noEditPoints="1"/>
              </p:cNvSpPr>
              <p:nvPr/>
            </p:nvSpPr>
            <p:spPr bwMode="auto">
              <a:xfrm>
                <a:off x="7130025" y="3401221"/>
                <a:ext cx="788988" cy="671513"/>
              </a:xfrm>
              <a:custGeom>
                <a:avLst/>
                <a:gdLst>
                  <a:gd name="T0" fmla="*/ 354 w 514"/>
                  <a:gd name="T1" fmla="*/ 11 h 438"/>
                  <a:gd name="T2" fmla="*/ 255 w 514"/>
                  <a:gd name="T3" fmla="*/ 111 h 438"/>
                  <a:gd name="T4" fmla="*/ 126 w 514"/>
                  <a:gd name="T5" fmla="*/ 43 h 438"/>
                  <a:gd name="T6" fmla="*/ 17 w 514"/>
                  <a:gd name="T7" fmla="*/ 184 h 438"/>
                  <a:gd name="T8" fmla="*/ 299 w 514"/>
                  <a:gd name="T9" fmla="*/ 438 h 438"/>
                  <a:gd name="T10" fmla="*/ 495 w 514"/>
                  <a:gd name="T11" fmla="*/ 108 h 438"/>
                  <a:gd name="T12" fmla="*/ 354 w 514"/>
                  <a:gd name="T13" fmla="*/ 11 h 438"/>
                  <a:gd name="T14" fmla="*/ 256 w 514"/>
                  <a:gd name="T15" fmla="*/ 134 h 438"/>
                  <a:gd name="T16" fmla="*/ 343 w 514"/>
                  <a:gd name="T17" fmla="*/ 42 h 438"/>
                  <a:gd name="T18" fmla="*/ 452 w 514"/>
                  <a:gd name="T19" fmla="*/ 73 h 438"/>
                  <a:gd name="T20" fmla="*/ 396 w 514"/>
                  <a:gd name="T21" fmla="*/ 278 h 438"/>
                  <a:gd name="T22" fmla="*/ 295 w 514"/>
                  <a:gd name="T23" fmla="*/ 408 h 438"/>
                  <a:gd name="T24" fmla="*/ 278 w 514"/>
                  <a:gd name="T25" fmla="*/ 378 h 438"/>
                  <a:gd name="T26" fmla="*/ 244 w 514"/>
                  <a:gd name="T27" fmla="*/ 348 h 438"/>
                  <a:gd name="T28" fmla="*/ 203 w 514"/>
                  <a:gd name="T29" fmla="*/ 320 h 438"/>
                  <a:gd name="T30" fmla="*/ 114 w 514"/>
                  <a:gd name="T31" fmla="*/ 274 h 438"/>
                  <a:gd name="T32" fmla="*/ 64 w 514"/>
                  <a:gd name="T33" fmla="*/ 234 h 438"/>
                  <a:gd name="T34" fmla="*/ 121 w 514"/>
                  <a:gd name="T35" fmla="*/ 61 h 438"/>
                  <a:gd name="T36" fmla="*/ 256 w 514"/>
                  <a:gd name="T37" fmla="*/ 134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4" h="438">
                    <a:moveTo>
                      <a:pt x="354" y="11"/>
                    </a:moveTo>
                    <a:cubicBezTo>
                      <a:pt x="294" y="21"/>
                      <a:pt x="262" y="61"/>
                      <a:pt x="255" y="111"/>
                    </a:cubicBezTo>
                    <a:cubicBezTo>
                      <a:pt x="230" y="67"/>
                      <a:pt x="178" y="32"/>
                      <a:pt x="126" y="43"/>
                    </a:cubicBezTo>
                    <a:cubicBezTo>
                      <a:pt x="27" y="66"/>
                      <a:pt x="8" y="137"/>
                      <a:pt x="17" y="184"/>
                    </a:cubicBezTo>
                    <a:cubicBezTo>
                      <a:pt x="40" y="313"/>
                      <a:pt x="259" y="336"/>
                      <a:pt x="299" y="438"/>
                    </a:cubicBezTo>
                    <a:cubicBezTo>
                      <a:pt x="314" y="335"/>
                      <a:pt x="510" y="268"/>
                      <a:pt x="495" y="108"/>
                    </a:cubicBezTo>
                    <a:cubicBezTo>
                      <a:pt x="489" y="42"/>
                      <a:pt x="413" y="0"/>
                      <a:pt x="354" y="11"/>
                    </a:cubicBezTo>
                    <a:close/>
                    <a:moveTo>
                      <a:pt x="256" y="134"/>
                    </a:moveTo>
                    <a:cubicBezTo>
                      <a:pt x="286" y="94"/>
                      <a:pt x="294" y="64"/>
                      <a:pt x="343" y="42"/>
                    </a:cubicBezTo>
                    <a:cubicBezTo>
                      <a:pt x="380" y="25"/>
                      <a:pt x="425" y="54"/>
                      <a:pt x="452" y="73"/>
                    </a:cubicBezTo>
                    <a:cubicBezTo>
                      <a:pt x="514" y="118"/>
                      <a:pt x="431" y="241"/>
                      <a:pt x="396" y="278"/>
                    </a:cubicBezTo>
                    <a:cubicBezTo>
                      <a:pt x="366" y="310"/>
                      <a:pt x="298" y="364"/>
                      <a:pt x="295" y="408"/>
                    </a:cubicBezTo>
                    <a:cubicBezTo>
                      <a:pt x="288" y="398"/>
                      <a:pt x="287" y="388"/>
                      <a:pt x="278" y="378"/>
                    </a:cubicBezTo>
                    <a:cubicBezTo>
                      <a:pt x="278" y="381"/>
                      <a:pt x="249" y="353"/>
                      <a:pt x="244" y="348"/>
                    </a:cubicBezTo>
                    <a:cubicBezTo>
                      <a:pt x="234" y="339"/>
                      <a:pt x="216" y="325"/>
                      <a:pt x="203" y="320"/>
                    </a:cubicBezTo>
                    <a:cubicBezTo>
                      <a:pt x="171" y="306"/>
                      <a:pt x="143" y="291"/>
                      <a:pt x="114" y="274"/>
                    </a:cubicBezTo>
                    <a:cubicBezTo>
                      <a:pt x="95" y="263"/>
                      <a:pt x="82" y="245"/>
                      <a:pt x="64" y="234"/>
                    </a:cubicBezTo>
                    <a:cubicBezTo>
                      <a:pt x="0" y="198"/>
                      <a:pt x="45" y="57"/>
                      <a:pt x="121" y="61"/>
                    </a:cubicBezTo>
                    <a:cubicBezTo>
                      <a:pt x="195" y="64"/>
                      <a:pt x="208" y="88"/>
                      <a:pt x="256" y="1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5" name="Freeform 48"/>
              <p:cNvSpPr>
                <a:spLocks/>
              </p:cNvSpPr>
              <p:nvPr/>
            </p:nvSpPr>
            <p:spPr bwMode="auto">
              <a:xfrm>
                <a:off x="7387200" y="3652046"/>
                <a:ext cx="263525" cy="150813"/>
              </a:xfrm>
              <a:custGeom>
                <a:avLst/>
                <a:gdLst>
                  <a:gd name="T0" fmla="*/ 112 w 171"/>
                  <a:gd name="T1" fmla="*/ 65 h 98"/>
                  <a:gd name="T2" fmla="*/ 168 w 171"/>
                  <a:gd name="T3" fmla="*/ 32 h 98"/>
                  <a:gd name="T4" fmla="*/ 139 w 171"/>
                  <a:gd name="T5" fmla="*/ 65 h 98"/>
                  <a:gd name="T6" fmla="*/ 109 w 171"/>
                  <a:gd name="T7" fmla="*/ 98 h 98"/>
                  <a:gd name="T8" fmla="*/ 88 w 171"/>
                  <a:gd name="T9" fmla="*/ 80 h 98"/>
                  <a:gd name="T10" fmla="*/ 27 w 171"/>
                  <a:gd name="T11" fmla="*/ 24 h 98"/>
                  <a:gd name="T12" fmla="*/ 111 w 171"/>
                  <a:gd name="T13" fmla="*/ 68 h 98"/>
                  <a:gd name="T14" fmla="*/ 112 w 171"/>
                  <a:gd name="T15" fmla="*/ 65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98">
                    <a:moveTo>
                      <a:pt x="112" y="65"/>
                    </a:moveTo>
                    <a:cubicBezTo>
                      <a:pt x="115" y="49"/>
                      <a:pt x="171" y="0"/>
                      <a:pt x="168" y="32"/>
                    </a:cubicBezTo>
                    <a:cubicBezTo>
                      <a:pt x="166" y="44"/>
                      <a:pt x="147" y="58"/>
                      <a:pt x="139" y="65"/>
                    </a:cubicBezTo>
                    <a:cubicBezTo>
                      <a:pt x="128" y="74"/>
                      <a:pt x="115" y="84"/>
                      <a:pt x="109" y="98"/>
                    </a:cubicBezTo>
                    <a:cubicBezTo>
                      <a:pt x="102" y="96"/>
                      <a:pt x="95" y="83"/>
                      <a:pt x="88" y="80"/>
                    </a:cubicBezTo>
                    <a:cubicBezTo>
                      <a:pt x="76" y="74"/>
                      <a:pt x="0" y="42"/>
                      <a:pt x="27" y="24"/>
                    </a:cubicBezTo>
                    <a:cubicBezTo>
                      <a:pt x="47" y="10"/>
                      <a:pt x="94" y="61"/>
                      <a:pt x="111" y="68"/>
                    </a:cubicBezTo>
                    <a:lnTo>
                      <a:pt x="112" y="65"/>
                    </a:lnTo>
                    <a:close/>
                  </a:path>
                </a:pathLst>
              </a:custGeom>
              <a:solidFill>
                <a:srgbClr val="F4B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46" name="Freeform 159"/>
            <p:cNvSpPr>
              <a:spLocks/>
            </p:cNvSpPr>
            <p:nvPr/>
          </p:nvSpPr>
          <p:spPr bwMode="auto">
            <a:xfrm>
              <a:off x="6720000" y="3155282"/>
              <a:ext cx="368300" cy="379413"/>
            </a:xfrm>
            <a:custGeom>
              <a:avLst/>
              <a:gdLst>
                <a:gd name="T0" fmla="*/ 134 w 240"/>
                <a:gd name="T1" fmla="*/ 123 h 247"/>
                <a:gd name="T2" fmla="*/ 110 w 240"/>
                <a:gd name="T3" fmla="*/ 151 h 247"/>
                <a:gd name="T4" fmla="*/ 85 w 240"/>
                <a:gd name="T5" fmla="*/ 104 h 247"/>
                <a:gd name="T6" fmla="*/ 183 w 240"/>
                <a:gd name="T7" fmla="*/ 116 h 247"/>
                <a:gd name="T8" fmla="*/ 135 w 240"/>
                <a:gd name="T9" fmla="*/ 203 h 247"/>
                <a:gd name="T10" fmla="*/ 56 w 240"/>
                <a:gd name="T11" fmla="*/ 183 h 247"/>
                <a:gd name="T12" fmla="*/ 98 w 240"/>
                <a:gd name="T13" fmla="*/ 23 h 247"/>
                <a:gd name="T14" fmla="*/ 205 w 240"/>
                <a:gd name="T15" fmla="*/ 62 h 247"/>
                <a:gd name="T16" fmla="*/ 237 w 240"/>
                <a:gd name="T17" fmla="*/ 126 h 247"/>
                <a:gd name="T18" fmla="*/ 182 w 240"/>
                <a:gd name="T19" fmla="*/ 23 h 247"/>
                <a:gd name="T20" fmla="*/ 121 w 240"/>
                <a:gd name="T21" fmla="*/ 3 h 247"/>
                <a:gd name="T22" fmla="*/ 23 w 240"/>
                <a:gd name="T23" fmla="*/ 58 h 247"/>
                <a:gd name="T24" fmla="*/ 14 w 240"/>
                <a:gd name="T25" fmla="*/ 154 h 247"/>
                <a:gd name="T26" fmla="*/ 160 w 240"/>
                <a:gd name="T27" fmla="*/ 212 h 247"/>
                <a:gd name="T28" fmla="*/ 189 w 240"/>
                <a:gd name="T29" fmla="*/ 99 h 247"/>
                <a:gd name="T30" fmla="*/ 100 w 240"/>
                <a:gd name="T31" fmla="*/ 65 h 247"/>
                <a:gd name="T32" fmla="*/ 72 w 240"/>
                <a:gd name="T33" fmla="*/ 134 h 247"/>
                <a:gd name="T34" fmla="*/ 102 w 240"/>
                <a:gd name="T35" fmla="*/ 166 h 247"/>
                <a:gd name="T36" fmla="*/ 149 w 240"/>
                <a:gd name="T37" fmla="*/ 142 h 247"/>
                <a:gd name="T38" fmla="*/ 134 w 240"/>
                <a:gd name="T39" fmla="*/ 12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247">
                  <a:moveTo>
                    <a:pt x="134" y="123"/>
                  </a:moveTo>
                  <a:cubicBezTo>
                    <a:pt x="139" y="141"/>
                    <a:pt x="124" y="154"/>
                    <a:pt x="110" y="151"/>
                  </a:cubicBezTo>
                  <a:cubicBezTo>
                    <a:pt x="93" y="148"/>
                    <a:pt x="73" y="130"/>
                    <a:pt x="85" y="104"/>
                  </a:cubicBezTo>
                  <a:cubicBezTo>
                    <a:pt x="108" y="56"/>
                    <a:pt x="166" y="78"/>
                    <a:pt x="183" y="116"/>
                  </a:cubicBezTo>
                  <a:cubicBezTo>
                    <a:pt x="194" y="137"/>
                    <a:pt x="187" y="186"/>
                    <a:pt x="135" y="203"/>
                  </a:cubicBezTo>
                  <a:cubicBezTo>
                    <a:pt x="113" y="210"/>
                    <a:pt x="81" y="206"/>
                    <a:pt x="56" y="183"/>
                  </a:cubicBezTo>
                  <a:cubicBezTo>
                    <a:pt x="4" y="136"/>
                    <a:pt x="29" y="42"/>
                    <a:pt x="98" y="23"/>
                  </a:cubicBezTo>
                  <a:cubicBezTo>
                    <a:pt x="146" y="10"/>
                    <a:pt x="187" y="42"/>
                    <a:pt x="205" y="62"/>
                  </a:cubicBezTo>
                  <a:cubicBezTo>
                    <a:pt x="218" y="76"/>
                    <a:pt x="230" y="102"/>
                    <a:pt x="237" y="126"/>
                  </a:cubicBezTo>
                  <a:cubicBezTo>
                    <a:pt x="240" y="83"/>
                    <a:pt x="223" y="47"/>
                    <a:pt x="182" y="23"/>
                  </a:cubicBezTo>
                  <a:cubicBezTo>
                    <a:pt x="164" y="12"/>
                    <a:pt x="143" y="5"/>
                    <a:pt x="121" y="3"/>
                  </a:cubicBezTo>
                  <a:cubicBezTo>
                    <a:pt x="94" y="0"/>
                    <a:pt x="53" y="10"/>
                    <a:pt x="23" y="58"/>
                  </a:cubicBezTo>
                  <a:cubicBezTo>
                    <a:pt x="5" y="87"/>
                    <a:pt x="0" y="123"/>
                    <a:pt x="14" y="154"/>
                  </a:cubicBezTo>
                  <a:cubicBezTo>
                    <a:pt x="37" y="206"/>
                    <a:pt x="108" y="247"/>
                    <a:pt x="160" y="212"/>
                  </a:cubicBezTo>
                  <a:cubicBezTo>
                    <a:pt x="194" y="190"/>
                    <a:pt x="211" y="138"/>
                    <a:pt x="189" y="99"/>
                  </a:cubicBezTo>
                  <a:cubicBezTo>
                    <a:pt x="171" y="67"/>
                    <a:pt x="132" y="48"/>
                    <a:pt x="100" y="65"/>
                  </a:cubicBezTo>
                  <a:cubicBezTo>
                    <a:pt x="78" y="77"/>
                    <a:pt x="64" y="105"/>
                    <a:pt x="72" y="134"/>
                  </a:cubicBezTo>
                  <a:cubicBezTo>
                    <a:pt x="74" y="142"/>
                    <a:pt x="84" y="159"/>
                    <a:pt x="102" y="166"/>
                  </a:cubicBezTo>
                  <a:cubicBezTo>
                    <a:pt x="136" y="179"/>
                    <a:pt x="149" y="158"/>
                    <a:pt x="149" y="142"/>
                  </a:cubicBezTo>
                  <a:cubicBezTo>
                    <a:pt x="149" y="130"/>
                    <a:pt x="141" y="124"/>
                    <a:pt x="134" y="123"/>
                  </a:cubicBezTo>
                  <a:close/>
                </a:path>
              </a:pathLst>
            </a:custGeom>
            <a:solidFill>
              <a:srgbClr val="E60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74" name="组合 373"/>
          <p:cNvGrpSpPr/>
          <p:nvPr/>
        </p:nvGrpSpPr>
        <p:grpSpPr>
          <a:xfrm>
            <a:off x="-84111" y="6585665"/>
            <a:ext cx="9312222" cy="166846"/>
            <a:chOff x="-87993" y="2796503"/>
            <a:chExt cx="9312222" cy="166846"/>
          </a:xfrm>
        </p:grpSpPr>
        <p:sp>
          <p:nvSpPr>
            <p:cNvPr id="375" name="Freeform 194"/>
            <p:cNvSpPr>
              <a:spLocks/>
            </p:cNvSpPr>
            <p:nvPr/>
          </p:nvSpPr>
          <p:spPr bwMode="auto">
            <a:xfrm>
              <a:off x="2260690" y="2796503"/>
              <a:ext cx="128343" cy="166846"/>
            </a:xfrm>
            <a:custGeom>
              <a:avLst/>
              <a:gdLst>
                <a:gd name="T0" fmla="*/ 4 w 62"/>
                <a:gd name="T1" fmla="*/ 0 h 81"/>
                <a:gd name="T2" fmla="*/ 3 w 62"/>
                <a:gd name="T3" fmla="*/ 4 h 81"/>
                <a:gd name="T4" fmla="*/ 2 w 62"/>
                <a:gd name="T5" fmla="*/ 81 h 81"/>
                <a:gd name="T6" fmla="*/ 62 w 62"/>
                <a:gd name="T7" fmla="*/ 81 h 81"/>
                <a:gd name="T8" fmla="*/ 62 w 62"/>
                <a:gd name="T9" fmla="*/ 0 h 81"/>
                <a:gd name="T10" fmla="*/ 4 w 6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81">
                  <a:moveTo>
                    <a:pt x="4" y="0"/>
                  </a:moveTo>
                  <a:cubicBezTo>
                    <a:pt x="4" y="1"/>
                    <a:pt x="4" y="3"/>
                    <a:pt x="3" y="4"/>
                  </a:cubicBezTo>
                  <a:cubicBezTo>
                    <a:pt x="3" y="26"/>
                    <a:pt x="0" y="56"/>
                    <a:pt x="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195"/>
            <p:cNvSpPr>
              <a:spLocks/>
            </p:cNvSpPr>
            <p:nvPr/>
          </p:nvSpPr>
          <p:spPr bwMode="auto">
            <a:xfrm>
              <a:off x="2132346" y="2796503"/>
              <a:ext cx="157679" cy="166846"/>
            </a:xfrm>
            <a:custGeom>
              <a:avLst/>
              <a:gdLst>
                <a:gd name="T0" fmla="*/ 3 w 77"/>
                <a:gd name="T1" fmla="*/ 0 h 81"/>
                <a:gd name="T2" fmla="*/ 3 w 77"/>
                <a:gd name="T3" fmla="*/ 6 h 81"/>
                <a:gd name="T4" fmla="*/ 1 w 77"/>
                <a:gd name="T5" fmla="*/ 81 h 81"/>
                <a:gd name="T6" fmla="*/ 75 w 77"/>
                <a:gd name="T7" fmla="*/ 81 h 81"/>
                <a:gd name="T8" fmla="*/ 77 w 77"/>
                <a:gd name="T9" fmla="*/ 40 h 81"/>
                <a:gd name="T10" fmla="*/ 76 w 77"/>
                <a:gd name="T11" fmla="*/ 6 h 81"/>
                <a:gd name="T12" fmla="*/ 76 w 77"/>
                <a:gd name="T13" fmla="*/ 0 h 81"/>
                <a:gd name="T14" fmla="*/ 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3" y="0"/>
                  </a:moveTo>
                  <a:cubicBezTo>
                    <a:pt x="3" y="2"/>
                    <a:pt x="3" y="4"/>
                    <a:pt x="3" y="6"/>
                  </a:cubicBezTo>
                  <a:cubicBezTo>
                    <a:pt x="2" y="28"/>
                    <a:pt x="0" y="56"/>
                    <a:pt x="1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67"/>
                    <a:pt x="77" y="53"/>
                    <a:pt x="77" y="40"/>
                  </a:cubicBezTo>
                  <a:cubicBezTo>
                    <a:pt x="77" y="28"/>
                    <a:pt x="75" y="16"/>
                    <a:pt x="76" y="6"/>
                  </a:cubicBezTo>
                  <a:cubicBezTo>
                    <a:pt x="76" y="4"/>
                    <a:pt x="76" y="2"/>
                    <a:pt x="76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196"/>
            <p:cNvSpPr>
              <a:spLocks/>
            </p:cNvSpPr>
            <p:nvPr/>
          </p:nvSpPr>
          <p:spPr bwMode="auto">
            <a:xfrm>
              <a:off x="1866492" y="2796503"/>
              <a:ext cx="161346" cy="166846"/>
            </a:xfrm>
            <a:custGeom>
              <a:avLst/>
              <a:gdLst>
                <a:gd name="T0" fmla="*/ 4 w 78"/>
                <a:gd name="T1" fmla="*/ 0 h 81"/>
                <a:gd name="T2" fmla="*/ 4 w 78"/>
                <a:gd name="T3" fmla="*/ 3 h 81"/>
                <a:gd name="T4" fmla="*/ 2 w 78"/>
                <a:gd name="T5" fmla="*/ 81 h 81"/>
                <a:gd name="T6" fmla="*/ 75 w 78"/>
                <a:gd name="T7" fmla="*/ 81 h 81"/>
                <a:gd name="T8" fmla="*/ 78 w 78"/>
                <a:gd name="T9" fmla="*/ 37 h 81"/>
                <a:gd name="T10" fmla="*/ 77 w 78"/>
                <a:gd name="T11" fmla="*/ 3 h 81"/>
                <a:gd name="T12" fmla="*/ 77 w 78"/>
                <a:gd name="T13" fmla="*/ 0 h 81"/>
                <a:gd name="T14" fmla="*/ 4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4" y="0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7" y="66"/>
                    <a:pt x="77" y="51"/>
                    <a:pt x="78" y="37"/>
                  </a:cubicBezTo>
                  <a:cubicBezTo>
                    <a:pt x="78" y="25"/>
                    <a:pt x="76" y="13"/>
                    <a:pt x="77" y="3"/>
                  </a:cubicBezTo>
                  <a:cubicBezTo>
                    <a:pt x="77" y="2"/>
                    <a:pt x="77" y="1"/>
                    <a:pt x="77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197"/>
            <p:cNvSpPr>
              <a:spLocks/>
            </p:cNvSpPr>
            <p:nvPr/>
          </p:nvSpPr>
          <p:spPr bwMode="auto">
            <a:xfrm>
              <a:off x="1595137" y="2796503"/>
              <a:ext cx="161346" cy="166846"/>
            </a:xfrm>
            <a:custGeom>
              <a:avLst/>
              <a:gdLst>
                <a:gd name="T0" fmla="*/ 4 w 78"/>
                <a:gd name="T1" fmla="*/ 0 h 81"/>
                <a:gd name="T2" fmla="*/ 4 w 78"/>
                <a:gd name="T3" fmla="*/ 3 h 81"/>
                <a:gd name="T4" fmla="*/ 2 w 78"/>
                <a:gd name="T5" fmla="*/ 81 h 81"/>
                <a:gd name="T6" fmla="*/ 75 w 78"/>
                <a:gd name="T7" fmla="*/ 81 h 81"/>
                <a:gd name="T8" fmla="*/ 77 w 78"/>
                <a:gd name="T9" fmla="*/ 37 h 81"/>
                <a:gd name="T10" fmla="*/ 77 w 78"/>
                <a:gd name="T11" fmla="*/ 3 h 81"/>
                <a:gd name="T12" fmla="*/ 77 w 78"/>
                <a:gd name="T13" fmla="*/ 0 h 81"/>
                <a:gd name="T14" fmla="*/ 4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4" y="0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7" y="66"/>
                    <a:pt x="77" y="51"/>
                    <a:pt x="77" y="37"/>
                  </a:cubicBezTo>
                  <a:cubicBezTo>
                    <a:pt x="78" y="26"/>
                    <a:pt x="76" y="14"/>
                    <a:pt x="77" y="3"/>
                  </a:cubicBezTo>
                  <a:cubicBezTo>
                    <a:pt x="77" y="2"/>
                    <a:pt x="77" y="1"/>
                    <a:pt x="77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198"/>
            <p:cNvSpPr>
              <a:spLocks/>
            </p:cNvSpPr>
            <p:nvPr/>
          </p:nvSpPr>
          <p:spPr bwMode="auto">
            <a:xfrm>
              <a:off x="2004003" y="2796503"/>
              <a:ext cx="148512" cy="166846"/>
            </a:xfrm>
            <a:custGeom>
              <a:avLst/>
              <a:gdLst>
                <a:gd name="T0" fmla="*/ 0 w 72"/>
                <a:gd name="T1" fmla="*/ 0 h 81"/>
                <a:gd name="T2" fmla="*/ 4 w 72"/>
                <a:gd name="T3" fmla="*/ 81 h 81"/>
                <a:gd name="T4" fmla="*/ 71 w 72"/>
                <a:gd name="T5" fmla="*/ 81 h 81"/>
                <a:gd name="T6" fmla="*/ 72 w 72"/>
                <a:gd name="T7" fmla="*/ 0 h 81"/>
                <a:gd name="T8" fmla="*/ 0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0" y="0"/>
                  </a:moveTo>
                  <a:cubicBezTo>
                    <a:pt x="0" y="23"/>
                    <a:pt x="3" y="58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41"/>
                    <a:pt x="72" y="16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199"/>
            <p:cNvSpPr>
              <a:spLocks/>
            </p:cNvSpPr>
            <p:nvPr/>
          </p:nvSpPr>
          <p:spPr bwMode="auto">
            <a:xfrm>
              <a:off x="1732649" y="2796503"/>
              <a:ext cx="148512" cy="166846"/>
            </a:xfrm>
            <a:custGeom>
              <a:avLst/>
              <a:gdLst>
                <a:gd name="T0" fmla="*/ 0 w 72"/>
                <a:gd name="T1" fmla="*/ 0 h 81"/>
                <a:gd name="T2" fmla="*/ 4 w 72"/>
                <a:gd name="T3" fmla="*/ 81 h 81"/>
                <a:gd name="T4" fmla="*/ 71 w 72"/>
                <a:gd name="T5" fmla="*/ 81 h 81"/>
                <a:gd name="T6" fmla="*/ 72 w 72"/>
                <a:gd name="T7" fmla="*/ 0 h 81"/>
                <a:gd name="T8" fmla="*/ 0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0" y="0"/>
                  </a:moveTo>
                  <a:cubicBezTo>
                    <a:pt x="0" y="23"/>
                    <a:pt x="3" y="59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41"/>
                    <a:pt x="72" y="16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200"/>
            <p:cNvSpPr>
              <a:spLocks/>
            </p:cNvSpPr>
            <p:nvPr/>
          </p:nvSpPr>
          <p:spPr bwMode="auto">
            <a:xfrm>
              <a:off x="1554801" y="2796503"/>
              <a:ext cx="62338" cy="166846"/>
            </a:xfrm>
            <a:custGeom>
              <a:avLst/>
              <a:gdLst>
                <a:gd name="T0" fmla="*/ 29 w 30"/>
                <a:gd name="T1" fmla="*/ 81 h 81"/>
                <a:gd name="T2" fmla="*/ 30 w 30"/>
                <a:gd name="T3" fmla="*/ 0 h 81"/>
                <a:gd name="T4" fmla="*/ 0 w 30"/>
                <a:gd name="T5" fmla="*/ 0 h 81"/>
                <a:gd name="T6" fmla="*/ 1 w 30"/>
                <a:gd name="T7" fmla="*/ 81 h 81"/>
                <a:gd name="T8" fmla="*/ 29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29" y="81"/>
                  </a:moveTo>
                  <a:cubicBezTo>
                    <a:pt x="28" y="40"/>
                    <a:pt x="30" y="15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81"/>
                    <a:pt x="1" y="81"/>
                    <a:pt x="1" y="81"/>
                  </a:cubicBezTo>
                  <a:lnTo>
                    <a:pt x="29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201"/>
            <p:cNvSpPr>
              <a:spLocks/>
            </p:cNvSpPr>
            <p:nvPr/>
          </p:nvSpPr>
          <p:spPr bwMode="auto">
            <a:xfrm>
              <a:off x="2482539" y="2796503"/>
              <a:ext cx="150345" cy="166846"/>
            </a:xfrm>
            <a:custGeom>
              <a:avLst/>
              <a:gdLst>
                <a:gd name="T0" fmla="*/ 1 w 73"/>
                <a:gd name="T1" fmla="*/ 0 h 81"/>
                <a:gd name="T2" fmla="*/ 4 w 73"/>
                <a:gd name="T3" fmla="*/ 81 h 81"/>
                <a:gd name="T4" fmla="*/ 71 w 73"/>
                <a:gd name="T5" fmla="*/ 81 h 81"/>
                <a:gd name="T6" fmla="*/ 73 w 73"/>
                <a:gd name="T7" fmla="*/ 0 h 81"/>
                <a:gd name="T8" fmla="*/ 1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1" y="0"/>
                  </a:moveTo>
                  <a:cubicBezTo>
                    <a:pt x="0" y="19"/>
                    <a:pt x="3" y="56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7"/>
                    <a:pt x="73" y="13"/>
                    <a:pt x="7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202"/>
            <p:cNvSpPr>
              <a:spLocks/>
            </p:cNvSpPr>
            <p:nvPr/>
          </p:nvSpPr>
          <p:spPr bwMode="auto">
            <a:xfrm>
              <a:off x="3124256" y="2796503"/>
              <a:ext cx="69672" cy="166846"/>
            </a:xfrm>
            <a:custGeom>
              <a:avLst/>
              <a:gdLst>
                <a:gd name="T0" fmla="*/ 3 w 34"/>
                <a:gd name="T1" fmla="*/ 0 h 81"/>
                <a:gd name="T2" fmla="*/ 3 w 34"/>
                <a:gd name="T3" fmla="*/ 8 h 81"/>
                <a:gd name="T4" fmla="*/ 1 w 34"/>
                <a:gd name="T5" fmla="*/ 81 h 81"/>
                <a:gd name="T6" fmla="*/ 34 w 34"/>
                <a:gd name="T7" fmla="*/ 81 h 81"/>
                <a:gd name="T8" fmla="*/ 34 w 34"/>
                <a:gd name="T9" fmla="*/ 0 h 81"/>
                <a:gd name="T10" fmla="*/ 3 w 34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81">
                  <a:moveTo>
                    <a:pt x="3" y="0"/>
                  </a:moveTo>
                  <a:cubicBezTo>
                    <a:pt x="3" y="3"/>
                    <a:pt x="3" y="6"/>
                    <a:pt x="3" y="8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203"/>
            <p:cNvSpPr>
              <a:spLocks/>
            </p:cNvSpPr>
            <p:nvPr/>
          </p:nvSpPr>
          <p:spPr bwMode="auto">
            <a:xfrm>
              <a:off x="2863902" y="2796503"/>
              <a:ext cx="157679" cy="166846"/>
            </a:xfrm>
            <a:custGeom>
              <a:avLst/>
              <a:gdLst>
                <a:gd name="T0" fmla="*/ 3 w 76"/>
                <a:gd name="T1" fmla="*/ 0 h 81"/>
                <a:gd name="T2" fmla="*/ 3 w 76"/>
                <a:gd name="T3" fmla="*/ 12 h 81"/>
                <a:gd name="T4" fmla="*/ 1 w 76"/>
                <a:gd name="T5" fmla="*/ 81 h 81"/>
                <a:gd name="T6" fmla="*/ 74 w 76"/>
                <a:gd name="T7" fmla="*/ 81 h 81"/>
                <a:gd name="T8" fmla="*/ 76 w 76"/>
                <a:gd name="T9" fmla="*/ 44 h 81"/>
                <a:gd name="T10" fmla="*/ 75 w 76"/>
                <a:gd name="T11" fmla="*/ 12 h 81"/>
                <a:gd name="T12" fmla="*/ 74 w 76"/>
                <a:gd name="T13" fmla="*/ 0 h 81"/>
                <a:gd name="T14" fmla="*/ 3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3" y="0"/>
                  </a:moveTo>
                  <a:cubicBezTo>
                    <a:pt x="3" y="4"/>
                    <a:pt x="3" y="8"/>
                    <a:pt x="3" y="12"/>
                  </a:cubicBezTo>
                  <a:cubicBezTo>
                    <a:pt x="2" y="32"/>
                    <a:pt x="0" y="58"/>
                    <a:pt x="1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68"/>
                    <a:pt x="76" y="56"/>
                    <a:pt x="76" y="44"/>
                  </a:cubicBezTo>
                  <a:cubicBezTo>
                    <a:pt x="76" y="33"/>
                    <a:pt x="74" y="22"/>
                    <a:pt x="75" y="12"/>
                  </a:cubicBezTo>
                  <a:cubicBezTo>
                    <a:pt x="76" y="7"/>
                    <a:pt x="75" y="4"/>
                    <a:pt x="74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204"/>
            <p:cNvSpPr>
              <a:spLocks/>
            </p:cNvSpPr>
            <p:nvPr/>
          </p:nvSpPr>
          <p:spPr bwMode="auto">
            <a:xfrm>
              <a:off x="2618217" y="2796503"/>
              <a:ext cx="154012" cy="166846"/>
            </a:xfrm>
            <a:custGeom>
              <a:avLst/>
              <a:gdLst>
                <a:gd name="T0" fmla="*/ 3 w 75"/>
                <a:gd name="T1" fmla="*/ 0 h 81"/>
                <a:gd name="T2" fmla="*/ 2 w 75"/>
                <a:gd name="T3" fmla="*/ 13 h 81"/>
                <a:gd name="T4" fmla="*/ 0 w 75"/>
                <a:gd name="T5" fmla="*/ 81 h 81"/>
                <a:gd name="T6" fmla="*/ 74 w 75"/>
                <a:gd name="T7" fmla="*/ 81 h 81"/>
                <a:gd name="T8" fmla="*/ 75 w 75"/>
                <a:gd name="T9" fmla="*/ 45 h 81"/>
                <a:gd name="T10" fmla="*/ 75 w 75"/>
                <a:gd name="T11" fmla="*/ 13 h 81"/>
                <a:gd name="T12" fmla="*/ 73 w 75"/>
                <a:gd name="T13" fmla="*/ 0 h 81"/>
                <a:gd name="T14" fmla="*/ 3 w 75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1">
                  <a:moveTo>
                    <a:pt x="3" y="0"/>
                  </a:moveTo>
                  <a:cubicBezTo>
                    <a:pt x="3" y="4"/>
                    <a:pt x="2" y="9"/>
                    <a:pt x="2" y="13"/>
                  </a:cubicBezTo>
                  <a:cubicBezTo>
                    <a:pt x="2" y="33"/>
                    <a:pt x="0" y="58"/>
                    <a:pt x="0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69"/>
                    <a:pt x="75" y="57"/>
                    <a:pt x="75" y="45"/>
                  </a:cubicBezTo>
                  <a:cubicBezTo>
                    <a:pt x="75" y="34"/>
                    <a:pt x="74" y="23"/>
                    <a:pt x="75" y="13"/>
                  </a:cubicBezTo>
                  <a:cubicBezTo>
                    <a:pt x="75" y="8"/>
                    <a:pt x="74" y="4"/>
                    <a:pt x="73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205"/>
            <p:cNvSpPr>
              <a:spLocks/>
            </p:cNvSpPr>
            <p:nvPr/>
          </p:nvSpPr>
          <p:spPr bwMode="auto">
            <a:xfrm>
              <a:off x="2383532" y="2796503"/>
              <a:ext cx="124676" cy="166846"/>
            </a:xfrm>
            <a:custGeom>
              <a:avLst/>
              <a:gdLst>
                <a:gd name="T0" fmla="*/ 0 w 60"/>
                <a:gd name="T1" fmla="*/ 0 h 81"/>
                <a:gd name="T2" fmla="*/ 0 w 60"/>
                <a:gd name="T3" fmla="*/ 81 h 81"/>
                <a:gd name="T4" fmla="*/ 59 w 60"/>
                <a:gd name="T5" fmla="*/ 81 h 81"/>
                <a:gd name="T6" fmla="*/ 60 w 60"/>
                <a:gd name="T7" fmla="*/ 45 h 81"/>
                <a:gd name="T8" fmla="*/ 59 w 60"/>
                <a:gd name="T9" fmla="*/ 13 h 81"/>
                <a:gd name="T10" fmla="*/ 58 w 60"/>
                <a:gd name="T11" fmla="*/ 0 h 81"/>
                <a:gd name="T12" fmla="*/ 0 w 6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60" y="69"/>
                    <a:pt x="60" y="57"/>
                    <a:pt x="60" y="45"/>
                  </a:cubicBezTo>
                  <a:cubicBezTo>
                    <a:pt x="60" y="34"/>
                    <a:pt x="58" y="23"/>
                    <a:pt x="59" y="13"/>
                  </a:cubicBezTo>
                  <a:cubicBezTo>
                    <a:pt x="60" y="8"/>
                    <a:pt x="59" y="4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206"/>
            <p:cNvSpPr>
              <a:spLocks/>
            </p:cNvSpPr>
            <p:nvPr/>
          </p:nvSpPr>
          <p:spPr bwMode="auto">
            <a:xfrm>
              <a:off x="2994080" y="2796503"/>
              <a:ext cx="150345" cy="166846"/>
            </a:xfrm>
            <a:custGeom>
              <a:avLst/>
              <a:gdLst>
                <a:gd name="T0" fmla="*/ 1 w 73"/>
                <a:gd name="T1" fmla="*/ 0 h 81"/>
                <a:gd name="T2" fmla="*/ 4 w 73"/>
                <a:gd name="T3" fmla="*/ 81 h 81"/>
                <a:gd name="T4" fmla="*/ 71 w 73"/>
                <a:gd name="T5" fmla="*/ 81 h 81"/>
                <a:gd name="T6" fmla="*/ 73 w 73"/>
                <a:gd name="T7" fmla="*/ 0 h 81"/>
                <a:gd name="T8" fmla="*/ 1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1" y="0"/>
                  </a:moveTo>
                  <a:cubicBezTo>
                    <a:pt x="0" y="18"/>
                    <a:pt x="3" y="56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7"/>
                    <a:pt x="73" y="13"/>
                    <a:pt x="7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207"/>
            <p:cNvSpPr>
              <a:spLocks/>
            </p:cNvSpPr>
            <p:nvPr/>
          </p:nvSpPr>
          <p:spPr bwMode="auto">
            <a:xfrm>
              <a:off x="2737393" y="2796503"/>
              <a:ext cx="148512" cy="166846"/>
            </a:xfrm>
            <a:custGeom>
              <a:avLst/>
              <a:gdLst>
                <a:gd name="T0" fmla="*/ 1 w 72"/>
                <a:gd name="T1" fmla="*/ 0 h 81"/>
                <a:gd name="T2" fmla="*/ 4 w 72"/>
                <a:gd name="T3" fmla="*/ 81 h 81"/>
                <a:gd name="T4" fmla="*/ 71 w 72"/>
                <a:gd name="T5" fmla="*/ 81 h 81"/>
                <a:gd name="T6" fmla="*/ 72 w 72"/>
                <a:gd name="T7" fmla="*/ 0 h 81"/>
                <a:gd name="T8" fmla="*/ 1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1" y="0"/>
                  </a:moveTo>
                  <a:cubicBezTo>
                    <a:pt x="0" y="18"/>
                    <a:pt x="3" y="56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7"/>
                    <a:pt x="72" y="13"/>
                    <a:pt x="72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208"/>
            <p:cNvSpPr>
              <a:spLocks/>
            </p:cNvSpPr>
            <p:nvPr/>
          </p:nvSpPr>
          <p:spPr bwMode="auto">
            <a:xfrm>
              <a:off x="627062" y="2796503"/>
              <a:ext cx="126510" cy="166846"/>
            </a:xfrm>
            <a:custGeom>
              <a:avLst/>
              <a:gdLst>
                <a:gd name="T0" fmla="*/ 3 w 62"/>
                <a:gd name="T1" fmla="*/ 0 h 81"/>
                <a:gd name="T2" fmla="*/ 3 w 62"/>
                <a:gd name="T3" fmla="*/ 0 h 81"/>
                <a:gd name="T4" fmla="*/ 2 w 62"/>
                <a:gd name="T5" fmla="*/ 81 h 81"/>
                <a:gd name="T6" fmla="*/ 62 w 62"/>
                <a:gd name="T7" fmla="*/ 81 h 81"/>
                <a:gd name="T8" fmla="*/ 62 w 62"/>
                <a:gd name="T9" fmla="*/ 0 h 81"/>
                <a:gd name="T10" fmla="*/ 3 w 6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81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24"/>
                    <a:pt x="0" y="55"/>
                    <a:pt x="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209"/>
            <p:cNvSpPr>
              <a:spLocks/>
            </p:cNvSpPr>
            <p:nvPr/>
          </p:nvSpPr>
          <p:spPr bwMode="auto">
            <a:xfrm>
              <a:off x="495052" y="2796503"/>
              <a:ext cx="159513" cy="166846"/>
            </a:xfrm>
            <a:custGeom>
              <a:avLst/>
              <a:gdLst>
                <a:gd name="T0" fmla="*/ 3 w 78"/>
                <a:gd name="T1" fmla="*/ 0 h 81"/>
                <a:gd name="T2" fmla="*/ 3 w 78"/>
                <a:gd name="T3" fmla="*/ 2 h 81"/>
                <a:gd name="T4" fmla="*/ 1 w 78"/>
                <a:gd name="T5" fmla="*/ 81 h 81"/>
                <a:gd name="T6" fmla="*/ 76 w 78"/>
                <a:gd name="T7" fmla="*/ 81 h 81"/>
                <a:gd name="T8" fmla="*/ 78 w 78"/>
                <a:gd name="T9" fmla="*/ 36 h 81"/>
                <a:gd name="T10" fmla="*/ 77 w 78"/>
                <a:gd name="T11" fmla="*/ 2 h 81"/>
                <a:gd name="T12" fmla="*/ 77 w 78"/>
                <a:gd name="T13" fmla="*/ 0 h 81"/>
                <a:gd name="T14" fmla="*/ 3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5"/>
                    <a:pt x="0" y="55"/>
                    <a:pt x="1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7" y="66"/>
                    <a:pt x="78" y="51"/>
                    <a:pt x="78" y="36"/>
                  </a:cubicBezTo>
                  <a:cubicBezTo>
                    <a:pt x="78" y="24"/>
                    <a:pt x="76" y="12"/>
                    <a:pt x="77" y="2"/>
                  </a:cubicBezTo>
                  <a:cubicBezTo>
                    <a:pt x="77" y="1"/>
                    <a:pt x="77" y="1"/>
                    <a:pt x="7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210"/>
            <p:cNvSpPr>
              <a:spLocks/>
            </p:cNvSpPr>
            <p:nvPr/>
          </p:nvSpPr>
          <p:spPr bwMode="auto">
            <a:xfrm>
              <a:off x="225532" y="2796503"/>
              <a:ext cx="163180" cy="166846"/>
            </a:xfrm>
            <a:custGeom>
              <a:avLst/>
              <a:gdLst>
                <a:gd name="T0" fmla="*/ 4 w 79"/>
                <a:gd name="T1" fmla="*/ 0 h 81"/>
                <a:gd name="T2" fmla="*/ 3 w 79"/>
                <a:gd name="T3" fmla="*/ 81 h 81"/>
                <a:gd name="T4" fmla="*/ 76 w 79"/>
                <a:gd name="T5" fmla="*/ 81 h 81"/>
                <a:gd name="T6" fmla="*/ 79 w 79"/>
                <a:gd name="T7" fmla="*/ 33 h 81"/>
                <a:gd name="T8" fmla="*/ 78 w 79"/>
                <a:gd name="T9" fmla="*/ 0 h 81"/>
                <a:gd name="T10" fmla="*/ 4 w 79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1">
                  <a:moveTo>
                    <a:pt x="4" y="0"/>
                  </a:moveTo>
                  <a:cubicBezTo>
                    <a:pt x="3" y="24"/>
                    <a:pt x="0" y="55"/>
                    <a:pt x="3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8" y="65"/>
                    <a:pt x="79" y="49"/>
                    <a:pt x="79" y="33"/>
                  </a:cubicBezTo>
                  <a:cubicBezTo>
                    <a:pt x="79" y="22"/>
                    <a:pt x="77" y="10"/>
                    <a:pt x="78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211"/>
            <p:cNvSpPr>
              <a:spLocks/>
            </p:cNvSpPr>
            <p:nvPr/>
          </p:nvSpPr>
          <p:spPr bwMode="auto">
            <a:xfrm>
              <a:off x="-47657" y="2796503"/>
              <a:ext cx="161346" cy="166846"/>
            </a:xfrm>
            <a:custGeom>
              <a:avLst/>
              <a:gdLst>
                <a:gd name="T0" fmla="*/ 3 w 78"/>
                <a:gd name="T1" fmla="*/ 0 h 81"/>
                <a:gd name="T2" fmla="*/ 2 w 78"/>
                <a:gd name="T3" fmla="*/ 81 h 81"/>
                <a:gd name="T4" fmla="*/ 76 w 78"/>
                <a:gd name="T5" fmla="*/ 81 h 81"/>
                <a:gd name="T6" fmla="*/ 78 w 78"/>
                <a:gd name="T7" fmla="*/ 33 h 81"/>
                <a:gd name="T8" fmla="*/ 77 w 78"/>
                <a:gd name="T9" fmla="*/ 0 h 81"/>
                <a:gd name="T10" fmla="*/ 3 w 7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1">
                  <a:moveTo>
                    <a:pt x="3" y="0"/>
                  </a:moveTo>
                  <a:cubicBezTo>
                    <a:pt x="3" y="24"/>
                    <a:pt x="0" y="55"/>
                    <a:pt x="2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7" y="65"/>
                    <a:pt x="78" y="49"/>
                    <a:pt x="78" y="33"/>
                  </a:cubicBezTo>
                  <a:cubicBezTo>
                    <a:pt x="78" y="22"/>
                    <a:pt x="76" y="10"/>
                    <a:pt x="7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212"/>
            <p:cNvSpPr>
              <a:spLocks/>
            </p:cNvSpPr>
            <p:nvPr/>
          </p:nvSpPr>
          <p:spPr bwMode="auto">
            <a:xfrm>
              <a:off x="366709" y="2796503"/>
              <a:ext cx="148512" cy="166846"/>
            </a:xfrm>
            <a:custGeom>
              <a:avLst/>
              <a:gdLst>
                <a:gd name="T0" fmla="*/ 0 w 73"/>
                <a:gd name="T1" fmla="*/ 0 h 81"/>
                <a:gd name="T2" fmla="*/ 4 w 73"/>
                <a:gd name="T3" fmla="*/ 81 h 81"/>
                <a:gd name="T4" fmla="*/ 72 w 73"/>
                <a:gd name="T5" fmla="*/ 81 h 81"/>
                <a:gd name="T6" fmla="*/ 73 w 73"/>
                <a:gd name="T7" fmla="*/ 0 h 81"/>
                <a:gd name="T8" fmla="*/ 0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0" y="0"/>
                  </a:moveTo>
                  <a:cubicBezTo>
                    <a:pt x="1" y="24"/>
                    <a:pt x="3" y="60"/>
                    <a:pt x="4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1" y="42"/>
                    <a:pt x="72" y="16"/>
                    <a:pt x="7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213"/>
            <p:cNvSpPr>
              <a:spLocks/>
            </p:cNvSpPr>
            <p:nvPr/>
          </p:nvSpPr>
          <p:spPr bwMode="auto">
            <a:xfrm>
              <a:off x="93522" y="2796503"/>
              <a:ext cx="148512" cy="166846"/>
            </a:xfrm>
            <a:custGeom>
              <a:avLst/>
              <a:gdLst>
                <a:gd name="T0" fmla="*/ 0 w 73"/>
                <a:gd name="T1" fmla="*/ 0 h 81"/>
                <a:gd name="T2" fmla="*/ 3 w 73"/>
                <a:gd name="T3" fmla="*/ 81 h 81"/>
                <a:gd name="T4" fmla="*/ 72 w 73"/>
                <a:gd name="T5" fmla="*/ 81 h 81"/>
                <a:gd name="T6" fmla="*/ 73 w 73"/>
                <a:gd name="T7" fmla="*/ 0 h 81"/>
                <a:gd name="T8" fmla="*/ 0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0" y="0"/>
                  </a:moveTo>
                  <a:cubicBezTo>
                    <a:pt x="0" y="25"/>
                    <a:pt x="3" y="60"/>
                    <a:pt x="3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0" y="42"/>
                    <a:pt x="72" y="17"/>
                    <a:pt x="7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214"/>
            <p:cNvSpPr>
              <a:spLocks/>
            </p:cNvSpPr>
            <p:nvPr/>
          </p:nvSpPr>
          <p:spPr bwMode="auto">
            <a:xfrm>
              <a:off x="-87993" y="2796503"/>
              <a:ext cx="62338" cy="166846"/>
            </a:xfrm>
            <a:custGeom>
              <a:avLst/>
              <a:gdLst>
                <a:gd name="T0" fmla="*/ 29 w 30"/>
                <a:gd name="T1" fmla="*/ 81 h 81"/>
                <a:gd name="T2" fmla="*/ 30 w 30"/>
                <a:gd name="T3" fmla="*/ 0 h 81"/>
                <a:gd name="T4" fmla="*/ 0 w 30"/>
                <a:gd name="T5" fmla="*/ 0 h 81"/>
                <a:gd name="T6" fmla="*/ 0 w 30"/>
                <a:gd name="T7" fmla="*/ 81 h 81"/>
                <a:gd name="T8" fmla="*/ 29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29" y="81"/>
                  </a:moveTo>
                  <a:cubicBezTo>
                    <a:pt x="27" y="41"/>
                    <a:pt x="29" y="16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29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215"/>
            <p:cNvSpPr>
              <a:spLocks/>
            </p:cNvSpPr>
            <p:nvPr/>
          </p:nvSpPr>
          <p:spPr bwMode="auto">
            <a:xfrm>
              <a:off x="852580" y="2796503"/>
              <a:ext cx="150345" cy="166846"/>
            </a:xfrm>
            <a:custGeom>
              <a:avLst/>
              <a:gdLst>
                <a:gd name="T0" fmla="*/ 0 w 73"/>
                <a:gd name="T1" fmla="*/ 0 h 81"/>
                <a:gd name="T2" fmla="*/ 3 w 73"/>
                <a:gd name="T3" fmla="*/ 81 h 81"/>
                <a:gd name="T4" fmla="*/ 71 w 73"/>
                <a:gd name="T5" fmla="*/ 81 h 81"/>
                <a:gd name="T6" fmla="*/ 73 w 73"/>
                <a:gd name="T7" fmla="*/ 0 h 81"/>
                <a:gd name="T8" fmla="*/ 0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0" y="0"/>
                  </a:moveTo>
                  <a:cubicBezTo>
                    <a:pt x="0" y="21"/>
                    <a:pt x="3" y="58"/>
                    <a:pt x="3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9"/>
                    <a:pt x="72" y="14"/>
                    <a:pt x="7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216"/>
            <p:cNvSpPr>
              <a:spLocks/>
            </p:cNvSpPr>
            <p:nvPr/>
          </p:nvSpPr>
          <p:spPr bwMode="auto">
            <a:xfrm>
              <a:off x="1497964" y="2796503"/>
              <a:ext cx="71506" cy="166846"/>
            </a:xfrm>
            <a:custGeom>
              <a:avLst/>
              <a:gdLst>
                <a:gd name="T0" fmla="*/ 3 w 35"/>
                <a:gd name="T1" fmla="*/ 0 h 81"/>
                <a:gd name="T2" fmla="*/ 3 w 35"/>
                <a:gd name="T3" fmla="*/ 4 h 81"/>
                <a:gd name="T4" fmla="*/ 2 w 35"/>
                <a:gd name="T5" fmla="*/ 81 h 81"/>
                <a:gd name="T6" fmla="*/ 35 w 35"/>
                <a:gd name="T7" fmla="*/ 81 h 81"/>
                <a:gd name="T8" fmla="*/ 35 w 35"/>
                <a:gd name="T9" fmla="*/ 0 h 81"/>
                <a:gd name="T10" fmla="*/ 3 w 3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1">
                  <a:moveTo>
                    <a:pt x="3" y="0"/>
                  </a:moveTo>
                  <a:cubicBezTo>
                    <a:pt x="3" y="1"/>
                    <a:pt x="3" y="3"/>
                    <a:pt x="3" y="4"/>
                  </a:cubicBezTo>
                  <a:cubicBezTo>
                    <a:pt x="3" y="27"/>
                    <a:pt x="0" y="56"/>
                    <a:pt x="2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217"/>
            <p:cNvSpPr>
              <a:spLocks/>
            </p:cNvSpPr>
            <p:nvPr/>
          </p:nvSpPr>
          <p:spPr bwMode="auto">
            <a:xfrm>
              <a:off x="1235776" y="2796503"/>
              <a:ext cx="159513" cy="166846"/>
            </a:xfrm>
            <a:custGeom>
              <a:avLst/>
              <a:gdLst>
                <a:gd name="T0" fmla="*/ 3 w 77"/>
                <a:gd name="T1" fmla="*/ 0 h 81"/>
                <a:gd name="T2" fmla="*/ 3 w 77"/>
                <a:gd name="T3" fmla="*/ 7 h 81"/>
                <a:gd name="T4" fmla="*/ 1 w 77"/>
                <a:gd name="T5" fmla="*/ 81 h 81"/>
                <a:gd name="T6" fmla="*/ 75 w 77"/>
                <a:gd name="T7" fmla="*/ 81 h 81"/>
                <a:gd name="T8" fmla="*/ 77 w 77"/>
                <a:gd name="T9" fmla="*/ 40 h 81"/>
                <a:gd name="T10" fmla="*/ 76 w 77"/>
                <a:gd name="T11" fmla="*/ 7 h 81"/>
                <a:gd name="T12" fmla="*/ 76 w 77"/>
                <a:gd name="T13" fmla="*/ 0 h 81"/>
                <a:gd name="T14" fmla="*/ 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3" y="0"/>
                  </a:moveTo>
                  <a:cubicBezTo>
                    <a:pt x="3" y="2"/>
                    <a:pt x="3" y="5"/>
                    <a:pt x="3" y="7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67"/>
                    <a:pt x="77" y="53"/>
                    <a:pt x="77" y="40"/>
                  </a:cubicBezTo>
                  <a:cubicBezTo>
                    <a:pt x="77" y="29"/>
                    <a:pt x="75" y="18"/>
                    <a:pt x="76" y="7"/>
                  </a:cubicBezTo>
                  <a:cubicBezTo>
                    <a:pt x="76" y="5"/>
                    <a:pt x="76" y="2"/>
                    <a:pt x="76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218"/>
            <p:cNvSpPr>
              <a:spLocks/>
            </p:cNvSpPr>
            <p:nvPr/>
          </p:nvSpPr>
          <p:spPr bwMode="auto">
            <a:xfrm>
              <a:off x="986424" y="2796503"/>
              <a:ext cx="157679" cy="166846"/>
            </a:xfrm>
            <a:custGeom>
              <a:avLst/>
              <a:gdLst>
                <a:gd name="T0" fmla="*/ 3 w 77"/>
                <a:gd name="T1" fmla="*/ 0 h 81"/>
                <a:gd name="T2" fmla="*/ 3 w 77"/>
                <a:gd name="T3" fmla="*/ 9 h 81"/>
                <a:gd name="T4" fmla="*/ 1 w 77"/>
                <a:gd name="T5" fmla="*/ 81 h 81"/>
                <a:gd name="T6" fmla="*/ 75 w 77"/>
                <a:gd name="T7" fmla="*/ 81 h 81"/>
                <a:gd name="T8" fmla="*/ 77 w 77"/>
                <a:gd name="T9" fmla="*/ 41 h 81"/>
                <a:gd name="T10" fmla="*/ 76 w 77"/>
                <a:gd name="T11" fmla="*/ 9 h 81"/>
                <a:gd name="T12" fmla="*/ 76 w 77"/>
                <a:gd name="T13" fmla="*/ 0 h 81"/>
                <a:gd name="T14" fmla="*/ 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3" y="0"/>
                  </a:moveTo>
                  <a:cubicBezTo>
                    <a:pt x="3" y="3"/>
                    <a:pt x="3" y="6"/>
                    <a:pt x="3" y="9"/>
                  </a:cubicBezTo>
                  <a:cubicBezTo>
                    <a:pt x="2" y="30"/>
                    <a:pt x="0" y="57"/>
                    <a:pt x="1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67"/>
                    <a:pt x="77" y="54"/>
                    <a:pt x="77" y="41"/>
                  </a:cubicBezTo>
                  <a:cubicBezTo>
                    <a:pt x="77" y="30"/>
                    <a:pt x="75" y="19"/>
                    <a:pt x="76" y="9"/>
                  </a:cubicBezTo>
                  <a:cubicBezTo>
                    <a:pt x="76" y="6"/>
                    <a:pt x="76" y="3"/>
                    <a:pt x="76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219"/>
            <p:cNvSpPr>
              <a:spLocks/>
            </p:cNvSpPr>
            <p:nvPr/>
          </p:nvSpPr>
          <p:spPr bwMode="auto">
            <a:xfrm>
              <a:off x="751739" y="2796503"/>
              <a:ext cx="122843" cy="166846"/>
            </a:xfrm>
            <a:custGeom>
              <a:avLst/>
              <a:gdLst>
                <a:gd name="T0" fmla="*/ 0 w 60"/>
                <a:gd name="T1" fmla="*/ 0 h 81"/>
                <a:gd name="T2" fmla="*/ 0 w 60"/>
                <a:gd name="T3" fmla="*/ 81 h 81"/>
                <a:gd name="T4" fmla="*/ 58 w 60"/>
                <a:gd name="T5" fmla="*/ 81 h 81"/>
                <a:gd name="T6" fmla="*/ 60 w 60"/>
                <a:gd name="T7" fmla="*/ 41 h 81"/>
                <a:gd name="T8" fmla="*/ 59 w 60"/>
                <a:gd name="T9" fmla="*/ 9 h 81"/>
                <a:gd name="T10" fmla="*/ 59 w 60"/>
                <a:gd name="T11" fmla="*/ 0 h 81"/>
                <a:gd name="T12" fmla="*/ 0 w 6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9" y="68"/>
                    <a:pt x="60" y="54"/>
                    <a:pt x="60" y="41"/>
                  </a:cubicBezTo>
                  <a:cubicBezTo>
                    <a:pt x="60" y="30"/>
                    <a:pt x="58" y="19"/>
                    <a:pt x="59" y="9"/>
                  </a:cubicBezTo>
                  <a:cubicBezTo>
                    <a:pt x="60" y="6"/>
                    <a:pt x="59" y="3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220"/>
            <p:cNvSpPr>
              <a:spLocks/>
            </p:cNvSpPr>
            <p:nvPr/>
          </p:nvSpPr>
          <p:spPr bwMode="auto">
            <a:xfrm>
              <a:off x="1367786" y="2796503"/>
              <a:ext cx="150345" cy="166846"/>
            </a:xfrm>
            <a:custGeom>
              <a:avLst/>
              <a:gdLst>
                <a:gd name="T0" fmla="*/ 1 w 73"/>
                <a:gd name="T1" fmla="*/ 0 h 81"/>
                <a:gd name="T2" fmla="*/ 4 w 73"/>
                <a:gd name="T3" fmla="*/ 81 h 81"/>
                <a:gd name="T4" fmla="*/ 72 w 73"/>
                <a:gd name="T5" fmla="*/ 81 h 81"/>
                <a:gd name="T6" fmla="*/ 73 w 73"/>
                <a:gd name="T7" fmla="*/ 0 h 81"/>
                <a:gd name="T8" fmla="*/ 1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1" y="39"/>
                    <a:pt x="73" y="14"/>
                    <a:pt x="7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221"/>
            <p:cNvSpPr>
              <a:spLocks/>
            </p:cNvSpPr>
            <p:nvPr/>
          </p:nvSpPr>
          <p:spPr bwMode="auto">
            <a:xfrm>
              <a:off x="1107433" y="2796503"/>
              <a:ext cx="152179" cy="166846"/>
            </a:xfrm>
            <a:custGeom>
              <a:avLst/>
              <a:gdLst>
                <a:gd name="T0" fmla="*/ 1 w 74"/>
                <a:gd name="T1" fmla="*/ 0 h 81"/>
                <a:gd name="T2" fmla="*/ 4 w 74"/>
                <a:gd name="T3" fmla="*/ 81 h 81"/>
                <a:gd name="T4" fmla="*/ 72 w 74"/>
                <a:gd name="T5" fmla="*/ 81 h 81"/>
                <a:gd name="T6" fmla="*/ 74 w 74"/>
                <a:gd name="T7" fmla="*/ 0 h 81"/>
                <a:gd name="T8" fmla="*/ 1 w 74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1">
                  <a:moveTo>
                    <a:pt x="1" y="0"/>
                  </a:moveTo>
                  <a:cubicBezTo>
                    <a:pt x="0" y="21"/>
                    <a:pt x="3" y="57"/>
                    <a:pt x="4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1" y="39"/>
                    <a:pt x="73" y="14"/>
                    <a:pt x="74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222"/>
            <p:cNvSpPr>
              <a:spLocks/>
            </p:cNvSpPr>
            <p:nvPr/>
          </p:nvSpPr>
          <p:spPr bwMode="auto">
            <a:xfrm>
              <a:off x="3808143" y="2796503"/>
              <a:ext cx="99008" cy="166846"/>
            </a:xfrm>
            <a:custGeom>
              <a:avLst/>
              <a:gdLst>
                <a:gd name="T0" fmla="*/ 46 w 49"/>
                <a:gd name="T1" fmla="*/ 0 h 81"/>
                <a:gd name="T2" fmla="*/ 47 w 49"/>
                <a:gd name="T3" fmla="*/ 4 h 81"/>
                <a:gd name="T4" fmla="*/ 48 w 49"/>
                <a:gd name="T5" fmla="*/ 81 h 81"/>
                <a:gd name="T6" fmla="*/ 0 w 49"/>
                <a:gd name="T7" fmla="*/ 81 h 81"/>
                <a:gd name="T8" fmla="*/ 0 w 49"/>
                <a:gd name="T9" fmla="*/ 0 h 81"/>
                <a:gd name="T10" fmla="*/ 46 w 49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81">
                  <a:moveTo>
                    <a:pt x="46" y="0"/>
                  </a:moveTo>
                  <a:cubicBezTo>
                    <a:pt x="47" y="1"/>
                    <a:pt x="47" y="3"/>
                    <a:pt x="47" y="4"/>
                  </a:cubicBezTo>
                  <a:cubicBezTo>
                    <a:pt x="47" y="26"/>
                    <a:pt x="49" y="56"/>
                    <a:pt x="48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223"/>
            <p:cNvSpPr>
              <a:spLocks/>
            </p:cNvSpPr>
            <p:nvPr/>
          </p:nvSpPr>
          <p:spPr bwMode="auto">
            <a:xfrm>
              <a:off x="3885149" y="2796503"/>
              <a:ext cx="126510" cy="166846"/>
            </a:xfrm>
            <a:custGeom>
              <a:avLst/>
              <a:gdLst>
                <a:gd name="T0" fmla="*/ 59 w 62"/>
                <a:gd name="T1" fmla="*/ 0 h 81"/>
                <a:gd name="T2" fmla="*/ 60 w 62"/>
                <a:gd name="T3" fmla="*/ 6 h 81"/>
                <a:gd name="T4" fmla="*/ 61 w 62"/>
                <a:gd name="T5" fmla="*/ 81 h 81"/>
                <a:gd name="T6" fmla="*/ 2 w 62"/>
                <a:gd name="T7" fmla="*/ 81 h 81"/>
                <a:gd name="T8" fmla="*/ 0 w 62"/>
                <a:gd name="T9" fmla="*/ 40 h 81"/>
                <a:gd name="T10" fmla="*/ 1 w 62"/>
                <a:gd name="T11" fmla="*/ 6 h 81"/>
                <a:gd name="T12" fmla="*/ 1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59" y="2"/>
                    <a:pt x="60" y="4"/>
                    <a:pt x="60" y="6"/>
                  </a:cubicBezTo>
                  <a:cubicBezTo>
                    <a:pt x="60" y="28"/>
                    <a:pt x="62" y="56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3"/>
                    <a:pt x="0" y="40"/>
                  </a:cubicBezTo>
                  <a:cubicBezTo>
                    <a:pt x="0" y="28"/>
                    <a:pt x="1" y="16"/>
                    <a:pt x="1" y="6"/>
                  </a:cubicBezTo>
                  <a:cubicBezTo>
                    <a:pt x="1" y="4"/>
                    <a:pt x="1" y="2"/>
                    <a:pt x="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224"/>
            <p:cNvSpPr>
              <a:spLocks/>
            </p:cNvSpPr>
            <p:nvPr/>
          </p:nvSpPr>
          <p:spPr bwMode="auto">
            <a:xfrm>
              <a:off x="4095998" y="2796503"/>
              <a:ext cx="130177" cy="166846"/>
            </a:xfrm>
            <a:custGeom>
              <a:avLst/>
              <a:gdLst>
                <a:gd name="T0" fmla="*/ 60 w 63"/>
                <a:gd name="T1" fmla="*/ 0 h 81"/>
                <a:gd name="T2" fmla="*/ 60 w 63"/>
                <a:gd name="T3" fmla="*/ 3 h 81"/>
                <a:gd name="T4" fmla="*/ 61 w 63"/>
                <a:gd name="T5" fmla="*/ 81 h 81"/>
                <a:gd name="T6" fmla="*/ 2 w 63"/>
                <a:gd name="T7" fmla="*/ 81 h 81"/>
                <a:gd name="T8" fmla="*/ 0 w 63"/>
                <a:gd name="T9" fmla="*/ 37 h 81"/>
                <a:gd name="T10" fmla="*/ 1 w 63"/>
                <a:gd name="T11" fmla="*/ 3 h 81"/>
                <a:gd name="T12" fmla="*/ 1 w 63"/>
                <a:gd name="T13" fmla="*/ 0 h 81"/>
                <a:gd name="T14" fmla="*/ 60 w 63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0" y="26"/>
                    <a:pt x="63" y="55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1" y="51"/>
                    <a:pt x="0" y="37"/>
                  </a:cubicBezTo>
                  <a:cubicBezTo>
                    <a:pt x="0" y="25"/>
                    <a:pt x="2" y="13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225"/>
            <p:cNvSpPr>
              <a:spLocks/>
            </p:cNvSpPr>
            <p:nvPr/>
          </p:nvSpPr>
          <p:spPr bwMode="auto">
            <a:xfrm>
              <a:off x="4316015" y="2796503"/>
              <a:ext cx="128343" cy="166846"/>
            </a:xfrm>
            <a:custGeom>
              <a:avLst/>
              <a:gdLst>
                <a:gd name="T0" fmla="*/ 59 w 62"/>
                <a:gd name="T1" fmla="*/ 0 h 81"/>
                <a:gd name="T2" fmla="*/ 59 w 62"/>
                <a:gd name="T3" fmla="*/ 3 h 81"/>
                <a:gd name="T4" fmla="*/ 60 w 62"/>
                <a:gd name="T5" fmla="*/ 81 h 81"/>
                <a:gd name="T6" fmla="*/ 1 w 62"/>
                <a:gd name="T7" fmla="*/ 81 h 81"/>
                <a:gd name="T8" fmla="*/ 0 w 62"/>
                <a:gd name="T9" fmla="*/ 37 h 81"/>
                <a:gd name="T10" fmla="*/ 0 w 62"/>
                <a:gd name="T11" fmla="*/ 3 h 81"/>
                <a:gd name="T12" fmla="*/ 0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59" y="3"/>
                    <a:pt x="59" y="3"/>
                    <a:pt x="59" y="3"/>
                  </a:cubicBezTo>
                  <a:cubicBezTo>
                    <a:pt x="60" y="26"/>
                    <a:pt x="62" y="55"/>
                    <a:pt x="6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6"/>
                    <a:pt x="0" y="51"/>
                    <a:pt x="0" y="37"/>
                  </a:cubicBezTo>
                  <a:cubicBezTo>
                    <a:pt x="0" y="26"/>
                    <a:pt x="1" y="14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226"/>
            <p:cNvSpPr>
              <a:spLocks/>
            </p:cNvSpPr>
            <p:nvPr/>
          </p:nvSpPr>
          <p:spPr bwMode="auto">
            <a:xfrm>
              <a:off x="3996990" y="2796503"/>
              <a:ext cx="117342" cy="166846"/>
            </a:xfrm>
            <a:custGeom>
              <a:avLst/>
              <a:gdLst>
                <a:gd name="T0" fmla="*/ 58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58" y="23"/>
                    <a:pt x="56" y="58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0" y="16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227"/>
            <p:cNvSpPr>
              <a:spLocks/>
            </p:cNvSpPr>
            <p:nvPr/>
          </p:nvSpPr>
          <p:spPr bwMode="auto">
            <a:xfrm>
              <a:off x="4213340" y="2796503"/>
              <a:ext cx="119176" cy="166846"/>
            </a:xfrm>
            <a:custGeom>
              <a:avLst/>
              <a:gdLst>
                <a:gd name="T0" fmla="*/ 58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58" y="23"/>
                    <a:pt x="56" y="59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0" y="16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228"/>
            <p:cNvSpPr>
              <a:spLocks/>
            </p:cNvSpPr>
            <p:nvPr/>
          </p:nvSpPr>
          <p:spPr bwMode="auto">
            <a:xfrm>
              <a:off x="4427857" y="2796503"/>
              <a:ext cx="49504" cy="166846"/>
            </a:xfrm>
            <a:custGeom>
              <a:avLst/>
              <a:gdLst>
                <a:gd name="T0" fmla="*/ 1 w 24"/>
                <a:gd name="T1" fmla="*/ 81 h 81"/>
                <a:gd name="T2" fmla="*/ 0 w 24"/>
                <a:gd name="T3" fmla="*/ 0 h 81"/>
                <a:gd name="T4" fmla="*/ 24 w 24"/>
                <a:gd name="T5" fmla="*/ 0 h 81"/>
                <a:gd name="T6" fmla="*/ 24 w 24"/>
                <a:gd name="T7" fmla="*/ 81 h 81"/>
                <a:gd name="T8" fmla="*/ 1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1" y="81"/>
                  </a:moveTo>
                  <a:cubicBezTo>
                    <a:pt x="2" y="40"/>
                    <a:pt x="0" y="15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81"/>
                    <a:pt x="24" y="81"/>
                    <a:pt x="24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229"/>
            <p:cNvSpPr>
              <a:spLocks/>
            </p:cNvSpPr>
            <p:nvPr/>
          </p:nvSpPr>
          <p:spPr bwMode="auto">
            <a:xfrm>
              <a:off x="3610127" y="2796503"/>
              <a:ext cx="119176" cy="166846"/>
            </a:xfrm>
            <a:custGeom>
              <a:avLst/>
              <a:gdLst>
                <a:gd name="T0" fmla="*/ 57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7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7" y="0"/>
                  </a:moveTo>
                  <a:cubicBezTo>
                    <a:pt x="58" y="19"/>
                    <a:pt x="56" y="56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230"/>
            <p:cNvSpPr>
              <a:spLocks/>
            </p:cNvSpPr>
            <p:nvPr/>
          </p:nvSpPr>
          <p:spPr bwMode="auto">
            <a:xfrm>
              <a:off x="3159092" y="2796503"/>
              <a:ext cx="56838" cy="166846"/>
            </a:xfrm>
            <a:custGeom>
              <a:avLst/>
              <a:gdLst>
                <a:gd name="T0" fmla="*/ 25 w 28"/>
                <a:gd name="T1" fmla="*/ 0 h 81"/>
                <a:gd name="T2" fmla="*/ 25 w 28"/>
                <a:gd name="T3" fmla="*/ 8 h 81"/>
                <a:gd name="T4" fmla="*/ 27 w 28"/>
                <a:gd name="T5" fmla="*/ 81 h 81"/>
                <a:gd name="T6" fmla="*/ 0 w 28"/>
                <a:gd name="T7" fmla="*/ 81 h 81"/>
                <a:gd name="T8" fmla="*/ 0 w 28"/>
                <a:gd name="T9" fmla="*/ 0 h 81"/>
                <a:gd name="T10" fmla="*/ 25 w 2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1">
                  <a:moveTo>
                    <a:pt x="25" y="0"/>
                  </a:moveTo>
                  <a:cubicBezTo>
                    <a:pt x="25" y="3"/>
                    <a:pt x="25" y="6"/>
                    <a:pt x="25" y="8"/>
                  </a:cubicBezTo>
                  <a:cubicBezTo>
                    <a:pt x="26" y="29"/>
                    <a:pt x="28" y="57"/>
                    <a:pt x="27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231"/>
            <p:cNvSpPr>
              <a:spLocks/>
            </p:cNvSpPr>
            <p:nvPr/>
          </p:nvSpPr>
          <p:spPr bwMode="auto">
            <a:xfrm>
              <a:off x="3298437" y="2796503"/>
              <a:ext cx="124676" cy="166846"/>
            </a:xfrm>
            <a:custGeom>
              <a:avLst/>
              <a:gdLst>
                <a:gd name="T0" fmla="*/ 58 w 61"/>
                <a:gd name="T1" fmla="*/ 0 h 81"/>
                <a:gd name="T2" fmla="*/ 58 w 61"/>
                <a:gd name="T3" fmla="*/ 12 h 81"/>
                <a:gd name="T4" fmla="*/ 60 w 61"/>
                <a:gd name="T5" fmla="*/ 81 h 81"/>
                <a:gd name="T6" fmla="*/ 1 w 61"/>
                <a:gd name="T7" fmla="*/ 81 h 81"/>
                <a:gd name="T8" fmla="*/ 0 w 61"/>
                <a:gd name="T9" fmla="*/ 44 h 81"/>
                <a:gd name="T10" fmla="*/ 0 w 61"/>
                <a:gd name="T11" fmla="*/ 12 h 81"/>
                <a:gd name="T12" fmla="*/ 1 w 61"/>
                <a:gd name="T13" fmla="*/ 0 h 81"/>
                <a:gd name="T14" fmla="*/ 58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58" y="0"/>
                  </a:moveTo>
                  <a:cubicBezTo>
                    <a:pt x="58" y="4"/>
                    <a:pt x="58" y="8"/>
                    <a:pt x="58" y="12"/>
                  </a:cubicBezTo>
                  <a:cubicBezTo>
                    <a:pt x="59" y="32"/>
                    <a:pt x="61" y="58"/>
                    <a:pt x="6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8"/>
                    <a:pt x="0" y="56"/>
                    <a:pt x="0" y="44"/>
                  </a:cubicBezTo>
                  <a:cubicBezTo>
                    <a:pt x="0" y="33"/>
                    <a:pt x="1" y="22"/>
                    <a:pt x="0" y="12"/>
                  </a:cubicBezTo>
                  <a:cubicBezTo>
                    <a:pt x="0" y="7"/>
                    <a:pt x="0" y="4"/>
                    <a:pt x="1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232"/>
            <p:cNvSpPr>
              <a:spLocks/>
            </p:cNvSpPr>
            <p:nvPr/>
          </p:nvSpPr>
          <p:spPr bwMode="auto">
            <a:xfrm>
              <a:off x="3496452" y="2796503"/>
              <a:ext cx="126510" cy="166846"/>
            </a:xfrm>
            <a:custGeom>
              <a:avLst/>
              <a:gdLst>
                <a:gd name="T0" fmla="*/ 58 w 61"/>
                <a:gd name="T1" fmla="*/ 0 h 81"/>
                <a:gd name="T2" fmla="*/ 59 w 61"/>
                <a:gd name="T3" fmla="*/ 13 h 81"/>
                <a:gd name="T4" fmla="*/ 60 w 61"/>
                <a:gd name="T5" fmla="*/ 81 h 81"/>
                <a:gd name="T6" fmla="*/ 1 w 61"/>
                <a:gd name="T7" fmla="*/ 81 h 81"/>
                <a:gd name="T8" fmla="*/ 0 w 61"/>
                <a:gd name="T9" fmla="*/ 45 h 81"/>
                <a:gd name="T10" fmla="*/ 0 w 61"/>
                <a:gd name="T11" fmla="*/ 13 h 81"/>
                <a:gd name="T12" fmla="*/ 1 w 61"/>
                <a:gd name="T13" fmla="*/ 0 h 81"/>
                <a:gd name="T14" fmla="*/ 58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58" y="0"/>
                  </a:moveTo>
                  <a:cubicBezTo>
                    <a:pt x="58" y="4"/>
                    <a:pt x="58" y="9"/>
                    <a:pt x="59" y="13"/>
                  </a:cubicBezTo>
                  <a:cubicBezTo>
                    <a:pt x="59" y="33"/>
                    <a:pt x="61" y="58"/>
                    <a:pt x="6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7"/>
                    <a:pt x="0" y="45"/>
                  </a:cubicBezTo>
                  <a:cubicBezTo>
                    <a:pt x="0" y="34"/>
                    <a:pt x="1" y="23"/>
                    <a:pt x="0" y="13"/>
                  </a:cubicBezTo>
                  <a:cubicBezTo>
                    <a:pt x="0" y="8"/>
                    <a:pt x="1" y="4"/>
                    <a:pt x="1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233"/>
            <p:cNvSpPr>
              <a:spLocks/>
            </p:cNvSpPr>
            <p:nvPr/>
          </p:nvSpPr>
          <p:spPr bwMode="auto">
            <a:xfrm>
              <a:off x="3710968" y="2796503"/>
              <a:ext cx="99008" cy="166846"/>
            </a:xfrm>
            <a:custGeom>
              <a:avLst/>
              <a:gdLst>
                <a:gd name="T0" fmla="*/ 48 w 48"/>
                <a:gd name="T1" fmla="*/ 0 h 81"/>
                <a:gd name="T2" fmla="*/ 48 w 48"/>
                <a:gd name="T3" fmla="*/ 81 h 81"/>
                <a:gd name="T4" fmla="*/ 1 w 48"/>
                <a:gd name="T5" fmla="*/ 81 h 81"/>
                <a:gd name="T6" fmla="*/ 0 w 48"/>
                <a:gd name="T7" fmla="*/ 45 h 81"/>
                <a:gd name="T8" fmla="*/ 0 w 48"/>
                <a:gd name="T9" fmla="*/ 13 h 81"/>
                <a:gd name="T10" fmla="*/ 2 w 48"/>
                <a:gd name="T11" fmla="*/ 0 h 81"/>
                <a:gd name="T12" fmla="*/ 48 w 4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1">
                  <a:moveTo>
                    <a:pt x="48" y="0"/>
                  </a:moveTo>
                  <a:cubicBezTo>
                    <a:pt x="48" y="81"/>
                    <a:pt x="48" y="81"/>
                    <a:pt x="48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7"/>
                    <a:pt x="0" y="45"/>
                  </a:cubicBezTo>
                  <a:cubicBezTo>
                    <a:pt x="0" y="34"/>
                    <a:pt x="1" y="23"/>
                    <a:pt x="0" y="13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234"/>
            <p:cNvSpPr>
              <a:spLocks/>
            </p:cNvSpPr>
            <p:nvPr/>
          </p:nvSpPr>
          <p:spPr bwMode="auto">
            <a:xfrm>
              <a:off x="3199429" y="2796503"/>
              <a:ext cx="119176" cy="166846"/>
            </a:xfrm>
            <a:custGeom>
              <a:avLst/>
              <a:gdLst>
                <a:gd name="T0" fmla="*/ 57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7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7" y="0"/>
                  </a:moveTo>
                  <a:cubicBezTo>
                    <a:pt x="58" y="18"/>
                    <a:pt x="56" y="56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235"/>
            <p:cNvSpPr>
              <a:spLocks/>
            </p:cNvSpPr>
            <p:nvPr/>
          </p:nvSpPr>
          <p:spPr bwMode="auto">
            <a:xfrm>
              <a:off x="3404778" y="2796503"/>
              <a:ext cx="121009" cy="166846"/>
            </a:xfrm>
            <a:custGeom>
              <a:avLst/>
              <a:gdLst>
                <a:gd name="T0" fmla="*/ 58 w 59"/>
                <a:gd name="T1" fmla="*/ 0 h 81"/>
                <a:gd name="T2" fmla="*/ 56 w 59"/>
                <a:gd name="T3" fmla="*/ 81 h 81"/>
                <a:gd name="T4" fmla="*/ 2 w 59"/>
                <a:gd name="T5" fmla="*/ 81 h 81"/>
                <a:gd name="T6" fmla="*/ 0 w 59"/>
                <a:gd name="T7" fmla="*/ 0 h 81"/>
                <a:gd name="T8" fmla="*/ 58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8" y="0"/>
                  </a:moveTo>
                  <a:cubicBezTo>
                    <a:pt x="59" y="18"/>
                    <a:pt x="57" y="56"/>
                    <a:pt x="5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236"/>
            <p:cNvSpPr>
              <a:spLocks/>
            </p:cNvSpPr>
            <p:nvPr/>
          </p:nvSpPr>
          <p:spPr bwMode="auto">
            <a:xfrm>
              <a:off x="5120911" y="2796503"/>
              <a:ext cx="102675" cy="166846"/>
            </a:xfrm>
            <a:custGeom>
              <a:avLst/>
              <a:gdLst>
                <a:gd name="T0" fmla="*/ 47 w 50"/>
                <a:gd name="T1" fmla="*/ 0 h 81"/>
                <a:gd name="T2" fmla="*/ 47 w 50"/>
                <a:gd name="T3" fmla="*/ 0 h 81"/>
                <a:gd name="T4" fmla="*/ 49 w 50"/>
                <a:gd name="T5" fmla="*/ 81 h 81"/>
                <a:gd name="T6" fmla="*/ 0 w 50"/>
                <a:gd name="T7" fmla="*/ 81 h 81"/>
                <a:gd name="T8" fmla="*/ 0 w 50"/>
                <a:gd name="T9" fmla="*/ 0 h 81"/>
                <a:gd name="T10" fmla="*/ 47 w 50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81"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8" y="24"/>
                    <a:pt x="50" y="55"/>
                    <a:pt x="4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237"/>
            <p:cNvSpPr>
              <a:spLocks/>
            </p:cNvSpPr>
            <p:nvPr/>
          </p:nvSpPr>
          <p:spPr bwMode="auto">
            <a:xfrm>
              <a:off x="5201584" y="2796503"/>
              <a:ext cx="128343" cy="166846"/>
            </a:xfrm>
            <a:custGeom>
              <a:avLst/>
              <a:gdLst>
                <a:gd name="T0" fmla="*/ 60 w 63"/>
                <a:gd name="T1" fmla="*/ 0 h 81"/>
                <a:gd name="T2" fmla="*/ 60 w 63"/>
                <a:gd name="T3" fmla="*/ 2 h 81"/>
                <a:gd name="T4" fmla="*/ 61 w 63"/>
                <a:gd name="T5" fmla="*/ 81 h 81"/>
                <a:gd name="T6" fmla="*/ 1 w 63"/>
                <a:gd name="T7" fmla="*/ 81 h 81"/>
                <a:gd name="T8" fmla="*/ 0 w 63"/>
                <a:gd name="T9" fmla="*/ 36 h 81"/>
                <a:gd name="T10" fmla="*/ 0 w 63"/>
                <a:gd name="T11" fmla="*/ 2 h 81"/>
                <a:gd name="T12" fmla="*/ 0 w 63"/>
                <a:gd name="T13" fmla="*/ 0 h 81"/>
                <a:gd name="T14" fmla="*/ 60 w 63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60" y="25"/>
                    <a:pt x="63" y="55"/>
                    <a:pt x="61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6"/>
                    <a:pt x="0" y="51"/>
                    <a:pt x="0" y="36"/>
                  </a:cubicBezTo>
                  <a:cubicBezTo>
                    <a:pt x="0" y="24"/>
                    <a:pt x="1" y="1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238"/>
            <p:cNvSpPr>
              <a:spLocks/>
            </p:cNvSpPr>
            <p:nvPr/>
          </p:nvSpPr>
          <p:spPr bwMode="auto">
            <a:xfrm>
              <a:off x="5414267" y="2796503"/>
              <a:ext cx="130177" cy="166846"/>
            </a:xfrm>
            <a:custGeom>
              <a:avLst/>
              <a:gdLst>
                <a:gd name="T0" fmla="*/ 61 w 63"/>
                <a:gd name="T1" fmla="*/ 0 h 81"/>
                <a:gd name="T2" fmla="*/ 62 w 63"/>
                <a:gd name="T3" fmla="*/ 81 h 81"/>
                <a:gd name="T4" fmla="*/ 2 w 63"/>
                <a:gd name="T5" fmla="*/ 81 h 81"/>
                <a:gd name="T6" fmla="*/ 0 w 63"/>
                <a:gd name="T7" fmla="*/ 33 h 81"/>
                <a:gd name="T8" fmla="*/ 1 w 63"/>
                <a:gd name="T9" fmla="*/ 0 h 81"/>
                <a:gd name="T10" fmla="*/ 61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61" y="0"/>
                  </a:moveTo>
                  <a:cubicBezTo>
                    <a:pt x="61" y="24"/>
                    <a:pt x="63" y="55"/>
                    <a:pt x="6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2" y="10"/>
                    <a:pt x="1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239"/>
            <p:cNvSpPr>
              <a:spLocks/>
            </p:cNvSpPr>
            <p:nvPr/>
          </p:nvSpPr>
          <p:spPr bwMode="auto">
            <a:xfrm>
              <a:off x="5636117" y="2796503"/>
              <a:ext cx="130177" cy="166846"/>
            </a:xfrm>
            <a:custGeom>
              <a:avLst/>
              <a:gdLst>
                <a:gd name="T0" fmla="*/ 60 w 63"/>
                <a:gd name="T1" fmla="*/ 0 h 81"/>
                <a:gd name="T2" fmla="*/ 61 w 63"/>
                <a:gd name="T3" fmla="*/ 81 h 81"/>
                <a:gd name="T4" fmla="*/ 2 w 63"/>
                <a:gd name="T5" fmla="*/ 81 h 81"/>
                <a:gd name="T6" fmla="*/ 0 w 63"/>
                <a:gd name="T7" fmla="*/ 33 h 81"/>
                <a:gd name="T8" fmla="*/ 1 w 63"/>
                <a:gd name="T9" fmla="*/ 0 h 81"/>
                <a:gd name="T10" fmla="*/ 60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1" y="24"/>
                    <a:pt x="63" y="55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0"/>
                    <a:pt x="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240"/>
            <p:cNvSpPr>
              <a:spLocks/>
            </p:cNvSpPr>
            <p:nvPr/>
          </p:nvSpPr>
          <p:spPr bwMode="auto">
            <a:xfrm>
              <a:off x="5311593" y="2796503"/>
              <a:ext cx="121009" cy="166846"/>
            </a:xfrm>
            <a:custGeom>
              <a:avLst/>
              <a:gdLst>
                <a:gd name="T0" fmla="*/ 59 w 59"/>
                <a:gd name="T1" fmla="*/ 0 h 81"/>
                <a:gd name="T2" fmla="*/ 56 w 59"/>
                <a:gd name="T3" fmla="*/ 81 h 81"/>
                <a:gd name="T4" fmla="*/ 1 w 59"/>
                <a:gd name="T5" fmla="*/ 81 h 81"/>
                <a:gd name="T6" fmla="*/ 0 w 59"/>
                <a:gd name="T7" fmla="*/ 0 h 81"/>
                <a:gd name="T8" fmla="*/ 59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0"/>
                  </a:moveTo>
                  <a:cubicBezTo>
                    <a:pt x="59" y="24"/>
                    <a:pt x="56" y="60"/>
                    <a:pt x="56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6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241"/>
            <p:cNvSpPr>
              <a:spLocks/>
            </p:cNvSpPr>
            <p:nvPr/>
          </p:nvSpPr>
          <p:spPr bwMode="auto">
            <a:xfrm>
              <a:off x="5533442" y="2796503"/>
              <a:ext cx="119176" cy="166846"/>
            </a:xfrm>
            <a:custGeom>
              <a:avLst/>
              <a:gdLst>
                <a:gd name="T0" fmla="*/ 58 w 58"/>
                <a:gd name="T1" fmla="*/ 0 h 81"/>
                <a:gd name="T2" fmla="*/ 55 w 58"/>
                <a:gd name="T3" fmla="*/ 81 h 81"/>
                <a:gd name="T4" fmla="*/ 0 w 58"/>
                <a:gd name="T5" fmla="*/ 81 h 81"/>
                <a:gd name="T6" fmla="*/ 0 w 58"/>
                <a:gd name="T7" fmla="*/ 0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58" y="25"/>
                    <a:pt x="56" y="60"/>
                    <a:pt x="5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" y="42"/>
                    <a:pt x="0" y="17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242"/>
            <p:cNvSpPr>
              <a:spLocks/>
            </p:cNvSpPr>
            <p:nvPr/>
          </p:nvSpPr>
          <p:spPr bwMode="auto">
            <a:xfrm>
              <a:off x="5749793" y="2796503"/>
              <a:ext cx="49504" cy="166846"/>
            </a:xfrm>
            <a:custGeom>
              <a:avLst/>
              <a:gdLst>
                <a:gd name="T0" fmla="*/ 1 w 24"/>
                <a:gd name="T1" fmla="*/ 81 h 81"/>
                <a:gd name="T2" fmla="*/ 0 w 24"/>
                <a:gd name="T3" fmla="*/ 0 h 81"/>
                <a:gd name="T4" fmla="*/ 24 w 24"/>
                <a:gd name="T5" fmla="*/ 0 h 81"/>
                <a:gd name="T6" fmla="*/ 24 w 24"/>
                <a:gd name="T7" fmla="*/ 81 h 81"/>
                <a:gd name="T8" fmla="*/ 1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1" y="81"/>
                  </a:moveTo>
                  <a:cubicBezTo>
                    <a:pt x="2" y="41"/>
                    <a:pt x="0" y="16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81"/>
                    <a:pt x="24" y="81"/>
                    <a:pt x="24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243"/>
            <p:cNvSpPr>
              <a:spLocks/>
            </p:cNvSpPr>
            <p:nvPr/>
          </p:nvSpPr>
          <p:spPr bwMode="auto">
            <a:xfrm>
              <a:off x="4922896" y="2796503"/>
              <a:ext cx="121009" cy="166846"/>
            </a:xfrm>
            <a:custGeom>
              <a:avLst/>
              <a:gdLst>
                <a:gd name="T0" fmla="*/ 58 w 59"/>
                <a:gd name="T1" fmla="*/ 0 h 81"/>
                <a:gd name="T2" fmla="*/ 56 w 59"/>
                <a:gd name="T3" fmla="*/ 81 h 81"/>
                <a:gd name="T4" fmla="*/ 1 w 59"/>
                <a:gd name="T5" fmla="*/ 81 h 81"/>
                <a:gd name="T6" fmla="*/ 0 w 59"/>
                <a:gd name="T7" fmla="*/ 0 h 81"/>
                <a:gd name="T8" fmla="*/ 58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8" y="0"/>
                  </a:moveTo>
                  <a:cubicBezTo>
                    <a:pt x="59" y="21"/>
                    <a:pt x="56" y="58"/>
                    <a:pt x="56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0" y="14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244"/>
            <p:cNvSpPr>
              <a:spLocks/>
            </p:cNvSpPr>
            <p:nvPr/>
          </p:nvSpPr>
          <p:spPr bwMode="auto">
            <a:xfrm>
              <a:off x="4466360" y="2796503"/>
              <a:ext cx="56838" cy="166846"/>
            </a:xfrm>
            <a:custGeom>
              <a:avLst/>
              <a:gdLst>
                <a:gd name="T0" fmla="*/ 25 w 28"/>
                <a:gd name="T1" fmla="*/ 0 h 81"/>
                <a:gd name="T2" fmla="*/ 25 w 28"/>
                <a:gd name="T3" fmla="*/ 4 h 81"/>
                <a:gd name="T4" fmla="*/ 26 w 28"/>
                <a:gd name="T5" fmla="*/ 81 h 81"/>
                <a:gd name="T6" fmla="*/ 0 w 28"/>
                <a:gd name="T7" fmla="*/ 81 h 81"/>
                <a:gd name="T8" fmla="*/ 0 w 28"/>
                <a:gd name="T9" fmla="*/ 0 h 81"/>
                <a:gd name="T10" fmla="*/ 25 w 2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1">
                  <a:moveTo>
                    <a:pt x="25" y="0"/>
                  </a:moveTo>
                  <a:cubicBezTo>
                    <a:pt x="25" y="1"/>
                    <a:pt x="25" y="3"/>
                    <a:pt x="25" y="4"/>
                  </a:cubicBezTo>
                  <a:cubicBezTo>
                    <a:pt x="26" y="27"/>
                    <a:pt x="28" y="56"/>
                    <a:pt x="26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245"/>
            <p:cNvSpPr>
              <a:spLocks/>
            </p:cNvSpPr>
            <p:nvPr/>
          </p:nvSpPr>
          <p:spPr bwMode="auto">
            <a:xfrm>
              <a:off x="4605704" y="2796503"/>
              <a:ext cx="128343" cy="166846"/>
            </a:xfrm>
            <a:custGeom>
              <a:avLst/>
              <a:gdLst>
                <a:gd name="T0" fmla="*/ 59 w 62"/>
                <a:gd name="T1" fmla="*/ 0 h 81"/>
                <a:gd name="T2" fmla="*/ 59 w 62"/>
                <a:gd name="T3" fmla="*/ 7 h 81"/>
                <a:gd name="T4" fmla="*/ 61 w 62"/>
                <a:gd name="T5" fmla="*/ 81 h 81"/>
                <a:gd name="T6" fmla="*/ 2 w 62"/>
                <a:gd name="T7" fmla="*/ 81 h 81"/>
                <a:gd name="T8" fmla="*/ 0 w 62"/>
                <a:gd name="T9" fmla="*/ 40 h 81"/>
                <a:gd name="T10" fmla="*/ 1 w 62"/>
                <a:gd name="T11" fmla="*/ 7 h 81"/>
                <a:gd name="T12" fmla="*/ 1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59" y="2"/>
                    <a:pt x="59" y="5"/>
                    <a:pt x="59" y="7"/>
                  </a:cubicBezTo>
                  <a:cubicBezTo>
                    <a:pt x="60" y="29"/>
                    <a:pt x="62" y="57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3"/>
                    <a:pt x="0" y="40"/>
                  </a:cubicBezTo>
                  <a:cubicBezTo>
                    <a:pt x="0" y="29"/>
                    <a:pt x="1" y="18"/>
                    <a:pt x="1" y="7"/>
                  </a:cubicBezTo>
                  <a:cubicBezTo>
                    <a:pt x="0" y="5"/>
                    <a:pt x="1" y="2"/>
                    <a:pt x="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246"/>
            <p:cNvSpPr>
              <a:spLocks/>
            </p:cNvSpPr>
            <p:nvPr/>
          </p:nvSpPr>
          <p:spPr bwMode="auto">
            <a:xfrm>
              <a:off x="4807386" y="2796503"/>
              <a:ext cx="126510" cy="166846"/>
            </a:xfrm>
            <a:custGeom>
              <a:avLst/>
              <a:gdLst>
                <a:gd name="T0" fmla="*/ 59 w 62"/>
                <a:gd name="T1" fmla="*/ 0 h 81"/>
                <a:gd name="T2" fmla="*/ 60 w 62"/>
                <a:gd name="T3" fmla="*/ 9 h 81"/>
                <a:gd name="T4" fmla="*/ 61 w 62"/>
                <a:gd name="T5" fmla="*/ 81 h 81"/>
                <a:gd name="T6" fmla="*/ 2 w 62"/>
                <a:gd name="T7" fmla="*/ 81 h 81"/>
                <a:gd name="T8" fmla="*/ 0 w 62"/>
                <a:gd name="T9" fmla="*/ 41 h 81"/>
                <a:gd name="T10" fmla="*/ 1 w 62"/>
                <a:gd name="T11" fmla="*/ 9 h 81"/>
                <a:gd name="T12" fmla="*/ 1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60" y="3"/>
                    <a:pt x="60" y="6"/>
                    <a:pt x="60" y="9"/>
                  </a:cubicBezTo>
                  <a:cubicBezTo>
                    <a:pt x="60" y="30"/>
                    <a:pt x="62" y="57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247"/>
            <p:cNvSpPr>
              <a:spLocks/>
            </p:cNvSpPr>
            <p:nvPr/>
          </p:nvSpPr>
          <p:spPr bwMode="auto">
            <a:xfrm>
              <a:off x="5023736" y="2796503"/>
              <a:ext cx="99008" cy="166846"/>
            </a:xfrm>
            <a:custGeom>
              <a:avLst/>
              <a:gdLst>
                <a:gd name="T0" fmla="*/ 49 w 49"/>
                <a:gd name="T1" fmla="*/ 0 h 81"/>
                <a:gd name="T2" fmla="*/ 49 w 49"/>
                <a:gd name="T3" fmla="*/ 81 h 81"/>
                <a:gd name="T4" fmla="*/ 2 w 49"/>
                <a:gd name="T5" fmla="*/ 81 h 81"/>
                <a:gd name="T6" fmla="*/ 0 w 49"/>
                <a:gd name="T7" fmla="*/ 41 h 81"/>
                <a:gd name="T8" fmla="*/ 1 w 49"/>
                <a:gd name="T9" fmla="*/ 9 h 81"/>
                <a:gd name="T10" fmla="*/ 1 w 49"/>
                <a:gd name="T11" fmla="*/ 0 h 81"/>
                <a:gd name="T12" fmla="*/ 49 w 49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81">
                  <a:moveTo>
                    <a:pt x="49" y="0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1" y="0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248"/>
            <p:cNvSpPr>
              <a:spLocks/>
            </p:cNvSpPr>
            <p:nvPr/>
          </p:nvSpPr>
          <p:spPr bwMode="auto">
            <a:xfrm>
              <a:off x="4504863" y="2796503"/>
              <a:ext cx="121009" cy="166846"/>
            </a:xfrm>
            <a:custGeom>
              <a:avLst/>
              <a:gdLst>
                <a:gd name="T0" fmla="*/ 59 w 59"/>
                <a:gd name="T1" fmla="*/ 0 h 81"/>
                <a:gd name="T2" fmla="*/ 56 w 59"/>
                <a:gd name="T3" fmla="*/ 81 h 81"/>
                <a:gd name="T4" fmla="*/ 1 w 59"/>
                <a:gd name="T5" fmla="*/ 81 h 81"/>
                <a:gd name="T6" fmla="*/ 0 w 59"/>
                <a:gd name="T7" fmla="*/ 0 h 81"/>
                <a:gd name="T8" fmla="*/ 59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0"/>
                  </a:moveTo>
                  <a:cubicBezTo>
                    <a:pt x="59" y="21"/>
                    <a:pt x="57" y="58"/>
                    <a:pt x="56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1" y="14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249"/>
            <p:cNvSpPr>
              <a:spLocks/>
            </p:cNvSpPr>
            <p:nvPr/>
          </p:nvSpPr>
          <p:spPr bwMode="auto">
            <a:xfrm>
              <a:off x="4715712" y="2796503"/>
              <a:ext cx="121009" cy="166846"/>
            </a:xfrm>
            <a:custGeom>
              <a:avLst/>
              <a:gdLst>
                <a:gd name="T0" fmla="*/ 59 w 59"/>
                <a:gd name="T1" fmla="*/ 0 h 81"/>
                <a:gd name="T2" fmla="*/ 56 w 59"/>
                <a:gd name="T3" fmla="*/ 81 h 81"/>
                <a:gd name="T4" fmla="*/ 2 w 59"/>
                <a:gd name="T5" fmla="*/ 81 h 81"/>
                <a:gd name="T6" fmla="*/ 0 w 59"/>
                <a:gd name="T7" fmla="*/ 0 h 81"/>
                <a:gd name="T8" fmla="*/ 59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0"/>
                  </a:moveTo>
                  <a:cubicBezTo>
                    <a:pt x="59" y="21"/>
                    <a:pt x="57" y="57"/>
                    <a:pt x="5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1" y="14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250"/>
            <p:cNvSpPr>
              <a:spLocks/>
            </p:cNvSpPr>
            <p:nvPr/>
          </p:nvSpPr>
          <p:spPr bwMode="auto">
            <a:xfrm>
              <a:off x="8243319" y="2796503"/>
              <a:ext cx="132010" cy="166846"/>
            </a:xfrm>
            <a:custGeom>
              <a:avLst/>
              <a:gdLst>
                <a:gd name="T0" fmla="*/ 3 w 65"/>
                <a:gd name="T1" fmla="*/ 0 h 81"/>
                <a:gd name="T2" fmla="*/ 3 w 65"/>
                <a:gd name="T3" fmla="*/ 4 h 81"/>
                <a:gd name="T4" fmla="*/ 1 w 65"/>
                <a:gd name="T5" fmla="*/ 81 h 81"/>
                <a:gd name="T6" fmla="*/ 65 w 65"/>
                <a:gd name="T7" fmla="*/ 81 h 81"/>
                <a:gd name="T8" fmla="*/ 65 w 65"/>
                <a:gd name="T9" fmla="*/ 0 h 81"/>
                <a:gd name="T10" fmla="*/ 3 w 6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81">
                  <a:moveTo>
                    <a:pt x="3" y="0"/>
                  </a:moveTo>
                  <a:cubicBezTo>
                    <a:pt x="3" y="1"/>
                    <a:pt x="3" y="3"/>
                    <a:pt x="3" y="4"/>
                  </a:cubicBezTo>
                  <a:cubicBezTo>
                    <a:pt x="2" y="26"/>
                    <a:pt x="0" y="56"/>
                    <a:pt x="1" y="81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251"/>
            <p:cNvSpPr>
              <a:spLocks/>
            </p:cNvSpPr>
            <p:nvPr/>
          </p:nvSpPr>
          <p:spPr bwMode="auto">
            <a:xfrm>
              <a:off x="8105809" y="2796503"/>
              <a:ext cx="165013" cy="166846"/>
            </a:xfrm>
            <a:custGeom>
              <a:avLst/>
              <a:gdLst>
                <a:gd name="T0" fmla="*/ 4 w 81"/>
                <a:gd name="T1" fmla="*/ 0 h 81"/>
                <a:gd name="T2" fmla="*/ 3 w 81"/>
                <a:gd name="T3" fmla="*/ 6 h 81"/>
                <a:gd name="T4" fmla="*/ 1 w 81"/>
                <a:gd name="T5" fmla="*/ 81 h 81"/>
                <a:gd name="T6" fmla="*/ 79 w 81"/>
                <a:gd name="T7" fmla="*/ 81 h 81"/>
                <a:gd name="T8" fmla="*/ 81 w 81"/>
                <a:gd name="T9" fmla="*/ 40 h 81"/>
                <a:gd name="T10" fmla="*/ 80 w 81"/>
                <a:gd name="T11" fmla="*/ 6 h 81"/>
                <a:gd name="T12" fmla="*/ 80 w 81"/>
                <a:gd name="T13" fmla="*/ 0 h 81"/>
                <a:gd name="T14" fmla="*/ 4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4" y="0"/>
                  </a:moveTo>
                  <a:cubicBezTo>
                    <a:pt x="3" y="2"/>
                    <a:pt x="3" y="4"/>
                    <a:pt x="3" y="6"/>
                  </a:cubicBezTo>
                  <a:cubicBezTo>
                    <a:pt x="3" y="28"/>
                    <a:pt x="0" y="56"/>
                    <a:pt x="1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1" y="67"/>
                    <a:pt x="81" y="53"/>
                    <a:pt x="81" y="40"/>
                  </a:cubicBezTo>
                  <a:cubicBezTo>
                    <a:pt x="81" y="28"/>
                    <a:pt x="79" y="16"/>
                    <a:pt x="80" y="6"/>
                  </a:cubicBezTo>
                  <a:cubicBezTo>
                    <a:pt x="81" y="4"/>
                    <a:pt x="81" y="2"/>
                    <a:pt x="8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252"/>
            <p:cNvSpPr>
              <a:spLocks/>
            </p:cNvSpPr>
            <p:nvPr/>
          </p:nvSpPr>
          <p:spPr bwMode="auto">
            <a:xfrm>
              <a:off x="7825287" y="2796503"/>
              <a:ext cx="168680" cy="166846"/>
            </a:xfrm>
            <a:custGeom>
              <a:avLst/>
              <a:gdLst>
                <a:gd name="T0" fmla="*/ 4 w 82"/>
                <a:gd name="T1" fmla="*/ 0 h 81"/>
                <a:gd name="T2" fmla="*/ 4 w 82"/>
                <a:gd name="T3" fmla="*/ 3 h 81"/>
                <a:gd name="T4" fmla="*/ 2 w 82"/>
                <a:gd name="T5" fmla="*/ 81 h 81"/>
                <a:gd name="T6" fmla="*/ 80 w 82"/>
                <a:gd name="T7" fmla="*/ 81 h 81"/>
                <a:gd name="T8" fmla="*/ 82 w 82"/>
                <a:gd name="T9" fmla="*/ 37 h 81"/>
                <a:gd name="T10" fmla="*/ 81 w 82"/>
                <a:gd name="T11" fmla="*/ 3 h 81"/>
                <a:gd name="T12" fmla="*/ 81 w 82"/>
                <a:gd name="T13" fmla="*/ 0 h 81"/>
                <a:gd name="T14" fmla="*/ 4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4" y="0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1" y="66"/>
                    <a:pt x="82" y="51"/>
                    <a:pt x="82" y="37"/>
                  </a:cubicBezTo>
                  <a:cubicBezTo>
                    <a:pt x="82" y="25"/>
                    <a:pt x="80" y="13"/>
                    <a:pt x="81" y="3"/>
                  </a:cubicBezTo>
                  <a:cubicBezTo>
                    <a:pt x="81" y="2"/>
                    <a:pt x="81" y="1"/>
                    <a:pt x="81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253"/>
            <p:cNvSpPr>
              <a:spLocks/>
            </p:cNvSpPr>
            <p:nvPr/>
          </p:nvSpPr>
          <p:spPr bwMode="auto">
            <a:xfrm>
              <a:off x="7541099" y="2796503"/>
              <a:ext cx="165013" cy="166846"/>
            </a:xfrm>
            <a:custGeom>
              <a:avLst/>
              <a:gdLst>
                <a:gd name="T0" fmla="*/ 4 w 81"/>
                <a:gd name="T1" fmla="*/ 0 h 81"/>
                <a:gd name="T2" fmla="*/ 3 w 81"/>
                <a:gd name="T3" fmla="*/ 3 h 81"/>
                <a:gd name="T4" fmla="*/ 2 w 81"/>
                <a:gd name="T5" fmla="*/ 81 h 81"/>
                <a:gd name="T6" fmla="*/ 79 w 81"/>
                <a:gd name="T7" fmla="*/ 81 h 81"/>
                <a:gd name="T8" fmla="*/ 81 w 81"/>
                <a:gd name="T9" fmla="*/ 37 h 81"/>
                <a:gd name="T10" fmla="*/ 81 w 81"/>
                <a:gd name="T11" fmla="*/ 3 h 81"/>
                <a:gd name="T12" fmla="*/ 81 w 81"/>
                <a:gd name="T13" fmla="*/ 0 h 81"/>
                <a:gd name="T14" fmla="*/ 4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4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1" y="66"/>
                    <a:pt x="81" y="51"/>
                    <a:pt x="81" y="37"/>
                  </a:cubicBezTo>
                  <a:cubicBezTo>
                    <a:pt x="81" y="26"/>
                    <a:pt x="80" y="14"/>
                    <a:pt x="81" y="3"/>
                  </a:cubicBezTo>
                  <a:cubicBezTo>
                    <a:pt x="81" y="2"/>
                    <a:pt x="81" y="1"/>
                    <a:pt x="81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254"/>
            <p:cNvSpPr>
              <a:spLocks/>
            </p:cNvSpPr>
            <p:nvPr/>
          </p:nvSpPr>
          <p:spPr bwMode="auto">
            <a:xfrm>
              <a:off x="7971965" y="2796503"/>
              <a:ext cx="155846" cy="166846"/>
            </a:xfrm>
            <a:custGeom>
              <a:avLst/>
              <a:gdLst>
                <a:gd name="T0" fmla="*/ 0 w 76"/>
                <a:gd name="T1" fmla="*/ 0 h 81"/>
                <a:gd name="T2" fmla="*/ 3 w 76"/>
                <a:gd name="T3" fmla="*/ 81 h 81"/>
                <a:gd name="T4" fmla="*/ 75 w 76"/>
                <a:gd name="T5" fmla="*/ 81 h 81"/>
                <a:gd name="T6" fmla="*/ 76 w 76"/>
                <a:gd name="T7" fmla="*/ 0 h 81"/>
                <a:gd name="T8" fmla="*/ 0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0" y="0"/>
                  </a:moveTo>
                  <a:cubicBezTo>
                    <a:pt x="0" y="23"/>
                    <a:pt x="3" y="58"/>
                    <a:pt x="3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41"/>
                    <a:pt x="75" y="16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255"/>
            <p:cNvSpPr>
              <a:spLocks/>
            </p:cNvSpPr>
            <p:nvPr/>
          </p:nvSpPr>
          <p:spPr bwMode="auto">
            <a:xfrm>
              <a:off x="7684110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1" y="23"/>
                    <a:pt x="3" y="59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4" y="41"/>
                    <a:pt x="76" y="16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256"/>
            <p:cNvSpPr>
              <a:spLocks/>
            </p:cNvSpPr>
            <p:nvPr/>
          </p:nvSpPr>
          <p:spPr bwMode="auto">
            <a:xfrm>
              <a:off x="7497095" y="2796503"/>
              <a:ext cx="64172" cy="166846"/>
            </a:xfrm>
            <a:custGeom>
              <a:avLst/>
              <a:gdLst>
                <a:gd name="T0" fmla="*/ 30 w 31"/>
                <a:gd name="T1" fmla="*/ 81 h 81"/>
                <a:gd name="T2" fmla="*/ 31 w 31"/>
                <a:gd name="T3" fmla="*/ 0 h 81"/>
                <a:gd name="T4" fmla="*/ 0 w 31"/>
                <a:gd name="T5" fmla="*/ 0 h 81"/>
                <a:gd name="T6" fmla="*/ 0 w 31"/>
                <a:gd name="T7" fmla="*/ 81 h 81"/>
                <a:gd name="T8" fmla="*/ 30 w 31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81">
                  <a:moveTo>
                    <a:pt x="30" y="81"/>
                  </a:moveTo>
                  <a:cubicBezTo>
                    <a:pt x="29" y="40"/>
                    <a:pt x="31" y="15"/>
                    <a:pt x="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0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257"/>
            <p:cNvSpPr>
              <a:spLocks/>
            </p:cNvSpPr>
            <p:nvPr/>
          </p:nvSpPr>
          <p:spPr bwMode="auto">
            <a:xfrm>
              <a:off x="8476171" y="2796503"/>
              <a:ext cx="155846" cy="166846"/>
            </a:xfrm>
            <a:custGeom>
              <a:avLst/>
              <a:gdLst>
                <a:gd name="T0" fmla="*/ 1 w 76"/>
                <a:gd name="T1" fmla="*/ 0 h 81"/>
                <a:gd name="T2" fmla="*/ 4 w 76"/>
                <a:gd name="T3" fmla="*/ 81 h 81"/>
                <a:gd name="T4" fmla="*/ 75 w 76"/>
                <a:gd name="T5" fmla="*/ 81 h 81"/>
                <a:gd name="T6" fmla="*/ 76 w 76"/>
                <a:gd name="T7" fmla="*/ 0 h 81"/>
                <a:gd name="T8" fmla="*/ 1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1" y="0"/>
                  </a:moveTo>
                  <a:cubicBezTo>
                    <a:pt x="0" y="19"/>
                    <a:pt x="3" y="56"/>
                    <a:pt x="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7"/>
                    <a:pt x="76" y="13"/>
                    <a:pt x="76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258"/>
            <p:cNvSpPr>
              <a:spLocks/>
            </p:cNvSpPr>
            <p:nvPr/>
          </p:nvSpPr>
          <p:spPr bwMode="auto">
            <a:xfrm>
              <a:off x="9150890" y="2796503"/>
              <a:ext cx="73339" cy="166846"/>
            </a:xfrm>
            <a:custGeom>
              <a:avLst/>
              <a:gdLst>
                <a:gd name="T0" fmla="*/ 4 w 36"/>
                <a:gd name="T1" fmla="*/ 0 h 81"/>
                <a:gd name="T2" fmla="*/ 4 w 36"/>
                <a:gd name="T3" fmla="*/ 8 h 81"/>
                <a:gd name="T4" fmla="*/ 2 w 36"/>
                <a:gd name="T5" fmla="*/ 81 h 81"/>
                <a:gd name="T6" fmla="*/ 36 w 36"/>
                <a:gd name="T7" fmla="*/ 81 h 81"/>
                <a:gd name="T8" fmla="*/ 36 w 36"/>
                <a:gd name="T9" fmla="*/ 0 h 81"/>
                <a:gd name="T10" fmla="*/ 4 w 3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81">
                  <a:moveTo>
                    <a:pt x="4" y="0"/>
                  </a:moveTo>
                  <a:cubicBezTo>
                    <a:pt x="4" y="3"/>
                    <a:pt x="4" y="6"/>
                    <a:pt x="4" y="8"/>
                  </a:cubicBezTo>
                  <a:cubicBezTo>
                    <a:pt x="3" y="29"/>
                    <a:pt x="0" y="57"/>
                    <a:pt x="2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259"/>
            <p:cNvSpPr>
              <a:spLocks/>
            </p:cNvSpPr>
            <p:nvPr/>
          </p:nvSpPr>
          <p:spPr bwMode="auto">
            <a:xfrm>
              <a:off x="8879536" y="2796503"/>
              <a:ext cx="163180" cy="166846"/>
            </a:xfrm>
            <a:custGeom>
              <a:avLst/>
              <a:gdLst>
                <a:gd name="T0" fmla="*/ 3 w 80"/>
                <a:gd name="T1" fmla="*/ 0 h 81"/>
                <a:gd name="T2" fmla="*/ 3 w 80"/>
                <a:gd name="T3" fmla="*/ 12 h 81"/>
                <a:gd name="T4" fmla="*/ 1 w 80"/>
                <a:gd name="T5" fmla="*/ 81 h 81"/>
                <a:gd name="T6" fmla="*/ 78 w 80"/>
                <a:gd name="T7" fmla="*/ 81 h 81"/>
                <a:gd name="T8" fmla="*/ 80 w 80"/>
                <a:gd name="T9" fmla="*/ 44 h 81"/>
                <a:gd name="T10" fmla="*/ 79 w 80"/>
                <a:gd name="T11" fmla="*/ 12 h 81"/>
                <a:gd name="T12" fmla="*/ 78 w 80"/>
                <a:gd name="T13" fmla="*/ 0 h 81"/>
                <a:gd name="T14" fmla="*/ 3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3" y="0"/>
                  </a:moveTo>
                  <a:cubicBezTo>
                    <a:pt x="3" y="4"/>
                    <a:pt x="3" y="8"/>
                    <a:pt x="3" y="12"/>
                  </a:cubicBezTo>
                  <a:cubicBezTo>
                    <a:pt x="2" y="32"/>
                    <a:pt x="0" y="58"/>
                    <a:pt x="1" y="8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79" y="68"/>
                    <a:pt x="80" y="56"/>
                    <a:pt x="80" y="44"/>
                  </a:cubicBezTo>
                  <a:cubicBezTo>
                    <a:pt x="80" y="33"/>
                    <a:pt x="78" y="22"/>
                    <a:pt x="79" y="12"/>
                  </a:cubicBezTo>
                  <a:cubicBezTo>
                    <a:pt x="80" y="7"/>
                    <a:pt x="79" y="4"/>
                    <a:pt x="78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260"/>
            <p:cNvSpPr>
              <a:spLocks/>
            </p:cNvSpPr>
            <p:nvPr/>
          </p:nvSpPr>
          <p:spPr bwMode="auto">
            <a:xfrm>
              <a:off x="8619182" y="2796503"/>
              <a:ext cx="163180" cy="166846"/>
            </a:xfrm>
            <a:custGeom>
              <a:avLst/>
              <a:gdLst>
                <a:gd name="T0" fmla="*/ 3 w 80"/>
                <a:gd name="T1" fmla="*/ 0 h 81"/>
                <a:gd name="T2" fmla="*/ 3 w 80"/>
                <a:gd name="T3" fmla="*/ 13 h 81"/>
                <a:gd name="T4" fmla="*/ 1 w 80"/>
                <a:gd name="T5" fmla="*/ 81 h 81"/>
                <a:gd name="T6" fmla="*/ 78 w 80"/>
                <a:gd name="T7" fmla="*/ 81 h 81"/>
                <a:gd name="T8" fmla="*/ 80 w 80"/>
                <a:gd name="T9" fmla="*/ 45 h 81"/>
                <a:gd name="T10" fmla="*/ 79 w 80"/>
                <a:gd name="T11" fmla="*/ 13 h 81"/>
                <a:gd name="T12" fmla="*/ 77 w 80"/>
                <a:gd name="T13" fmla="*/ 0 h 81"/>
                <a:gd name="T14" fmla="*/ 3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3" y="0"/>
                  </a:moveTo>
                  <a:cubicBezTo>
                    <a:pt x="3" y="4"/>
                    <a:pt x="3" y="9"/>
                    <a:pt x="3" y="13"/>
                  </a:cubicBezTo>
                  <a:cubicBezTo>
                    <a:pt x="2" y="33"/>
                    <a:pt x="0" y="58"/>
                    <a:pt x="1" y="8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79" y="69"/>
                    <a:pt x="80" y="57"/>
                    <a:pt x="80" y="45"/>
                  </a:cubicBezTo>
                  <a:cubicBezTo>
                    <a:pt x="80" y="34"/>
                    <a:pt x="78" y="23"/>
                    <a:pt x="79" y="13"/>
                  </a:cubicBezTo>
                  <a:cubicBezTo>
                    <a:pt x="79" y="8"/>
                    <a:pt x="79" y="4"/>
                    <a:pt x="7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261"/>
            <p:cNvSpPr>
              <a:spLocks/>
            </p:cNvSpPr>
            <p:nvPr/>
          </p:nvSpPr>
          <p:spPr bwMode="auto">
            <a:xfrm>
              <a:off x="8371662" y="2796503"/>
              <a:ext cx="130177" cy="166846"/>
            </a:xfrm>
            <a:custGeom>
              <a:avLst/>
              <a:gdLst>
                <a:gd name="T0" fmla="*/ 0 w 63"/>
                <a:gd name="T1" fmla="*/ 0 h 81"/>
                <a:gd name="T2" fmla="*/ 0 w 63"/>
                <a:gd name="T3" fmla="*/ 81 h 81"/>
                <a:gd name="T4" fmla="*/ 62 w 63"/>
                <a:gd name="T5" fmla="*/ 81 h 81"/>
                <a:gd name="T6" fmla="*/ 63 w 63"/>
                <a:gd name="T7" fmla="*/ 45 h 81"/>
                <a:gd name="T8" fmla="*/ 62 w 63"/>
                <a:gd name="T9" fmla="*/ 13 h 81"/>
                <a:gd name="T10" fmla="*/ 61 w 63"/>
                <a:gd name="T11" fmla="*/ 0 h 81"/>
                <a:gd name="T12" fmla="*/ 0 w 63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3" y="69"/>
                    <a:pt x="63" y="57"/>
                    <a:pt x="63" y="45"/>
                  </a:cubicBezTo>
                  <a:cubicBezTo>
                    <a:pt x="63" y="34"/>
                    <a:pt x="61" y="23"/>
                    <a:pt x="62" y="13"/>
                  </a:cubicBezTo>
                  <a:cubicBezTo>
                    <a:pt x="63" y="8"/>
                    <a:pt x="62" y="4"/>
                    <a:pt x="6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262"/>
            <p:cNvSpPr>
              <a:spLocks/>
            </p:cNvSpPr>
            <p:nvPr/>
          </p:nvSpPr>
          <p:spPr bwMode="auto">
            <a:xfrm>
              <a:off x="9015213" y="2796503"/>
              <a:ext cx="157679" cy="166846"/>
            </a:xfrm>
            <a:custGeom>
              <a:avLst/>
              <a:gdLst>
                <a:gd name="T0" fmla="*/ 2 w 77"/>
                <a:gd name="T1" fmla="*/ 0 h 81"/>
                <a:gd name="T2" fmla="*/ 5 w 77"/>
                <a:gd name="T3" fmla="*/ 81 h 81"/>
                <a:gd name="T4" fmla="*/ 75 w 77"/>
                <a:gd name="T5" fmla="*/ 81 h 81"/>
                <a:gd name="T6" fmla="*/ 77 w 77"/>
                <a:gd name="T7" fmla="*/ 0 h 81"/>
                <a:gd name="T8" fmla="*/ 2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2" y="0"/>
                  </a:moveTo>
                  <a:cubicBezTo>
                    <a:pt x="0" y="18"/>
                    <a:pt x="3" y="56"/>
                    <a:pt x="5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7"/>
                    <a:pt x="77" y="13"/>
                    <a:pt x="77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263"/>
            <p:cNvSpPr>
              <a:spLocks/>
            </p:cNvSpPr>
            <p:nvPr/>
          </p:nvSpPr>
          <p:spPr bwMode="auto">
            <a:xfrm>
              <a:off x="8743858" y="2796503"/>
              <a:ext cx="157679" cy="166846"/>
            </a:xfrm>
            <a:custGeom>
              <a:avLst/>
              <a:gdLst>
                <a:gd name="T0" fmla="*/ 1 w 77"/>
                <a:gd name="T1" fmla="*/ 0 h 81"/>
                <a:gd name="T2" fmla="*/ 4 w 77"/>
                <a:gd name="T3" fmla="*/ 81 h 81"/>
                <a:gd name="T4" fmla="*/ 75 w 77"/>
                <a:gd name="T5" fmla="*/ 81 h 81"/>
                <a:gd name="T6" fmla="*/ 77 w 77"/>
                <a:gd name="T7" fmla="*/ 0 h 81"/>
                <a:gd name="T8" fmla="*/ 1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1" y="0"/>
                  </a:moveTo>
                  <a:cubicBezTo>
                    <a:pt x="0" y="18"/>
                    <a:pt x="3" y="56"/>
                    <a:pt x="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7"/>
                    <a:pt x="77" y="13"/>
                    <a:pt x="77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264"/>
            <p:cNvSpPr>
              <a:spLocks/>
            </p:cNvSpPr>
            <p:nvPr/>
          </p:nvSpPr>
          <p:spPr bwMode="auto">
            <a:xfrm>
              <a:off x="6516185" y="2796503"/>
              <a:ext cx="135677" cy="166846"/>
            </a:xfrm>
            <a:custGeom>
              <a:avLst/>
              <a:gdLst>
                <a:gd name="T0" fmla="*/ 4 w 66"/>
                <a:gd name="T1" fmla="*/ 0 h 81"/>
                <a:gd name="T2" fmla="*/ 4 w 66"/>
                <a:gd name="T3" fmla="*/ 0 h 81"/>
                <a:gd name="T4" fmla="*/ 2 w 66"/>
                <a:gd name="T5" fmla="*/ 81 h 81"/>
                <a:gd name="T6" fmla="*/ 66 w 66"/>
                <a:gd name="T7" fmla="*/ 81 h 81"/>
                <a:gd name="T8" fmla="*/ 66 w 66"/>
                <a:gd name="T9" fmla="*/ 0 h 81"/>
                <a:gd name="T10" fmla="*/ 4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24"/>
                    <a:pt x="0" y="55"/>
                    <a:pt x="2" y="81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265"/>
            <p:cNvSpPr>
              <a:spLocks/>
            </p:cNvSpPr>
            <p:nvPr/>
          </p:nvSpPr>
          <p:spPr bwMode="auto">
            <a:xfrm>
              <a:off x="6378675" y="2796503"/>
              <a:ext cx="166847" cy="166846"/>
            </a:xfrm>
            <a:custGeom>
              <a:avLst/>
              <a:gdLst>
                <a:gd name="T0" fmla="*/ 3 w 82"/>
                <a:gd name="T1" fmla="*/ 0 h 81"/>
                <a:gd name="T2" fmla="*/ 3 w 82"/>
                <a:gd name="T3" fmla="*/ 2 h 81"/>
                <a:gd name="T4" fmla="*/ 1 w 82"/>
                <a:gd name="T5" fmla="*/ 81 h 81"/>
                <a:gd name="T6" fmla="*/ 80 w 82"/>
                <a:gd name="T7" fmla="*/ 81 h 81"/>
                <a:gd name="T8" fmla="*/ 82 w 82"/>
                <a:gd name="T9" fmla="*/ 36 h 81"/>
                <a:gd name="T10" fmla="*/ 81 w 82"/>
                <a:gd name="T11" fmla="*/ 2 h 81"/>
                <a:gd name="T12" fmla="*/ 81 w 82"/>
                <a:gd name="T13" fmla="*/ 0 h 81"/>
                <a:gd name="T14" fmla="*/ 3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5"/>
                    <a:pt x="0" y="55"/>
                    <a:pt x="1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1" y="66"/>
                    <a:pt x="82" y="51"/>
                    <a:pt x="82" y="36"/>
                  </a:cubicBezTo>
                  <a:cubicBezTo>
                    <a:pt x="82" y="24"/>
                    <a:pt x="80" y="12"/>
                    <a:pt x="81" y="2"/>
                  </a:cubicBezTo>
                  <a:cubicBezTo>
                    <a:pt x="81" y="1"/>
                    <a:pt x="81" y="1"/>
                    <a:pt x="81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266"/>
            <p:cNvSpPr>
              <a:spLocks/>
            </p:cNvSpPr>
            <p:nvPr/>
          </p:nvSpPr>
          <p:spPr bwMode="auto">
            <a:xfrm>
              <a:off x="6094486" y="2796503"/>
              <a:ext cx="170514" cy="166846"/>
            </a:xfrm>
            <a:custGeom>
              <a:avLst/>
              <a:gdLst>
                <a:gd name="T0" fmla="*/ 4 w 83"/>
                <a:gd name="T1" fmla="*/ 0 h 81"/>
                <a:gd name="T2" fmla="*/ 3 w 83"/>
                <a:gd name="T3" fmla="*/ 81 h 81"/>
                <a:gd name="T4" fmla="*/ 80 w 83"/>
                <a:gd name="T5" fmla="*/ 81 h 81"/>
                <a:gd name="T6" fmla="*/ 83 w 83"/>
                <a:gd name="T7" fmla="*/ 33 h 81"/>
                <a:gd name="T8" fmla="*/ 82 w 83"/>
                <a:gd name="T9" fmla="*/ 0 h 81"/>
                <a:gd name="T10" fmla="*/ 4 w 8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1">
                  <a:moveTo>
                    <a:pt x="4" y="0"/>
                  </a:moveTo>
                  <a:cubicBezTo>
                    <a:pt x="3" y="24"/>
                    <a:pt x="0" y="55"/>
                    <a:pt x="3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2" y="65"/>
                    <a:pt x="83" y="49"/>
                    <a:pt x="83" y="33"/>
                  </a:cubicBezTo>
                  <a:cubicBezTo>
                    <a:pt x="83" y="22"/>
                    <a:pt x="81" y="10"/>
                    <a:pt x="8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267"/>
            <p:cNvSpPr>
              <a:spLocks/>
            </p:cNvSpPr>
            <p:nvPr/>
          </p:nvSpPr>
          <p:spPr bwMode="auto">
            <a:xfrm>
              <a:off x="5804797" y="2796503"/>
              <a:ext cx="170514" cy="166846"/>
            </a:xfrm>
            <a:custGeom>
              <a:avLst/>
              <a:gdLst>
                <a:gd name="T0" fmla="*/ 4 w 83"/>
                <a:gd name="T1" fmla="*/ 0 h 81"/>
                <a:gd name="T2" fmla="*/ 3 w 83"/>
                <a:gd name="T3" fmla="*/ 81 h 81"/>
                <a:gd name="T4" fmla="*/ 80 w 83"/>
                <a:gd name="T5" fmla="*/ 81 h 81"/>
                <a:gd name="T6" fmla="*/ 83 w 83"/>
                <a:gd name="T7" fmla="*/ 33 h 81"/>
                <a:gd name="T8" fmla="*/ 82 w 83"/>
                <a:gd name="T9" fmla="*/ 0 h 81"/>
                <a:gd name="T10" fmla="*/ 4 w 8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1">
                  <a:moveTo>
                    <a:pt x="4" y="0"/>
                  </a:moveTo>
                  <a:cubicBezTo>
                    <a:pt x="3" y="24"/>
                    <a:pt x="0" y="55"/>
                    <a:pt x="3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2" y="65"/>
                    <a:pt x="83" y="49"/>
                    <a:pt x="83" y="33"/>
                  </a:cubicBezTo>
                  <a:cubicBezTo>
                    <a:pt x="83" y="22"/>
                    <a:pt x="81" y="10"/>
                    <a:pt x="8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268"/>
            <p:cNvSpPr>
              <a:spLocks/>
            </p:cNvSpPr>
            <p:nvPr/>
          </p:nvSpPr>
          <p:spPr bwMode="auto">
            <a:xfrm>
              <a:off x="6242998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0" y="24"/>
                    <a:pt x="3" y="60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42"/>
                    <a:pt x="76" y="16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269"/>
            <p:cNvSpPr>
              <a:spLocks/>
            </p:cNvSpPr>
            <p:nvPr/>
          </p:nvSpPr>
          <p:spPr bwMode="auto">
            <a:xfrm>
              <a:off x="5953309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0" y="25"/>
                    <a:pt x="3" y="60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42"/>
                    <a:pt x="76" y="17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270"/>
            <p:cNvSpPr>
              <a:spLocks/>
            </p:cNvSpPr>
            <p:nvPr/>
          </p:nvSpPr>
          <p:spPr bwMode="auto">
            <a:xfrm>
              <a:off x="5762627" y="2796503"/>
              <a:ext cx="66005" cy="166846"/>
            </a:xfrm>
            <a:custGeom>
              <a:avLst/>
              <a:gdLst>
                <a:gd name="T0" fmla="*/ 31 w 32"/>
                <a:gd name="T1" fmla="*/ 81 h 81"/>
                <a:gd name="T2" fmla="*/ 32 w 32"/>
                <a:gd name="T3" fmla="*/ 0 h 81"/>
                <a:gd name="T4" fmla="*/ 0 w 32"/>
                <a:gd name="T5" fmla="*/ 0 h 81"/>
                <a:gd name="T6" fmla="*/ 0 w 32"/>
                <a:gd name="T7" fmla="*/ 81 h 81"/>
                <a:gd name="T8" fmla="*/ 31 w 32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1">
                  <a:moveTo>
                    <a:pt x="31" y="81"/>
                  </a:moveTo>
                  <a:cubicBezTo>
                    <a:pt x="29" y="41"/>
                    <a:pt x="31" y="16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271"/>
            <p:cNvSpPr>
              <a:spLocks/>
            </p:cNvSpPr>
            <p:nvPr/>
          </p:nvSpPr>
          <p:spPr bwMode="auto">
            <a:xfrm>
              <a:off x="6754537" y="2796503"/>
              <a:ext cx="157679" cy="166846"/>
            </a:xfrm>
            <a:custGeom>
              <a:avLst/>
              <a:gdLst>
                <a:gd name="T0" fmla="*/ 1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1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4" y="39"/>
                    <a:pt x="77" y="14"/>
                    <a:pt x="77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272"/>
            <p:cNvSpPr>
              <a:spLocks/>
            </p:cNvSpPr>
            <p:nvPr/>
          </p:nvSpPr>
          <p:spPr bwMode="auto">
            <a:xfrm>
              <a:off x="7434757" y="2796503"/>
              <a:ext cx="77006" cy="166846"/>
            </a:xfrm>
            <a:custGeom>
              <a:avLst/>
              <a:gdLst>
                <a:gd name="T0" fmla="*/ 4 w 37"/>
                <a:gd name="T1" fmla="*/ 0 h 81"/>
                <a:gd name="T2" fmla="*/ 3 w 37"/>
                <a:gd name="T3" fmla="*/ 4 h 81"/>
                <a:gd name="T4" fmla="*/ 2 w 37"/>
                <a:gd name="T5" fmla="*/ 81 h 81"/>
                <a:gd name="T6" fmla="*/ 37 w 37"/>
                <a:gd name="T7" fmla="*/ 81 h 81"/>
                <a:gd name="T8" fmla="*/ 36 w 37"/>
                <a:gd name="T9" fmla="*/ 0 h 81"/>
                <a:gd name="T10" fmla="*/ 4 w 37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1">
                  <a:moveTo>
                    <a:pt x="4" y="0"/>
                  </a:moveTo>
                  <a:cubicBezTo>
                    <a:pt x="4" y="1"/>
                    <a:pt x="3" y="3"/>
                    <a:pt x="3" y="4"/>
                  </a:cubicBezTo>
                  <a:cubicBezTo>
                    <a:pt x="3" y="27"/>
                    <a:pt x="0" y="56"/>
                    <a:pt x="2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273"/>
            <p:cNvSpPr>
              <a:spLocks/>
            </p:cNvSpPr>
            <p:nvPr/>
          </p:nvSpPr>
          <p:spPr bwMode="auto">
            <a:xfrm>
              <a:off x="7159736" y="2796503"/>
              <a:ext cx="166847" cy="166846"/>
            </a:xfrm>
            <a:custGeom>
              <a:avLst/>
              <a:gdLst>
                <a:gd name="T0" fmla="*/ 3 w 81"/>
                <a:gd name="T1" fmla="*/ 0 h 81"/>
                <a:gd name="T2" fmla="*/ 3 w 81"/>
                <a:gd name="T3" fmla="*/ 7 h 81"/>
                <a:gd name="T4" fmla="*/ 1 w 81"/>
                <a:gd name="T5" fmla="*/ 81 h 81"/>
                <a:gd name="T6" fmla="*/ 79 w 81"/>
                <a:gd name="T7" fmla="*/ 81 h 81"/>
                <a:gd name="T8" fmla="*/ 81 w 81"/>
                <a:gd name="T9" fmla="*/ 40 h 81"/>
                <a:gd name="T10" fmla="*/ 80 w 81"/>
                <a:gd name="T11" fmla="*/ 7 h 81"/>
                <a:gd name="T12" fmla="*/ 80 w 81"/>
                <a:gd name="T13" fmla="*/ 0 h 81"/>
                <a:gd name="T14" fmla="*/ 3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3" y="0"/>
                  </a:moveTo>
                  <a:cubicBezTo>
                    <a:pt x="3" y="2"/>
                    <a:pt x="3" y="5"/>
                    <a:pt x="3" y="7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0" y="67"/>
                    <a:pt x="81" y="53"/>
                    <a:pt x="81" y="40"/>
                  </a:cubicBezTo>
                  <a:cubicBezTo>
                    <a:pt x="81" y="29"/>
                    <a:pt x="79" y="18"/>
                    <a:pt x="80" y="7"/>
                  </a:cubicBezTo>
                  <a:cubicBezTo>
                    <a:pt x="81" y="5"/>
                    <a:pt x="80" y="2"/>
                    <a:pt x="8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274"/>
            <p:cNvSpPr>
              <a:spLocks/>
            </p:cNvSpPr>
            <p:nvPr/>
          </p:nvSpPr>
          <p:spPr bwMode="auto">
            <a:xfrm>
              <a:off x="6895715" y="2796503"/>
              <a:ext cx="166847" cy="166846"/>
            </a:xfrm>
            <a:custGeom>
              <a:avLst/>
              <a:gdLst>
                <a:gd name="T0" fmla="*/ 4 w 81"/>
                <a:gd name="T1" fmla="*/ 0 h 81"/>
                <a:gd name="T2" fmla="*/ 3 w 81"/>
                <a:gd name="T3" fmla="*/ 9 h 81"/>
                <a:gd name="T4" fmla="*/ 2 w 81"/>
                <a:gd name="T5" fmla="*/ 81 h 81"/>
                <a:gd name="T6" fmla="*/ 79 w 81"/>
                <a:gd name="T7" fmla="*/ 81 h 81"/>
                <a:gd name="T8" fmla="*/ 81 w 81"/>
                <a:gd name="T9" fmla="*/ 41 h 81"/>
                <a:gd name="T10" fmla="*/ 81 w 81"/>
                <a:gd name="T11" fmla="*/ 9 h 81"/>
                <a:gd name="T12" fmla="*/ 80 w 81"/>
                <a:gd name="T13" fmla="*/ 0 h 81"/>
                <a:gd name="T14" fmla="*/ 4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4" y="0"/>
                  </a:moveTo>
                  <a:cubicBezTo>
                    <a:pt x="4" y="3"/>
                    <a:pt x="3" y="6"/>
                    <a:pt x="3" y="9"/>
                  </a:cubicBezTo>
                  <a:cubicBezTo>
                    <a:pt x="3" y="30"/>
                    <a:pt x="0" y="57"/>
                    <a:pt x="2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1" y="67"/>
                    <a:pt x="81" y="54"/>
                    <a:pt x="81" y="41"/>
                  </a:cubicBezTo>
                  <a:cubicBezTo>
                    <a:pt x="81" y="30"/>
                    <a:pt x="80" y="19"/>
                    <a:pt x="81" y="9"/>
                  </a:cubicBezTo>
                  <a:cubicBezTo>
                    <a:pt x="81" y="6"/>
                    <a:pt x="81" y="3"/>
                    <a:pt x="8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275"/>
            <p:cNvSpPr>
              <a:spLocks/>
            </p:cNvSpPr>
            <p:nvPr/>
          </p:nvSpPr>
          <p:spPr bwMode="auto">
            <a:xfrm>
              <a:off x="6648196" y="2796503"/>
              <a:ext cx="130177" cy="166846"/>
            </a:xfrm>
            <a:custGeom>
              <a:avLst/>
              <a:gdLst>
                <a:gd name="T0" fmla="*/ 0 w 63"/>
                <a:gd name="T1" fmla="*/ 0 h 81"/>
                <a:gd name="T2" fmla="*/ 0 w 63"/>
                <a:gd name="T3" fmla="*/ 81 h 81"/>
                <a:gd name="T4" fmla="*/ 61 w 63"/>
                <a:gd name="T5" fmla="*/ 81 h 81"/>
                <a:gd name="T6" fmla="*/ 63 w 63"/>
                <a:gd name="T7" fmla="*/ 41 h 81"/>
                <a:gd name="T8" fmla="*/ 63 w 63"/>
                <a:gd name="T9" fmla="*/ 9 h 81"/>
                <a:gd name="T10" fmla="*/ 62 w 63"/>
                <a:gd name="T11" fmla="*/ 0 h 81"/>
                <a:gd name="T12" fmla="*/ 0 w 63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3" y="68"/>
                    <a:pt x="63" y="54"/>
                    <a:pt x="63" y="41"/>
                  </a:cubicBezTo>
                  <a:cubicBezTo>
                    <a:pt x="63" y="30"/>
                    <a:pt x="62" y="19"/>
                    <a:pt x="63" y="9"/>
                  </a:cubicBezTo>
                  <a:cubicBezTo>
                    <a:pt x="63" y="6"/>
                    <a:pt x="63" y="3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276"/>
            <p:cNvSpPr>
              <a:spLocks/>
            </p:cNvSpPr>
            <p:nvPr/>
          </p:nvSpPr>
          <p:spPr bwMode="auto">
            <a:xfrm>
              <a:off x="7300913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5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9"/>
                    <a:pt x="76" y="14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277"/>
            <p:cNvSpPr>
              <a:spLocks/>
            </p:cNvSpPr>
            <p:nvPr/>
          </p:nvSpPr>
          <p:spPr bwMode="auto">
            <a:xfrm>
              <a:off x="7024059" y="2796503"/>
              <a:ext cx="159513" cy="166846"/>
            </a:xfrm>
            <a:custGeom>
              <a:avLst/>
              <a:gdLst>
                <a:gd name="T0" fmla="*/ 1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1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1" y="0"/>
                  </a:moveTo>
                  <a:cubicBezTo>
                    <a:pt x="0" y="21"/>
                    <a:pt x="3" y="57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4" y="39"/>
                    <a:pt x="77" y="14"/>
                    <a:pt x="77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9" name="组合 458"/>
          <p:cNvGrpSpPr/>
          <p:nvPr/>
        </p:nvGrpSpPr>
        <p:grpSpPr>
          <a:xfrm>
            <a:off x="-85027" y="6225302"/>
            <a:ext cx="9314055" cy="166846"/>
            <a:chOff x="-82061" y="3894652"/>
            <a:chExt cx="9314055" cy="166846"/>
          </a:xfrm>
        </p:grpSpPr>
        <p:sp>
          <p:nvSpPr>
            <p:cNvPr id="460" name="Freeform 278"/>
            <p:cNvSpPr>
              <a:spLocks/>
            </p:cNvSpPr>
            <p:nvPr/>
          </p:nvSpPr>
          <p:spPr bwMode="auto">
            <a:xfrm>
              <a:off x="6754969" y="3894652"/>
              <a:ext cx="126510" cy="166846"/>
            </a:xfrm>
            <a:custGeom>
              <a:avLst/>
              <a:gdLst>
                <a:gd name="T0" fmla="*/ 58 w 61"/>
                <a:gd name="T1" fmla="*/ 0 h 81"/>
                <a:gd name="T2" fmla="*/ 58 w 61"/>
                <a:gd name="T3" fmla="*/ 4 h 81"/>
                <a:gd name="T4" fmla="*/ 60 w 61"/>
                <a:gd name="T5" fmla="*/ 81 h 81"/>
                <a:gd name="T6" fmla="*/ 0 w 61"/>
                <a:gd name="T7" fmla="*/ 81 h 81"/>
                <a:gd name="T8" fmla="*/ 0 w 61"/>
                <a:gd name="T9" fmla="*/ 0 h 81"/>
                <a:gd name="T10" fmla="*/ 58 w 6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1">
                  <a:moveTo>
                    <a:pt x="58" y="0"/>
                  </a:moveTo>
                  <a:cubicBezTo>
                    <a:pt x="58" y="2"/>
                    <a:pt x="58" y="3"/>
                    <a:pt x="58" y="4"/>
                  </a:cubicBezTo>
                  <a:cubicBezTo>
                    <a:pt x="59" y="27"/>
                    <a:pt x="61" y="56"/>
                    <a:pt x="6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279"/>
            <p:cNvSpPr>
              <a:spLocks/>
            </p:cNvSpPr>
            <p:nvPr/>
          </p:nvSpPr>
          <p:spPr bwMode="auto">
            <a:xfrm>
              <a:off x="6853977" y="3894652"/>
              <a:ext cx="155846" cy="166846"/>
            </a:xfrm>
            <a:custGeom>
              <a:avLst/>
              <a:gdLst>
                <a:gd name="T0" fmla="*/ 73 w 76"/>
                <a:gd name="T1" fmla="*/ 0 h 81"/>
                <a:gd name="T2" fmla="*/ 73 w 76"/>
                <a:gd name="T3" fmla="*/ 6 h 81"/>
                <a:gd name="T4" fmla="*/ 75 w 76"/>
                <a:gd name="T5" fmla="*/ 81 h 81"/>
                <a:gd name="T6" fmla="*/ 1 w 76"/>
                <a:gd name="T7" fmla="*/ 81 h 81"/>
                <a:gd name="T8" fmla="*/ 0 w 76"/>
                <a:gd name="T9" fmla="*/ 40 h 81"/>
                <a:gd name="T10" fmla="*/ 0 w 76"/>
                <a:gd name="T11" fmla="*/ 6 h 81"/>
                <a:gd name="T12" fmla="*/ 0 w 76"/>
                <a:gd name="T13" fmla="*/ 0 h 81"/>
                <a:gd name="T14" fmla="*/ 73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73" y="0"/>
                  </a:moveTo>
                  <a:cubicBezTo>
                    <a:pt x="73" y="2"/>
                    <a:pt x="73" y="4"/>
                    <a:pt x="73" y="6"/>
                  </a:cubicBezTo>
                  <a:cubicBezTo>
                    <a:pt x="74" y="28"/>
                    <a:pt x="76" y="56"/>
                    <a:pt x="7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7"/>
                    <a:pt x="0" y="54"/>
                    <a:pt x="0" y="40"/>
                  </a:cubicBezTo>
                  <a:cubicBezTo>
                    <a:pt x="0" y="29"/>
                    <a:pt x="1" y="17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280"/>
            <p:cNvSpPr>
              <a:spLocks/>
            </p:cNvSpPr>
            <p:nvPr/>
          </p:nvSpPr>
          <p:spPr bwMode="auto">
            <a:xfrm>
              <a:off x="7116163" y="3894652"/>
              <a:ext cx="159513" cy="166846"/>
            </a:xfrm>
            <a:custGeom>
              <a:avLst/>
              <a:gdLst>
                <a:gd name="T0" fmla="*/ 74 w 77"/>
                <a:gd name="T1" fmla="*/ 0 h 81"/>
                <a:gd name="T2" fmla="*/ 74 w 77"/>
                <a:gd name="T3" fmla="*/ 3 h 81"/>
                <a:gd name="T4" fmla="*/ 76 w 77"/>
                <a:gd name="T5" fmla="*/ 81 h 81"/>
                <a:gd name="T6" fmla="*/ 2 w 77"/>
                <a:gd name="T7" fmla="*/ 81 h 81"/>
                <a:gd name="T8" fmla="*/ 0 w 77"/>
                <a:gd name="T9" fmla="*/ 37 h 81"/>
                <a:gd name="T10" fmla="*/ 1 w 77"/>
                <a:gd name="T11" fmla="*/ 3 h 81"/>
                <a:gd name="T12" fmla="*/ 1 w 77"/>
                <a:gd name="T13" fmla="*/ 0 h 81"/>
                <a:gd name="T14" fmla="*/ 74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4" y="0"/>
                  </a:moveTo>
                  <a:cubicBezTo>
                    <a:pt x="74" y="3"/>
                    <a:pt x="74" y="3"/>
                    <a:pt x="74" y="3"/>
                  </a:cubicBezTo>
                  <a:cubicBezTo>
                    <a:pt x="75" y="26"/>
                    <a:pt x="77" y="56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1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Freeform 281"/>
            <p:cNvSpPr>
              <a:spLocks/>
            </p:cNvSpPr>
            <p:nvPr/>
          </p:nvSpPr>
          <p:spPr bwMode="auto">
            <a:xfrm>
              <a:off x="7387518" y="3894652"/>
              <a:ext cx="159513" cy="166846"/>
            </a:xfrm>
            <a:custGeom>
              <a:avLst/>
              <a:gdLst>
                <a:gd name="T0" fmla="*/ 74 w 77"/>
                <a:gd name="T1" fmla="*/ 0 h 81"/>
                <a:gd name="T2" fmla="*/ 74 w 77"/>
                <a:gd name="T3" fmla="*/ 3 h 81"/>
                <a:gd name="T4" fmla="*/ 76 w 77"/>
                <a:gd name="T5" fmla="*/ 81 h 81"/>
                <a:gd name="T6" fmla="*/ 2 w 77"/>
                <a:gd name="T7" fmla="*/ 81 h 81"/>
                <a:gd name="T8" fmla="*/ 0 w 77"/>
                <a:gd name="T9" fmla="*/ 37 h 81"/>
                <a:gd name="T10" fmla="*/ 1 w 77"/>
                <a:gd name="T11" fmla="*/ 3 h 81"/>
                <a:gd name="T12" fmla="*/ 1 w 77"/>
                <a:gd name="T13" fmla="*/ 0 h 81"/>
                <a:gd name="T14" fmla="*/ 74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4" y="0"/>
                  </a:moveTo>
                  <a:cubicBezTo>
                    <a:pt x="74" y="3"/>
                    <a:pt x="74" y="3"/>
                    <a:pt x="74" y="3"/>
                  </a:cubicBezTo>
                  <a:cubicBezTo>
                    <a:pt x="75" y="26"/>
                    <a:pt x="77" y="56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2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282"/>
            <p:cNvSpPr>
              <a:spLocks/>
            </p:cNvSpPr>
            <p:nvPr/>
          </p:nvSpPr>
          <p:spPr bwMode="auto">
            <a:xfrm>
              <a:off x="6989654" y="3894652"/>
              <a:ext cx="148512" cy="166846"/>
            </a:xfrm>
            <a:custGeom>
              <a:avLst/>
              <a:gdLst>
                <a:gd name="T0" fmla="*/ 72 w 72"/>
                <a:gd name="T1" fmla="*/ 0 h 81"/>
                <a:gd name="T2" fmla="*/ 69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2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2" y="0"/>
                  </a:moveTo>
                  <a:cubicBezTo>
                    <a:pt x="72" y="23"/>
                    <a:pt x="70" y="58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1" y="16"/>
                    <a:pt x="0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283"/>
            <p:cNvSpPr>
              <a:spLocks/>
            </p:cNvSpPr>
            <p:nvPr/>
          </p:nvSpPr>
          <p:spPr bwMode="auto">
            <a:xfrm>
              <a:off x="7261009" y="3894652"/>
              <a:ext cx="148512" cy="166846"/>
            </a:xfrm>
            <a:custGeom>
              <a:avLst/>
              <a:gdLst>
                <a:gd name="T0" fmla="*/ 72 w 72"/>
                <a:gd name="T1" fmla="*/ 0 h 81"/>
                <a:gd name="T2" fmla="*/ 69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2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2" y="0"/>
                  </a:moveTo>
                  <a:cubicBezTo>
                    <a:pt x="72" y="23"/>
                    <a:pt x="70" y="59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1" y="16"/>
                    <a:pt x="0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284"/>
            <p:cNvSpPr>
              <a:spLocks/>
            </p:cNvSpPr>
            <p:nvPr/>
          </p:nvSpPr>
          <p:spPr bwMode="auto">
            <a:xfrm>
              <a:off x="7525029" y="3894652"/>
              <a:ext cx="62338" cy="166846"/>
            </a:xfrm>
            <a:custGeom>
              <a:avLst/>
              <a:gdLst>
                <a:gd name="T0" fmla="*/ 2 w 30"/>
                <a:gd name="T1" fmla="*/ 81 h 81"/>
                <a:gd name="T2" fmla="*/ 0 w 30"/>
                <a:gd name="T3" fmla="*/ 0 h 81"/>
                <a:gd name="T4" fmla="*/ 30 w 30"/>
                <a:gd name="T5" fmla="*/ 0 h 81"/>
                <a:gd name="T6" fmla="*/ 30 w 30"/>
                <a:gd name="T7" fmla="*/ 81 h 81"/>
                <a:gd name="T8" fmla="*/ 2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2" y="81"/>
                  </a:moveTo>
                  <a:cubicBezTo>
                    <a:pt x="3" y="40"/>
                    <a:pt x="1" y="15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81"/>
                    <a:pt x="30" y="81"/>
                    <a:pt x="30" y="81"/>
                  </a:cubicBezTo>
                  <a:lnTo>
                    <a:pt x="2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285"/>
            <p:cNvSpPr>
              <a:spLocks/>
            </p:cNvSpPr>
            <p:nvPr/>
          </p:nvSpPr>
          <p:spPr bwMode="auto">
            <a:xfrm>
              <a:off x="6511117" y="3894652"/>
              <a:ext cx="148512" cy="166846"/>
            </a:xfrm>
            <a:custGeom>
              <a:avLst/>
              <a:gdLst>
                <a:gd name="T0" fmla="*/ 71 w 72"/>
                <a:gd name="T1" fmla="*/ 0 h 81"/>
                <a:gd name="T2" fmla="*/ 68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1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1" y="0"/>
                  </a:moveTo>
                  <a:cubicBezTo>
                    <a:pt x="72" y="19"/>
                    <a:pt x="69" y="56"/>
                    <a:pt x="68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286"/>
            <p:cNvSpPr>
              <a:spLocks/>
            </p:cNvSpPr>
            <p:nvPr/>
          </p:nvSpPr>
          <p:spPr bwMode="auto">
            <a:xfrm>
              <a:off x="5950073" y="3894652"/>
              <a:ext cx="69672" cy="166846"/>
            </a:xfrm>
            <a:custGeom>
              <a:avLst/>
              <a:gdLst>
                <a:gd name="T0" fmla="*/ 31 w 34"/>
                <a:gd name="T1" fmla="*/ 0 h 81"/>
                <a:gd name="T2" fmla="*/ 31 w 34"/>
                <a:gd name="T3" fmla="*/ 8 h 81"/>
                <a:gd name="T4" fmla="*/ 33 w 34"/>
                <a:gd name="T5" fmla="*/ 81 h 81"/>
                <a:gd name="T6" fmla="*/ 0 w 34"/>
                <a:gd name="T7" fmla="*/ 81 h 81"/>
                <a:gd name="T8" fmla="*/ 0 w 34"/>
                <a:gd name="T9" fmla="*/ 0 h 81"/>
                <a:gd name="T10" fmla="*/ 31 w 34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81">
                  <a:moveTo>
                    <a:pt x="31" y="0"/>
                  </a:moveTo>
                  <a:cubicBezTo>
                    <a:pt x="31" y="3"/>
                    <a:pt x="31" y="6"/>
                    <a:pt x="31" y="8"/>
                  </a:cubicBezTo>
                  <a:cubicBezTo>
                    <a:pt x="31" y="30"/>
                    <a:pt x="34" y="57"/>
                    <a:pt x="33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287"/>
            <p:cNvSpPr>
              <a:spLocks/>
            </p:cNvSpPr>
            <p:nvPr/>
          </p:nvSpPr>
          <p:spPr bwMode="auto">
            <a:xfrm>
              <a:off x="6122420" y="3894652"/>
              <a:ext cx="157679" cy="166846"/>
            </a:xfrm>
            <a:custGeom>
              <a:avLst/>
              <a:gdLst>
                <a:gd name="T0" fmla="*/ 72 w 76"/>
                <a:gd name="T1" fmla="*/ 0 h 81"/>
                <a:gd name="T2" fmla="*/ 73 w 76"/>
                <a:gd name="T3" fmla="*/ 12 h 81"/>
                <a:gd name="T4" fmla="*/ 75 w 76"/>
                <a:gd name="T5" fmla="*/ 81 h 81"/>
                <a:gd name="T6" fmla="*/ 1 w 76"/>
                <a:gd name="T7" fmla="*/ 81 h 81"/>
                <a:gd name="T8" fmla="*/ 0 w 76"/>
                <a:gd name="T9" fmla="*/ 44 h 81"/>
                <a:gd name="T10" fmla="*/ 0 w 76"/>
                <a:gd name="T11" fmla="*/ 12 h 81"/>
                <a:gd name="T12" fmla="*/ 2 w 76"/>
                <a:gd name="T13" fmla="*/ 0 h 81"/>
                <a:gd name="T14" fmla="*/ 72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72" y="0"/>
                  </a:moveTo>
                  <a:cubicBezTo>
                    <a:pt x="72" y="4"/>
                    <a:pt x="73" y="8"/>
                    <a:pt x="73" y="12"/>
                  </a:cubicBezTo>
                  <a:cubicBezTo>
                    <a:pt x="73" y="32"/>
                    <a:pt x="76" y="58"/>
                    <a:pt x="7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6"/>
                    <a:pt x="0" y="44"/>
                  </a:cubicBezTo>
                  <a:cubicBezTo>
                    <a:pt x="0" y="33"/>
                    <a:pt x="1" y="22"/>
                    <a:pt x="0" y="12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288"/>
            <p:cNvSpPr>
              <a:spLocks/>
            </p:cNvSpPr>
            <p:nvPr/>
          </p:nvSpPr>
          <p:spPr bwMode="auto">
            <a:xfrm>
              <a:off x="6369939" y="3894652"/>
              <a:ext cx="155846" cy="166846"/>
            </a:xfrm>
            <a:custGeom>
              <a:avLst/>
              <a:gdLst>
                <a:gd name="T0" fmla="*/ 73 w 76"/>
                <a:gd name="T1" fmla="*/ 0 h 81"/>
                <a:gd name="T2" fmla="*/ 73 w 76"/>
                <a:gd name="T3" fmla="*/ 13 h 81"/>
                <a:gd name="T4" fmla="*/ 75 w 76"/>
                <a:gd name="T5" fmla="*/ 81 h 81"/>
                <a:gd name="T6" fmla="*/ 2 w 76"/>
                <a:gd name="T7" fmla="*/ 81 h 81"/>
                <a:gd name="T8" fmla="*/ 0 w 76"/>
                <a:gd name="T9" fmla="*/ 45 h 81"/>
                <a:gd name="T10" fmla="*/ 1 w 76"/>
                <a:gd name="T11" fmla="*/ 13 h 81"/>
                <a:gd name="T12" fmla="*/ 2 w 76"/>
                <a:gd name="T13" fmla="*/ 0 h 81"/>
                <a:gd name="T14" fmla="*/ 73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73" y="0"/>
                  </a:moveTo>
                  <a:cubicBezTo>
                    <a:pt x="73" y="4"/>
                    <a:pt x="73" y="9"/>
                    <a:pt x="73" y="13"/>
                  </a:cubicBezTo>
                  <a:cubicBezTo>
                    <a:pt x="74" y="33"/>
                    <a:pt x="76" y="58"/>
                    <a:pt x="75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9"/>
                    <a:pt x="0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289"/>
            <p:cNvSpPr>
              <a:spLocks/>
            </p:cNvSpPr>
            <p:nvPr/>
          </p:nvSpPr>
          <p:spPr bwMode="auto">
            <a:xfrm>
              <a:off x="6633960" y="3894652"/>
              <a:ext cx="122843" cy="166846"/>
            </a:xfrm>
            <a:custGeom>
              <a:avLst/>
              <a:gdLst>
                <a:gd name="T0" fmla="*/ 60 w 60"/>
                <a:gd name="T1" fmla="*/ 0 h 81"/>
                <a:gd name="T2" fmla="*/ 60 w 60"/>
                <a:gd name="T3" fmla="*/ 81 h 81"/>
                <a:gd name="T4" fmla="*/ 2 w 60"/>
                <a:gd name="T5" fmla="*/ 81 h 81"/>
                <a:gd name="T6" fmla="*/ 0 w 60"/>
                <a:gd name="T7" fmla="*/ 45 h 81"/>
                <a:gd name="T8" fmla="*/ 1 w 60"/>
                <a:gd name="T9" fmla="*/ 13 h 81"/>
                <a:gd name="T10" fmla="*/ 3 w 60"/>
                <a:gd name="T11" fmla="*/ 0 h 81"/>
                <a:gd name="T12" fmla="*/ 60 w 6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1">
                  <a:moveTo>
                    <a:pt x="60" y="0"/>
                  </a:moveTo>
                  <a:cubicBezTo>
                    <a:pt x="60" y="81"/>
                    <a:pt x="60" y="81"/>
                    <a:pt x="6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9"/>
                    <a:pt x="1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1" y="8"/>
                    <a:pt x="2" y="4"/>
                    <a:pt x="3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290"/>
            <p:cNvSpPr>
              <a:spLocks/>
            </p:cNvSpPr>
            <p:nvPr/>
          </p:nvSpPr>
          <p:spPr bwMode="auto">
            <a:xfrm>
              <a:off x="5999577" y="3894652"/>
              <a:ext cx="148512" cy="166846"/>
            </a:xfrm>
            <a:custGeom>
              <a:avLst/>
              <a:gdLst>
                <a:gd name="T0" fmla="*/ 71 w 72"/>
                <a:gd name="T1" fmla="*/ 0 h 81"/>
                <a:gd name="T2" fmla="*/ 68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1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1" y="0"/>
                  </a:moveTo>
                  <a:cubicBezTo>
                    <a:pt x="72" y="19"/>
                    <a:pt x="70" y="56"/>
                    <a:pt x="68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291"/>
            <p:cNvSpPr>
              <a:spLocks/>
            </p:cNvSpPr>
            <p:nvPr/>
          </p:nvSpPr>
          <p:spPr bwMode="auto">
            <a:xfrm>
              <a:off x="6256264" y="3894652"/>
              <a:ext cx="150345" cy="166846"/>
            </a:xfrm>
            <a:custGeom>
              <a:avLst/>
              <a:gdLst>
                <a:gd name="T0" fmla="*/ 72 w 73"/>
                <a:gd name="T1" fmla="*/ 0 h 81"/>
                <a:gd name="T2" fmla="*/ 69 w 73"/>
                <a:gd name="T3" fmla="*/ 81 h 81"/>
                <a:gd name="T4" fmla="*/ 2 w 73"/>
                <a:gd name="T5" fmla="*/ 81 h 81"/>
                <a:gd name="T6" fmla="*/ 0 w 73"/>
                <a:gd name="T7" fmla="*/ 0 h 81"/>
                <a:gd name="T8" fmla="*/ 72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2" y="0"/>
                  </a:moveTo>
                  <a:cubicBezTo>
                    <a:pt x="73" y="19"/>
                    <a:pt x="70" y="56"/>
                    <a:pt x="6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292"/>
            <p:cNvSpPr>
              <a:spLocks/>
            </p:cNvSpPr>
            <p:nvPr/>
          </p:nvSpPr>
          <p:spPr bwMode="auto">
            <a:xfrm>
              <a:off x="8388595" y="3894652"/>
              <a:ext cx="128343" cy="166846"/>
            </a:xfrm>
            <a:custGeom>
              <a:avLst/>
              <a:gdLst>
                <a:gd name="T0" fmla="*/ 60 w 63"/>
                <a:gd name="T1" fmla="*/ 0 h 81"/>
                <a:gd name="T2" fmla="*/ 60 w 63"/>
                <a:gd name="T3" fmla="*/ 0 h 81"/>
                <a:gd name="T4" fmla="*/ 61 w 63"/>
                <a:gd name="T5" fmla="*/ 81 h 81"/>
                <a:gd name="T6" fmla="*/ 0 w 63"/>
                <a:gd name="T7" fmla="*/ 81 h 81"/>
                <a:gd name="T8" fmla="*/ 0 w 63"/>
                <a:gd name="T9" fmla="*/ 0 h 81"/>
                <a:gd name="T10" fmla="*/ 60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0" y="24"/>
                    <a:pt x="63" y="55"/>
                    <a:pt x="61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293"/>
            <p:cNvSpPr>
              <a:spLocks/>
            </p:cNvSpPr>
            <p:nvPr/>
          </p:nvSpPr>
          <p:spPr bwMode="auto">
            <a:xfrm>
              <a:off x="8489437" y="3894652"/>
              <a:ext cx="159513" cy="166846"/>
            </a:xfrm>
            <a:custGeom>
              <a:avLst/>
              <a:gdLst>
                <a:gd name="T0" fmla="*/ 75 w 78"/>
                <a:gd name="T1" fmla="*/ 0 h 81"/>
                <a:gd name="T2" fmla="*/ 75 w 78"/>
                <a:gd name="T3" fmla="*/ 2 h 81"/>
                <a:gd name="T4" fmla="*/ 76 w 78"/>
                <a:gd name="T5" fmla="*/ 81 h 81"/>
                <a:gd name="T6" fmla="*/ 2 w 78"/>
                <a:gd name="T7" fmla="*/ 81 h 81"/>
                <a:gd name="T8" fmla="*/ 0 w 78"/>
                <a:gd name="T9" fmla="*/ 36 h 81"/>
                <a:gd name="T10" fmla="*/ 1 w 78"/>
                <a:gd name="T11" fmla="*/ 2 h 81"/>
                <a:gd name="T12" fmla="*/ 1 w 78"/>
                <a:gd name="T13" fmla="*/ 0 h 81"/>
                <a:gd name="T14" fmla="*/ 75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75" y="0"/>
                  </a:moveTo>
                  <a:cubicBezTo>
                    <a:pt x="75" y="2"/>
                    <a:pt x="75" y="2"/>
                    <a:pt x="75" y="2"/>
                  </a:cubicBezTo>
                  <a:cubicBezTo>
                    <a:pt x="75" y="25"/>
                    <a:pt x="78" y="55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1"/>
                    <a:pt x="0" y="36"/>
                  </a:cubicBezTo>
                  <a:cubicBezTo>
                    <a:pt x="0" y="25"/>
                    <a:pt x="2" y="13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294"/>
            <p:cNvSpPr>
              <a:spLocks/>
            </p:cNvSpPr>
            <p:nvPr/>
          </p:nvSpPr>
          <p:spPr bwMode="auto">
            <a:xfrm>
              <a:off x="8755290" y="3894652"/>
              <a:ext cx="161346" cy="166846"/>
            </a:xfrm>
            <a:custGeom>
              <a:avLst/>
              <a:gdLst>
                <a:gd name="T0" fmla="*/ 75 w 78"/>
                <a:gd name="T1" fmla="*/ 0 h 81"/>
                <a:gd name="T2" fmla="*/ 76 w 78"/>
                <a:gd name="T3" fmla="*/ 81 h 81"/>
                <a:gd name="T4" fmla="*/ 2 w 78"/>
                <a:gd name="T5" fmla="*/ 81 h 81"/>
                <a:gd name="T6" fmla="*/ 0 w 78"/>
                <a:gd name="T7" fmla="*/ 33 h 81"/>
                <a:gd name="T8" fmla="*/ 1 w 78"/>
                <a:gd name="T9" fmla="*/ 0 h 81"/>
                <a:gd name="T10" fmla="*/ 75 w 7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1">
                  <a:moveTo>
                    <a:pt x="75" y="0"/>
                  </a:moveTo>
                  <a:cubicBezTo>
                    <a:pt x="75" y="24"/>
                    <a:pt x="78" y="55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1"/>
                    <a:pt x="1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295"/>
            <p:cNvSpPr>
              <a:spLocks/>
            </p:cNvSpPr>
            <p:nvPr/>
          </p:nvSpPr>
          <p:spPr bwMode="auto">
            <a:xfrm>
              <a:off x="9028479" y="3894652"/>
              <a:ext cx="163180" cy="166846"/>
            </a:xfrm>
            <a:custGeom>
              <a:avLst/>
              <a:gdLst>
                <a:gd name="T0" fmla="*/ 75 w 79"/>
                <a:gd name="T1" fmla="*/ 0 h 81"/>
                <a:gd name="T2" fmla="*/ 77 w 79"/>
                <a:gd name="T3" fmla="*/ 81 h 81"/>
                <a:gd name="T4" fmla="*/ 3 w 79"/>
                <a:gd name="T5" fmla="*/ 81 h 81"/>
                <a:gd name="T6" fmla="*/ 0 w 79"/>
                <a:gd name="T7" fmla="*/ 33 h 81"/>
                <a:gd name="T8" fmla="*/ 1 w 79"/>
                <a:gd name="T9" fmla="*/ 0 h 81"/>
                <a:gd name="T10" fmla="*/ 75 w 79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1">
                  <a:moveTo>
                    <a:pt x="75" y="0"/>
                  </a:moveTo>
                  <a:cubicBezTo>
                    <a:pt x="76" y="24"/>
                    <a:pt x="79" y="55"/>
                    <a:pt x="77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1" y="65"/>
                    <a:pt x="1" y="49"/>
                    <a:pt x="0" y="33"/>
                  </a:cubicBezTo>
                  <a:cubicBezTo>
                    <a:pt x="0" y="22"/>
                    <a:pt x="2" y="11"/>
                    <a:pt x="1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296"/>
            <p:cNvSpPr>
              <a:spLocks/>
            </p:cNvSpPr>
            <p:nvPr/>
          </p:nvSpPr>
          <p:spPr bwMode="auto">
            <a:xfrm>
              <a:off x="8626947" y="3894652"/>
              <a:ext cx="148512" cy="166846"/>
            </a:xfrm>
            <a:custGeom>
              <a:avLst/>
              <a:gdLst>
                <a:gd name="T0" fmla="*/ 73 w 73"/>
                <a:gd name="T1" fmla="*/ 0 h 81"/>
                <a:gd name="T2" fmla="*/ 70 w 73"/>
                <a:gd name="T3" fmla="*/ 81 h 81"/>
                <a:gd name="T4" fmla="*/ 1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4"/>
                    <a:pt x="70" y="60"/>
                    <a:pt x="7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42"/>
                    <a:pt x="1" y="17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297"/>
            <p:cNvSpPr>
              <a:spLocks/>
            </p:cNvSpPr>
            <p:nvPr/>
          </p:nvSpPr>
          <p:spPr bwMode="auto">
            <a:xfrm>
              <a:off x="8901968" y="3894652"/>
              <a:ext cx="148512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1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5"/>
                    <a:pt x="70" y="61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7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298"/>
            <p:cNvSpPr>
              <a:spLocks/>
            </p:cNvSpPr>
            <p:nvPr/>
          </p:nvSpPr>
          <p:spPr bwMode="auto">
            <a:xfrm>
              <a:off x="9169656" y="3894652"/>
              <a:ext cx="62338" cy="166846"/>
            </a:xfrm>
            <a:custGeom>
              <a:avLst/>
              <a:gdLst>
                <a:gd name="T0" fmla="*/ 1 w 30"/>
                <a:gd name="T1" fmla="*/ 81 h 81"/>
                <a:gd name="T2" fmla="*/ 0 w 30"/>
                <a:gd name="T3" fmla="*/ 0 h 81"/>
                <a:gd name="T4" fmla="*/ 30 w 30"/>
                <a:gd name="T5" fmla="*/ 0 h 81"/>
                <a:gd name="T6" fmla="*/ 30 w 30"/>
                <a:gd name="T7" fmla="*/ 81 h 81"/>
                <a:gd name="T8" fmla="*/ 1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1" y="81"/>
                  </a:moveTo>
                  <a:cubicBezTo>
                    <a:pt x="2" y="41"/>
                    <a:pt x="1" y="16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81"/>
                    <a:pt x="30" y="81"/>
                    <a:pt x="30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299"/>
            <p:cNvSpPr>
              <a:spLocks/>
            </p:cNvSpPr>
            <p:nvPr/>
          </p:nvSpPr>
          <p:spPr bwMode="auto">
            <a:xfrm>
              <a:off x="8141077" y="3894652"/>
              <a:ext cx="150345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1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1"/>
                    <a:pt x="70" y="58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39"/>
                    <a:pt x="1" y="15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300"/>
            <p:cNvSpPr>
              <a:spLocks/>
            </p:cNvSpPr>
            <p:nvPr/>
          </p:nvSpPr>
          <p:spPr bwMode="auto">
            <a:xfrm>
              <a:off x="7574532" y="3894652"/>
              <a:ext cx="71506" cy="166846"/>
            </a:xfrm>
            <a:custGeom>
              <a:avLst/>
              <a:gdLst>
                <a:gd name="T0" fmla="*/ 31 w 35"/>
                <a:gd name="T1" fmla="*/ 0 h 81"/>
                <a:gd name="T2" fmla="*/ 31 w 35"/>
                <a:gd name="T3" fmla="*/ 4 h 81"/>
                <a:gd name="T4" fmla="*/ 33 w 35"/>
                <a:gd name="T5" fmla="*/ 81 h 81"/>
                <a:gd name="T6" fmla="*/ 0 w 35"/>
                <a:gd name="T7" fmla="*/ 81 h 81"/>
                <a:gd name="T8" fmla="*/ 0 w 35"/>
                <a:gd name="T9" fmla="*/ 0 h 81"/>
                <a:gd name="T10" fmla="*/ 31 w 3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1">
                  <a:moveTo>
                    <a:pt x="31" y="0"/>
                  </a:moveTo>
                  <a:cubicBezTo>
                    <a:pt x="31" y="2"/>
                    <a:pt x="31" y="3"/>
                    <a:pt x="31" y="4"/>
                  </a:cubicBezTo>
                  <a:cubicBezTo>
                    <a:pt x="32" y="27"/>
                    <a:pt x="35" y="56"/>
                    <a:pt x="33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301"/>
            <p:cNvSpPr>
              <a:spLocks/>
            </p:cNvSpPr>
            <p:nvPr/>
          </p:nvSpPr>
          <p:spPr bwMode="auto">
            <a:xfrm>
              <a:off x="7748713" y="3894652"/>
              <a:ext cx="159513" cy="166846"/>
            </a:xfrm>
            <a:custGeom>
              <a:avLst/>
              <a:gdLst>
                <a:gd name="T0" fmla="*/ 73 w 77"/>
                <a:gd name="T1" fmla="*/ 0 h 81"/>
                <a:gd name="T2" fmla="*/ 74 w 77"/>
                <a:gd name="T3" fmla="*/ 8 h 81"/>
                <a:gd name="T4" fmla="*/ 75 w 77"/>
                <a:gd name="T5" fmla="*/ 81 h 81"/>
                <a:gd name="T6" fmla="*/ 2 w 77"/>
                <a:gd name="T7" fmla="*/ 81 h 81"/>
                <a:gd name="T8" fmla="*/ 0 w 77"/>
                <a:gd name="T9" fmla="*/ 40 h 81"/>
                <a:gd name="T10" fmla="*/ 0 w 77"/>
                <a:gd name="T11" fmla="*/ 8 h 81"/>
                <a:gd name="T12" fmla="*/ 1 w 77"/>
                <a:gd name="T13" fmla="*/ 0 h 81"/>
                <a:gd name="T14" fmla="*/ 7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3" y="0"/>
                  </a:moveTo>
                  <a:cubicBezTo>
                    <a:pt x="74" y="3"/>
                    <a:pt x="74" y="5"/>
                    <a:pt x="74" y="8"/>
                  </a:cubicBezTo>
                  <a:cubicBezTo>
                    <a:pt x="74" y="29"/>
                    <a:pt x="77" y="57"/>
                    <a:pt x="75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67"/>
                    <a:pt x="0" y="53"/>
                    <a:pt x="0" y="40"/>
                  </a:cubicBezTo>
                  <a:cubicBezTo>
                    <a:pt x="0" y="29"/>
                    <a:pt x="1" y="18"/>
                    <a:pt x="0" y="8"/>
                  </a:cubicBezTo>
                  <a:cubicBezTo>
                    <a:pt x="0" y="5"/>
                    <a:pt x="0" y="3"/>
                    <a:pt x="1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302"/>
            <p:cNvSpPr>
              <a:spLocks/>
            </p:cNvSpPr>
            <p:nvPr/>
          </p:nvSpPr>
          <p:spPr bwMode="auto">
            <a:xfrm>
              <a:off x="7999899" y="3894652"/>
              <a:ext cx="157679" cy="166846"/>
            </a:xfrm>
            <a:custGeom>
              <a:avLst/>
              <a:gdLst>
                <a:gd name="T0" fmla="*/ 73 w 77"/>
                <a:gd name="T1" fmla="*/ 0 h 81"/>
                <a:gd name="T2" fmla="*/ 74 w 77"/>
                <a:gd name="T3" fmla="*/ 9 h 81"/>
                <a:gd name="T4" fmla="*/ 75 w 77"/>
                <a:gd name="T5" fmla="*/ 81 h 81"/>
                <a:gd name="T6" fmla="*/ 2 w 77"/>
                <a:gd name="T7" fmla="*/ 81 h 81"/>
                <a:gd name="T8" fmla="*/ 0 w 77"/>
                <a:gd name="T9" fmla="*/ 41 h 81"/>
                <a:gd name="T10" fmla="*/ 0 w 77"/>
                <a:gd name="T11" fmla="*/ 9 h 81"/>
                <a:gd name="T12" fmla="*/ 1 w 77"/>
                <a:gd name="T13" fmla="*/ 0 h 81"/>
                <a:gd name="T14" fmla="*/ 7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3" y="0"/>
                  </a:moveTo>
                  <a:cubicBezTo>
                    <a:pt x="73" y="3"/>
                    <a:pt x="74" y="6"/>
                    <a:pt x="74" y="9"/>
                  </a:cubicBezTo>
                  <a:cubicBezTo>
                    <a:pt x="74" y="30"/>
                    <a:pt x="77" y="57"/>
                    <a:pt x="75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68"/>
                    <a:pt x="0" y="54"/>
                    <a:pt x="0" y="41"/>
                  </a:cubicBezTo>
                  <a:cubicBezTo>
                    <a:pt x="0" y="30"/>
                    <a:pt x="1" y="19"/>
                    <a:pt x="0" y="9"/>
                  </a:cubicBezTo>
                  <a:cubicBezTo>
                    <a:pt x="0" y="6"/>
                    <a:pt x="0" y="3"/>
                    <a:pt x="1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303"/>
            <p:cNvSpPr>
              <a:spLocks/>
            </p:cNvSpPr>
            <p:nvPr/>
          </p:nvSpPr>
          <p:spPr bwMode="auto">
            <a:xfrm>
              <a:off x="8267586" y="3894652"/>
              <a:ext cx="124676" cy="166846"/>
            </a:xfrm>
            <a:custGeom>
              <a:avLst/>
              <a:gdLst>
                <a:gd name="T0" fmla="*/ 61 w 61"/>
                <a:gd name="T1" fmla="*/ 0 h 81"/>
                <a:gd name="T2" fmla="*/ 61 w 61"/>
                <a:gd name="T3" fmla="*/ 81 h 81"/>
                <a:gd name="T4" fmla="*/ 2 w 61"/>
                <a:gd name="T5" fmla="*/ 81 h 81"/>
                <a:gd name="T6" fmla="*/ 1 w 61"/>
                <a:gd name="T7" fmla="*/ 41 h 81"/>
                <a:gd name="T8" fmla="*/ 1 w 61"/>
                <a:gd name="T9" fmla="*/ 9 h 81"/>
                <a:gd name="T10" fmla="*/ 2 w 61"/>
                <a:gd name="T11" fmla="*/ 0 h 81"/>
                <a:gd name="T12" fmla="*/ 61 w 61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81">
                  <a:moveTo>
                    <a:pt x="61" y="0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1" y="54"/>
                    <a:pt x="1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2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304"/>
            <p:cNvSpPr>
              <a:spLocks/>
            </p:cNvSpPr>
            <p:nvPr/>
          </p:nvSpPr>
          <p:spPr bwMode="auto">
            <a:xfrm>
              <a:off x="7624037" y="3894652"/>
              <a:ext cx="150345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2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1"/>
                    <a:pt x="70" y="58"/>
                    <a:pt x="6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1" y="14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305"/>
            <p:cNvSpPr>
              <a:spLocks/>
            </p:cNvSpPr>
            <p:nvPr/>
          </p:nvSpPr>
          <p:spPr bwMode="auto">
            <a:xfrm>
              <a:off x="7884390" y="3894652"/>
              <a:ext cx="150345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2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1"/>
                    <a:pt x="70" y="58"/>
                    <a:pt x="6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0" y="14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306"/>
            <p:cNvSpPr>
              <a:spLocks/>
            </p:cNvSpPr>
            <p:nvPr/>
          </p:nvSpPr>
          <p:spPr bwMode="auto">
            <a:xfrm>
              <a:off x="5233185" y="3894652"/>
              <a:ext cx="102675" cy="166846"/>
            </a:xfrm>
            <a:custGeom>
              <a:avLst/>
              <a:gdLst>
                <a:gd name="T0" fmla="*/ 3 w 50"/>
                <a:gd name="T1" fmla="*/ 0 h 81"/>
                <a:gd name="T2" fmla="*/ 3 w 50"/>
                <a:gd name="T3" fmla="*/ 4 h 81"/>
                <a:gd name="T4" fmla="*/ 2 w 50"/>
                <a:gd name="T5" fmla="*/ 81 h 81"/>
                <a:gd name="T6" fmla="*/ 50 w 50"/>
                <a:gd name="T7" fmla="*/ 81 h 81"/>
                <a:gd name="T8" fmla="*/ 50 w 50"/>
                <a:gd name="T9" fmla="*/ 0 h 81"/>
                <a:gd name="T10" fmla="*/ 3 w 50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81">
                  <a:moveTo>
                    <a:pt x="3" y="0"/>
                  </a:moveTo>
                  <a:cubicBezTo>
                    <a:pt x="3" y="2"/>
                    <a:pt x="3" y="3"/>
                    <a:pt x="3" y="4"/>
                  </a:cubicBezTo>
                  <a:cubicBezTo>
                    <a:pt x="2" y="27"/>
                    <a:pt x="0" y="56"/>
                    <a:pt x="2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307"/>
            <p:cNvSpPr>
              <a:spLocks/>
            </p:cNvSpPr>
            <p:nvPr/>
          </p:nvSpPr>
          <p:spPr bwMode="auto">
            <a:xfrm>
              <a:off x="5132343" y="3894652"/>
              <a:ext cx="126510" cy="166846"/>
            </a:xfrm>
            <a:custGeom>
              <a:avLst/>
              <a:gdLst>
                <a:gd name="T0" fmla="*/ 2 w 62"/>
                <a:gd name="T1" fmla="*/ 0 h 81"/>
                <a:gd name="T2" fmla="*/ 2 w 62"/>
                <a:gd name="T3" fmla="*/ 6 h 81"/>
                <a:gd name="T4" fmla="*/ 1 w 62"/>
                <a:gd name="T5" fmla="*/ 81 h 81"/>
                <a:gd name="T6" fmla="*/ 60 w 62"/>
                <a:gd name="T7" fmla="*/ 81 h 81"/>
                <a:gd name="T8" fmla="*/ 61 w 62"/>
                <a:gd name="T9" fmla="*/ 40 h 81"/>
                <a:gd name="T10" fmla="*/ 61 w 62"/>
                <a:gd name="T11" fmla="*/ 6 h 81"/>
                <a:gd name="T12" fmla="*/ 61 w 62"/>
                <a:gd name="T13" fmla="*/ 0 h 81"/>
                <a:gd name="T14" fmla="*/ 2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2" y="0"/>
                  </a:moveTo>
                  <a:cubicBezTo>
                    <a:pt x="2" y="2"/>
                    <a:pt x="2" y="4"/>
                    <a:pt x="2" y="6"/>
                  </a:cubicBezTo>
                  <a:cubicBezTo>
                    <a:pt x="2" y="28"/>
                    <a:pt x="0" y="56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1" y="67"/>
                    <a:pt x="61" y="54"/>
                    <a:pt x="61" y="40"/>
                  </a:cubicBezTo>
                  <a:cubicBezTo>
                    <a:pt x="62" y="29"/>
                    <a:pt x="60" y="17"/>
                    <a:pt x="61" y="6"/>
                  </a:cubicBezTo>
                  <a:cubicBezTo>
                    <a:pt x="61" y="4"/>
                    <a:pt x="61" y="2"/>
                    <a:pt x="61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308"/>
            <p:cNvSpPr>
              <a:spLocks/>
            </p:cNvSpPr>
            <p:nvPr/>
          </p:nvSpPr>
          <p:spPr bwMode="auto">
            <a:xfrm>
              <a:off x="4917827" y="3894652"/>
              <a:ext cx="126510" cy="166846"/>
            </a:xfrm>
            <a:custGeom>
              <a:avLst/>
              <a:gdLst>
                <a:gd name="T0" fmla="*/ 3 w 62"/>
                <a:gd name="T1" fmla="*/ 0 h 81"/>
                <a:gd name="T2" fmla="*/ 3 w 62"/>
                <a:gd name="T3" fmla="*/ 3 h 81"/>
                <a:gd name="T4" fmla="*/ 1 w 62"/>
                <a:gd name="T5" fmla="*/ 81 h 81"/>
                <a:gd name="T6" fmla="*/ 60 w 62"/>
                <a:gd name="T7" fmla="*/ 81 h 81"/>
                <a:gd name="T8" fmla="*/ 62 w 62"/>
                <a:gd name="T9" fmla="*/ 37 h 81"/>
                <a:gd name="T10" fmla="*/ 61 w 62"/>
                <a:gd name="T11" fmla="*/ 3 h 81"/>
                <a:gd name="T12" fmla="*/ 62 w 62"/>
                <a:gd name="T13" fmla="*/ 0 h 81"/>
                <a:gd name="T14" fmla="*/ 3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3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2" y="26"/>
                    <a:pt x="0" y="56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2" y="66"/>
                    <a:pt x="62" y="51"/>
                    <a:pt x="62" y="37"/>
                  </a:cubicBezTo>
                  <a:cubicBezTo>
                    <a:pt x="62" y="26"/>
                    <a:pt x="61" y="14"/>
                    <a:pt x="61" y="3"/>
                  </a:cubicBezTo>
                  <a:cubicBezTo>
                    <a:pt x="62" y="2"/>
                    <a:pt x="62" y="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309"/>
            <p:cNvSpPr>
              <a:spLocks/>
            </p:cNvSpPr>
            <p:nvPr/>
          </p:nvSpPr>
          <p:spPr bwMode="auto">
            <a:xfrm>
              <a:off x="4699643" y="3894652"/>
              <a:ext cx="128343" cy="166846"/>
            </a:xfrm>
            <a:custGeom>
              <a:avLst/>
              <a:gdLst>
                <a:gd name="T0" fmla="*/ 2 w 62"/>
                <a:gd name="T1" fmla="*/ 0 h 81"/>
                <a:gd name="T2" fmla="*/ 2 w 62"/>
                <a:gd name="T3" fmla="*/ 3 h 81"/>
                <a:gd name="T4" fmla="*/ 1 w 62"/>
                <a:gd name="T5" fmla="*/ 81 h 81"/>
                <a:gd name="T6" fmla="*/ 60 w 62"/>
                <a:gd name="T7" fmla="*/ 81 h 81"/>
                <a:gd name="T8" fmla="*/ 62 w 62"/>
                <a:gd name="T9" fmla="*/ 37 h 81"/>
                <a:gd name="T10" fmla="*/ 61 w 62"/>
                <a:gd name="T11" fmla="*/ 3 h 81"/>
                <a:gd name="T12" fmla="*/ 61 w 62"/>
                <a:gd name="T13" fmla="*/ 0 h 81"/>
                <a:gd name="T14" fmla="*/ 2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2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26"/>
                    <a:pt x="0" y="56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1" y="66"/>
                    <a:pt x="62" y="52"/>
                    <a:pt x="62" y="37"/>
                  </a:cubicBezTo>
                  <a:cubicBezTo>
                    <a:pt x="62" y="26"/>
                    <a:pt x="60" y="14"/>
                    <a:pt x="61" y="3"/>
                  </a:cubicBezTo>
                  <a:cubicBezTo>
                    <a:pt x="61" y="2"/>
                    <a:pt x="61" y="1"/>
                    <a:pt x="61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310"/>
            <p:cNvSpPr>
              <a:spLocks/>
            </p:cNvSpPr>
            <p:nvPr/>
          </p:nvSpPr>
          <p:spPr bwMode="auto">
            <a:xfrm>
              <a:off x="5029668" y="3894652"/>
              <a:ext cx="117342" cy="166846"/>
            </a:xfrm>
            <a:custGeom>
              <a:avLst/>
              <a:gdLst>
                <a:gd name="T0" fmla="*/ 0 w 58"/>
                <a:gd name="T1" fmla="*/ 0 h 81"/>
                <a:gd name="T2" fmla="*/ 3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0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0" y="0"/>
                  </a:moveTo>
                  <a:cubicBezTo>
                    <a:pt x="0" y="23"/>
                    <a:pt x="2" y="58"/>
                    <a:pt x="3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41"/>
                    <a:pt x="57" y="16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311"/>
            <p:cNvSpPr>
              <a:spLocks/>
            </p:cNvSpPr>
            <p:nvPr/>
          </p:nvSpPr>
          <p:spPr bwMode="auto">
            <a:xfrm>
              <a:off x="4811485" y="3894652"/>
              <a:ext cx="119176" cy="166846"/>
            </a:xfrm>
            <a:custGeom>
              <a:avLst/>
              <a:gdLst>
                <a:gd name="T0" fmla="*/ 0 w 58"/>
                <a:gd name="T1" fmla="*/ 0 h 81"/>
                <a:gd name="T2" fmla="*/ 2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0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0" y="0"/>
                  </a:moveTo>
                  <a:cubicBezTo>
                    <a:pt x="0" y="23"/>
                    <a:pt x="2" y="59"/>
                    <a:pt x="2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41"/>
                    <a:pt x="57" y="16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312"/>
            <p:cNvSpPr>
              <a:spLocks/>
            </p:cNvSpPr>
            <p:nvPr/>
          </p:nvSpPr>
          <p:spPr bwMode="auto">
            <a:xfrm>
              <a:off x="4666640" y="3894652"/>
              <a:ext cx="49504" cy="166846"/>
            </a:xfrm>
            <a:custGeom>
              <a:avLst/>
              <a:gdLst>
                <a:gd name="T0" fmla="*/ 23 w 24"/>
                <a:gd name="T1" fmla="*/ 81 h 81"/>
                <a:gd name="T2" fmla="*/ 24 w 24"/>
                <a:gd name="T3" fmla="*/ 0 h 81"/>
                <a:gd name="T4" fmla="*/ 0 w 24"/>
                <a:gd name="T5" fmla="*/ 0 h 81"/>
                <a:gd name="T6" fmla="*/ 0 w 24"/>
                <a:gd name="T7" fmla="*/ 81 h 81"/>
                <a:gd name="T8" fmla="*/ 23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23" y="81"/>
                  </a:moveTo>
                  <a:cubicBezTo>
                    <a:pt x="22" y="40"/>
                    <a:pt x="23" y="15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23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313"/>
            <p:cNvSpPr>
              <a:spLocks/>
            </p:cNvSpPr>
            <p:nvPr/>
          </p:nvSpPr>
          <p:spPr bwMode="auto">
            <a:xfrm>
              <a:off x="5412865" y="3894652"/>
              <a:ext cx="121009" cy="166846"/>
            </a:xfrm>
            <a:custGeom>
              <a:avLst/>
              <a:gdLst>
                <a:gd name="T0" fmla="*/ 1 w 59"/>
                <a:gd name="T1" fmla="*/ 0 h 81"/>
                <a:gd name="T2" fmla="*/ 4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1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1" y="0"/>
                  </a:moveTo>
                  <a:cubicBezTo>
                    <a:pt x="0" y="19"/>
                    <a:pt x="3" y="56"/>
                    <a:pt x="4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7"/>
                    <a:pt x="59" y="13"/>
                    <a:pt x="5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314"/>
            <p:cNvSpPr>
              <a:spLocks/>
            </p:cNvSpPr>
            <p:nvPr/>
          </p:nvSpPr>
          <p:spPr bwMode="auto">
            <a:xfrm>
              <a:off x="5928071" y="3894652"/>
              <a:ext cx="55004" cy="166846"/>
            </a:xfrm>
            <a:custGeom>
              <a:avLst/>
              <a:gdLst>
                <a:gd name="T0" fmla="*/ 3 w 27"/>
                <a:gd name="T1" fmla="*/ 0 h 81"/>
                <a:gd name="T2" fmla="*/ 2 w 27"/>
                <a:gd name="T3" fmla="*/ 8 h 81"/>
                <a:gd name="T4" fmla="*/ 1 w 27"/>
                <a:gd name="T5" fmla="*/ 81 h 81"/>
                <a:gd name="T6" fmla="*/ 27 w 27"/>
                <a:gd name="T7" fmla="*/ 81 h 81"/>
                <a:gd name="T8" fmla="*/ 27 w 27"/>
                <a:gd name="T9" fmla="*/ 0 h 81"/>
                <a:gd name="T10" fmla="*/ 3 w 27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81">
                  <a:moveTo>
                    <a:pt x="3" y="0"/>
                  </a:moveTo>
                  <a:cubicBezTo>
                    <a:pt x="2" y="3"/>
                    <a:pt x="2" y="6"/>
                    <a:pt x="2" y="8"/>
                  </a:cubicBezTo>
                  <a:cubicBezTo>
                    <a:pt x="2" y="30"/>
                    <a:pt x="0" y="57"/>
                    <a:pt x="1" y="81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315"/>
            <p:cNvSpPr>
              <a:spLocks/>
            </p:cNvSpPr>
            <p:nvPr/>
          </p:nvSpPr>
          <p:spPr bwMode="auto">
            <a:xfrm>
              <a:off x="5720889" y="3894652"/>
              <a:ext cx="124676" cy="166846"/>
            </a:xfrm>
            <a:custGeom>
              <a:avLst/>
              <a:gdLst>
                <a:gd name="T0" fmla="*/ 3 w 61"/>
                <a:gd name="T1" fmla="*/ 0 h 81"/>
                <a:gd name="T2" fmla="*/ 2 w 61"/>
                <a:gd name="T3" fmla="*/ 12 h 81"/>
                <a:gd name="T4" fmla="*/ 1 w 61"/>
                <a:gd name="T5" fmla="*/ 81 h 81"/>
                <a:gd name="T6" fmla="*/ 60 w 61"/>
                <a:gd name="T7" fmla="*/ 81 h 81"/>
                <a:gd name="T8" fmla="*/ 61 w 61"/>
                <a:gd name="T9" fmla="*/ 44 h 81"/>
                <a:gd name="T10" fmla="*/ 60 w 61"/>
                <a:gd name="T11" fmla="*/ 12 h 81"/>
                <a:gd name="T12" fmla="*/ 59 w 61"/>
                <a:gd name="T13" fmla="*/ 0 h 81"/>
                <a:gd name="T14" fmla="*/ 3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3" y="0"/>
                  </a:moveTo>
                  <a:cubicBezTo>
                    <a:pt x="2" y="4"/>
                    <a:pt x="2" y="8"/>
                    <a:pt x="2" y="12"/>
                  </a:cubicBezTo>
                  <a:cubicBezTo>
                    <a:pt x="2" y="32"/>
                    <a:pt x="0" y="58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0" y="69"/>
                    <a:pt x="61" y="56"/>
                    <a:pt x="61" y="44"/>
                  </a:cubicBezTo>
                  <a:cubicBezTo>
                    <a:pt x="61" y="33"/>
                    <a:pt x="60" y="22"/>
                    <a:pt x="60" y="12"/>
                  </a:cubicBezTo>
                  <a:cubicBezTo>
                    <a:pt x="61" y="8"/>
                    <a:pt x="60" y="4"/>
                    <a:pt x="59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316"/>
            <p:cNvSpPr>
              <a:spLocks/>
            </p:cNvSpPr>
            <p:nvPr/>
          </p:nvSpPr>
          <p:spPr bwMode="auto">
            <a:xfrm>
              <a:off x="5521040" y="3894652"/>
              <a:ext cx="126510" cy="166846"/>
            </a:xfrm>
            <a:custGeom>
              <a:avLst/>
              <a:gdLst>
                <a:gd name="T0" fmla="*/ 3 w 61"/>
                <a:gd name="T1" fmla="*/ 0 h 81"/>
                <a:gd name="T2" fmla="*/ 2 w 61"/>
                <a:gd name="T3" fmla="*/ 13 h 81"/>
                <a:gd name="T4" fmla="*/ 1 w 61"/>
                <a:gd name="T5" fmla="*/ 81 h 81"/>
                <a:gd name="T6" fmla="*/ 60 w 61"/>
                <a:gd name="T7" fmla="*/ 81 h 81"/>
                <a:gd name="T8" fmla="*/ 61 w 61"/>
                <a:gd name="T9" fmla="*/ 45 h 81"/>
                <a:gd name="T10" fmla="*/ 60 w 61"/>
                <a:gd name="T11" fmla="*/ 13 h 81"/>
                <a:gd name="T12" fmla="*/ 59 w 61"/>
                <a:gd name="T13" fmla="*/ 0 h 81"/>
                <a:gd name="T14" fmla="*/ 3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3" y="0"/>
                  </a:moveTo>
                  <a:cubicBezTo>
                    <a:pt x="2" y="4"/>
                    <a:pt x="2" y="9"/>
                    <a:pt x="2" y="13"/>
                  </a:cubicBezTo>
                  <a:cubicBezTo>
                    <a:pt x="2" y="33"/>
                    <a:pt x="0" y="58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0" y="69"/>
                    <a:pt x="61" y="57"/>
                    <a:pt x="61" y="45"/>
                  </a:cubicBezTo>
                  <a:cubicBezTo>
                    <a:pt x="61" y="34"/>
                    <a:pt x="60" y="23"/>
                    <a:pt x="60" y="13"/>
                  </a:cubicBezTo>
                  <a:cubicBezTo>
                    <a:pt x="61" y="8"/>
                    <a:pt x="60" y="4"/>
                    <a:pt x="59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317"/>
            <p:cNvSpPr>
              <a:spLocks/>
            </p:cNvSpPr>
            <p:nvPr/>
          </p:nvSpPr>
          <p:spPr bwMode="auto">
            <a:xfrm>
              <a:off x="5334025" y="3894652"/>
              <a:ext cx="99008" cy="166846"/>
            </a:xfrm>
            <a:custGeom>
              <a:avLst/>
              <a:gdLst>
                <a:gd name="T0" fmla="*/ 0 w 48"/>
                <a:gd name="T1" fmla="*/ 0 h 81"/>
                <a:gd name="T2" fmla="*/ 0 w 48"/>
                <a:gd name="T3" fmla="*/ 81 h 81"/>
                <a:gd name="T4" fmla="*/ 47 w 48"/>
                <a:gd name="T5" fmla="*/ 81 h 81"/>
                <a:gd name="T6" fmla="*/ 48 w 48"/>
                <a:gd name="T7" fmla="*/ 45 h 81"/>
                <a:gd name="T8" fmla="*/ 47 w 48"/>
                <a:gd name="T9" fmla="*/ 13 h 81"/>
                <a:gd name="T10" fmla="*/ 46 w 48"/>
                <a:gd name="T11" fmla="*/ 0 h 81"/>
                <a:gd name="T12" fmla="*/ 0 w 4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69"/>
                    <a:pt x="48" y="57"/>
                    <a:pt x="48" y="45"/>
                  </a:cubicBezTo>
                  <a:cubicBezTo>
                    <a:pt x="48" y="34"/>
                    <a:pt x="46" y="23"/>
                    <a:pt x="47" y="13"/>
                  </a:cubicBezTo>
                  <a:cubicBezTo>
                    <a:pt x="48" y="8"/>
                    <a:pt x="47" y="4"/>
                    <a:pt x="4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318"/>
            <p:cNvSpPr>
              <a:spLocks/>
            </p:cNvSpPr>
            <p:nvPr/>
          </p:nvSpPr>
          <p:spPr bwMode="auto">
            <a:xfrm>
              <a:off x="5825397" y="3894652"/>
              <a:ext cx="119176" cy="166846"/>
            </a:xfrm>
            <a:custGeom>
              <a:avLst/>
              <a:gdLst>
                <a:gd name="T0" fmla="*/ 0 w 58"/>
                <a:gd name="T1" fmla="*/ 0 h 81"/>
                <a:gd name="T2" fmla="*/ 3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0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0" y="0"/>
                  </a:moveTo>
                  <a:cubicBezTo>
                    <a:pt x="0" y="19"/>
                    <a:pt x="2" y="56"/>
                    <a:pt x="3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37"/>
                    <a:pt x="58" y="13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319"/>
            <p:cNvSpPr>
              <a:spLocks/>
            </p:cNvSpPr>
            <p:nvPr/>
          </p:nvSpPr>
          <p:spPr bwMode="auto">
            <a:xfrm>
              <a:off x="5618215" y="3894652"/>
              <a:ext cx="119176" cy="166846"/>
            </a:xfrm>
            <a:custGeom>
              <a:avLst/>
              <a:gdLst>
                <a:gd name="T0" fmla="*/ 1 w 58"/>
                <a:gd name="T1" fmla="*/ 0 h 81"/>
                <a:gd name="T2" fmla="*/ 3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1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1" y="0"/>
                  </a:moveTo>
                  <a:cubicBezTo>
                    <a:pt x="0" y="19"/>
                    <a:pt x="2" y="56"/>
                    <a:pt x="3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37"/>
                    <a:pt x="58" y="13"/>
                    <a:pt x="58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320"/>
            <p:cNvSpPr>
              <a:spLocks/>
            </p:cNvSpPr>
            <p:nvPr/>
          </p:nvSpPr>
          <p:spPr bwMode="auto">
            <a:xfrm>
              <a:off x="3918582" y="3894652"/>
              <a:ext cx="104509" cy="166846"/>
            </a:xfrm>
            <a:custGeom>
              <a:avLst/>
              <a:gdLst>
                <a:gd name="T0" fmla="*/ 3 w 51"/>
                <a:gd name="T1" fmla="*/ 0 h 81"/>
                <a:gd name="T2" fmla="*/ 3 w 51"/>
                <a:gd name="T3" fmla="*/ 0 h 81"/>
                <a:gd name="T4" fmla="*/ 2 w 51"/>
                <a:gd name="T5" fmla="*/ 81 h 81"/>
                <a:gd name="T6" fmla="*/ 51 w 51"/>
                <a:gd name="T7" fmla="*/ 81 h 81"/>
                <a:gd name="T8" fmla="*/ 51 w 51"/>
                <a:gd name="T9" fmla="*/ 0 h 81"/>
                <a:gd name="T10" fmla="*/ 3 w 5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24"/>
                    <a:pt x="0" y="55"/>
                    <a:pt x="2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321"/>
            <p:cNvSpPr>
              <a:spLocks/>
            </p:cNvSpPr>
            <p:nvPr/>
          </p:nvSpPr>
          <p:spPr bwMode="auto">
            <a:xfrm>
              <a:off x="3814075" y="3894652"/>
              <a:ext cx="128343" cy="166846"/>
            </a:xfrm>
            <a:custGeom>
              <a:avLst/>
              <a:gdLst>
                <a:gd name="T0" fmla="*/ 3 w 63"/>
                <a:gd name="T1" fmla="*/ 0 h 81"/>
                <a:gd name="T2" fmla="*/ 3 w 63"/>
                <a:gd name="T3" fmla="*/ 2 h 81"/>
                <a:gd name="T4" fmla="*/ 1 w 63"/>
                <a:gd name="T5" fmla="*/ 81 h 81"/>
                <a:gd name="T6" fmla="*/ 61 w 63"/>
                <a:gd name="T7" fmla="*/ 81 h 81"/>
                <a:gd name="T8" fmla="*/ 63 w 63"/>
                <a:gd name="T9" fmla="*/ 36 h 81"/>
                <a:gd name="T10" fmla="*/ 62 w 63"/>
                <a:gd name="T11" fmla="*/ 2 h 81"/>
                <a:gd name="T12" fmla="*/ 62 w 63"/>
                <a:gd name="T13" fmla="*/ 0 h 81"/>
                <a:gd name="T14" fmla="*/ 3 w 63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5"/>
                    <a:pt x="0" y="55"/>
                    <a:pt x="1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2" y="66"/>
                    <a:pt x="63" y="51"/>
                    <a:pt x="63" y="36"/>
                  </a:cubicBezTo>
                  <a:cubicBezTo>
                    <a:pt x="63" y="25"/>
                    <a:pt x="61" y="13"/>
                    <a:pt x="62" y="2"/>
                  </a:cubicBezTo>
                  <a:cubicBezTo>
                    <a:pt x="62" y="1"/>
                    <a:pt x="62" y="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322"/>
            <p:cNvSpPr>
              <a:spLocks/>
            </p:cNvSpPr>
            <p:nvPr/>
          </p:nvSpPr>
          <p:spPr bwMode="auto">
            <a:xfrm>
              <a:off x="3597725" y="3894652"/>
              <a:ext cx="128343" cy="166846"/>
            </a:xfrm>
            <a:custGeom>
              <a:avLst/>
              <a:gdLst>
                <a:gd name="T0" fmla="*/ 3 w 63"/>
                <a:gd name="T1" fmla="*/ 0 h 81"/>
                <a:gd name="T2" fmla="*/ 2 w 63"/>
                <a:gd name="T3" fmla="*/ 81 h 81"/>
                <a:gd name="T4" fmla="*/ 61 w 63"/>
                <a:gd name="T5" fmla="*/ 81 h 81"/>
                <a:gd name="T6" fmla="*/ 63 w 63"/>
                <a:gd name="T7" fmla="*/ 33 h 81"/>
                <a:gd name="T8" fmla="*/ 62 w 63"/>
                <a:gd name="T9" fmla="*/ 0 h 81"/>
                <a:gd name="T10" fmla="*/ 3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3" y="0"/>
                  </a:moveTo>
                  <a:cubicBezTo>
                    <a:pt x="2" y="24"/>
                    <a:pt x="0" y="55"/>
                    <a:pt x="2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3" y="65"/>
                    <a:pt x="63" y="49"/>
                    <a:pt x="63" y="33"/>
                  </a:cubicBezTo>
                  <a:cubicBezTo>
                    <a:pt x="63" y="22"/>
                    <a:pt x="62" y="1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323"/>
            <p:cNvSpPr>
              <a:spLocks/>
            </p:cNvSpPr>
            <p:nvPr/>
          </p:nvSpPr>
          <p:spPr bwMode="auto">
            <a:xfrm>
              <a:off x="3377708" y="3894652"/>
              <a:ext cx="130177" cy="166846"/>
            </a:xfrm>
            <a:custGeom>
              <a:avLst/>
              <a:gdLst>
                <a:gd name="T0" fmla="*/ 3 w 63"/>
                <a:gd name="T1" fmla="*/ 0 h 81"/>
                <a:gd name="T2" fmla="*/ 1 w 63"/>
                <a:gd name="T3" fmla="*/ 81 h 81"/>
                <a:gd name="T4" fmla="*/ 61 w 63"/>
                <a:gd name="T5" fmla="*/ 81 h 81"/>
                <a:gd name="T6" fmla="*/ 63 w 63"/>
                <a:gd name="T7" fmla="*/ 33 h 81"/>
                <a:gd name="T8" fmla="*/ 62 w 63"/>
                <a:gd name="T9" fmla="*/ 0 h 81"/>
                <a:gd name="T10" fmla="*/ 3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3" y="0"/>
                  </a:moveTo>
                  <a:cubicBezTo>
                    <a:pt x="2" y="24"/>
                    <a:pt x="0" y="55"/>
                    <a:pt x="1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2" y="65"/>
                    <a:pt x="63" y="49"/>
                    <a:pt x="63" y="33"/>
                  </a:cubicBezTo>
                  <a:cubicBezTo>
                    <a:pt x="63" y="22"/>
                    <a:pt x="61" y="1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324"/>
            <p:cNvSpPr>
              <a:spLocks/>
            </p:cNvSpPr>
            <p:nvPr/>
          </p:nvSpPr>
          <p:spPr bwMode="auto">
            <a:xfrm>
              <a:off x="3711400" y="3894652"/>
              <a:ext cx="121009" cy="166846"/>
            </a:xfrm>
            <a:custGeom>
              <a:avLst/>
              <a:gdLst>
                <a:gd name="T0" fmla="*/ 0 w 59"/>
                <a:gd name="T1" fmla="*/ 0 h 81"/>
                <a:gd name="T2" fmla="*/ 3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0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0" y="0"/>
                  </a:moveTo>
                  <a:cubicBezTo>
                    <a:pt x="0" y="24"/>
                    <a:pt x="2" y="60"/>
                    <a:pt x="3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42"/>
                    <a:pt x="58" y="17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325"/>
            <p:cNvSpPr>
              <a:spLocks/>
            </p:cNvSpPr>
            <p:nvPr/>
          </p:nvSpPr>
          <p:spPr bwMode="auto">
            <a:xfrm>
              <a:off x="3489549" y="3894652"/>
              <a:ext cx="121009" cy="166846"/>
            </a:xfrm>
            <a:custGeom>
              <a:avLst/>
              <a:gdLst>
                <a:gd name="T0" fmla="*/ 0 w 59"/>
                <a:gd name="T1" fmla="*/ 0 h 81"/>
                <a:gd name="T2" fmla="*/ 3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0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0" y="0"/>
                  </a:moveTo>
                  <a:cubicBezTo>
                    <a:pt x="1" y="25"/>
                    <a:pt x="3" y="61"/>
                    <a:pt x="3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42"/>
                    <a:pt x="58" y="17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326"/>
            <p:cNvSpPr>
              <a:spLocks/>
            </p:cNvSpPr>
            <p:nvPr/>
          </p:nvSpPr>
          <p:spPr bwMode="auto">
            <a:xfrm>
              <a:off x="3344705" y="3894652"/>
              <a:ext cx="49504" cy="166846"/>
            </a:xfrm>
            <a:custGeom>
              <a:avLst/>
              <a:gdLst>
                <a:gd name="T0" fmla="*/ 23 w 24"/>
                <a:gd name="T1" fmla="*/ 81 h 81"/>
                <a:gd name="T2" fmla="*/ 24 w 24"/>
                <a:gd name="T3" fmla="*/ 0 h 81"/>
                <a:gd name="T4" fmla="*/ 0 w 24"/>
                <a:gd name="T5" fmla="*/ 0 h 81"/>
                <a:gd name="T6" fmla="*/ 0 w 24"/>
                <a:gd name="T7" fmla="*/ 81 h 81"/>
                <a:gd name="T8" fmla="*/ 23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23" y="81"/>
                  </a:moveTo>
                  <a:cubicBezTo>
                    <a:pt x="22" y="41"/>
                    <a:pt x="23" y="16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23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327"/>
            <p:cNvSpPr>
              <a:spLocks/>
            </p:cNvSpPr>
            <p:nvPr/>
          </p:nvSpPr>
          <p:spPr bwMode="auto">
            <a:xfrm>
              <a:off x="4100097" y="3894652"/>
              <a:ext cx="121009" cy="166846"/>
            </a:xfrm>
            <a:custGeom>
              <a:avLst/>
              <a:gdLst>
                <a:gd name="T0" fmla="*/ 0 w 59"/>
                <a:gd name="T1" fmla="*/ 0 h 81"/>
                <a:gd name="T2" fmla="*/ 3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0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0" y="0"/>
                  </a:moveTo>
                  <a:cubicBezTo>
                    <a:pt x="0" y="21"/>
                    <a:pt x="2" y="58"/>
                    <a:pt x="3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9"/>
                    <a:pt x="58" y="15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328"/>
            <p:cNvSpPr>
              <a:spLocks/>
            </p:cNvSpPr>
            <p:nvPr/>
          </p:nvSpPr>
          <p:spPr bwMode="auto">
            <a:xfrm>
              <a:off x="4620804" y="3894652"/>
              <a:ext cx="56838" cy="166846"/>
            </a:xfrm>
            <a:custGeom>
              <a:avLst/>
              <a:gdLst>
                <a:gd name="T0" fmla="*/ 3 w 28"/>
                <a:gd name="T1" fmla="*/ 0 h 81"/>
                <a:gd name="T2" fmla="*/ 3 w 28"/>
                <a:gd name="T3" fmla="*/ 4 h 81"/>
                <a:gd name="T4" fmla="*/ 1 w 28"/>
                <a:gd name="T5" fmla="*/ 81 h 81"/>
                <a:gd name="T6" fmla="*/ 28 w 28"/>
                <a:gd name="T7" fmla="*/ 81 h 81"/>
                <a:gd name="T8" fmla="*/ 28 w 28"/>
                <a:gd name="T9" fmla="*/ 0 h 81"/>
                <a:gd name="T10" fmla="*/ 3 w 2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1">
                  <a:moveTo>
                    <a:pt x="3" y="0"/>
                  </a:moveTo>
                  <a:cubicBezTo>
                    <a:pt x="3" y="2"/>
                    <a:pt x="3" y="3"/>
                    <a:pt x="3" y="4"/>
                  </a:cubicBezTo>
                  <a:cubicBezTo>
                    <a:pt x="2" y="27"/>
                    <a:pt x="0" y="56"/>
                    <a:pt x="1" y="81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329"/>
            <p:cNvSpPr>
              <a:spLocks/>
            </p:cNvSpPr>
            <p:nvPr/>
          </p:nvSpPr>
          <p:spPr bwMode="auto">
            <a:xfrm>
              <a:off x="4409954" y="3894652"/>
              <a:ext cx="128343" cy="166846"/>
            </a:xfrm>
            <a:custGeom>
              <a:avLst/>
              <a:gdLst>
                <a:gd name="T0" fmla="*/ 2 w 62"/>
                <a:gd name="T1" fmla="*/ 0 h 81"/>
                <a:gd name="T2" fmla="*/ 2 w 62"/>
                <a:gd name="T3" fmla="*/ 8 h 81"/>
                <a:gd name="T4" fmla="*/ 1 w 62"/>
                <a:gd name="T5" fmla="*/ 81 h 81"/>
                <a:gd name="T6" fmla="*/ 60 w 62"/>
                <a:gd name="T7" fmla="*/ 81 h 81"/>
                <a:gd name="T8" fmla="*/ 62 w 62"/>
                <a:gd name="T9" fmla="*/ 40 h 81"/>
                <a:gd name="T10" fmla="*/ 61 w 62"/>
                <a:gd name="T11" fmla="*/ 8 h 81"/>
                <a:gd name="T12" fmla="*/ 61 w 62"/>
                <a:gd name="T13" fmla="*/ 0 h 81"/>
                <a:gd name="T14" fmla="*/ 2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2" y="0"/>
                  </a:moveTo>
                  <a:cubicBezTo>
                    <a:pt x="2" y="3"/>
                    <a:pt x="2" y="5"/>
                    <a:pt x="2" y="8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1" y="67"/>
                    <a:pt x="62" y="53"/>
                    <a:pt x="62" y="40"/>
                  </a:cubicBezTo>
                  <a:cubicBezTo>
                    <a:pt x="62" y="29"/>
                    <a:pt x="60" y="18"/>
                    <a:pt x="61" y="8"/>
                  </a:cubicBezTo>
                  <a:cubicBezTo>
                    <a:pt x="61" y="5"/>
                    <a:pt x="61" y="3"/>
                    <a:pt x="61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Freeform 330"/>
            <p:cNvSpPr>
              <a:spLocks/>
            </p:cNvSpPr>
            <p:nvPr/>
          </p:nvSpPr>
          <p:spPr bwMode="auto">
            <a:xfrm>
              <a:off x="4208271" y="3894652"/>
              <a:ext cx="126510" cy="166846"/>
            </a:xfrm>
            <a:custGeom>
              <a:avLst/>
              <a:gdLst>
                <a:gd name="T0" fmla="*/ 3 w 62"/>
                <a:gd name="T1" fmla="*/ 0 h 81"/>
                <a:gd name="T2" fmla="*/ 3 w 62"/>
                <a:gd name="T3" fmla="*/ 9 h 81"/>
                <a:gd name="T4" fmla="*/ 2 w 62"/>
                <a:gd name="T5" fmla="*/ 81 h 81"/>
                <a:gd name="T6" fmla="*/ 61 w 62"/>
                <a:gd name="T7" fmla="*/ 81 h 81"/>
                <a:gd name="T8" fmla="*/ 62 w 62"/>
                <a:gd name="T9" fmla="*/ 41 h 81"/>
                <a:gd name="T10" fmla="*/ 62 w 62"/>
                <a:gd name="T11" fmla="*/ 9 h 81"/>
                <a:gd name="T12" fmla="*/ 61 w 62"/>
                <a:gd name="T13" fmla="*/ 0 h 81"/>
                <a:gd name="T14" fmla="*/ 3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3" y="0"/>
                  </a:moveTo>
                  <a:cubicBezTo>
                    <a:pt x="3" y="3"/>
                    <a:pt x="3" y="6"/>
                    <a:pt x="3" y="9"/>
                  </a:cubicBezTo>
                  <a:cubicBezTo>
                    <a:pt x="2" y="30"/>
                    <a:pt x="0" y="57"/>
                    <a:pt x="2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2" y="68"/>
                    <a:pt x="62" y="54"/>
                    <a:pt x="62" y="41"/>
                  </a:cubicBezTo>
                  <a:cubicBezTo>
                    <a:pt x="62" y="30"/>
                    <a:pt x="61" y="19"/>
                    <a:pt x="62" y="9"/>
                  </a:cubicBezTo>
                  <a:cubicBezTo>
                    <a:pt x="62" y="6"/>
                    <a:pt x="62" y="3"/>
                    <a:pt x="61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331"/>
            <p:cNvSpPr>
              <a:spLocks/>
            </p:cNvSpPr>
            <p:nvPr/>
          </p:nvSpPr>
          <p:spPr bwMode="auto">
            <a:xfrm>
              <a:off x="4021257" y="3894652"/>
              <a:ext cx="97175" cy="166846"/>
            </a:xfrm>
            <a:custGeom>
              <a:avLst/>
              <a:gdLst>
                <a:gd name="T0" fmla="*/ 0 w 48"/>
                <a:gd name="T1" fmla="*/ 0 h 81"/>
                <a:gd name="T2" fmla="*/ 0 w 48"/>
                <a:gd name="T3" fmla="*/ 81 h 81"/>
                <a:gd name="T4" fmla="*/ 47 w 48"/>
                <a:gd name="T5" fmla="*/ 81 h 81"/>
                <a:gd name="T6" fmla="*/ 48 w 48"/>
                <a:gd name="T7" fmla="*/ 41 h 81"/>
                <a:gd name="T8" fmla="*/ 48 w 48"/>
                <a:gd name="T9" fmla="*/ 9 h 81"/>
                <a:gd name="T10" fmla="*/ 47 w 48"/>
                <a:gd name="T11" fmla="*/ 0 h 81"/>
                <a:gd name="T12" fmla="*/ 0 w 4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8" y="68"/>
                    <a:pt x="48" y="54"/>
                    <a:pt x="48" y="41"/>
                  </a:cubicBezTo>
                  <a:cubicBezTo>
                    <a:pt x="48" y="30"/>
                    <a:pt x="47" y="19"/>
                    <a:pt x="48" y="9"/>
                  </a:cubicBezTo>
                  <a:cubicBezTo>
                    <a:pt x="48" y="6"/>
                    <a:pt x="48" y="3"/>
                    <a:pt x="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332"/>
            <p:cNvSpPr>
              <a:spLocks/>
            </p:cNvSpPr>
            <p:nvPr/>
          </p:nvSpPr>
          <p:spPr bwMode="auto">
            <a:xfrm>
              <a:off x="4516295" y="3894652"/>
              <a:ext cx="121009" cy="166846"/>
            </a:xfrm>
            <a:custGeom>
              <a:avLst/>
              <a:gdLst>
                <a:gd name="T0" fmla="*/ 1 w 59"/>
                <a:gd name="T1" fmla="*/ 0 h 81"/>
                <a:gd name="T2" fmla="*/ 4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1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9"/>
                    <a:pt x="59" y="14"/>
                    <a:pt x="5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Freeform 333"/>
            <p:cNvSpPr>
              <a:spLocks/>
            </p:cNvSpPr>
            <p:nvPr/>
          </p:nvSpPr>
          <p:spPr bwMode="auto">
            <a:xfrm>
              <a:off x="4305446" y="3894652"/>
              <a:ext cx="121009" cy="166846"/>
            </a:xfrm>
            <a:custGeom>
              <a:avLst/>
              <a:gdLst>
                <a:gd name="T0" fmla="*/ 1 w 59"/>
                <a:gd name="T1" fmla="*/ 0 h 81"/>
                <a:gd name="T2" fmla="*/ 4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1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9"/>
                    <a:pt x="59" y="14"/>
                    <a:pt x="5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Freeform 334"/>
            <p:cNvSpPr>
              <a:spLocks/>
            </p:cNvSpPr>
            <p:nvPr/>
          </p:nvSpPr>
          <p:spPr bwMode="auto">
            <a:xfrm>
              <a:off x="768672" y="3894652"/>
              <a:ext cx="132010" cy="166846"/>
            </a:xfrm>
            <a:custGeom>
              <a:avLst/>
              <a:gdLst>
                <a:gd name="T0" fmla="*/ 61 w 65"/>
                <a:gd name="T1" fmla="*/ 0 h 81"/>
                <a:gd name="T2" fmla="*/ 61 w 65"/>
                <a:gd name="T3" fmla="*/ 4 h 81"/>
                <a:gd name="T4" fmla="*/ 63 w 65"/>
                <a:gd name="T5" fmla="*/ 81 h 81"/>
                <a:gd name="T6" fmla="*/ 0 w 65"/>
                <a:gd name="T7" fmla="*/ 81 h 81"/>
                <a:gd name="T8" fmla="*/ 0 w 65"/>
                <a:gd name="T9" fmla="*/ 0 h 81"/>
                <a:gd name="T10" fmla="*/ 61 w 6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81">
                  <a:moveTo>
                    <a:pt x="61" y="0"/>
                  </a:moveTo>
                  <a:cubicBezTo>
                    <a:pt x="61" y="2"/>
                    <a:pt x="61" y="3"/>
                    <a:pt x="61" y="4"/>
                  </a:cubicBezTo>
                  <a:cubicBezTo>
                    <a:pt x="62" y="27"/>
                    <a:pt x="65" y="56"/>
                    <a:pt x="63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335"/>
            <p:cNvSpPr>
              <a:spLocks/>
            </p:cNvSpPr>
            <p:nvPr/>
          </p:nvSpPr>
          <p:spPr bwMode="auto">
            <a:xfrm>
              <a:off x="871346" y="3894652"/>
              <a:ext cx="165013" cy="166846"/>
            </a:xfrm>
            <a:custGeom>
              <a:avLst/>
              <a:gdLst>
                <a:gd name="T0" fmla="*/ 78 w 81"/>
                <a:gd name="T1" fmla="*/ 0 h 81"/>
                <a:gd name="T2" fmla="*/ 78 w 81"/>
                <a:gd name="T3" fmla="*/ 6 h 81"/>
                <a:gd name="T4" fmla="*/ 80 w 81"/>
                <a:gd name="T5" fmla="*/ 81 h 81"/>
                <a:gd name="T6" fmla="*/ 2 w 81"/>
                <a:gd name="T7" fmla="*/ 81 h 81"/>
                <a:gd name="T8" fmla="*/ 0 w 81"/>
                <a:gd name="T9" fmla="*/ 40 h 81"/>
                <a:gd name="T10" fmla="*/ 1 w 81"/>
                <a:gd name="T11" fmla="*/ 6 h 81"/>
                <a:gd name="T12" fmla="*/ 1 w 81"/>
                <a:gd name="T13" fmla="*/ 0 h 81"/>
                <a:gd name="T14" fmla="*/ 78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78" y="0"/>
                  </a:moveTo>
                  <a:cubicBezTo>
                    <a:pt x="78" y="2"/>
                    <a:pt x="78" y="4"/>
                    <a:pt x="78" y="6"/>
                  </a:cubicBezTo>
                  <a:cubicBezTo>
                    <a:pt x="79" y="28"/>
                    <a:pt x="81" y="56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4"/>
                    <a:pt x="0" y="40"/>
                  </a:cubicBezTo>
                  <a:cubicBezTo>
                    <a:pt x="0" y="29"/>
                    <a:pt x="2" y="17"/>
                    <a:pt x="1" y="6"/>
                  </a:cubicBezTo>
                  <a:cubicBezTo>
                    <a:pt x="1" y="4"/>
                    <a:pt x="1" y="2"/>
                    <a:pt x="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336"/>
            <p:cNvSpPr>
              <a:spLocks/>
            </p:cNvSpPr>
            <p:nvPr/>
          </p:nvSpPr>
          <p:spPr bwMode="auto">
            <a:xfrm>
              <a:off x="1150034" y="3894652"/>
              <a:ext cx="166847" cy="166846"/>
            </a:xfrm>
            <a:custGeom>
              <a:avLst/>
              <a:gdLst>
                <a:gd name="T0" fmla="*/ 78 w 81"/>
                <a:gd name="T1" fmla="*/ 0 h 81"/>
                <a:gd name="T2" fmla="*/ 78 w 81"/>
                <a:gd name="T3" fmla="*/ 3 h 81"/>
                <a:gd name="T4" fmla="*/ 80 w 81"/>
                <a:gd name="T5" fmla="*/ 81 h 81"/>
                <a:gd name="T6" fmla="*/ 2 w 81"/>
                <a:gd name="T7" fmla="*/ 81 h 81"/>
                <a:gd name="T8" fmla="*/ 0 w 81"/>
                <a:gd name="T9" fmla="*/ 37 h 81"/>
                <a:gd name="T10" fmla="*/ 1 w 81"/>
                <a:gd name="T11" fmla="*/ 3 h 81"/>
                <a:gd name="T12" fmla="*/ 1 w 81"/>
                <a:gd name="T13" fmla="*/ 0 h 81"/>
                <a:gd name="T14" fmla="*/ 78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78" y="0"/>
                  </a:moveTo>
                  <a:cubicBezTo>
                    <a:pt x="78" y="3"/>
                    <a:pt x="78" y="3"/>
                    <a:pt x="78" y="3"/>
                  </a:cubicBezTo>
                  <a:cubicBezTo>
                    <a:pt x="79" y="26"/>
                    <a:pt x="81" y="56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1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337"/>
            <p:cNvSpPr>
              <a:spLocks/>
            </p:cNvSpPr>
            <p:nvPr/>
          </p:nvSpPr>
          <p:spPr bwMode="auto">
            <a:xfrm>
              <a:off x="1436057" y="3894652"/>
              <a:ext cx="166847" cy="166846"/>
            </a:xfrm>
            <a:custGeom>
              <a:avLst/>
              <a:gdLst>
                <a:gd name="T0" fmla="*/ 78 w 82"/>
                <a:gd name="T1" fmla="*/ 0 h 81"/>
                <a:gd name="T2" fmla="*/ 78 w 82"/>
                <a:gd name="T3" fmla="*/ 3 h 81"/>
                <a:gd name="T4" fmla="*/ 80 w 82"/>
                <a:gd name="T5" fmla="*/ 81 h 81"/>
                <a:gd name="T6" fmla="*/ 2 w 82"/>
                <a:gd name="T7" fmla="*/ 81 h 81"/>
                <a:gd name="T8" fmla="*/ 0 w 82"/>
                <a:gd name="T9" fmla="*/ 37 h 81"/>
                <a:gd name="T10" fmla="*/ 1 w 82"/>
                <a:gd name="T11" fmla="*/ 3 h 81"/>
                <a:gd name="T12" fmla="*/ 1 w 82"/>
                <a:gd name="T13" fmla="*/ 0 h 81"/>
                <a:gd name="T14" fmla="*/ 78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78" y="0"/>
                  </a:moveTo>
                  <a:cubicBezTo>
                    <a:pt x="78" y="3"/>
                    <a:pt x="78" y="3"/>
                    <a:pt x="78" y="3"/>
                  </a:cubicBezTo>
                  <a:cubicBezTo>
                    <a:pt x="79" y="26"/>
                    <a:pt x="82" y="56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2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338"/>
            <p:cNvSpPr>
              <a:spLocks/>
            </p:cNvSpPr>
            <p:nvPr/>
          </p:nvSpPr>
          <p:spPr bwMode="auto">
            <a:xfrm>
              <a:off x="1014357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2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7" y="23"/>
                    <a:pt x="74" y="58"/>
                    <a:pt x="7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41"/>
                    <a:pt x="1" y="16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339"/>
            <p:cNvSpPr>
              <a:spLocks/>
            </p:cNvSpPr>
            <p:nvPr/>
          </p:nvSpPr>
          <p:spPr bwMode="auto">
            <a:xfrm>
              <a:off x="1302213" y="3894652"/>
              <a:ext cx="155846" cy="166846"/>
            </a:xfrm>
            <a:custGeom>
              <a:avLst/>
              <a:gdLst>
                <a:gd name="T0" fmla="*/ 76 w 76"/>
                <a:gd name="T1" fmla="*/ 0 h 81"/>
                <a:gd name="T2" fmla="*/ 72 w 76"/>
                <a:gd name="T3" fmla="*/ 81 h 81"/>
                <a:gd name="T4" fmla="*/ 1 w 76"/>
                <a:gd name="T5" fmla="*/ 81 h 81"/>
                <a:gd name="T6" fmla="*/ 0 w 76"/>
                <a:gd name="T7" fmla="*/ 0 h 81"/>
                <a:gd name="T8" fmla="*/ 76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76" y="0"/>
                  </a:moveTo>
                  <a:cubicBezTo>
                    <a:pt x="76" y="23"/>
                    <a:pt x="73" y="59"/>
                    <a:pt x="72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1" y="16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340"/>
            <p:cNvSpPr>
              <a:spLocks/>
            </p:cNvSpPr>
            <p:nvPr/>
          </p:nvSpPr>
          <p:spPr bwMode="auto">
            <a:xfrm>
              <a:off x="1580902" y="3894652"/>
              <a:ext cx="66005" cy="166846"/>
            </a:xfrm>
            <a:custGeom>
              <a:avLst/>
              <a:gdLst>
                <a:gd name="T0" fmla="*/ 2 w 32"/>
                <a:gd name="T1" fmla="*/ 81 h 81"/>
                <a:gd name="T2" fmla="*/ 0 w 32"/>
                <a:gd name="T3" fmla="*/ 0 h 81"/>
                <a:gd name="T4" fmla="*/ 32 w 32"/>
                <a:gd name="T5" fmla="*/ 0 h 81"/>
                <a:gd name="T6" fmla="*/ 31 w 32"/>
                <a:gd name="T7" fmla="*/ 81 h 81"/>
                <a:gd name="T8" fmla="*/ 2 w 32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1">
                  <a:moveTo>
                    <a:pt x="2" y="81"/>
                  </a:moveTo>
                  <a:cubicBezTo>
                    <a:pt x="3" y="40"/>
                    <a:pt x="1" y="15"/>
                    <a:pt x="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81"/>
                    <a:pt x="31" y="81"/>
                    <a:pt x="31" y="81"/>
                  </a:cubicBezTo>
                  <a:lnTo>
                    <a:pt x="2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341"/>
            <p:cNvSpPr>
              <a:spLocks/>
            </p:cNvSpPr>
            <p:nvPr/>
          </p:nvSpPr>
          <p:spPr bwMode="auto">
            <a:xfrm>
              <a:off x="510152" y="3894652"/>
              <a:ext cx="157679" cy="166846"/>
            </a:xfrm>
            <a:custGeom>
              <a:avLst/>
              <a:gdLst>
                <a:gd name="T0" fmla="*/ 76 w 77"/>
                <a:gd name="T1" fmla="*/ 0 h 81"/>
                <a:gd name="T2" fmla="*/ 73 w 77"/>
                <a:gd name="T3" fmla="*/ 81 h 81"/>
                <a:gd name="T4" fmla="*/ 2 w 77"/>
                <a:gd name="T5" fmla="*/ 81 h 81"/>
                <a:gd name="T6" fmla="*/ 0 w 77"/>
                <a:gd name="T7" fmla="*/ 0 h 81"/>
                <a:gd name="T8" fmla="*/ 76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6" y="0"/>
                  </a:moveTo>
                  <a:cubicBezTo>
                    <a:pt x="77" y="19"/>
                    <a:pt x="74" y="56"/>
                    <a:pt x="7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Freeform 342"/>
            <p:cNvSpPr>
              <a:spLocks/>
            </p:cNvSpPr>
            <p:nvPr/>
          </p:nvSpPr>
          <p:spPr bwMode="auto">
            <a:xfrm>
              <a:off x="-82061" y="3894652"/>
              <a:ext cx="73339" cy="166846"/>
            </a:xfrm>
            <a:custGeom>
              <a:avLst/>
              <a:gdLst>
                <a:gd name="T0" fmla="*/ 33 w 36"/>
                <a:gd name="T1" fmla="*/ 0 h 81"/>
                <a:gd name="T2" fmla="*/ 33 w 36"/>
                <a:gd name="T3" fmla="*/ 8 h 81"/>
                <a:gd name="T4" fmla="*/ 35 w 36"/>
                <a:gd name="T5" fmla="*/ 81 h 81"/>
                <a:gd name="T6" fmla="*/ 0 w 36"/>
                <a:gd name="T7" fmla="*/ 81 h 81"/>
                <a:gd name="T8" fmla="*/ 0 w 36"/>
                <a:gd name="T9" fmla="*/ 0 h 81"/>
                <a:gd name="T10" fmla="*/ 33 w 3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81">
                  <a:moveTo>
                    <a:pt x="33" y="0"/>
                  </a:moveTo>
                  <a:cubicBezTo>
                    <a:pt x="33" y="3"/>
                    <a:pt x="33" y="6"/>
                    <a:pt x="33" y="8"/>
                  </a:cubicBezTo>
                  <a:cubicBezTo>
                    <a:pt x="34" y="30"/>
                    <a:pt x="36" y="57"/>
                    <a:pt x="3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Freeform 343"/>
            <p:cNvSpPr>
              <a:spLocks/>
            </p:cNvSpPr>
            <p:nvPr/>
          </p:nvSpPr>
          <p:spPr bwMode="auto">
            <a:xfrm>
              <a:off x="101287" y="3894652"/>
              <a:ext cx="163180" cy="166846"/>
            </a:xfrm>
            <a:custGeom>
              <a:avLst/>
              <a:gdLst>
                <a:gd name="T0" fmla="*/ 76 w 80"/>
                <a:gd name="T1" fmla="*/ 0 h 81"/>
                <a:gd name="T2" fmla="*/ 77 w 80"/>
                <a:gd name="T3" fmla="*/ 12 h 81"/>
                <a:gd name="T4" fmla="*/ 79 w 80"/>
                <a:gd name="T5" fmla="*/ 81 h 81"/>
                <a:gd name="T6" fmla="*/ 1 w 80"/>
                <a:gd name="T7" fmla="*/ 81 h 81"/>
                <a:gd name="T8" fmla="*/ 0 w 80"/>
                <a:gd name="T9" fmla="*/ 44 h 81"/>
                <a:gd name="T10" fmla="*/ 0 w 80"/>
                <a:gd name="T11" fmla="*/ 12 h 81"/>
                <a:gd name="T12" fmla="*/ 2 w 80"/>
                <a:gd name="T13" fmla="*/ 0 h 81"/>
                <a:gd name="T14" fmla="*/ 76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76" y="0"/>
                  </a:moveTo>
                  <a:cubicBezTo>
                    <a:pt x="77" y="4"/>
                    <a:pt x="77" y="8"/>
                    <a:pt x="77" y="12"/>
                  </a:cubicBezTo>
                  <a:cubicBezTo>
                    <a:pt x="77" y="32"/>
                    <a:pt x="80" y="58"/>
                    <a:pt x="7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6"/>
                    <a:pt x="0" y="44"/>
                  </a:cubicBezTo>
                  <a:cubicBezTo>
                    <a:pt x="0" y="33"/>
                    <a:pt x="1" y="22"/>
                    <a:pt x="0" y="12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Freeform 344"/>
            <p:cNvSpPr>
              <a:spLocks/>
            </p:cNvSpPr>
            <p:nvPr/>
          </p:nvSpPr>
          <p:spPr bwMode="auto">
            <a:xfrm>
              <a:off x="361640" y="3894652"/>
              <a:ext cx="163180" cy="166846"/>
            </a:xfrm>
            <a:custGeom>
              <a:avLst/>
              <a:gdLst>
                <a:gd name="T0" fmla="*/ 76 w 80"/>
                <a:gd name="T1" fmla="*/ 0 h 81"/>
                <a:gd name="T2" fmla="*/ 77 w 80"/>
                <a:gd name="T3" fmla="*/ 13 h 81"/>
                <a:gd name="T4" fmla="*/ 79 w 80"/>
                <a:gd name="T5" fmla="*/ 81 h 81"/>
                <a:gd name="T6" fmla="*/ 1 w 80"/>
                <a:gd name="T7" fmla="*/ 81 h 81"/>
                <a:gd name="T8" fmla="*/ 0 w 80"/>
                <a:gd name="T9" fmla="*/ 45 h 81"/>
                <a:gd name="T10" fmla="*/ 1 w 80"/>
                <a:gd name="T11" fmla="*/ 13 h 81"/>
                <a:gd name="T12" fmla="*/ 2 w 80"/>
                <a:gd name="T13" fmla="*/ 0 h 81"/>
                <a:gd name="T14" fmla="*/ 76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76" y="0"/>
                  </a:moveTo>
                  <a:cubicBezTo>
                    <a:pt x="77" y="4"/>
                    <a:pt x="77" y="9"/>
                    <a:pt x="77" y="13"/>
                  </a:cubicBezTo>
                  <a:cubicBezTo>
                    <a:pt x="78" y="33"/>
                    <a:pt x="80" y="58"/>
                    <a:pt x="7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Freeform 345"/>
            <p:cNvSpPr>
              <a:spLocks/>
            </p:cNvSpPr>
            <p:nvPr/>
          </p:nvSpPr>
          <p:spPr bwMode="auto">
            <a:xfrm>
              <a:off x="640328" y="3894652"/>
              <a:ext cx="130177" cy="166846"/>
            </a:xfrm>
            <a:custGeom>
              <a:avLst/>
              <a:gdLst>
                <a:gd name="T0" fmla="*/ 63 w 63"/>
                <a:gd name="T1" fmla="*/ 0 h 81"/>
                <a:gd name="T2" fmla="*/ 63 w 63"/>
                <a:gd name="T3" fmla="*/ 81 h 81"/>
                <a:gd name="T4" fmla="*/ 2 w 63"/>
                <a:gd name="T5" fmla="*/ 81 h 81"/>
                <a:gd name="T6" fmla="*/ 0 w 63"/>
                <a:gd name="T7" fmla="*/ 45 h 81"/>
                <a:gd name="T8" fmla="*/ 1 w 63"/>
                <a:gd name="T9" fmla="*/ 13 h 81"/>
                <a:gd name="T10" fmla="*/ 3 w 63"/>
                <a:gd name="T11" fmla="*/ 0 h 81"/>
                <a:gd name="T12" fmla="*/ 63 w 63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81">
                  <a:moveTo>
                    <a:pt x="63" y="0"/>
                  </a:moveTo>
                  <a:cubicBezTo>
                    <a:pt x="63" y="81"/>
                    <a:pt x="63" y="81"/>
                    <a:pt x="6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9"/>
                    <a:pt x="0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1" y="8"/>
                    <a:pt x="2" y="4"/>
                    <a:pt x="3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Freeform 346"/>
            <p:cNvSpPr>
              <a:spLocks/>
            </p:cNvSpPr>
            <p:nvPr/>
          </p:nvSpPr>
          <p:spPr bwMode="auto">
            <a:xfrm>
              <a:off x="-28890" y="3894652"/>
              <a:ext cx="155846" cy="166846"/>
            </a:xfrm>
            <a:custGeom>
              <a:avLst/>
              <a:gdLst>
                <a:gd name="T0" fmla="*/ 75 w 76"/>
                <a:gd name="T1" fmla="*/ 0 h 81"/>
                <a:gd name="T2" fmla="*/ 72 w 76"/>
                <a:gd name="T3" fmla="*/ 81 h 81"/>
                <a:gd name="T4" fmla="*/ 1 w 76"/>
                <a:gd name="T5" fmla="*/ 81 h 81"/>
                <a:gd name="T6" fmla="*/ 0 w 76"/>
                <a:gd name="T7" fmla="*/ 0 h 81"/>
                <a:gd name="T8" fmla="*/ 75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75" y="0"/>
                  </a:moveTo>
                  <a:cubicBezTo>
                    <a:pt x="76" y="19"/>
                    <a:pt x="73" y="56"/>
                    <a:pt x="72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Freeform 347"/>
            <p:cNvSpPr>
              <a:spLocks/>
            </p:cNvSpPr>
            <p:nvPr/>
          </p:nvSpPr>
          <p:spPr bwMode="auto">
            <a:xfrm>
              <a:off x="242465" y="3894652"/>
              <a:ext cx="155846" cy="166846"/>
            </a:xfrm>
            <a:custGeom>
              <a:avLst/>
              <a:gdLst>
                <a:gd name="T0" fmla="*/ 75 w 76"/>
                <a:gd name="T1" fmla="*/ 0 h 81"/>
                <a:gd name="T2" fmla="*/ 72 w 76"/>
                <a:gd name="T3" fmla="*/ 81 h 81"/>
                <a:gd name="T4" fmla="*/ 2 w 76"/>
                <a:gd name="T5" fmla="*/ 81 h 81"/>
                <a:gd name="T6" fmla="*/ 0 w 76"/>
                <a:gd name="T7" fmla="*/ 0 h 81"/>
                <a:gd name="T8" fmla="*/ 75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75" y="0"/>
                  </a:moveTo>
                  <a:cubicBezTo>
                    <a:pt x="76" y="19"/>
                    <a:pt x="73" y="56"/>
                    <a:pt x="7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Freeform 348"/>
            <p:cNvSpPr>
              <a:spLocks/>
            </p:cNvSpPr>
            <p:nvPr/>
          </p:nvSpPr>
          <p:spPr bwMode="auto">
            <a:xfrm>
              <a:off x="2490306" y="3894652"/>
              <a:ext cx="135677" cy="166846"/>
            </a:xfrm>
            <a:custGeom>
              <a:avLst/>
              <a:gdLst>
                <a:gd name="T0" fmla="*/ 63 w 66"/>
                <a:gd name="T1" fmla="*/ 0 h 81"/>
                <a:gd name="T2" fmla="*/ 63 w 66"/>
                <a:gd name="T3" fmla="*/ 0 h 81"/>
                <a:gd name="T4" fmla="*/ 64 w 66"/>
                <a:gd name="T5" fmla="*/ 81 h 81"/>
                <a:gd name="T6" fmla="*/ 0 w 66"/>
                <a:gd name="T7" fmla="*/ 81 h 81"/>
                <a:gd name="T8" fmla="*/ 0 w 66"/>
                <a:gd name="T9" fmla="*/ 0 h 81"/>
                <a:gd name="T10" fmla="*/ 63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6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4" y="24"/>
                    <a:pt x="66" y="55"/>
                    <a:pt x="64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Freeform 349"/>
            <p:cNvSpPr>
              <a:spLocks/>
            </p:cNvSpPr>
            <p:nvPr/>
          </p:nvSpPr>
          <p:spPr bwMode="auto">
            <a:xfrm>
              <a:off x="2598480" y="3894652"/>
              <a:ext cx="166847" cy="166846"/>
            </a:xfrm>
            <a:custGeom>
              <a:avLst/>
              <a:gdLst>
                <a:gd name="T0" fmla="*/ 78 w 82"/>
                <a:gd name="T1" fmla="*/ 0 h 81"/>
                <a:gd name="T2" fmla="*/ 78 w 82"/>
                <a:gd name="T3" fmla="*/ 2 h 81"/>
                <a:gd name="T4" fmla="*/ 80 w 82"/>
                <a:gd name="T5" fmla="*/ 81 h 81"/>
                <a:gd name="T6" fmla="*/ 2 w 82"/>
                <a:gd name="T7" fmla="*/ 81 h 81"/>
                <a:gd name="T8" fmla="*/ 0 w 82"/>
                <a:gd name="T9" fmla="*/ 36 h 81"/>
                <a:gd name="T10" fmla="*/ 0 w 82"/>
                <a:gd name="T11" fmla="*/ 2 h 81"/>
                <a:gd name="T12" fmla="*/ 0 w 82"/>
                <a:gd name="T13" fmla="*/ 0 h 81"/>
                <a:gd name="T14" fmla="*/ 78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78" y="0"/>
                  </a:moveTo>
                  <a:cubicBezTo>
                    <a:pt x="78" y="2"/>
                    <a:pt x="78" y="2"/>
                    <a:pt x="78" y="2"/>
                  </a:cubicBezTo>
                  <a:cubicBezTo>
                    <a:pt x="79" y="25"/>
                    <a:pt x="82" y="55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66"/>
                    <a:pt x="0" y="51"/>
                    <a:pt x="0" y="36"/>
                  </a:cubicBezTo>
                  <a:cubicBezTo>
                    <a:pt x="0" y="25"/>
                    <a:pt x="1" y="1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Freeform 350"/>
            <p:cNvSpPr>
              <a:spLocks/>
            </p:cNvSpPr>
            <p:nvPr/>
          </p:nvSpPr>
          <p:spPr bwMode="auto">
            <a:xfrm>
              <a:off x="2879002" y="3894652"/>
              <a:ext cx="168680" cy="166846"/>
            </a:xfrm>
            <a:custGeom>
              <a:avLst/>
              <a:gdLst>
                <a:gd name="T0" fmla="*/ 79 w 82"/>
                <a:gd name="T1" fmla="*/ 0 h 81"/>
                <a:gd name="T2" fmla="*/ 80 w 82"/>
                <a:gd name="T3" fmla="*/ 81 h 81"/>
                <a:gd name="T4" fmla="*/ 2 w 82"/>
                <a:gd name="T5" fmla="*/ 81 h 81"/>
                <a:gd name="T6" fmla="*/ 0 w 82"/>
                <a:gd name="T7" fmla="*/ 33 h 81"/>
                <a:gd name="T8" fmla="*/ 1 w 82"/>
                <a:gd name="T9" fmla="*/ 0 h 81"/>
                <a:gd name="T10" fmla="*/ 79 w 8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1">
                  <a:moveTo>
                    <a:pt x="79" y="0"/>
                  </a:moveTo>
                  <a:cubicBezTo>
                    <a:pt x="79" y="24"/>
                    <a:pt x="82" y="55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1"/>
                    <a:pt x="1" y="0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Freeform 351"/>
            <p:cNvSpPr>
              <a:spLocks/>
            </p:cNvSpPr>
            <p:nvPr/>
          </p:nvSpPr>
          <p:spPr bwMode="auto">
            <a:xfrm>
              <a:off x="3168691" y="3894652"/>
              <a:ext cx="168680" cy="166846"/>
            </a:xfrm>
            <a:custGeom>
              <a:avLst/>
              <a:gdLst>
                <a:gd name="T0" fmla="*/ 79 w 82"/>
                <a:gd name="T1" fmla="*/ 0 h 81"/>
                <a:gd name="T2" fmla="*/ 80 w 82"/>
                <a:gd name="T3" fmla="*/ 81 h 81"/>
                <a:gd name="T4" fmla="*/ 2 w 82"/>
                <a:gd name="T5" fmla="*/ 81 h 81"/>
                <a:gd name="T6" fmla="*/ 0 w 82"/>
                <a:gd name="T7" fmla="*/ 33 h 81"/>
                <a:gd name="T8" fmla="*/ 1 w 82"/>
                <a:gd name="T9" fmla="*/ 0 h 81"/>
                <a:gd name="T10" fmla="*/ 79 w 8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1">
                  <a:moveTo>
                    <a:pt x="79" y="0"/>
                  </a:moveTo>
                  <a:cubicBezTo>
                    <a:pt x="79" y="24"/>
                    <a:pt x="82" y="55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1"/>
                    <a:pt x="1" y="0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Freeform 352"/>
            <p:cNvSpPr>
              <a:spLocks/>
            </p:cNvSpPr>
            <p:nvPr/>
          </p:nvSpPr>
          <p:spPr bwMode="auto">
            <a:xfrm>
              <a:off x="2743325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6" y="24"/>
                    <a:pt x="74" y="60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7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Freeform 353"/>
            <p:cNvSpPr>
              <a:spLocks/>
            </p:cNvSpPr>
            <p:nvPr/>
          </p:nvSpPr>
          <p:spPr bwMode="auto">
            <a:xfrm>
              <a:off x="3033014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6" y="25"/>
                    <a:pt x="73" y="61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7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Freeform 354"/>
            <p:cNvSpPr>
              <a:spLocks/>
            </p:cNvSpPr>
            <p:nvPr/>
          </p:nvSpPr>
          <p:spPr bwMode="auto">
            <a:xfrm>
              <a:off x="3315369" y="3894652"/>
              <a:ext cx="64172" cy="166846"/>
            </a:xfrm>
            <a:custGeom>
              <a:avLst/>
              <a:gdLst>
                <a:gd name="T0" fmla="*/ 1 w 31"/>
                <a:gd name="T1" fmla="*/ 81 h 81"/>
                <a:gd name="T2" fmla="*/ 0 w 31"/>
                <a:gd name="T3" fmla="*/ 0 h 81"/>
                <a:gd name="T4" fmla="*/ 31 w 31"/>
                <a:gd name="T5" fmla="*/ 0 h 81"/>
                <a:gd name="T6" fmla="*/ 31 w 31"/>
                <a:gd name="T7" fmla="*/ 81 h 81"/>
                <a:gd name="T8" fmla="*/ 1 w 31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81">
                  <a:moveTo>
                    <a:pt x="1" y="81"/>
                  </a:moveTo>
                  <a:cubicBezTo>
                    <a:pt x="2" y="41"/>
                    <a:pt x="1" y="16"/>
                    <a:pt x="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81"/>
                    <a:pt x="31" y="81"/>
                    <a:pt x="31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355"/>
            <p:cNvSpPr>
              <a:spLocks/>
            </p:cNvSpPr>
            <p:nvPr/>
          </p:nvSpPr>
          <p:spPr bwMode="auto">
            <a:xfrm>
              <a:off x="2229952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2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7" y="21"/>
                    <a:pt x="74" y="58"/>
                    <a:pt x="7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1" y="15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356"/>
            <p:cNvSpPr>
              <a:spLocks/>
            </p:cNvSpPr>
            <p:nvPr/>
          </p:nvSpPr>
          <p:spPr bwMode="auto">
            <a:xfrm>
              <a:off x="1632239" y="3894652"/>
              <a:ext cx="77006" cy="166846"/>
            </a:xfrm>
            <a:custGeom>
              <a:avLst/>
              <a:gdLst>
                <a:gd name="T0" fmla="*/ 33 w 37"/>
                <a:gd name="T1" fmla="*/ 0 h 81"/>
                <a:gd name="T2" fmla="*/ 33 w 37"/>
                <a:gd name="T3" fmla="*/ 4 h 81"/>
                <a:gd name="T4" fmla="*/ 35 w 37"/>
                <a:gd name="T5" fmla="*/ 81 h 81"/>
                <a:gd name="T6" fmla="*/ 0 w 37"/>
                <a:gd name="T7" fmla="*/ 81 h 81"/>
                <a:gd name="T8" fmla="*/ 0 w 37"/>
                <a:gd name="T9" fmla="*/ 0 h 81"/>
                <a:gd name="T10" fmla="*/ 33 w 37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1">
                  <a:moveTo>
                    <a:pt x="33" y="0"/>
                  </a:moveTo>
                  <a:cubicBezTo>
                    <a:pt x="33" y="2"/>
                    <a:pt x="33" y="3"/>
                    <a:pt x="33" y="4"/>
                  </a:cubicBezTo>
                  <a:cubicBezTo>
                    <a:pt x="34" y="27"/>
                    <a:pt x="37" y="56"/>
                    <a:pt x="3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357"/>
            <p:cNvSpPr>
              <a:spLocks/>
            </p:cNvSpPr>
            <p:nvPr/>
          </p:nvSpPr>
          <p:spPr bwMode="auto">
            <a:xfrm>
              <a:off x="1815587" y="3894652"/>
              <a:ext cx="168680" cy="166846"/>
            </a:xfrm>
            <a:custGeom>
              <a:avLst/>
              <a:gdLst>
                <a:gd name="T0" fmla="*/ 78 w 82"/>
                <a:gd name="T1" fmla="*/ 0 h 81"/>
                <a:gd name="T2" fmla="*/ 79 w 82"/>
                <a:gd name="T3" fmla="*/ 8 h 81"/>
                <a:gd name="T4" fmla="*/ 80 w 82"/>
                <a:gd name="T5" fmla="*/ 81 h 81"/>
                <a:gd name="T6" fmla="*/ 3 w 82"/>
                <a:gd name="T7" fmla="*/ 81 h 81"/>
                <a:gd name="T8" fmla="*/ 0 w 82"/>
                <a:gd name="T9" fmla="*/ 40 h 81"/>
                <a:gd name="T10" fmla="*/ 1 w 82"/>
                <a:gd name="T11" fmla="*/ 8 h 81"/>
                <a:gd name="T12" fmla="*/ 2 w 82"/>
                <a:gd name="T13" fmla="*/ 0 h 81"/>
                <a:gd name="T14" fmla="*/ 78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78" y="0"/>
                  </a:moveTo>
                  <a:cubicBezTo>
                    <a:pt x="78" y="3"/>
                    <a:pt x="78" y="5"/>
                    <a:pt x="79" y="8"/>
                  </a:cubicBezTo>
                  <a:cubicBezTo>
                    <a:pt x="79" y="29"/>
                    <a:pt x="82" y="57"/>
                    <a:pt x="80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1" y="67"/>
                    <a:pt x="0" y="53"/>
                    <a:pt x="0" y="40"/>
                  </a:cubicBezTo>
                  <a:cubicBezTo>
                    <a:pt x="0" y="29"/>
                    <a:pt x="2" y="18"/>
                    <a:pt x="1" y="8"/>
                  </a:cubicBezTo>
                  <a:cubicBezTo>
                    <a:pt x="1" y="5"/>
                    <a:pt x="1" y="3"/>
                    <a:pt x="2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358"/>
            <p:cNvSpPr>
              <a:spLocks/>
            </p:cNvSpPr>
            <p:nvPr/>
          </p:nvSpPr>
          <p:spPr bwMode="auto">
            <a:xfrm>
              <a:off x="2079607" y="3894652"/>
              <a:ext cx="166847" cy="166846"/>
            </a:xfrm>
            <a:custGeom>
              <a:avLst/>
              <a:gdLst>
                <a:gd name="T0" fmla="*/ 78 w 81"/>
                <a:gd name="T1" fmla="*/ 0 h 81"/>
                <a:gd name="T2" fmla="*/ 78 w 81"/>
                <a:gd name="T3" fmla="*/ 9 h 81"/>
                <a:gd name="T4" fmla="*/ 80 w 81"/>
                <a:gd name="T5" fmla="*/ 81 h 81"/>
                <a:gd name="T6" fmla="*/ 2 w 81"/>
                <a:gd name="T7" fmla="*/ 81 h 81"/>
                <a:gd name="T8" fmla="*/ 0 w 81"/>
                <a:gd name="T9" fmla="*/ 41 h 81"/>
                <a:gd name="T10" fmla="*/ 1 w 81"/>
                <a:gd name="T11" fmla="*/ 9 h 81"/>
                <a:gd name="T12" fmla="*/ 2 w 81"/>
                <a:gd name="T13" fmla="*/ 0 h 81"/>
                <a:gd name="T14" fmla="*/ 78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78" y="0"/>
                  </a:moveTo>
                  <a:cubicBezTo>
                    <a:pt x="78" y="3"/>
                    <a:pt x="78" y="6"/>
                    <a:pt x="78" y="9"/>
                  </a:cubicBezTo>
                  <a:cubicBezTo>
                    <a:pt x="79" y="30"/>
                    <a:pt x="81" y="57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2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359"/>
            <p:cNvSpPr>
              <a:spLocks/>
            </p:cNvSpPr>
            <p:nvPr/>
          </p:nvSpPr>
          <p:spPr bwMode="auto">
            <a:xfrm>
              <a:off x="2363795" y="3894652"/>
              <a:ext cx="132010" cy="166846"/>
            </a:xfrm>
            <a:custGeom>
              <a:avLst/>
              <a:gdLst>
                <a:gd name="T0" fmla="*/ 64 w 64"/>
                <a:gd name="T1" fmla="*/ 0 h 81"/>
                <a:gd name="T2" fmla="*/ 64 w 64"/>
                <a:gd name="T3" fmla="*/ 81 h 81"/>
                <a:gd name="T4" fmla="*/ 2 w 64"/>
                <a:gd name="T5" fmla="*/ 81 h 81"/>
                <a:gd name="T6" fmla="*/ 0 w 64"/>
                <a:gd name="T7" fmla="*/ 41 h 81"/>
                <a:gd name="T8" fmla="*/ 1 w 64"/>
                <a:gd name="T9" fmla="*/ 9 h 81"/>
                <a:gd name="T10" fmla="*/ 2 w 64"/>
                <a:gd name="T11" fmla="*/ 0 h 81"/>
                <a:gd name="T12" fmla="*/ 64 w 64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1">
                  <a:moveTo>
                    <a:pt x="64" y="0"/>
                  </a:moveTo>
                  <a:cubicBezTo>
                    <a:pt x="64" y="81"/>
                    <a:pt x="64" y="81"/>
                    <a:pt x="64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2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360"/>
            <p:cNvSpPr>
              <a:spLocks/>
            </p:cNvSpPr>
            <p:nvPr/>
          </p:nvSpPr>
          <p:spPr bwMode="auto">
            <a:xfrm>
              <a:off x="1685409" y="3894652"/>
              <a:ext cx="157679" cy="166846"/>
            </a:xfrm>
            <a:custGeom>
              <a:avLst/>
              <a:gdLst>
                <a:gd name="T0" fmla="*/ 76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6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6" y="0"/>
                  </a:moveTo>
                  <a:cubicBezTo>
                    <a:pt x="77" y="21"/>
                    <a:pt x="74" y="58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0" y="14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361"/>
            <p:cNvSpPr>
              <a:spLocks/>
            </p:cNvSpPr>
            <p:nvPr/>
          </p:nvSpPr>
          <p:spPr bwMode="auto">
            <a:xfrm>
              <a:off x="1960431" y="3894652"/>
              <a:ext cx="159513" cy="166846"/>
            </a:xfrm>
            <a:custGeom>
              <a:avLst/>
              <a:gdLst>
                <a:gd name="T0" fmla="*/ 76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6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6" y="0"/>
                  </a:moveTo>
                  <a:cubicBezTo>
                    <a:pt x="77" y="21"/>
                    <a:pt x="74" y="58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0" y="14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13" name="Freeform 837"/>
          <p:cNvSpPr>
            <a:spLocks/>
          </p:cNvSpPr>
          <p:nvPr/>
        </p:nvSpPr>
        <p:spPr bwMode="auto">
          <a:xfrm>
            <a:off x="1457918" y="6118800"/>
            <a:ext cx="196850" cy="898525"/>
          </a:xfrm>
          <a:custGeom>
            <a:avLst/>
            <a:gdLst>
              <a:gd name="T0" fmla="*/ 184 w 206"/>
              <a:gd name="T1" fmla="*/ 507 h 945"/>
              <a:gd name="T2" fmla="*/ 13 w 206"/>
              <a:gd name="T3" fmla="*/ 19 h 945"/>
              <a:gd name="T4" fmla="*/ 7 w 206"/>
              <a:gd name="T5" fmla="*/ 22 h 945"/>
              <a:gd name="T6" fmla="*/ 101 w 206"/>
              <a:gd name="T7" fmla="*/ 662 h 945"/>
              <a:gd name="T8" fmla="*/ 94 w 206"/>
              <a:gd name="T9" fmla="*/ 905 h 945"/>
              <a:gd name="T10" fmla="*/ 131 w 206"/>
              <a:gd name="T11" fmla="*/ 945 h 945"/>
              <a:gd name="T12" fmla="*/ 167 w 206"/>
              <a:gd name="T13" fmla="*/ 945 h 945"/>
              <a:gd name="T14" fmla="*/ 206 w 206"/>
              <a:gd name="T15" fmla="*/ 905 h 945"/>
              <a:gd name="T16" fmla="*/ 200 w 206"/>
              <a:gd name="T17" fmla="*/ 658 h 945"/>
              <a:gd name="T18" fmla="*/ 196 w 206"/>
              <a:gd name="T19" fmla="*/ 586 h 945"/>
              <a:gd name="T20" fmla="*/ 184 w 206"/>
              <a:gd name="T21" fmla="*/ 507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6" h="945">
                <a:moveTo>
                  <a:pt x="184" y="507"/>
                </a:moveTo>
                <a:cubicBezTo>
                  <a:pt x="145" y="337"/>
                  <a:pt x="96" y="166"/>
                  <a:pt x="13" y="19"/>
                </a:cubicBezTo>
                <a:cubicBezTo>
                  <a:pt x="2" y="0"/>
                  <a:pt x="0" y="1"/>
                  <a:pt x="7" y="22"/>
                </a:cubicBezTo>
                <a:cubicBezTo>
                  <a:pt x="78" y="218"/>
                  <a:pt x="91" y="446"/>
                  <a:pt x="101" y="662"/>
                </a:cubicBezTo>
                <a:cubicBezTo>
                  <a:pt x="105" y="742"/>
                  <a:pt x="101" y="823"/>
                  <a:pt x="94" y="905"/>
                </a:cubicBezTo>
                <a:cubicBezTo>
                  <a:pt x="92" y="927"/>
                  <a:pt x="109" y="945"/>
                  <a:pt x="131" y="945"/>
                </a:cubicBezTo>
                <a:cubicBezTo>
                  <a:pt x="167" y="945"/>
                  <a:pt x="167" y="945"/>
                  <a:pt x="167" y="945"/>
                </a:cubicBezTo>
                <a:cubicBezTo>
                  <a:pt x="189" y="945"/>
                  <a:pt x="206" y="927"/>
                  <a:pt x="206" y="905"/>
                </a:cubicBezTo>
                <a:cubicBezTo>
                  <a:pt x="204" y="822"/>
                  <a:pt x="203" y="740"/>
                  <a:pt x="200" y="658"/>
                </a:cubicBezTo>
                <a:cubicBezTo>
                  <a:pt x="199" y="634"/>
                  <a:pt x="198" y="610"/>
                  <a:pt x="196" y="586"/>
                </a:cubicBezTo>
                <a:cubicBezTo>
                  <a:pt x="195" y="564"/>
                  <a:pt x="189" y="528"/>
                  <a:pt x="184" y="507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4" name="Freeform 838"/>
          <p:cNvSpPr>
            <a:spLocks/>
          </p:cNvSpPr>
          <p:nvPr/>
        </p:nvSpPr>
        <p:spPr bwMode="auto">
          <a:xfrm>
            <a:off x="1840506" y="6199762"/>
            <a:ext cx="95250" cy="817563"/>
          </a:xfrm>
          <a:custGeom>
            <a:avLst/>
            <a:gdLst>
              <a:gd name="T0" fmla="*/ 45 w 100"/>
              <a:gd name="T1" fmla="*/ 22 h 860"/>
              <a:gd name="T2" fmla="*/ 37 w 100"/>
              <a:gd name="T3" fmla="*/ 23 h 860"/>
              <a:gd name="T4" fmla="*/ 10 w 100"/>
              <a:gd name="T5" fmla="*/ 159 h 860"/>
              <a:gd name="T6" fmla="*/ 0 w 100"/>
              <a:gd name="T7" fmla="*/ 237 h 860"/>
              <a:gd name="T8" fmla="*/ 60 w 100"/>
              <a:gd name="T9" fmla="*/ 820 h 860"/>
              <a:gd name="T10" fmla="*/ 86 w 100"/>
              <a:gd name="T11" fmla="*/ 860 h 860"/>
              <a:gd name="T12" fmla="*/ 96 w 100"/>
              <a:gd name="T13" fmla="*/ 821 h 860"/>
              <a:gd name="T14" fmla="*/ 55 w 100"/>
              <a:gd name="T15" fmla="*/ 636 h 860"/>
              <a:gd name="T16" fmla="*/ 33 w 100"/>
              <a:gd name="T17" fmla="*/ 300 h 860"/>
              <a:gd name="T18" fmla="*/ 45 w 100"/>
              <a:gd name="T19" fmla="*/ 22 h 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" h="860">
                <a:moveTo>
                  <a:pt x="45" y="22"/>
                </a:moveTo>
                <a:cubicBezTo>
                  <a:pt x="42" y="0"/>
                  <a:pt x="38" y="1"/>
                  <a:pt x="37" y="23"/>
                </a:cubicBezTo>
                <a:cubicBezTo>
                  <a:pt x="34" y="65"/>
                  <a:pt x="23" y="111"/>
                  <a:pt x="10" y="159"/>
                </a:cubicBezTo>
                <a:cubicBezTo>
                  <a:pt x="4" y="180"/>
                  <a:pt x="0" y="215"/>
                  <a:pt x="0" y="237"/>
                </a:cubicBezTo>
                <a:cubicBezTo>
                  <a:pt x="7" y="435"/>
                  <a:pt x="25" y="628"/>
                  <a:pt x="60" y="820"/>
                </a:cubicBezTo>
                <a:cubicBezTo>
                  <a:pt x="64" y="842"/>
                  <a:pt x="76" y="860"/>
                  <a:pt x="86" y="860"/>
                </a:cubicBezTo>
                <a:cubicBezTo>
                  <a:pt x="96" y="860"/>
                  <a:pt x="100" y="842"/>
                  <a:pt x="96" y="821"/>
                </a:cubicBezTo>
                <a:cubicBezTo>
                  <a:pt x="55" y="636"/>
                  <a:pt x="55" y="636"/>
                  <a:pt x="55" y="636"/>
                </a:cubicBezTo>
                <a:cubicBezTo>
                  <a:pt x="30" y="526"/>
                  <a:pt x="29" y="412"/>
                  <a:pt x="33" y="300"/>
                </a:cubicBezTo>
                <a:cubicBezTo>
                  <a:pt x="37" y="201"/>
                  <a:pt x="56" y="105"/>
                  <a:pt x="45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5" name="Freeform 839"/>
          <p:cNvSpPr>
            <a:spLocks/>
          </p:cNvSpPr>
          <p:nvPr/>
        </p:nvSpPr>
        <p:spPr bwMode="auto">
          <a:xfrm>
            <a:off x="1149943" y="6110862"/>
            <a:ext cx="195263" cy="906463"/>
          </a:xfrm>
          <a:custGeom>
            <a:avLst/>
            <a:gdLst>
              <a:gd name="T0" fmla="*/ 7 w 205"/>
              <a:gd name="T1" fmla="*/ 21 h 952"/>
              <a:gd name="T2" fmla="*/ 1 w 205"/>
              <a:gd name="T3" fmla="*/ 22 h 952"/>
              <a:gd name="T4" fmla="*/ 62 w 205"/>
              <a:gd name="T5" fmla="*/ 676 h 952"/>
              <a:gd name="T6" fmla="*/ 63 w 205"/>
              <a:gd name="T7" fmla="*/ 912 h 952"/>
              <a:gd name="T8" fmla="*/ 103 w 205"/>
              <a:gd name="T9" fmla="*/ 952 h 952"/>
              <a:gd name="T10" fmla="*/ 156 w 205"/>
              <a:gd name="T11" fmla="*/ 952 h 952"/>
              <a:gd name="T12" fmla="*/ 200 w 205"/>
              <a:gd name="T13" fmla="*/ 912 h 952"/>
              <a:gd name="T14" fmla="*/ 204 w 205"/>
              <a:gd name="T15" fmla="*/ 866 h 952"/>
              <a:gd name="T16" fmla="*/ 200 w 205"/>
              <a:gd name="T17" fmla="*/ 786 h 952"/>
              <a:gd name="T18" fmla="*/ 180 w 205"/>
              <a:gd name="T19" fmla="*/ 676 h 952"/>
              <a:gd name="T20" fmla="*/ 7 w 205"/>
              <a:gd name="T21" fmla="*/ 21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5" h="952">
                <a:moveTo>
                  <a:pt x="7" y="21"/>
                </a:moveTo>
                <a:cubicBezTo>
                  <a:pt x="2" y="0"/>
                  <a:pt x="0" y="0"/>
                  <a:pt x="1" y="22"/>
                </a:cubicBezTo>
                <a:cubicBezTo>
                  <a:pt x="13" y="247"/>
                  <a:pt x="56" y="463"/>
                  <a:pt x="62" y="676"/>
                </a:cubicBezTo>
                <a:cubicBezTo>
                  <a:pt x="65" y="753"/>
                  <a:pt x="63" y="832"/>
                  <a:pt x="63" y="912"/>
                </a:cubicBezTo>
                <a:cubicBezTo>
                  <a:pt x="63" y="934"/>
                  <a:pt x="81" y="952"/>
                  <a:pt x="103" y="952"/>
                </a:cubicBezTo>
                <a:cubicBezTo>
                  <a:pt x="156" y="952"/>
                  <a:pt x="156" y="952"/>
                  <a:pt x="156" y="952"/>
                </a:cubicBezTo>
                <a:cubicBezTo>
                  <a:pt x="178" y="952"/>
                  <a:pt x="198" y="934"/>
                  <a:pt x="200" y="912"/>
                </a:cubicBezTo>
                <a:cubicBezTo>
                  <a:pt x="201" y="897"/>
                  <a:pt x="203" y="881"/>
                  <a:pt x="204" y="866"/>
                </a:cubicBezTo>
                <a:cubicBezTo>
                  <a:pt x="205" y="844"/>
                  <a:pt x="203" y="808"/>
                  <a:pt x="200" y="786"/>
                </a:cubicBezTo>
                <a:cubicBezTo>
                  <a:pt x="194" y="750"/>
                  <a:pt x="187" y="713"/>
                  <a:pt x="180" y="676"/>
                </a:cubicBezTo>
                <a:cubicBezTo>
                  <a:pt x="136" y="457"/>
                  <a:pt x="57" y="246"/>
                  <a:pt x="7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6" name="Freeform 840"/>
          <p:cNvSpPr>
            <a:spLocks/>
          </p:cNvSpPr>
          <p:nvPr/>
        </p:nvSpPr>
        <p:spPr bwMode="auto">
          <a:xfrm>
            <a:off x="2050056" y="6061650"/>
            <a:ext cx="168275" cy="849313"/>
          </a:xfrm>
          <a:custGeom>
            <a:avLst/>
            <a:gdLst>
              <a:gd name="T0" fmla="*/ 16 w 177"/>
              <a:gd name="T1" fmla="*/ 676 h 893"/>
              <a:gd name="T2" fmla="*/ 24 w 177"/>
              <a:gd name="T3" fmla="*/ 755 h 893"/>
              <a:gd name="T4" fmla="*/ 51 w 177"/>
              <a:gd name="T5" fmla="*/ 871 h 893"/>
              <a:gd name="T6" fmla="*/ 75 w 177"/>
              <a:gd name="T7" fmla="*/ 872 h 893"/>
              <a:gd name="T8" fmla="*/ 96 w 177"/>
              <a:gd name="T9" fmla="*/ 803 h 893"/>
              <a:gd name="T10" fmla="*/ 117 w 177"/>
              <a:gd name="T11" fmla="*/ 712 h 893"/>
              <a:gd name="T12" fmla="*/ 115 w 177"/>
              <a:gd name="T13" fmla="*/ 634 h 893"/>
              <a:gd name="T14" fmla="*/ 60 w 177"/>
              <a:gd name="T15" fmla="*/ 374 h 893"/>
              <a:gd name="T16" fmla="*/ 163 w 177"/>
              <a:gd name="T17" fmla="*/ 18 h 893"/>
              <a:gd name="T18" fmla="*/ 160 w 177"/>
              <a:gd name="T19" fmla="*/ 15 h 893"/>
              <a:gd name="T20" fmla="*/ 2 w 177"/>
              <a:gd name="T21" fmla="*/ 371 h 893"/>
              <a:gd name="T22" fmla="*/ 1 w 177"/>
              <a:gd name="T23" fmla="*/ 408 h 893"/>
              <a:gd name="T24" fmla="*/ 13 w 177"/>
              <a:gd name="T25" fmla="*/ 416 h 893"/>
              <a:gd name="T26" fmla="*/ 19 w 177"/>
              <a:gd name="T27" fmla="*/ 427 h 893"/>
              <a:gd name="T28" fmla="*/ 7 w 177"/>
              <a:gd name="T29" fmla="*/ 558 h 893"/>
              <a:gd name="T30" fmla="*/ 16 w 177"/>
              <a:gd name="T31" fmla="*/ 676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7" h="893">
                <a:moveTo>
                  <a:pt x="16" y="676"/>
                </a:moveTo>
                <a:cubicBezTo>
                  <a:pt x="17" y="698"/>
                  <a:pt x="20" y="734"/>
                  <a:pt x="24" y="755"/>
                </a:cubicBezTo>
                <a:cubicBezTo>
                  <a:pt x="31" y="794"/>
                  <a:pt x="41" y="833"/>
                  <a:pt x="51" y="871"/>
                </a:cubicBezTo>
                <a:cubicBezTo>
                  <a:pt x="57" y="893"/>
                  <a:pt x="68" y="893"/>
                  <a:pt x="75" y="872"/>
                </a:cubicBezTo>
                <a:cubicBezTo>
                  <a:pt x="82" y="849"/>
                  <a:pt x="89" y="826"/>
                  <a:pt x="96" y="803"/>
                </a:cubicBezTo>
                <a:cubicBezTo>
                  <a:pt x="104" y="773"/>
                  <a:pt x="111" y="743"/>
                  <a:pt x="117" y="712"/>
                </a:cubicBezTo>
                <a:cubicBezTo>
                  <a:pt x="121" y="691"/>
                  <a:pt x="120" y="656"/>
                  <a:pt x="115" y="634"/>
                </a:cubicBezTo>
                <a:cubicBezTo>
                  <a:pt x="94" y="549"/>
                  <a:pt x="69" y="464"/>
                  <a:pt x="60" y="374"/>
                </a:cubicBezTo>
                <a:cubicBezTo>
                  <a:pt x="49" y="263"/>
                  <a:pt x="61" y="134"/>
                  <a:pt x="163" y="18"/>
                </a:cubicBezTo>
                <a:cubicBezTo>
                  <a:pt x="177" y="1"/>
                  <a:pt x="176" y="0"/>
                  <a:pt x="160" y="15"/>
                </a:cubicBezTo>
                <a:cubicBezTo>
                  <a:pt x="42" y="125"/>
                  <a:pt x="8" y="257"/>
                  <a:pt x="2" y="371"/>
                </a:cubicBezTo>
                <a:cubicBezTo>
                  <a:pt x="1" y="384"/>
                  <a:pt x="1" y="396"/>
                  <a:pt x="1" y="408"/>
                </a:cubicBezTo>
                <a:cubicBezTo>
                  <a:pt x="0" y="429"/>
                  <a:pt x="6" y="432"/>
                  <a:pt x="13" y="416"/>
                </a:cubicBezTo>
                <a:cubicBezTo>
                  <a:pt x="20" y="400"/>
                  <a:pt x="22" y="405"/>
                  <a:pt x="19" y="427"/>
                </a:cubicBezTo>
                <a:cubicBezTo>
                  <a:pt x="11" y="471"/>
                  <a:pt x="7" y="515"/>
                  <a:pt x="7" y="558"/>
                </a:cubicBezTo>
                <a:cubicBezTo>
                  <a:pt x="10" y="598"/>
                  <a:pt x="14" y="637"/>
                  <a:pt x="16" y="67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7" name="Freeform 841"/>
          <p:cNvSpPr>
            <a:spLocks/>
          </p:cNvSpPr>
          <p:nvPr/>
        </p:nvSpPr>
        <p:spPr bwMode="auto">
          <a:xfrm>
            <a:off x="2416768" y="6056887"/>
            <a:ext cx="115888" cy="960438"/>
          </a:xfrm>
          <a:custGeom>
            <a:avLst/>
            <a:gdLst>
              <a:gd name="T0" fmla="*/ 93 w 122"/>
              <a:gd name="T1" fmla="*/ 857 h 1010"/>
              <a:gd name="T2" fmla="*/ 81 w 122"/>
              <a:gd name="T3" fmla="*/ 341 h 1010"/>
              <a:gd name="T4" fmla="*/ 120 w 122"/>
              <a:gd name="T5" fmla="*/ 22 h 1010"/>
              <a:gd name="T6" fmla="*/ 114 w 122"/>
              <a:gd name="T7" fmla="*/ 22 h 1010"/>
              <a:gd name="T8" fmla="*/ 22 w 122"/>
              <a:gd name="T9" fmla="*/ 353 h 1010"/>
              <a:gd name="T10" fmla="*/ 2 w 122"/>
              <a:gd name="T11" fmla="*/ 521 h 1010"/>
              <a:gd name="T12" fmla="*/ 2 w 122"/>
              <a:gd name="T13" fmla="*/ 601 h 1010"/>
              <a:gd name="T14" fmla="*/ 33 w 122"/>
              <a:gd name="T15" fmla="*/ 970 h 1010"/>
              <a:gd name="T16" fmla="*/ 56 w 122"/>
              <a:gd name="T17" fmla="*/ 1010 h 1010"/>
              <a:gd name="T18" fmla="*/ 88 w 122"/>
              <a:gd name="T19" fmla="*/ 972 h 1010"/>
              <a:gd name="T20" fmla="*/ 88 w 122"/>
              <a:gd name="T21" fmla="*/ 972 h 1010"/>
              <a:gd name="T22" fmla="*/ 100 w 122"/>
              <a:gd name="T23" fmla="*/ 915 h 1010"/>
              <a:gd name="T24" fmla="*/ 93 w 122"/>
              <a:gd name="T25" fmla="*/ 857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" h="1010">
                <a:moveTo>
                  <a:pt x="93" y="857"/>
                </a:moveTo>
                <a:cubicBezTo>
                  <a:pt x="65" y="687"/>
                  <a:pt x="55" y="514"/>
                  <a:pt x="81" y="341"/>
                </a:cubicBezTo>
                <a:cubicBezTo>
                  <a:pt x="89" y="228"/>
                  <a:pt x="112" y="125"/>
                  <a:pt x="120" y="22"/>
                </a:cubicBezTo>
                <a:cubicBezTo>
                  <a:pt x="122" y="0"/>
                  <a:pt x="119" y="0"/>
                  <a:pt x="114" y="22"/>
                </a:cubicBezTo>
                <a:cubicBezTo>
                  <a:pt x="88" y="128"/>
                  <a:pt x="46" y="229"/>
                  <a:pt x="22" y="353"/>
                </a:cubicBezTo>
                <a:cubicBezTo>
                  <a:pt x="12" y="410"/>
                  <a:pt x="6" y="466"/>
                  <a:pt x="2" y="521"/>
                </a:cubicBezTo>
                <a:cubicBezTo>
                  <a:pt x="0" y="543"/>
                  <a:pt x="0" y="579"/>
                  <a:pt x="2" y="601"/>
                </a:cubicBezTo>
                <a:cubicBezTo>
                  <a:pt x="13" y="724"/>
                  <a:pt x="25" y="846"/>
                  <a:pt x="33" y="970"/>
                </a:cubicBezTo>
                <a:cubicBezTo>
                  <a:pt x="35" y="992"/>
                  <a:pt x="45" y="1010"/>
                  <a:pt x="56" y="1010"/>
                </a:cubicBezTo>
                <a:cubicBezTo>
                  <a:pt x="67" y="1010"/>
                  <a:pt x="81" y="993"/>
                  <a:pt x="88" y="972"/>
                </a:cubicBezTo>
                <a:cubicBezTo>
                  <a:pt x="88" y="972"/>
                  <a:pt x="88" y="972"/>
                  <a:pt x="88" y="972"/>
                </a:cubicBezTo>
                <a:cubicBezTo>
                  <a:pt x="95" y="951"/>
                  <a:pt x="101" y="925"/>
                  <a:pt x="100" y="915"/>
                </a:cubicBezTo>
                <a:cubicBezTo>
                  <a:pt x="100" y="905"/>
                  <a:pt x="97" y="879"/>
                  <a:pt x="93" y="857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8" name="Freeform 842"/>
          <p:cNvSpPr>
            <a:spLocks/>
          </p:cNvSpPr>
          <p:nvPr/>
        </p:nvSpPr>
        <p:spPr bwMode="auto">
          <a:xfrm>
            <a:off x="2704106" y="6269612"/>
            <a:ext cx="93663" cy="747713"/>
          </a:xfrm>
          <a:custGeom>
            <a:avLst/>
            <a:gdLst>
              <a:gd name="T0" fmla="*/ 96 w 97"/>
              <a:gd name="T1" fmla="*/ 546 h 786"/>
              <a:gd name="T2" fmla="*/ 95 w 97"/>
              <a:gd name="T3" fmla="*/ 511 h 786"/>
              <a:gd name="T4" fmla="*/ 87 w 97"/>
              <a:gd name="T5" fmla="*/ 96 h 786"/>
              <a:gd name="T6" fmla="*/ 64 w 97"/>
              <a:gd name="T7" fmla="*/ 23 h 786"/>
              <a:gd name="T8" fmla="*/ 57 w 97"/>
              <a:gd name="T9" fmla="*/ 15 h 786"/>
              <a:gd name="T10" fmla="*/ 50 w 97"/>
              <a:gd name="T11" fmla="*/ 23 h 786"/>
              <a:gd name="T12" fmla="*/ 81 w 97"/>
              <a:gd name="T13" fmla="*/ 234 h 786"/>
              <a:gd name="T14" fmla="*/ 35 w 97"/>
              <a:gd name="T15" fmla="*/ 539 h 786"/>
              <a:gd name="T16" fmla="*/ 4 w 97"/>
              <a:gd name="T17" fmla="*/ 746 h 786"/>
              <a:gd name="T18" fmla="*/ 0 w 97"/>
              <a:gd name="T19" fmla="*/ 786 h 786"/>
              <a:gd name="T20" fmla="*/ 18 w 97"/>
              <a:gd name="T21" fmla="*/ 750 h 786"/>
              <a:gd name="T22" fmla="*/ 82 w 97"/>
              <a:gd name="T23" fmla="*/ 613 h 786"/>
              <a:gd name="T24" fmla="*/ 89 w 97"/>
              <a:gd name="T25" fmla="*/ 596 h 786"/>
              <a:gd name="T26" fmla="*/ 96 w 97"/>
              <a:gd name="T27" fmla="*/ 546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7" h="786">
                <a:moveTo>
                  <a:pt x="96" y="546"/>
                </a:moveTo>
                <a:cubicBezTo>
                  <a:pt x="95" y="511"/>
                  <a:pt x="95" y="511"/>
                  <a:pt x="95" y="511"/>
                </a:cubicBezTo>
                <a:cubicBezTo>
                  <a:pt x="92" y="367"/>
                  <a:pt x="92" y="233"/>
                  <a:pt x="87" y="96"/>
                </a:cubicBezTo>
                <a:cubicBezTo>
                  <a:pt x="87" y="74"/>
                  <a:pt x="78" y="39"/>
                  <a:pt x="64" y="23"/>
                </a:cubicBezTo>
                <a:cubicBezTo>
                  <a:pt x="61" y="20"/>
                  <a:pt x="59" y="18"/>
                  <a:pt x="57" y="15"/>
                </a:cubicBezTo>
                <a:cubicBezTo>
                  <a:pt x="41" y="0"/>
                  <a:pt x="39" y="3"/>
                  <a:pt x="50" y="23"/>
                </a:cubicBezTo>
                <a:cubicBezTo>
                  <a:pt x="76" y="71"/>
                  <a:pt x="82" y="155"/>
                  <a:pt x="81" y="234"/>
                </a:cubicBezTo>
                <a:cubicBezTo>
                  <a:pt x="83" y="325"/>
                  <a:pt x="46" y="426"/>
                  <a:pt x="35" y="539"/>
                </a:cubicBezTo>
                <a:cubicBezTo>
                  <a:pt x="25" y="602"/>
                  <a:pt x="12" y="673"/>
                  <a:pt x="4" y="746"/>
                </a:cubicBezTo>
                <a:cubicBezTo>
                  <a:pt x="1" y="768"/>
                  <a:pt x="0" y="786"/>
                  <a:pt x="0" y="786"/>
                </a:cubicBezTo>
                <a:cubicBezTo>
                  <a:pt x="1" y="786"/>
                  <a:pt x="9" y="770"/>
                  <a:pt x="18" y="750"/>
                </a:cubicBezTo>
                <a:cubicBezTo>
                  <a:pt x="39" y="704"/>
                  <a:pt x="60" y="659"/>
                  <a:pt x="82" y="613"/>
                </a:cubicBezTo>
                <a:cubicBezTo>
                  <a:pt x="84" y="607"/>
                  <a:pt x="87" y="602"/>
                  <a:pt x="89" y="596"/>
                </a:cubicBezTo>
                <a:cubicBezTo>
                  <a:pt x="94" y="587"/>
                  <a:pt x="97" y="565"/>
                  <a:pt x="96" y="54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9" name="Freeform 843"/>
          <p:cNvSpPr>
            <a:spLocks/>
          </p:cNvSpPr>
          <p:nvPr/>
        </p:nvSpPr>
        <p:spPr bwMode="auto">
          <a:xfrm>
            <a:off x="3153368" y="6172775"/>
            <a:ext cx="122238" cy="463550"/>
          </a:xfrm>
          <a:custGeom>
            <a:avLst/>
            <a:gdLst>
              <a:gd name="T0" fmla="*/ 113 w 128"/>
              <a:gd name="T1" fmla="*/ 40 h 486"/>
              <a:gd name="T2" fmla="*/ 128 w 128"/>
              <a:gd name="T3" fmla="*/ 1 h 486"/>
              <a:gd name="T4" fmla="*/ 108 w 128"/>
              <a:gd name="T5" fmla="*/ 34 h 486"/>
              <a:gd name="T6" fmla="*/ 25 w 128"/>
              <a:gd name="T7" fmla="*/ 243 h 486"/>
              <a:gd name="T8" fmla="*/ 14 w 128"/>
              <a:gd name="T9" fmla="*/ 321 h 486"/>
              <a:gd name="T10" fmla="*/ 2 w 128"/>
              <a:gd name="T11" fmla="*/ 460 h 486"/>
              <a:gd name="T12" fmla="*/ 16 w 128"/>
              <a:gd name="T13" fmla="*/ 469 h 486"/>
              <a:gd name="T14" fmla="*/ 42 w 128"/>
              <a:gd name="T15" fmla="*/ 358 h 486"/>
              <a:gd name="T16" fmla="*/ 113 w 128"/>
              <a:gd name="T17" fmla="*/ 40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" h="486">
                <a:moveTo>
                  <a:pt x="113" y="40"/>
                </a:moveTo>
                <a:cubicBezTo>
                  <a:pt x="121" y="19"/>
                  <a:pt x="128" y="2"/>
                  <a:pt x="128" y="1"/>
                </a:cubicBezTo>
                <a:cubicBezTo>
                  <a:pt x="128" y="0"/>
                  <a:pt x="118" y="14"/>
                  <a:pt x="108" y="34"/>
                </a:cubicBezTo>
                <a:cubicBezTo>
                  <a:pt x="69" y="106"/>
                  <a:pt x="47" y="178"/>
                  <a:pt x="25" y="243"/>
                </a:cubicBezTo>
                <a:cubicBezTo>
                  <a:pt x="18" y="264"/>
                  <a:pt x="12" y="299"/>
                  <a:pt x="14" y="321"/>
                </a:cubicBezTo>
                <a:cubicBezTo>
                  <a:pt x="15" y="341"/>
                  <a:pt x="0" y="440"/>
                  <a:pt x="2" y="460"/>
                </a:cubicBezTo>
                <a:cubicBezTo>
                  <a:pt x="4" y="482"/>
                  <a:pt x="10" y="486"/>
                  <a:pt x="16" y="469"/>
                </a:cubicBezTo>
                <a:cubicBezTo>
                  <a:pt x="19" y="458"/>
                  <a:pt x="38" y="369"/>
                  <a:pt x="42" y="358"/>
                </a:cubicBezTo>
                <a:cubicBezTo>
                  <a:pt x="68" y="262"/>
                  <a:pt x="71" y="154"/>
                  <a:pt x="113" y="40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0" name="Freeform 844"/>
          <p:cNvSpPr>
            <a:spLocks/>
          </p:cNvSpPr>
          <p:nvPr/>
        </p:nvSpPr>
        <p:spPr bwMode="auto">
          <a:xfrm>
            <a:off x="2996206" y="6779200"/>
            <a:ext cx="7938" cy="42863"/>
          </a:xfrm>
          <a:custGeom>
            <a:avLst/>
            <a:gdLst>
              <a:gd name="T0" fmla="*/ 3 w 8"/>
              <a:gd name="T1" fmla="*/ 6 h 44"/>
              <a:gd name="T2" fmla="*/ 3 w 8"/>
              <a:gd name="T3" fmla="*/ 34 h 44"/>
              <a:gd name="T4" fmla="*/ 7 w 8"/>
              <a:gd name="T5" fmla="*/ 24 h 44"/>
              <a:gd name="T6" fmla="*/ 3 w 8"/>
              <a:gd name="T7" fmla="*/ 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44">
                <a:moveTo>
                  <a:pt x="3" y="6"/>
                </a:moveTo>
                <a:cubicBezTo>
                  <a:pt x="1" y="11"/>
                  <a:pt x="0" y="24"/>
                  <a:pt x="3" y="34"/>
                </a:cubicBezTo>
                <a:cubicBezTo>
                  <a:pt x="5" y="44"/>
                  <a:pt x="7" y="40"/>
                  <a:pt x="7" y="24"/>
                </a:cubicBezTo>
                <a:cubicBezTo>
                  <a:pt x="8" y="9"/>
                  <a:pt x="6" y="0"/>
                  <a:pt x="3" y="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1" name="Freeform 845"/>
          <p:cNvSpPr>
            <a:spLocks/>
          </p:cNvSpPr>
          <p:nvPr/>
        </p:nvSpPr>
        <p:spPr bwMode="auto">
          <a:xfrm>
            <a:off x="553043" y="6115625"/>
            <a:ext cx="188913" cy="314325"/>
          </a:xfrm>
          <a:custGeom>
            <a:avLst/>
            <a:gdLst>
              <a:gd name="T0" fmla="*/ 15 w 198"/>
              <a:gd name="T1" fmla="*/ 19 h 330"/>
              <a:gd name="T2" fmla="*/ 168 w 198"/>
              <a:gd name="T3" fmla="*/ 297 h 330"/>
              <a:gd name="T4" fmla="*/ 178 w 198"/>
              <a:gd name="T5" fmla="*/ 318 h 330"/>
              <a:gd name="T6" fmla="*/ 193 w 198"/>
              <a:gd name="T7" fmla="*/ 301 h 330"/>
              <a:gd name="T8" fmla="*/ 194 w 198"/>
              <a:gd name="T9" fmla="*/ 290 h 330"/>
              <a:gd name="T10" fmla="*/ 178 w 198"/>
              <a:gd name="T11" fmla="*/ 218 h 330"/>
              <a:gd name="T12" fmla="*/ 19 w 198"/>
              <a:gd name="T13" fmla="*/ 15 h 330"/>
              <a:gd name="T14" fmla="*/ 15 w 198"/>
              <a:gd name="T15" fmla="*/ 19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8" h="330">
                <a:moveTo>
                  <a:pt x="15" y="19"/>
                </a:moveTo>
                <a:cubicBezTo>
                  <a:pt x="74" y="91"/>
                  <a:pt x="119" y="204"/>
                  <a:pt x="168" y="297"/>
                </a:cubicBezTo>
                <a:cubicBezTo>
                  <a:pt x="172" y="304"/>
                  <a:pt x="175" y="311"/>
                  <a:pt x="178" y="318"/>
                </a:cubicBezTo>
                <a:cubicBezTo>
                  <a:pt x="183" y="330"/>
                  <a:pt x="190" y="322"/>
                  <a:pt x="193" y="30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8" y="268"/>
                  <a:pt x="190" y="236"/>
                  <a:pt x="178" y="218"/>
                </a:cubicBezTo>
                <a:cubicBezTo>
                  <a:pt x="128" y="143"/>
                  <a:pt x="77" y="66"/>
                  <a:pt x="19" y="15"/>
                </a:cubicBezTo>
                <a:cubicBezTo>
                  <a:pt x="2" y="0"/>
                  <a:pt x="0" y="2"/>
                  <a:pt x="15" y="19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2" name="Freeform 846"/>
          <p:cNvSpPr>
            <a:spLocks/>
          </p:cNvSpPr>
          <p:nvPr/>
        </p:nvSpPr>
        <p:spPr bwMode="auto">
          <a:xfrm>
            <a:off x="745131" y="6363275"/>
            <a:ext cx="138113" cy="654050"/>
          </a:xfrm>
          <a:custGeom>
            <a:avLst/>
            <a:gdLst>
              <a:gd name="T0" fmla="*/ 128 w 144"/>
              <a:gd name="T1" fmla="*/ 238 h 688"/>
              <a:gd name="T2" fmla="*/ 23 w 144"/>
              <a:gd name="T3" fmla="*/ 27 h 688"/>
              <a:gd name="T4" fmla="*/ 11 w 144"/>
              <a:gd name="T5" fmla="*/ 10 h 688"/>
              <a:gd name="T6" fmla="*/ 3 w 144"/>
              <a:gd name="T7" fmla="*/ 32 h 688"/>
              <a:gd name="T8" fmla="*/ 14 w 144"/>
              <a:gd name="T9" fmla="*/ 141 h 688"/>
              <a:gd name="T10" fmla="*/ 28 w 144"/>
              <a:gd name="T11" fmla="*/ 219 h 688"/>
              <a:gd name="T12" fmla="*/ 47 w 144"/>
              <a:gd name="T13" fmla="*/ 373 h 688"/>
              <a:gd name="T14" fmla="*/ 71 w 144"/>
              <a:gd name="T15" fmla="*/ 613 h 688"/>
              <a:gd name="T16" fmla="*/ 83 w 144"/>
              <a:gd name="T17" fmla="*/ 670 h 688"/>
              <a:gd name="T18" fmla="*/ 112 w 144"/>
              <a:gd name="T19" fmla="*/ 688 h 688"/>
              <a:gd name="T20" fmla="*/ 138 w 144"/>
              <a:gd name="T21" fmla="*/ 648 h 688"/>
              <a:gd name="T22" fmla="*/ 141 w 144"/>
              <a:gd name="T23" fmla="*/ 316 h 688"/>
              <a:gd name="T24" fmla="*/ 128 w 144"/>
              <a:gd name="T25" fmla="*/ 238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4" h="688">
                <a:moveTo>
                  <a:pt x="128" y="238"/>
                </a:moveTo>
                <a:cubicBezTo>
                  <a:pt x="102" y="165"/>
                  <a:pt x="67" y="94"/>
                  <a:pt x="23" y="27"/>
                </a:cubicBezTo>
                <a:cubicBezTo>
                  <a:pt x="19" y="21"/>
                  <a:pt x="15" y="16"/>
                  <a:pt x="11" y="10"/>
                </a:cubicBezTo>
                <a:cubicBezTo>
                  <a:pt x="4" y="0"/>
                  <a:pt x="0" y="10"/>
                  <a:pt x="3" y="32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16" y="163"/>
                  <a:pt x="23" y="198"/>
                  <a:pt x="28" y="219"/>
                </a:cubicBezTo>
                <a:cubicBezTo>
                  <a:pt x="39" y="270"/>
                  <a:pt x="45" y="321"/>
                  <a:pt x="47" y="373"/>
                </a:cubicBezTo>
                <a:cubicBezTo>
                  <a:pt x="50" y="454"/>
                  <a:pt x="60" y="533"/>
                  <a:pt x="71" y="613"/>
                </a:cubicBezTo>
                <a:cubicBezTo>
                  <a:pt x="75" y="634"/>
                  <a:pt x="80" y="660"/>
                  <a:pt x="83" y="670"/>
                </a:cubicBezTo>
                <a:cubicBezTo>
                  <a:pt x="85" y="680"/>
                  <a:pt x="98" y="688"/>
                  <a:pt x="112" y="688"/>
                </a:cubicBezTo>
                <a:cubicBezTo>
                  <a:pt x="126" y="688"/>
                  <a:pt x="137" y="670"/>
                  <a:pt x="138" y="648"/>
                </a:cubicBezTo>
                <a:cubicBezTo>
                  <a:pt x="141" y="537"/>
                  <a:pt x="144" y="426"/>
                  <a:pt x="141" y="316"/>
                </a:cubicBezTo>
                <a:cubicBezTo>
                  <a:pt x="141" y="294"/>
                  <a:pt x="135" y="259"/>
                  <a:pt x="128" y="238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3" name="Freeform 847"/>
          <p:cNvSpPr>
            <a:spLocks/>
          </p:cNvSpPr>
          <p:nvPr/>
        </p:nvSpPr>
        <p:spPr bwMode="auto">
          <a:xfrm>
            <a:off x="124418" y="5983862"/>
            <a:ext cx="22225" cy="92075"/>
          </a:xfrm>
          <a:custGeom>
            <a:avLst/>
            <a:gdLst>
              <a:gd name="T0" fmla="*/ 3 w 24"/>
              <a:gd name="T1" fmla="*/ 22 h 97"/>
              <a:gd name="T2" fmla="*/ 11 w 24"/>
              <a:gd name="T3" fmla="*/ 66 h 97"/>
              <a:gd name="T4" fmla="*/ 22 w 24"/>
              <a:gd name="T5" fmla="*/ 88 h 97"/>
              <a:gd name="T6" fmla="*/ 12 w 24"/>
              <a:gd name="T7" fmla="*/ 35 h 97"/>
              <a:gd name="T8" fmla="*/ 8 w 24"/>
              <a:gd name="T9" fmla="*/ 21 h 97"/>
              <a:gd name="T10" fmla="*/ 3 w 24"/>
              <a:gd name="T11" fmla="*/ 2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97">
                <a:moveTo>
                  <a:pt x="3" y="22"/>
                </a:moveTo>
                <a:cubicBezTo>
                  <a:pt x="5" y="37"/>
                  <a:pt x="8" y="51"/>
                  <a:pt x="11" y="66"/>
                </a:cubicBezTo>
                <a:cubicBezTo>
                  <a:pt x="15" y="87"/>
                  <a:pt x="21" y="97"/>
                  <a:pt x="22" y="88"/>
                </a:cubicBezTo>
                <a:cubicBezTo>
                  <a:pt x="24" y="80"/>
                  <a:pt x="19" y="56"/>
                  <a:pt x="12" y="35"/>
                </a:cubicBezTo>
                <a:cubicBezTo>
                  <a:pt x="11" y="30"/>
                  <a:pt x="9" y="25"/>
                  <a:pt x="8" y="21"/>
                </a:cubicBezTo>
                <a:cubicBezTo>
                  <a:pt x="2" y="0"/>
                  <a:pt x="0" y="0"/>
                  <a:pt x="3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4" name="Freeform 848"/>
          <p:cNvSpPr>
            <a:spLocks/>
          </p:cNvSpPr>
          <p:nvPr/>
        </p:nvSpPr>
        <p:spPr bwMode="auto">
          <a:xfrm>
            <a:off x="332381" y="6426775"/>
            <a:ext cx="20638" cy="57150"/>
          </a:xfrm>
          <a:custGeom>
            <a:avLst/>
            <a:gdLst>
              <a:gd name="T0" fmla="*/ 8 w 22"/>
              <a:gd name="T1" fmla="*/ 13 h 59"/>
              <a:gd name="T2" fmla="*/ 7 w 22"/>
              <a:gd name="T3" fmla="*/ 28 h 59"/>
              <a:gd name="T4" fmla="*/ 7 w 22"/>
              <a:gd name="T5" fmla="*/ 28 h 59"/>
              <a:gd name="T6" fmla="*/ 21 w 22"/>
              <a:gd name="T7" fmla="*/ 51 h 59"/>
              <a:gd name="T8" fmla="*/ 8 w 22"/>
              <a:gd name="T9" fmla="*/ 13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59">
                <a:moveTo>
                  <a:pt x="8" y="13"/>
                </a:moveTo>
                <a:cubicBezTo>
                  <a:pt x="1" y="0"/>
                  <a:pt x="0" y="7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4" y="49"/>
                  <a:pt x="20" y="59"/>
                  <a:pt x="21" y="51"/>
                </a:cubicBezTo>
                <a:cubicBezTo>
                  <a:pt x="22" y="42"/>
                  <a:pt x="16" y="25"/>
                  <a:pt x="8" y="1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5" name="Freeform 849"/>
          <p:cNvSpPr>
            <a:spLocks/>
          </p:cNvSpPr>
          <p:nvPr/>
        </p:nvSpPr>
        <p:spPr bwMode="auto">
          <a:xfrm>
            <a:off x="191093" y="6163250"/>
            <a:ext cx="84138" cy="300038"/>
          </a:xfrm>
          <a:custGeom>
            <a:avLst/>
            <a:gdLst>
              <a:gd name="T0" fmla="*/ 76 w 89"/>
              <a:gd name="T1" fmla="*/ 293 h 314"/>
              <a:gd name="T2" fmla="*/ 86 w 89"/>
              <a:gd name="T3" fmla="*/ 290 h 314"/>
              <a:gd name="T4" fmla="*/ 73 w 89"/>
              <a:gd name="T5" fmla="*/ 164 h 314"/>
              <a:gd name="T6" fmla="*/ 53 w 89"/>
              <a:gd name="T7" fmla="*/ 88 h 314"/>
              <a:gd name="T8" fmla="*/ 18 w 89"/>
              <a:gd name="T9" fmla="*/ 19 h 314"/>
              <a:gd name="T10" fmla="*/ 1 w 89"/>
              <a:gd name="T11" fmla="*/ 24 h 314"/>
              <a:gd name="T12" fmla="*/ 1 w 89"/>
              <a:gd name="T13" fmla="*/ 40 h 314"/>
              <a:gd name="T14" fmla="*/ 16 w 89"/>
              <a:gd name="T15" fmla="*/ 118 h 314"/>
              <a:gd name="T16" fmla="*/ 31 w 89"/>
              <a:gd name="T17" fmla="*/ 171 h 314"/>
              <a:gd name="T18" fmla="*/ 76 w 89"/>
              <a:gd name="T19" fmla="*/ 293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" h="314">
                <a:moveTo>
                  <a:pt x="76" y="293"/>
                </a:moveTo>
                <a:cubicBezTo>
                  <a:pt x="84" y="314"/>
                  <a:pt x="89" y="312"/>
                  <a:pt x="86" y="290"/>
                </a:cubicBezTo>
                <a:cubicBezTo>
                  <a:pt x="80" y="249"/>
                  <a:pt x="76" y="206"/>
                  <a:pt x="73" y="164"/>
                </a:cubicBezTo>
                <a:cubicBezTo>
                  <a:pt x="71" y="142"/>
                  <a:pt x="63" y="108"/>
                  <a:pt x="53" y="88"/>
                </a:cubicBezTo>
                <a:cubicBezTo>
                  <a:pt x="42" y="65"/>
                  <a:pt x="30" y="42"/>
                  <a:pt x="18" y="19"/>
                </a:cubicBezTo>
                <a:cubicBezTo>
                  <a:pt x="7" y="0"/>
                  <a:pt x="0" y="2"/>
                  <a:pt x="1" y="24"/>
                </a:cubicBezTo>
                <a:cubicBezTo>
                  <a:pt x="1" y="29"/>
                  <a:pt x="1" y="35"/>
                  <a:pt x="1" y="40"/>
                </a:cubicBezTo>
                <a:cubicBezTo>
                  <a:pt x="2" y="62"/>
                  <a:pt x="10" y="97"/>
                  <a:pt x="16" y="118"/>
                </a:cubicBezTo>
                <a:cubicBezTo>
                  <a:pt x="21" y="136"/>
                  <a:pt x="26" y="153"/>
                  <a:pt x="31" y="171"/>
                </a:cubicBezTo>
                <a:cubicBezTo>
                  <a:pt x="42" y="212"/>
                  <a:pt x="58" y="253"/>
                  <a:pt x="76" y="29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6" name="Freeform 850"/>
          <p:cNvSpPr>
            <a:spLocks/>
          </p:cNvSpPr>
          <p:nvPr/>
        </p:nvSpPr>
        <p:spPr bwMode="auto">
          <a:xfrm>
            <a:off x="3394668" y="6129912"/>
            <a:ext cx="93663" cy="544513"/>
          </a:xfrm>
          <a:custGeom>
            <a:avLst/>
            <a:gdLst>
              <a:gd name="T0" fmla="*/ 29 w 98"/>
              <a:gd name="T1" fmla="*/ 535 h 571"/>
              <a:gd name="T2" fmla="*/ 61 w 98"/>
              <a:gd name="T3" fmla="*/ 300 h 571"/>
              <a:gd name="T4" fmla="*/ 69 w 98"/>
              <a:gd name="T5" fmla="*/ 221 h 571"/>
              <a:gd name="T6" fmla="*/ 93 w 98"/>
              <a:gd name="T7" fmla="*/ 22 h 571"/>
              <a:gd name="T8" fmla="*/ 87 w 98"/>
              <a:gd name="T9" fmla="*/ 21 h 571"/>
              <a:gd name="T10" fmla="*/ 6 w 98"/>
              <a:gd name="T11" fmla="*/ 323 h 571"/>
              <a:gd name="T12" fmla="*/ 3 w 98"/>
              <a:gd name="T13" fmla="*/ 402 h 571"/>
              <a:gd name="T14" fmla="*/ 16 w 98"/>
              <a:gd name="T15" fmla="*/ 520 h 571"/>
              <a:gd name="T16" fmla="*/ 23 w 98"/>
              <a:gd name="T17" fmla="*/ 567 h 571"/>
              <a:gd name="T18" fmla="*/ 29 w 98"/>
              <a:gd name="T19" fmla="*/ 535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8" h="571">
                <a:moveTo>
                  <a:pt x="29" y="535"/>
                </a:moveTo>
                <a:cubicBezTo>
                  <a:pt x="36" y="455"/>
                  <a:pt x="49" y="377"/>
                  <a:pt x="61" y="300"/>
                </a:cubicBezTo>
                <a:cubicBezTo>
                  <a:pt x="64" y="279"/>
                  <a:pt x="67" y="243"/>
                  <a:pt x="69" y="221"/>
                </a:cubicBezTo>
                <a:cubicBezTo>
                  <a:pt x="72" y="156"/>
                  <a:pt x="80" y="90"/>
                  <a:pt x="93" y="22"/>
                </a:cubicBezTo>
                <a:cubicBezTo>
                  <a:pt x="98" y="1"/>
                  <a:pt x="95" y="0"/>
                  <a:pt x="87" y="21"/>
                </a:cubicBezTo>
                <a:cubicBezTo>
                  <a:pt x="48" y="123"/>
                  <a:pt x="25" y="224"/>
                  <a:pt x="6" y="323"/>
                </a:cubicBezTo>
                <a:cubicBezTo>
                  <a:pt x="1" y="345"/>
                  <a:pt x="0" y="380"/>
                  <a:pt x="3" y="402"/>
                </a:cubicBezTo>
                <a:cubicBezTo>
                  <a:pt x="7" y="442"/>
                  <a:pt x="12" y="481"/>
                  <a:pt x="16" y="520"/>
                </a:cubicBezTo>
                <a:cubicBezTo>
                  <a:pt x="19" y="542"/>
                  <a:pt x="22" y="563"/>
                  <a:pt x="23" y="567"/>
                </a:cubicBezTo>
                <a:cubicBezTo>
                  <a:pt x="24" y="571"/>
                  <a:pt x="27" y="557"/>
                  <a:pt x="29" y="535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7" name="Freeform 855"/>
          <p:cNvSpPr>
            <a:spLocks/>
          </p:cNvSpPr>
          <p:nvPr/>
        </p:nvSpPr>
        <p:spPr bwMode="auto">
          <a:xfrm>
            <a:off x="483193" y="6260087"/>
            <a:ext cx="207963" cy="606425"/>
          </a:xfrm>
          <a:custGeom>
            <a:avLst/>
            <a:gdLst>
              <a:gd name="T0" fmla="*/ 215 w 217"/>
              <a:gd name="T1" fmla="*/ 452 h 637"/>
              <a:gd name="T2" fmla="*/ 212 w 217"/>
              <a:gd name="T3" fmla="*/ 412 h 637"/>
              <a:gd name="T4" fmla="*/ 212 w 217"/>
              <a:gd name="T5" fmla="*/ 378 h 637"/>
              <a:gd name="T6" fmla="*/ 203 w 217"/>
              <a:gd name="T7" fmla="*/ 345 h 637"/>
              <a:gd name="T8" fmla="*/ 17 w 217"/>
              <a:gd name="T9" fmla="*/ 15 h 637"/>
              <a:gd name="T10" fmla="*/ 12 w 217"/>
              <a:gd name="T11" fmla="*/ 20 h 637"/>
              <a:gd name="T12" fmla="*/ 128 w 217"/>
              <a:gd name="T13" fmla="*/ 409 h 637"/>
              <a:gd name="T14" fmla="*/ 143 w 217"/>
              <a:gd name="T15" fmla="*/ 487 h 637"/>
              <a:gd name="T16" fmla="*/ 185 w 217"/>
              <a:gd name="T17" fmla="*/ 616 h 637"/>
              <a:gd name="T18" fmla="*/ 202 w 217"/>
              <a:gd name="T19" fmla="*/ 614 h 637"/>
              <a:gd name="T20" fmla="*/ 212 w 217"/>
              <a:gd name="T21" fmla="*/ 532 h 637"/>
              <a:gd name="T22" fmla="*/ 215 w 217"/>
              <a:gd name="T23" fmla="*/ 452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7" h="637">
                <a:moveTo>
                  <a:pt x="215" y="452"/>
                </a:moveTo>
                <a:cubicBezTo>
                  <a:pt x="214" y="439"/>
                  <a:pt x="213" y="425"/>
                  <a:pt x="212" y="412"/>
                </a:cubicBezTo>
                <a:cubicBezTo>
                  <a:pt x="211" y="390"/>
                  <a:pt x="210" y="374"/>
                  <a:pt x="212" y="378"/>
                </a:cubicBezTo>
                <a:cubicBezTo>
                  <a:pt x="213" y="381"/>
                  <a:pt x="209" y="367"/>
                  <a:pt x="203" y="345"/>
                </a:cubicBezTo>
                <a:cubicBezTo>
                  <a:pt x="165" y="223"/>
                  <a:pt x="111" y="106"/>
                  <a:pt x="17" y="15"/>
                </a:cubicBezTo>
                <a:cubicBezTo>
                  <a:pt x="2" y="0"/>
                  <a:pt x="0" y="2"/>
                  <a:pt x="12" y="20"/>
                </a:cubicBezTo>
                <a:cubicBezTo>
                  <a:pt x="93" y="132"/>
                  <a:pt x="118" y="267"/>
                  <a:pt x="128" y="409"/>
                </a:cubicBezTo>
                <a:cubicBezTo>
                  <a:pt x="130" y="431"/>
                  <a:pt x="137" y="466"/>
                  <a:pt x="143" y="487"/>
                </a:cubicBezTo>
                <a:cubicBezTo>
                  <a:pt x="157" y="530"/>
                  <a:pt x="171" y="573"/>
                  <a:pt x="185" y="616"/>
                </a:cubicBezTo>
                <a:cubicBezTo>
                  <a:pt x="191" y="637"/>
                  <a:pt x="199" y="636"/>
                  <a:pt x="202" y="614"/>
                </a:cubicBezTo>
                <a:cubicBezTo>
                  <a:pt x="205" y="587"/>
                  <a:pt x="209" y="559"/>
                  <a:pt x="212" y="532"/>
                </a:cubicBezTo>
                <a:cubicBezTo>
                  <a:pt x="215" y="510"/>
                  <a:pt x="217" y="474"/>
                  <a:pt x="215" y="45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8" name="Freeform 856"/>
          <p:cNvSpPr>
            <a:spLocks/>
          </p:cNvSpPr>
          <p:nvPr/>
        </p:nvSpPr>
        <p:spPr bwMode="auto">
          <a:xfrm>
            <a:off x="797518" y="6053712"/>
            <a:ext cx="180975" cy="963613"/>
          </a:xfrm>
          <a:custGeom>
            <a:avLst/>
            <a:gdLst>
              <a:gd name="T0" fmla="*/ 184 w 189"/>
              <a:gd name="T1" fmla="*/ 572 h 1012"/>
              <a:gd name="T2" fmla="*/ 12 w 189"/>
              <a:gd name="T3" fmla="*/ 20 h 1012"/>
              <a:gd name="T4" fmla="*/ 6 w 189"/>
              <a:gd name="T5" fmla="*/ 22 h 1012"/>
              <a:gd name="T6" fmla="*/ 85 w 189"/>
              <a:gd name="T7" fmla="*/ 600 h 1012"/>
              <a:gd name="T8" fmla="*/ 83 w 189"/>
              <a:gd name="T9" fmla="*/ 972 h 1012"/>
              <a:gd name="T10" fmla="*/ 98 w 189"/>
              <a:gd name="T11" fmla="*/ 1012 h 1012"/>
              <a:gd name="T12" fmla="*/ 124 w 189"/>
              <a:gd name="T13" fmla="*/ 973 h 1012"/>
              <a:gd name="T14" fmla="*/ 186 w 189"/>
              <a:gd name="T15" fmla="*/ 651 h 1012"/>
              <a:gd name="T16" fmla="*/ 184 w 189"/>
              <a:gd name="T17" fmla="*/ 572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9" h="1012">
                <a:moveTo>
                  <a:pt x="184" y="572"/>
                </a:moveTo>
                <a:cubicBezTo>
                  <a:pt x="146" y="383"/>
                  <a:pt x="93" y="197"/>
                  <a:pt x="12" y="20"/>
                </a:cubicBezTo>
                <a:cubicBezTo>
                  <a:pt x="2" y="0"/>
                  <a:pt x="0" y="1"/>
                  <a:pt x="6" y="22"/>
                </a:cubicBezTo>
                <a:cubicBezTo>
                  <a:pt x="59" y="211"/>
                  <a:pt x="80" y="404"/>
                  <a:pt x="85" y="600"/>
                </a:cubicBezTo>
                <a:cubicBezTo>
                  <a:pt x="89" y="723"/>
                  <a:pt x="87" y="847"/>
                  <a:pt x="83" y="972"/>
                </a:cubicBezTo>
                <a:cubicBezTo>
                  <a:pt x="82" y="994"/>
                  <a:pt x="89" y="1012"/>
                  <a:pt x="98" y="1012"/>
                </a:cubicBezTo>
                <a:cubicBezTo>
                  <a:pt x="108" y="1012"/>
                  <a:pt x="119" y="994"/>
                  <a:pt x="124" y="973"/>
                </a:cubicBezTo>
                <a:cubicBezTo>
                  <a:pt x="148" y="865"/>
                  <a:pt x="169" y="758"/>
                  <a:pt x="186" y="651"/>
                </a:cubicBezTo>
                <a:cubicBezTo>
                  <a:pt x="189" y="629"/>
                  <a:pt x="188" y="594"/>
                  <a:pt x="184" y="57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9" name="Freeform 857"/>
          <p:cNvSpPr>
            <a:spLocks/>
          </p:cNvSpPr>
          <p:nvPr/>
        </p:nvSpPr>
        <p:spPr bwMode="auto">
          <a:xfrm>
            <a:off x="1324568" y="6368037"/>
            <a:ext cx="103188" cy="649288"/>
          </a:xfrm>
          <a:custGeom>
            <a:avLst/>
            <a:gdLst>
              <a:gd name="T0" fmla="*/ 95 w 108"/>
              <a:gd name="T1" fmla="*/ 225 h 683"/>
              <a:gd name="T2" fmla="*/ 13 w 108"/>
              <a:gd name="T3" fmla="*/ 20 h 683"/>
              <a:gd name="T4" fmla="*/ 6 w 108"/>
              <a:gd name="T5" fmla="*/ 23 h 683"/>
              <a:gd name="T6" fmla="*/ 29 w 108"/>
              <a:gd name="T7" fmla="*/ 461 h 683"/>
              <a:gd name="T8" fmla="*/ 22 w 108"/>
              <a:gd name="T9" fmla="*/ 557 h 683"/>
              <a:gd name="T10" fmla="*/ 16 w 108"/>
              <a:gd name="T11" fmla="*/ 643 h 683"/>
              <a:gd name="T12" fmla="*/ 51 w 108"/>
              <a:gd name="T13" fmla="*/ 683 h 683"/>
              <a:gd name="T14" fmla="*/ 93 w 108"/>
              <a:gd name="T15" fmla="*/ 643 h 683"/>
              <a:gd name="T16" fmla="*/ 106 w 108"/>
              <a:gd name="T17" fmla="*/ 304 h 683"/>
              <a:gd name="T18" fmla="*/ 95 w 108"/>
              <a:gd name="T19" fmla="*/ 225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8" h="683">
                <a:moveTo>
                  <a:pt x="95" y="225"/>
                </a:moveTo>
                <a:cubicBezTo>
                  <a:pt x="74" y="153"/>
                  <a:pt x="48" y="84"/>
                  <a:pt x="13" y="20"/>
                </a:cubicBezTo>
                <a:cubicBezTo>
                  <a:pt x="3" y="0"/>
                  <a:pt x="0" y="2"/>
                  <a:pt x="6" y="23"/>
                </a:cubicBezTo>
                <a:cubicBezTo>
                  <a:pt x="44" y="157"/>
                  <a:pt x="34" y="307"/>
                  <a:pt x="29" y="461"/>
                </a:cubicBezTo>
                <a:cubicBezTo>
                  <a:pt x="26" y="493"/>
                  <a:pt x="24" y="525"/>
                  <a:pt x="22" y="557"/>
                </a:cubicBezTo>
                <a:cubicBezTo>
                  <a:pt x="20" y="586"/>
                  <a:pt x="19" y="614"/>
                  <a:pt x="16" y="643"/>
                </a:cubicBezTo>
                <a:cubicBezTo>
                  <a:pt x="14" y="665"/>
                  <a:pt x="30" y="683"/>
                  <a:pt x="51" y="683"/>
                </a:cubicBezTo>
                <a:cubicBezTo>
                  <a:pt x="73" y="683"/>
                  <a:pt x="92" y="665"/>
                  <a:pt x="93" y="643"/>
                </a:cubicBezTo>
                <a:cubicBezTo>
                  <a:pt x="100" y="528"/>
                  <a:pt x="108" y="415"/>
                  <a:pt x="106" y="304"/>
                </a:cubicBezTo>
                <a:cubicBezTo>
                  <a:pt x="106" y="282"/>
                  <a:pt x="101" y="246"/>
                  <a:pt x="95" y="225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0" name="Freeform 858"/>
          <p:cNvSpPr>
            <a:spLocks/>
          </p:cNvSpPr>
          <p:nvPr/>
        </p:nvSpPr>
        <p:spPr bwMode="auto">
          <a:xfrm>
            <a:off x="1581743" y="6233100"/>
            <a:ext cx="138113" cy="784225"/>
          </a:xfrm>
          <a:custGeom>
            <a:avLst/>
            <a:gdLst>
              <a:gd name="T0" fmla="*/ 137 w 146"/>
              <a:gd name="T1" fmla="*/ 361 h 825"/>
              <a:gd name="T2" fmla="*/ 13 w 146"/>
              <a:gd name="T3" fmla="*/ 20 h 825"/>
              <a:gd name="T4" fmla="*/ 4 w 146"/>
              <a:gd name="T5" fmla="*/ 23 h 825"/>
              <a:gd name="T6" fmla="*/ 64 w 146"/>
              <a:gd name="T7" fmla="*/ 426 h 825"/>
              <a:gd name="T8" fmla="*/ 71 w 146"/>
              <a:gd name="T9" fmla="*/ 538 h 825"/>
              <a:gd name="T10" fmla="*/ 77 w 146"/>
              <a:gd name="T11" fmla="*/ 785 h 825"/>
              <a:gd name="T12" fmla="*/ 100 w 146"/>
              <a:gd name="T13" fmla="*/ 825 h 825"/>
              <a:gd name="T14" fmla="*/ 123 w 146"/>
              <a:gd name="T15" fmla="*/ 785 h 825"/>
              <a:gd name="T16" fmla="*/ 144 w 146"/>
              <a:gd name="T17" fmla="*/ 439 h 825"/>
              <a:gd name="T18" fmla="*/ 137 w 146"/>
              <a:gd name="T19" fmla="*/ 361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6" h="825">
                <a:moveTo>
                  <a:pt x="137" y="361"/>
                </a:moveTo>
                <a:cubicBezTo>
                  <a:pt x="102" y="246"/>
                  <a:pt x="62" y="132"/>
                  <a:pt x="13" y="20"/>
                </a:cubicBezTo>
                <a:cubicBezTo>
                  <a:pt x="4" y="0"/>
                  <a:pt x="0" y="1"/>
                  <a:pt x="4" y="23"/>
                </a:cubicBezTo>
                <a:cubicBezTo>
                  <a:pt x="29" y="155"/>
                  <a:pt x="53" y="293"/>
                  <a:pt x="64" y="426"/>
                </a:cubicBezTo>
                <a:cubicBezTo>
                  <a:pt x="67" y="464"/>
                  <a:pt x="70" y="501"/>
                  <a:pt x="71" y="538"/>
                </a:cubicBezTo>
                <a:cubicBezTo>
                  <a:pt x="74" y="620"/>
                  <a:pt x="75" y="702"/>
                  <a:pt x="77" y="785"/>
                </a:cubicBezTo>
                <a:cubicBezTo>
                  <a:pt x="77" y="807"/>
                  <a:pt x="88" y="825"/>
                  <a:pt x="100" y="825"/>
                </a:cubicBezTo>
                <a:cubicBezTo>
                  <a:pt x="112" y="825"/>
                  <a:pt x="122" y="807"/>
                  <a:pt x="123" y="785"/>
                </a:cubicBezTo>
                <a:cubicBezTo>
                  <a:pt x="124" y="668"/>
                  <a:pt x="132" y="554"/>
                  <a:pt x="144" y="439"/>
                </a:cubicBezTo>
                <a:cubicBezTo>
                  <a:pt x="146" y="417"/>
                  <a:pt x="143" y="382"/>
                  <a:pt x="137" y="361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1" name="Freeform 859"/>
          <p:cNvSpPr>
            <a:spLocks/>
          </p:cNvSpPr>
          <p:nvPr/>
        </p:nvSpPr>
        <p:spPr bwMode="auto">
          <a:xfrm>
            <a:off x="1954806" y="6420425"/>
            <a:ext cx="53975" cy="596900"/>
          </a:xfrm>
          <a:custGeom>
            <a:avLst/>
            <a:gdLst>
              <a:gd name="T0" fmla="*/ 51 w 56"/>
              <a:gd name="T1" fmla="*/ 157 h 628"/>
              <a:gd name="T2" fmla="*/ 25 w 56"/>
              <a:gd name="T3" fmla="*/ 21 h 628"/>
              <a:gd name="T4" fmla="*/ 14 w 56"/>
              <a:gd name="T5" fmla="*/ 22 h 628"/>
              <a:gd name="T6" fmla="*/ 5 w 56"/>
              <a:gd name="T7" fmla="*/ 509 h 628"/>
              <a:gd name="T8" fmla="*/ 1 w 56"/>
              <a:gd name="T9" fmla="*/ 588 h 628"/>
              <a:gd name="T10" fmla="*/ 17 w 56"/>
              <a:gd name="T11" fmla="*/ 628 h 628"/>
              <a:gd name="T12" fmla="*/ 30 w 56"/>
              <a:gd name="T13" fmla="*/ 588 h 628"/>
              <a:gd name="T14" fmla="*/ 50 w 56"/>
              <a:gd name="T15" fmla="*/ 235 h 628"/>
              <a:gd name="T16" fmla="*/ 51 w 56"/>
              <a:gd name="T17" fmla="*/ 157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628">
                <a:moveTo>
                  <a:pt x="51" y="157"/>
                </a:moveTo>
                <a:cubicBezTo>
                  <a:pt x="25" y="21"/>
                  <a:pt x="25" y="21"/>
                  <a:pt x="25" y="21"/>
                </a:cubicBezTo>
                <a:cubicBezTo>
                  <a:pt x="21" y="0"/>
                  <a:pt x="15" y="0"/>
                  <a:pt x="14" y="22"/>
                </a:cubicBezTo>
                <a:cubicBezTo>
                  <a:pt x="0" y="196"/>
                  <a:pt x="23" y="347"/>
                  <a:pt x="5" y="509"/>
                </a:cubicBezTo>
                <a:cubicBezTo>
                  <a:pt x="4" y="535"/>
                  <a:pt x="3" y="562"/>
                  <a:pt x="1" y="588"/>
                </a:cubicBezTo>
                <a:cubicBezTo>
                  <a:pt x="0" y="610"/>
                  <a:pt x="7" y="628"/>
                  <a:pt x="17" y="628"/>
                </a:cubicBezTo>
                <a:cubicBezTo>
                  <a:pt x="26" y="628"/>
                  <a:pt x="32" y="610"/>
                  <a:pt x="30" y="588"/>
                </a:cubicBezTo>
                <a:cubicBezTo>
                  <a:pt x="23" y="471"/>
                  <a:pt x="26" y="353"/>
                  <a:pt x="50" y="235"/>
                </a:cubicBezTo>
                <a:cubicBezTo>
                  <a:pt x="55" y="213"/>
                  <a:pt x="56" y="178"/>
                  <a:pt x="51" y="157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2" name="Freeform 860"/>
          <p:cNvSpPr>
            <a:spLocks/>
          </p:cNvSpPr>
          <p:nvPr/>
        </p:nvSpPr>
        <p:spPr bwMode="auto">
          <a:xfrm>
            <a:off x="2292943" y="5969575"/>
            <a:ext cx="136525" cy="749300"/>
          </a:xfrm>
          <a:custGeom>
            <a:avLst/>
            <a:gdLst>
              <a:gd name="T0" fmla="*/ 94 w 143"/>
              <a:gd name="T1" fmla="*/ 22 h 788"/>
              <a:gd name="T2" fmla="*/ 0 w 143"/>
              <a:gd name="T3" fmla="*/ 788 h 788"/>
              <a:gd name="T4" fmla="*/ 143 w 143"/>
              <a:gd name="T5" fmla="*/ 788 h 788"/>
              <a:gd name="T6" fmla="*/ 100 w 143"/>
              <a:gd name="T7" fmla="*/ 22 h 788"/>
              <a:gd name="T8" fmla="*/ 94 w 143"/>
              <a:gd name="T9" fmla="*/ 22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" h="788">
                <a:moveTo>
                  <a:pt x="94" y="22"/>
                </a:moveTo>
                <a:cubicBezTo>
                  <a:pt x="56" y="232"/>
                  <a:pt x="14" y="580"/>
                  <a:pt x="0" y="788"/>
                </a:cubicBezTo>
                <a:cubicBezTo>
                  <a:pt x="143" y="788"/>
                  <a:pt x="143" y="788"/>
                  <a:pt x="143" y="788"/>
                </a:cubicBezTo>
                <a:cubicBezTo>
                  <a:pt x="125" y="580"/>
                  <a:pt x="94" y="235"/>
                  <a:pt x="100" y="22"/>
                </a:cubicBezTo>
                <a:cubicBezTo>
                  <a:pt x="101" y="0"/>
                  <a:pt x="98" y="0"/>
                  <a:pt x="94" y="2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3" name="Freeform 861"/>
          <p:cNvSpPr>
            <a:spLocks/>
          </p:cNvSpPr>
          <p:nvPr/>
        </p:nvSpPr>
        <p:spPr bwMode="auto">
          <a:xfrm>
            <a:off x="2662831" y="6958587"/>
            <a:ext cx="31750" cy="58738"/>
          </a:xfrm>
          <a:custGeom>
            <a:avLst/>
            <a:gdLst>
              <a:gd name="T0" fmla="*/ 18 w 33"/>
              <a:gd name="T1" fmla="*/ 62 h 62"/>
              <a:gd name="T2" fmla="*/ 25 w 33"/>
              <a:gd name="T3" fmla="*/ 25 h 62"/>
              <a:gd name="T4" fmla="*/ 23 w 33"/>
              <a:gd name="T5" fmla="*/ 21 h 62"/>
              <a:gd name="T6" fmla="*/ 3 w 33"/>
              <a:gd name="T7" fmla="*/ 23 h 62"/>
              <a:gd name="T8" fmla="*/ 18 w 33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62">
                <a:moveTo>
                  <a:pt x="18" y="62"/>
                </a:moveTo>
                <a:cubicBezTo>
                  <a:pt x="30" y="62"/>
                  <a:pt x="33" y="45"/>
                  <a:pt x="25" y="25"/>
                </a:cubicBezTo>
                <a:cubicBezTo>
                  <a:pt x="24" y="23"/>
                  <a:pt x="23" y="22"/>
                  <a:pt x="23" y="21"/>
                </a:cubicBezTo>
                <a:cubicBezTo>
                  <a:pt x="14" y="0"/>
                  <a:pt x="6" y="1"/>
                  <a:pt x="3" y="23"/>
                </a:cubicBezTo>
                <a:cubicBezTo>
                  <a:pt x="0" y="44"/>
                  <a:pt x="6" y="62"/>
                  <a:pt x="18" y="6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4" name="Freeform 862"/>
          <p:cNvSpPr>
            <a:spLocks/>
          </p:cNvSpPr>
          <p:nvPr/>
        </p:nvSpPr>
        <p:spPr bwMode="auto">
          <a:xfrm>
            <a:off x="2467568" y="6117212"/>
            <a:ext cx="117475" cy="809625"/>
          </a:xfrm>
          <a:custGeom>
            <a:avLst/>
            <a:gdLst>
              <a:gd name="T0" fmla="*/ 49 w 123"/>
              <a:gd name="T1" fmla="*/ 845 h 851"/>
              <a:gd name="T2" fmla="*/ 63 w 123"/>
              <a:gd name="T3" fmla="*/ 819 h 851"/>
              <a:gd name="T4" fmla="*/ 122 w 123"/>
              <a:gd name="T5" fmla="*/ 600 h 851"/>
              <a:gd name="T6" fmla="*/ 123 w 123"/>
              <a:gd name="T7" fmla="*/ 597 h 851"/>
              <a:gd name="T8" fmla="*/ 114 w 123"/>
              <a:gd name="T9" fmla="*/ 556 h 851"/>
              <a:gd name="T10" fmla="*/ 102 w 123"/>
              <a:gd name="T11" fmla="*/ 23 h 851"/>
              <a:gd name="T12" fmla="*/ 95 w 123"/>
              <a:gd name="T13" fmla="*/ 21 h 851"/>
              <a:gd name="T14" fmla="*/ 28 w 123"/>
              <a:gd name="T15" fmla="*/ 277 h 851"/>
              <a:gd name="T16" fmla="*/ 47 w 123"/>
              <a:gd name="T17" fmla="*/ 833 h 851"/>
              <a:gd name="T18" fmla="*/ 49 w 123"/>
              <a:gd name="T19" fmla="*/ 845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3" h="851">
                <a:moveTo>
                  <a:pt x="49" y="845"/>
                </a:moveTo>
                <a:cubicBezTo>
                  <a:pt x="51" y="851"/>
                  <a:pt x="57" y="840"/>
                  <a:pt x="63" y="819"/>
                </a:cubicBezTo>
                <a:cubicBezTo>
                  <a:pt x="84" y="746"/>
                  <a:pt x="103" y="673"/>
                  <a:pt x="122" y="600"/>
                </a:cubicBezTo>
                <a:cubicBezTo>
                  <a:pt x="122" y="600"/>
                  <a:pt x="123" y="599"/>
                  <a:pt x="123" y="597"/>
                </a:cubicBezTo>
                <a:cubicBezTo>
                  <a:pt x="123" y="596"/>
                  <a:pt x="119" y="577"/>
                  <a:pt x="114" y="556"/>
                </a:cubicBezTo>
                <a:cubicBezTo>
                  <a:pt x="76" y="384"/>
                  <a:pt x="66" y="207"/>
                  <a:pt x="102" y="23"/>
                </a:cubicBezTo>
                <a:cubicBezTo>
                  <a:pt x="106" y="1"/>
                  <a:pt x="103" y="0"/>
                  <a:pt x="95" y="21"/>
                </a:cubicBezTo>
                <a:cubicBezTo>
                  <a:pt x="63" y="106"/>
                  <a:pt x="41" y="191"/>
                  <a:pt x="28" y="277"/>
                </a:cubicBezTo>
                <a:cubicBezTo>
                  <a:pt x="0" y="463"/>
                  <a:pt x="13" y="650"/>
                  <a:pt x="47" y="833"/>
                </a:cubicBezTo>
                <a:cubicBezTo>
                  <a:pt x="47" y="833"/>
                  <a:pt x="48" y="838"/>
                  <a:pt x="49" y="845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5" name="Freeform 863"/>
          <p:cNvSpPr>
            <a:spLocks/>
          </p:cNvSpPr>
          <p:nvPr/>
        </p:nvSpPr>
        <p:spPr bwMode="auto">
          <a:xfrm>
            <a:off x="2842218" y="5991800"/>
            <a:ext cx="158750" cy="1025525"/>
          </a:xfrm>
          <a:custGeom>
            <a:avLst/>
            <a:gdLst>
              <a:gd name="T0" fmla="*/ 130 w 167"/>
              <a:gd name="T1" fmla="*/ 705 h 1077"/>
              <a:gd name="T2" fmla="*/ 59 w 167"/>
              <a:gd name="T3" fmla="*/ 23 h 1077"/>
              <a:gd name="T4" fmla="*/ 53 w 167"/>
              <a:gd name="T5" fmla="*/ 21 h 1077"/>
              <a:gd name="T6" fmla="*/ 4 w 167"/>
              <a:gd name="T7" fmla="*/ 492 h 1077"/>
              <a:gd name="T8" fmla="*/ 14 w 167"/>
              <a:gd name="T9" fmla="*/ 571 h 1077"/>
              <a:gd name="T10" fmla="*/ 67 w 167"/>
              <a:gd name="T11" fmla="*/ 802 h 1077"/>
              <a:gd name="T12" fmla="*/ 121 w 167"/>
              <a:gd name="T13" fmla="*/ 1037 h 1077"/>
              <a:gd name="T14" fmla="*/ 146 w 167"/>
              <a:gd name="T15" fmla="*/ 1077 h 1077"/>
              <a:gd name="T16" fmla="*/ 164 w 167"/>
              <a:gd name="T17" fmla="*/ 1037 h 1077"/>
              <a:gd name="T18" fmla="*/ 167 w 167"/>
              <a:gd name="T19" fmla="*/ 919 h 1077"/>
              <a:gd name="T20" fmla="*/ 164 w 167"/>
              <a:gd name="T21" fmla="*/ 861 h 1077"/>
              <a:gd name="T22" fmla="*/ 160 w 167"/>
              <a:gd name="T23" fmla="*/ 843 h 1077"/>
              <a:gd name="T24" fmla="*/ 130 w 167"/>
              <a:gd name="T25" fmla="*/ 705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7" h="1077">
                <a:moveTo>
                  <a:pt x="130" y="705"/>
                </a:moveTo>
                <a:cubicBezTo>
                  <a:pt x="85" y="485"/>
                  <a:pt x="26" y="260"/>
                  <a:pt x="59" y="23"/>
                </a:cubicBezTo>
                <a:cubicBezTo>
                  <a:pt x="62" y="1"/>
                  <a:pt x="60" y="0"/>
                  <a:pt x="53" y="21"/>
                </a:cubicBezTo>
                <a:cubicBezTo>
                  <a:pt x="5" y="180"/>
                  <a:pt x="0" y="338"/>
                  <a:pt x="4" y="492"/>
                </a:cubicBezTo>
                <a:cubicBezTo>
                  <a:pt x="5" y="515"/>
                  <a:pt x="9" y="550"/>
                  <a:pt x="14" y="571"/>
                </a:cubicBezTo>
                <a:cubicBezTo>
                  <a:pt x="32" y="648"/>
                  <a:pt x="49" y="725"/>
                  <a:pt x="67" y="802"/>
                </a:cubicBezTo>
                <a:cubicBezTo>
                  <a:pt x="87" y="880"/>
                  <a:pt x="107" y="958"/>
                  <a:pt x="121" y="1037"/>
                </a:cubicBezTo>
                <a:cubicBezTo>
                  <a:pt x="125" y="1059"/>
                  <a:pt x="136" y="1077"/>
                  <a:pt x="146" y="1077"/>
                </a:cubicBezTo>
                <a:cubicBezTo>
                  <a:pt x="155" y="1077"/>
                  <a:pt x="164" y="1059"/>
                  <a:pt x="164" y="1037"/>
                </a:cubicBezTo>
                <a:cubicBezTo>
                  <a:pt x="167" y="919"/>
                  <a:pt x="167" y="919"/>
                  <a:pt x="167" y="919"/>
                </a:cubicBezTo>
                <a:cubicBezTo>
                  <a:pt x="167" y="897"/>
                  <a:pt x="166" y="871"/>
                  <a:pt x="164" y="861"/>
                </a:cubicBezTo>
                <a:cubicBezTo>
                  <a:pt x="160" y="843"/>
                  <a:pt x="160" y="843"/>
                  <a:pt x="160" y="843"/>
                </a:cubicBezTo>
                <a:cubicBezTo>
                  <a:pt x="149" y="797"/>
                  <a:pt x="140" y="751"/>
                  <a:pt x="130" y="705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6" name="Freeform 864"/>
          <p:cNvSpPr>
            <a:spLocks/>
          </p:cNvSpPr>
          <p:nvPr/>
        </p:nvSpPr>
        <p:spPr bwMode="auto">
          <a:xfrm>
            <a:off x="3221631" y="6631562"/>
            <a:ext cx="87313" cy="385763"/>
          </a:xfrm>
          <a:custGeom>
            <a:avLst/>
            <a:gdLst>
              <a:gd name="T0" fmla="*/ 84 w 91"/>
              <a:gd name="T1" fmla="*/ 259 h 405"/>
              <a:gd name="T2" fmla="*/ 45 w 91"/>
              <a:gd name="T3" fmla="*/ 23 h 405"/>
              <a:gd name="T4" fmla="*/ 35 w 91"/>
              <a:gd name="T5" fmla="*/ 22 h 405"/>
              <a:gd name="T6" fmla="*/ 2 w 91"/>
              <a:gd name="T7" fmla="*/ 322 h 405"/>
              <a:gd name="T8" fmla="*/ 2 w 91"/>
              <a:gd name="T9" fmla="*/ 383 h 405"/>
              <a:gd name="T10" fmla="*/ 45 w 91"/>
              <a:gd name="T11" fmla="*/ 405 h 405"/>
              <a:gd name="T12" fmla="*/ 49 w 91"/>
              <a:gd name="T13" fmla="*/ 405 h 405"/>
              <a:gd name="T14" fmla="*/ 90 w 91"/>
              <a:gd name="T15" fmla="*/ 365 h 405"/>
              <a:gd name="T16" fmla="*/ 91 w 91"/>
              <a:gd name="T17" fmla="*/ 338 h 405"/>
              <a:gd name="T18" fmla="*/ 84 w 91"/>
              <a:gd name="T19" fmla="*/ 259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" h="405">
                <a:moveTo>
                  <a:pt x="84" y="259"/>
                </a:moveTo>
                <a:cubicBezTo>
                  <a:pt x="70" y="181"/>
                  <a:pt x="55" y="103"/>
                  <a:pt x="45" y="23"/>
                </a:cubicBezTo>
                <a:cubicBezTo>
                  <a:pt x="43" y="1"/>
                  <a:pt x="38" y="0"/>
                  <a:pt x="35" y="22"/>
                </a:cubicBezTo>
                <a:cubicBezTo>
                  <a:pt x="20" y="124"/>
                  <a:pt x="12" y="224"/>
                  <a:pt x="2" y="322"/>
                </a:cubicBezTo>
                <a:cubicBezTo>
                  <a:pt x="0" y="344"/>
                  <a:pt x="0" y="371"/>
                  <a:pt x="2" y="383"/>
                </a:cubicBezTo>
                <a:cubicBezTo>
                  <a:pt x="4" y="395"/>
                  <a:pt x="23" y="405"/>
                  <a:pt x="45" y="405"/>
                </a:cubicBezTo>
                <a:cubicBezTo>
                  <a:pt x="49" y="405"/>
                  <a:pt x="49" y="405"/>
                  <a:pt x="49" y="405"/>
                </a:cubicBezTo>
                <a:cubicBezTo>
                  <a:pt x="71" y="405"/>
                  <a:pt x="90" y="387"/>
                  <a:pt x="90" y="365"/>
                </a:cubicBezTo>
                <a:cubicBezTo>
                  <a:pt x="91" y="338"/>
                  <a:pt x="91" y="338"/>
                  <a:pt x="91" y="338"/>
                </a:cubicBezTo>
                <a:cubicBezTo>
                  <a:pt x="91" y="316"/>
                  <a:pt x="88" y="281"/>
                  <a:pt x="84" y="259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7" name="Freeform 869"/>
          <p:cNvSpPr>
            <a:spLocks/>
          </p:cNvSpPr>
          <p:nvPr/>
        </p:nvSpPr>
        <p:spPr bwMode="auto">
          <a:xfrm>
            <a:off x="32343" y="6563300"/>
            <a:ext cx="58738" cy="130175"/>
          </a:xfrm>
          <a:custGeom>
            <a:avLst/>
            <a:gdLst>
              <a:gd name="T0" fmla="*/ 39 w 63"/>
              <a:gd name="T1" fmla="*/ 43 h 137"/>
              <a:gd name="T2" fmla="*/ 18 w 63"/>
              <a:gd name="T3" fmla="*/ 17 h 137"/>
              <a:gd name="T4" fmla="*/ 8 w 63"/>
              <a:gd name="T5" fmla="*/ 22 h 137"/>
              <a:gd name="T6" fmla="*/ 46 w 63"/>
              <a:gd name="T7" fmla="*/ 117 h 137"/>
              <a:gd name="T8" fmla="*/ 62 w 63"/>
              <a:gd name="T9" fmla="*/ 114 h 137"/>
              <a:gd name="T10" fmla="*/ 62 w 63"/>
              <a:gd name="T11" fmla="*/ 114 h 137"/>
              <a:gd name="T12" fmla="*/ 39 w 63"/>
              <a:gd name="T13" fmla="*/ 43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37">
                <a:moveTo>
                  <a:pt x="39" y="43"/>
                </a:moveTo>
                <a:cubicBezTo>
                  <a:pt x="32" y="34"/>
                  <a:pt x="25" y="25"/>
                  <a:pt x="18" y="17"/>
                </a:cubicBezTo>
                <a:cubicBezTo>
                  <a:pt x="4" y="0"/>
                  <a:pt x="0" y="2"/>
                  <a:pt x="8" y="22"/>
                </a:cubicBezTo>
                <a:cubicBezTo>
                  <a:pt x="22" y="54"/>
                  <a:pt x="34" y="85"/>
                  <a:pt x="46" y="117"/>
                </a:cubicBezTo>
                <a:cubicBezTo>
                  <a:pt x="54" y="137"/>
                  <a:pt x="61" y="136"/>
                  <a:pt x="62" y="114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63" y="92"/>
                  <a:pt x="53" y="60"/>
                  <a:pt x="39" y="43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8" name="Freeform 870"/>
          <p:cNvSpPr>
            <a:spLocks/>
          </p:cNvSpPr>
          <p:nvPr/>
        </p:nvSpPr>
        <p:spPr bwMode="auto">
          <a:xfrm>
            <a:off x="-196257" y="6239450"/>
            <a:ext cx="177800" cy="350838"/>
          </a:xfrm>
          <a:custGeom>
            <a:avLst/>
            <a:gdLst>
              <a:gd name="T0" fmla="*/ 5 w 187"/>
              <a:gd name="T1" fmla="*/ 22 h 369"/>
              <a:gd name="T2" fmla="*/ 133 w 187"/>
              <a:gd name="T3" fmla="*/ 284 h 369"/>
              <a:gd name="T4" fmla="*/ 170 w 187"/>
              <a:gd name="T5" fmla="*/ 350 h 369"/>
              <a:gd name="T6" fmla="*/ 183 w 187"/>
              <a:gd name="T7" fmla="*/ 345 h 369"/>
              <a:gd name="T8" fmla="*/ 169 w 187"/>
              <a:gd name="T9" fmla="*/ 274 h 369"/>
              <a:gd name="T10" fmla="*/ 136 w 187"/>
              <a:gd name="T11" fmla="*/ 204 h 369"/>
              <a:gd name="T12" fmla="*/ 10 w 187"/>
              <a:gd name="T13" fmla="*/ 20 h 369"/>
              <a:gd name="T14" fmla="*/ 5 w 187"/>
              <a:gd name="T15" fmla="*/ 22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7" h="369">
                <a:moveTo>
                  <a:pt x="5" y="22"/>
                </a:moveTo>
                <a:cubicBezTo>
                  <a:pt x="33" y="137"/>
                  <a:pt x="95" y="199"/>
                  <a:pt x="133" y="284"/>
                </a:cubicBezTo>
                <a:cubicBezTo>
                  <a:pt x="145" y="307"/>
                  <a:pt x="158" y="329"/>
                  <a:pt x="170" y="350"/>
                </a:cubicBezTo>
                <a:cubicBezTo>
                  <a:pt x="180" y="369"/>
                  <a:pt x="187" y="367"/>
                  <a:pt x="183" y="345"/>
                </a:cubicBezTo>
                <a:cubicBezTo>
                  <a:pt x="179" y="322"/>
                  <a:pt x="174" y="298"/>
                  <a:pt x="169" y="274"/>
                </a:cubicBezTo>
                <a:cubicBezTo>
                  <a:pt x="165" y="253"/>
                  <a:pt x="150" y="221"/>
                  <a:pt x="136" y="204"/>
                </a:cubicBezTo>
                <a:cubicBezTo>
                  <a:pt x="91" y="152"/>
                  <a:pt x="42" y="100"/>
                  <a:pt x="10" y="20"/>
                </a:cubicBezTo>
                <a:cubicBezTo>
                  <a:pt x="2" y="0"/>
                  <a:pt x="0" y="0"/>
                  <a:pt x="5" y="2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9" name="Freeform 871"/>
          <p:cNvSpPr>
            <a:spLocks/>
          </p:cNvSpPr>
          <p:nvPr/>
        </p:nvSpPr>
        <p:spPr bwMode="auto">
          <a:xfrm>
            <a:off x="254593" y="6818887"/>
            <a:ext cx="84138" cy="198438"/>
          </a:xfrm>
          <a:custGeom>
            <a:avLst/>
            <a:gdLst>
              <a:gd name="T0" fmla="*/ 65 w 88"/>
              <a:gd name="T1" fmla="*/ 89 h 208"/>
              <a:gd name="T2" fmla="*/ 24 w 88"/>
              <a:gd name="T3" fmla="*/ 29 h 208"/>
              <a:gd name="T4" fmla="*/ 0 w 88"/>
              <a:gd name="T5" fmla="*/ 3 h 208"/>
              <a:gd name="T6" fmla="*/ 1 w 88"/>
              <a:gd name="T7" fmla="*/ 9 h 208"/>
              <a:gd name="T8" fmla="*/ 6 w 88"/>
              <a:gd name="T9" fmla="*/ 38 h 208"/>
              <a:gd name="T10" fmla="*/ 6 w 88"/>
              <a:gd name="T11" fmla="*/ 39 h 208"/>
              <a:gd name="T12" fmla="*/ 6 w 88"/>
              <a:gd name="T13" fmla="*/ 41 h 208"/>
              <a:gd name="T14" fmla="*/ 6 w 88"/>
              <a:gd name="T15" fmla="*/ 42 h 208"/>
              <a:gd name="T16" fmla="*/ 28 w 88"/>
              <a:gd name="T17" fmla="*/ 169 h 208"/>
              <a:gd name="T18" fmla="*/ 63 w 88"/>
              <a:gd name="T19" fmla="*/ 208 h 208"/>
              <a:gd name="T20" fmla="*/ 87 w 88"/>
              <a:gd name="T21" fmla="*/ 168 h 208"/>
              <a:gd name="T22" fmla="*/ 87 w 88"/>
              <a:gd name="T23" fmla="*/ 163 h 208"/>
              <a:gd name="T24" fmla="*/ 65 w 88"/>
              <a:gd name="T25" fmla="*/ 89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" h="208">
                <a:moveTo>
                  <a:pt x="65" y="89"/>
                </a:moveTo>
                <a:cubicBezTo>
                  <a:pt x="52" y="68"/>
                  <a:pt x="38" y="48"/>
                  <a:pt x="24" y="29"/>
                </a:cubicBezTo>
                <a:cubicBezTo>
                  <a:pt x="10" y="11"/>
                  <a:pt x="0" y="0"/>
                  <a:pt x="0" y="3"/>
                </a:cubicBezTo>
                <a:cubicBezTo>
                  <a:pt x="1" y="9"/>
                  <a:pt x="1" y="9"/>
                  <a:pt x="1" y="9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38"/>
                  <a:pt x="6" y="39"/>
                  <a:pt x="6" y="39"/>
                </a:cubicBezTo>
                <a:cubicBezTo>
                  <a:pt x="6" y="40"/>
                  <a:pt x="6" y="41"/>
                  <a:pt x="6" y="41"/>
                </a:cubicBezTo>
                <a:cubicBezTo>
                  <a:pt x="6" y="42"/>
                  <a:pt x="6" y="42"/>
                  <a:pt x="6" y="42"/>
                </a:cubicBezTo>
                <a:cubicBezTo>
                  <a:pt x="13" y="85"/>
                  <a:pt x="20" y="128"/>
                  <a:pt x="28" y="169"/>
                </a:cubicBezTo>
                <a:cubicBezTo>
                  <a:pt x="33" y="190"/>
                  <a:pt x="49" y="208"/>
                  <a:pt x="63" y="208"/>
                </a:cubicBezTo>
                <a:cubicBezTo>
                  <a:pt x="77" y="208"/>
                  <a:pt x="88" y="190"/>
                  <a:pt x="87" y="168"/>
                </a:cubicBezTo>
                <a:cubicBezTo>
                  <a:pt x="87" y="166"/>
                  <a:pt x="87" y="164"/>
                  <a:pt x="87" y="163"/>
                </a:cubicBezTo>
                <a:cubicBezTo>
                  <a:pt x="87" y="141"/>
                  <a:pt x="77" y="107"/>
                  <a:pt x="65" y="89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0" name="Freeform 872"/>
          <p:cNvSpPr>
            <a:spLocks/>
          </p:cNvSpPr>
          <p:nvPr/>
        </p:nvSpPr>
        <p:spPr bwMode="auto">
          <a:xfrm>
            <a:off x="-496295" y="6329937"/>
            <a:ext cx="242888" cy="687388"/>
          </a:xfrm>
          <a:custGeom>
            <a:avLst/>
            <a:gdLst>
              <a:gd name="T0" fmla="*/ 139 w 254"/>
              <a:gd name="T1" fmla="*/ 387 h 722"/>
              <a:gd name="T2" fmla="*/ 125 w 254"/>
              <a:gd name="T3" fmla="*/ 363 h 722"/>
              <a:gd name="T4" fmla="*/ 123 w 254"/>
              <a:gd name="T5" fmla="*/ 360 h 722"/>
              <a:gd name="T6" fmla="*/ 123 w 254"/>
              <a:gd name="T7" fmla="*/ 359 h 722"/>
              <a:gd name="T8" fmla="*/ 123 w 254"/>
              <a:gd name="T9" fmla="*/ 359 h 722"/>
              <a:gd name="T10" fmla="*/ 119 w 254"/>
              <a:gd name="T11" fmla="*/ 348 h 722"/>
              <a:gd name="T12" fmla="*/ 110 w 254"/>
              <a:gd name="T13" fmla="*/ 323 h 722"/>
              <a:gd name="T14" fmla="*/ 110 w 254"/>
              <a:gd name="T15" fmla="*/ 322 h 722"/>
              <a:gd name="T16" fmla="*/ 110 w 254"/>
              <a:gd name="T17" fmla="*/ 320 h 722"/>
              <a:gd name="T18" fmla="*/ 109 w 254"/>
              <a:gd name="T19" fmla="*/ 310 h 722"/>
              <a:gd name="T20" fmla="*/ 108 w 254"/>
              <a:gd name="T21" fmla="*/ 289 h 722"/>
              <a:gd name="T22" fmla="*/ 107 w 254"/>
              <a:gd name="T23" fmla="*/ 257 h 722"/>
              <a:gd name="T24" fmla="*/ 86 w 254"/>
              <a:gd name="T25" fmla="*/ 189 h 722"/>
              <a:gd name="T26" fmla="*/ 12 w 254"/>
              <a:gd name="T27" fmla="*/ 21 h 722"/>
              <a:gd name="T28" fmla="*/ 4 w 254"/>
              <a:gd name="T29" fmla="*/ 23 h 722"/>
              <a:gd name="T30" fmla="*/ 132 w 254"/>
              <a:gd name="T31" fmla="*/ 500 h 722"/>
              <a:gd name="T32" fmla="*/ 187 w 254"/>
              <a:gd name="T33" fmla="*/ 684 h 722"/>
              <a:gd name="T34" fmla="*/ 228 w 254"/>
              <a:gd name="T35" fmla="*/ 722 h 722"/>
              <a:gd name="T36" fmla="*/ 252 w 254"/>
              <a:gd name="T37" fmla="*/ 714 h 722"/>
              <a:gd name="T38" fmla="*/ 248 w 254"/>
              <a:gd name="T39" fmla="*/ 706 h 722"/>
              <a:gd name="T40" fmla="*/ 182 w 254"/>
              <a:gd name="T41" fmla="*/ 544 h 722"/>
              <a:gd name="T42" fmla="*/ 139 w 254"/>
              <a:gd name="T43" fmla="*/ 387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54" h="722">
                <a:moveTo>
                  <a:pt x="139" y="387"/>
                </a:moveTo>
                <a:cubicBezTo>
                  <a:pt x="134" y="377"/>
                  <a:pt x="129" y="371"/>
                  <a:pt x="125" y="363"/>
                </a:cubicBezTo>
                <a:cubicBezTo>
                  <a:pt x="123" y="360"/>
                  <a:pt x="123" y="360"/>
                  <a:pt x="123" y="360"/>
                </a:cubicBezTo>
                <a:cubicBezTo>
                  <a:pt x="123" y="359"/>
                  <a:pt x="123" y="359"/>
                  <a:pt x="123" y="359"/>
                </a:cubicBezTo>
                <a:cubicBezTo>
                  <a:pt x="123" y="359"/>
                  <a:pt x="123" y="359"/>
                  <a:pt x="123" y="359"/>
                </a:cubicBezTo>
                <a:cubicBezTo>
                  <a:pt x="123" y="359"/>
                  <a:pt x="124" y="363"/>
                  <a:pt x="119" y="348"/>
                </a:cubicBezTo>
                <a:cubicBezTo>
                  <a:pt x="114" y="334"/>
                  <a:pt x="110" y="323"/>
                  <a:pt x="110" y="323"/>
                </a:cubicBezTo>
                <a:cubicBezTo>
                  <a:pt x="110" y="322"/>
                  <a:pt x="110" y="322"/>
                  <a:pt x="110" y="322"/>
                </a:cubicBezTo>
                <a:cubicBezTo>
                  <a:pt x="110" y="320"/>
                  <a:pt x="110" y="320"/>
                  <a:pt x="110" y="320"/>
                </a:cubicBezTo>
                <a:cubicBezTo>
                  <a:pt x="109" y="310"/>
                  <a:pt x="109" y="310"/>
                  <a:pt x="109" y="310"/>
                </a:cubicBezTo>
                <a:cubicBezTo>
                  <a:pt x="108" y="289"/>
                  <a:pt x="108" y="289"/>
                  <a:pt x="108" y="289"/>
                </a:cubicBezTo>
                <a:cubicBezTo>
                  <a:pt x="108" y="289"/>
                  <a:pt x="108" y="275"/>
                  <a:pt x="107" y="257"/>
                </a:cubicBezTo>
                <a:cubicBezTo>
                  <a:pt x="106" y="239"/>
                  <a:pt x="96" y="208"/>
                  <a:pt x="86" y="189"/>
                </a:cubicBezTo>
                <a:cubicBezTo>
                  <a:pt x="59" y="134"/>
                  <a:pt x="33" y="79"/>
                  <a:pt x="12" y="21"/>
                </a:cubicBezTo>
                <a:cubicBezTo>
                  <a:pt x="4" y="0"/>
                  <a:pt x="0" y="1"/>
                  <a:pt x="4" y="23"/>
                </a:cubicBezTo>
                <a:cubicBezTo>
                  <a:pt x="29" y="190"/>
                  <a:pt x="89" y="347"/>
                  <a:pt x="132" y="500"/>
                </a:cubicBezTo>
                <a:cubicBezTo>
                  <a:pt x="149" y="560"/>
                  <a:pt x="167" y="622"/>
                  <a:pt x="187" y="684"/>
                </a:cubicBezTo>
                <a:cubicBezTo>
                  <a:pt x="194" y="705"/>
                  <a:pt x="212" y="722"/>
                  <a:pt x="228" y="722"/>
                </a:cubicBezTo>
                <a:cubicBezTo>
                  <a:pt x="243" y="722"/>
                  <a:pt x="254" y="718"/>
                  <a:pt x="252" y="714"/>
                </a:cubicBezTo>
                <a:cubicBezTo>
                  <a:pt x="248" y="706"/>
                  <a:pt x="248" y="706"/>
                  <a:pt x="248" y="706"/>
                </a:cubicBezTo>
                <a:cubicBezTo>
                  <a:pt x="224" y="653"/>
                  <a:pt x="201" y="599"/>
                  <a:pt x="182" y="544"/>
                </a:cubicBezTo>
                <a:cubicBezTo>
                  <a:pt x="159" y="488"/>
                  <a:pt x="156" y="422"/>
                  <a:pt x="139" y="387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1" name="Freeform 873"/>
          <p:cNvSpPr>
            <a:spLocks/>
          </p:cNvSpPr>
          <p:nvPr/>
        </p:nvSpPr>
        <p:spPr bwMode="auto">
          <a:xfrm>
            <a:off x="256181" y="6115625"/>
            <a:ext cx="150813" cy="901700"/>
          </a:xfrm>
          <a:custGeom>
            <a:avLst/>
            <a:gdLst>
              <a:gd name="T0" fmla="*/ 97 w 159"/>
              <a:gd name="T1" fmla="*/ 433 h 947"/>
              <a:gd name="T2" fmla="*/ 86 w 159"/>
              <a:gd name="T3" fmla="*/ 355 h 947"/>
              <a:gd name="T4" fmla="*/ 74 w 159"/>
              <a:gd name="T5" fmla="*/ 317 h 947"/>
              <a:gd name="T6" fmla="*/ 13 w 159"/>
              <a:gd name="T7" fmla="*/ 22 h 947"/>
              <a:gd name="T8" fmla="*/ 6 w 159"/>
              <a:gd name="T9" fmla="*/ 22 h 947"/>
              <a:gd name="T10" fmla="*/ 2 w 159"/>
              <a:gd name="T11" fmla="*/ 174 h 947"/>
              <a:gd name="T12" fmla="*/ 23 w 159"/>
              <a:gd name="T13" fmla="*/ 380 h 947"/>
              <a:gd name="T14" fmla="*/ 63 w 159"/>
              <a:gd name="T15" fmla="*/ 629 h 947"/>
              <a:gd name="T16" fmla="*/ 84 w 159"/>
              <a:gd name="T17" fmla="*/ 862 h 947"/>
              <a:gd name="T18" fmla="*/ 85 w 159"/>
              <a:gd name="T19" fmla="*/ 907 h 947"/>
              <a:gd name="T20" fmla="*/ 124 w 159"/>
              <a:gd name="T21" fmla="*/ 947 h 947"/>
              <a:gd name="T22" fmla="*/ 156 w 159"/>
              <a:gd name="T23" fmla="*/ 907 h 947"/>
              <a:gd name="T24" fmla="*/ 99 w 159"/>
              <a:gd name="T25" fmla="*/ 505 h 947"/>
              <a:gd name="T26" fmla="*/ 97 w 159"/>
              <a:gd name="T27" fmla="*/ 433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9" h="947">
                <a:moveTo>
                  <a:pt x="97" y="433"/>
                </a:moveTo>
                <a:cubicBezTo>
                  <a:pt x="98" y="411"/>
                  <a:pt x="93" y="376"/>
                  <a:pt x="86" y="355"/>
                </a:cubicBezTo>
                <a:cubicBezTo>
                  <a:pt x="82" y="343"/>
                  <a:pt x="78" y="330"/>
                  <a:pt x="74" y="317"/>
                </a:cubicBezTo>
                <a:cubicBezTo>
                  <a:pt x="44" y="222"/>
                  <a:pt x="20" y="124"/>
                  <a:pt x="13" y="22"/>
                </a:cubicBezTo>
                <a:cubicBezTo>
                  <a:pt x="11" y="0"/>
                  <a:pt x="8" y="0"/>
                  <a:pt x="6" y="22"/>
                </a:cubicBezTo>
                <a:cubicBezTo>
                  <a:pt x="1" y="73"/>
                  <a:pt x="0" y="124"/>
                  <a:pt x="2" y="174"/>
                </a:cubicBezTo>
                <a:cubicBezTo>
                  <a:pt x="4" y="244"/>
                  <a:pt x="13" y="312"/>
                  <a:pt x="23" y="380"/>
                </a:cubicBezTo>
                <a:cubicBezTo>
                  <a:pt x="35" y="465"/>
                  <a:pt x="51" y="548"/>
                  <a:pt x="63" y="629"/>
                </a:cubicBezTo>
                <a:cubicBezTo>
                  <a:pt x="75" y="706"/>
                  <a:pt x="81" y="784"/>
                  <a:pt x="84" y="862"/>
                </a:cubicBezTo>
                <a:cubicBezTo>
                  <a:pt x="85" y="877"/>
                  <a:pt x="85" y="892"/>
                  <a:pt x="85" y="907"/>
                </a:cubicBezTo>
                <a:cubicBezTo>
                  <a:pt x="86" y="929"/>
                  <a:pt x="103" y="947"/>
                  <a:pt x="124" y="947"/>
                </a:cubicBezTo>
                <a:cubicBezTo>
                  <a:pt x="145" y="947"/>
                  <a:pt x="159" y="929"/>
                  <a:pt x="156" y="907"/>
                </a:cubicBezTo>
                <a:cubicBezTo>
                  <a:pt x="134" y="774"/>
                  <a:pt x="118" y="646"/>
                  <a:pt x="99" y="505"/>
                </a:cubicBezTo>
                <a:cubicBezTo>
                  <a:pt x="97" y="481"/>
                  <a:pt x="97" y="457"/>
                  <a:pt x="97" y="433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2" name="Freeform 874"/>
          <p:cNvSpPr>
            <a:spLocks/>
          </p:cNvSpPr>
          <p:nvPr/>
        </p:nvSpPr>
        <p:spPr bwMode="auto">
          <a:xfrm>
            <a:off x="983256" y="6496625"/>
            <a:ext cx="12700" cy="106363"/>
          </a:xfrm>
          <a:custGeom>
            <a:avLst/>
            <a:gdLst>
              <a:gd name="T0" fmla="*/ 5 w 14"/>
              <a:gd name="T1" fmla="*/ 91 h 113"/>
              <a:gd name="T2" fmla="*/ 12 w 14"/>
              <a:gd name="T3" fmla="*/ 22 h 113"/>
              <a:gd name="T4" fmla="*/ 9 w 14"/>
              <a:gd name="T5" fmla="*/ 22 h 113"/>
              <a:gd name="T6" fmla="*/ 2 w 14"/>
              <a:gd name="T7" fmla="*/ 91 h 113"/>
              <a:gd name="T8" fmla="*/ 5 w 14"/>
              <a:gd name="T9" fmla="*/ 9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13">
                <a:moveTo>
                  <a:pt x="5" y="91"/>
                </a:moveTo>
                <a:cubicBezTo>
                  <a:pt x="8" y="68"/>
                  <a:pt x="10" y="45"/>
                  <a:pt x="12" y="22"/>
                </a:cubicBezTo>
                <a:cubicBezTo>
                  <a:pt x="14" y="0"/>
                  <a:pt x="12" y="0"/>
                  <a:pt x="9" y="22"/>
                </a:cubicBezTo>
                <a:cubicBezTo>
                  <a:pt x="5" y="46"/>
                  <a:pt x="3" y="68"/>
                  <a:pt x="2" y="91"/>
                </a:cubicBezTo>
                <a:cubicBezTo>
                  <a:pt x="0" y="113"/>
                  <a:pt x="2" y="113"/>
                  <a:pt x="5" y="91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3" name="Freeform 875"/>
          <p:cNvSpPr>
            <a:spLocks/>
          </p:cNvSpPr>
          <p:nvPr/>
        </p:nvSpPr>
        <p:spPr bwMode="auto">
          <a:xfrm>
            <a:off x="2113556" y="6334700"/>
            <a:ext cx="147638" cy="641350"/>
          </a:xfrm>
          <a:custGeom>
            <a:avLst/>
            <a:gdLst>
              <a:gd name="T0" fmla="*/ 5 w 155"/>
              <a:gd name="T1" fmla="*/ 653 h 674"/>
              <a:gd name="T2" fmla="*/ 20 w 155"/>
              <a:gd name="T3" fmla="*/ 663 h 674"/>
              <a:gd name="T4" fmla="*/ 24 w 155"/>
              <a:gd name="T5" fmla="*/ 642 h 674"/>
              <a:gd name="T6" fmla="*/ 75 w 155"/>
              <a:gd name="T7" fmla="*/ 302 h 674"/>
              <a:gd name="T8" fmla="*/ 87 w 155"/>
              <a:gd name="T9" fmla="*/ 301 h 674"/>
              <a:gd name="T10" fmla="*/ 132 w 155"/>
              <a:gd name="T11" fmla="*/ 572 h 674"/>
              <a:gd name="T12" fmla="*/ 140 w 155"/>
              <a:gd name="T13" fmla="*/ 573 h 674"/>
              <a:gd name="T14" fmla="*/ 143 w 155"/>
              <a:gd name="T15" fmla="*/ 533 h 674"/>
              <a:gd name="T16" fmla="*/ 85 w 155"/>
              <a:gd name="T17" fmla="*/ 21 h 674"/>
              <a:gd name="T18" fmla="*/ 77 w 155"/>
              <a:gd name="T19" fmla="*/ 22 h 674"/>
              <a:gd name="T20" fmla="*/ 57 w 155"/>
              <a:gd name="T21" fmla="*/ 386 h 674"/>
              <a:gd name="T22" fmla="*/ 29 w 155"/>
              <a:gd name="T23" fmla="*/ 516 h 674"/>
              <a:gd name="T24" fmla="*/ 8 w 155"/>
              <a:gd name="T25" fmla="*/ 585 h 674"/>
              <a:gd name="T26" fmla="*/ 5 w 155"/>
              <a:gd name="T27" fmla="*/ 653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5" h="674">
                <a:moveTo>
                  <a:pt x="5" y="653"/>
                </a:moveTo>
                <a:cubicBezTo>
                  <a:pt x="11" y="670"/>
                  <a:pt x="17" y="674"/>
                  <a:pt x="20" y="663"/>
                </a:cubicBezTo>
                <a:cubicBezTo>
                  <a:pt x="21" y="656"/>
                  <a:pt x="23" y="649"/>
                  <a:pt x="24" y="642"/>
                </a:cubicBezTo>
                <a:cubicBezTo>
                  <a:pt x="47" y="526"/>
                  <a:pt x="68" y="413"/>
                  <a:pt x="75" y="302"/>
                </a:cubicBezTo>
                <a:cubicBezTo>
                  <a:pt x="76" y="280"/>
                  <a:pt x="81" y="279"/>
                  <a:pt x="87" y="301"/>
                </a:cubicBezTo>
                <a:cubicBezTo>
                  <a:pt x="109" y="388"/>
                  <a:pt x="122" y="480"/>
                  <a:pt x="132" y="572"/>
                </a:cubicBezTo>
                <a:cubicBezTo>
                  <a:pt x="134" y="594"/>
                  <a:pt x="138" y="594"/>
                  <a:pt x="140" y="573"/>
                </a:cubicBezTo>
                <a:cubicBezTo>
                  <a:pt x="141" y="560"/>
                  <a:pt x="142" y="546"/>
                  <a:pt x="143" y="533"/>
                </a:cubicBezTo>
                <a:cubicBezTo>
                  <a:pt x="155" y="360"/>
                  <a:pt x="126" y="189"/>
                  <a:pt x="85" y="21"/>
                </a:cubicBezTo>
                <a:cubicBezTo>
                  <a:pt x="80" y="0"/>
                  <a:pt x="77" y="0"/>
                  <a:pt x="77" y="22"/>
                </a:cubicBezTo>
                <a:cubicBezTo>
                  <a:pt x="80" y="144"/>
                  <a:pt x="77" y="267"/>
                  <a:pt x="57" y="386"/>
                </a:cubicBezTo>
                <a:cubicBezTo>
                  <a:pt x="50" y="430"/>
                  <a:pt x="41" y="473"/>
                  <a:pt x="29" y="516"/>
                </a:cubicBezTo>
                <a:cubicBezTo>
                  <a:pt x="22" y="539"/>
                  <a:pt x="15" y="562"/>
                  <a:pt x="8" y="585"/>
                </a:cubicBezTo>
                <a:cubicBezTo>
                  <a:pt x="1" y="606"/>
                  <a:pt x="0" y="636"/>
                  <a:pt x="5" y="65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4" name="Freeform 876"/>
          <p:cNvSpPr>
            <a:spLocks/>
          </p:cNvSpPr>
          <p:nvPr/>
        </p:nvSpPr>
        <p:spPr bwMode="auto">
          <a:xfrm>
            <a:off x="2954931" y="6142612"/>
            <a:ext cx="53975" cy="369888"/>
          </a:xfrm>
          <a:custGeom>
            <a:avLst/>
            <a:gdLst>
              <a:gd name="T0" fmla="*/ 46 w 57"/>
              <a:gd name="T1" fmla="*/ 109 h 390"/>
              <a:gd name="T2" fmla="*/ 11 w 57"/>
              <a:gd name="T3" fmla="*/ 21 h 390"/>
              <a:gd name="T4" fmla="*/ 4 w 57"/>
              <a:gd name="T5" fmla="*/ 23 h 390"/>
              <a:gd name="T6" fmla="*/ 49 w 57"/>
              <a:gd name="T7" fmla="*/ 368 h 390"/>
              <a:gd name="T8" fmla="*/ 50 w 57"/>
              <a:gd name="T9" fmla="*/ 368 h 390"/>
              <a:gd name="T10" fmla="*/ 56 w 57"/>
              <a:gd name="T11" fmla="*/ 186 h 390"/>
              <a:gd name="T12" fmla="*/ 46 w 57"/>
              <a:gd name="T13" fmla="*/ 109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390">
                <a:moveTo>
                  <a:pt x="46" y="109"/>
                </a:moveTo>
                <a:cubicBezTo>
                  <a:pt x="35" y="79"/>
                  <a:pt x="23" y="50"/>
                  <a:pt x="11" y="21"/>
                </a:cubicBezTo>
                <a:cubicBezTo>
                  <a:pt x="3" y="0"/>
                  <a:pt x="0" y="2"/>
                  <a:pt x="4" y="23"/>
                </a:cubicBezTo>
                <a:cubicBezTo>
                  <a:pt x="30" y="138"/>
                  <a:pt x="43" y="253"/>
                  <a:pt x="49" y="368"/>
                </a:cubicBezTo>
                <a:cubicBezTo>
                  <a:pt x="50" y="390"/>
                  <a:pt x="50" y="390"/>
                  <a:pt x="50" y="368"/>
                </a:cubicBezTo>
                <a:cubicBezTo>
                  <a:pt x="50" y="308"/>
                  <a:pt x="52" y="247"/>
                  <a:pt x="56" y="186"/>
                </a:cubicBezTo>
                <a:cubicBezTo>
                  <a:pt x="57" y="164"/>
                  <a:pt x="53" y="129"/>
                  <a:pt x="46" y="109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5" name="Freeform 877"/>
          <p:cNvSpPr>
            <a:spLocks/>
          </p:cNvSpPr>
          <p:nvPr/>
        </p:nvSpPr>
        <p:spPr bwMode="auto">
          <a:xfrm>
            <a:off x="2999381" y="6655375"/>
            <a:ext cx="44450" cy="361950"/>
          </a:xfrm>
          <a:custGeom>
            <a:avLst/>
            <a:gdLst>
              <a:gd name="T0" fmla="*/ 7 w 47"/>
              <a:gd name="T1" fmla="*/ 22 h 380"/>
              <a:gd name="T2" fmla="*/ 6 w 47"/>
              <a:gd name="T3" fmla="*/ 22 h 380"/>
              <a:gd name="T4" fmla="*/ 5 w 47"/>
              <a:gd name="T5" fmla="*/ 126 h 380"/>
              <a:gd name="T6" fmla="*/ 4 w 47"/>
              <a:gd name="T7" fmla="*/ 183 h 380"/>
              <a:gd name="T8" fmla="*/ 0 w 47"/>
              <a:gd name="T9" fmla="*/ 340 h 380"/>
              <a:gd name="T10" fmla="*/ 25 w 47"/>
              <a:gd name="T11" fmla="*/ 380 h 380"/>
              <a:gd name="T12" fmla="*/ 43 w 47"/>
              <a:gd name="T13" fmla="*/ 340 h 380"/>
              <a:gd name="T14" fmla="*/ 12 w 47"/>
              <a:gd name="T15" fmla="*/ 124 h 380"/>
              <a:gd name="T16" fmla="*/ 7 w 47"/>
              <a:gd name="T17" fmla="*/ 22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380">
                <a:moveTo>
                  <a:pt x="7" y="22"/>
                </a:moveTo>
                <a:cubicBezTo>
                  <a:pt x="6" y="0"/>
                  <a:pt x="6" y="0"/>
                  <a:pt x="6" y="22"/>
                </a:cubicBezTo>
                <a:cubicBezTo>
                  <a:pt x="6" y="57"/>
                  <a:pt x="6" y="91"/>
                  <a:pt x="5" y="126"/>
                </a:cubicBezTo>
                <a:cubicBezTo>
                  <a:pt x="4" y="183"/>
                  <a:pt x="4" y="183"/>
                  <a:pt x="4" y="183"/>
                </a:cubicBezTo>
                <a:cubicBezTo>
                  <a:pt x="0" y="340"/>
                  <a:pt x="0" y="340"/>
                  <a:pt x="0" y="340"/>
                </a:cubicBezTo>
                <a:cubicBezTo>
                  <a:pt x="0" y="362"/>
                  <a:pt x="11" y="380"/>
                  <a:pt x="25" y="380"/>
                </a:cubicBezTo>
                <a:cubicBezTo>
                  <a:pt x="39" y="380"/>
                  <a:pt x="47" y="362"/>
                  <a:pt x="43" y="340"/>
                </a:cubicBezTo>
                <a:cubicBezTo>
                  <a:pt x="30" y="271"/>
                  <a:pt x="20" y="201"/>
                  <a:pt x="12" y="124"/>
                </a:cubicBezTo>
                <a:cubicBezTo>
                  <a:pt x="10" y="90"/>
                  <a:pt x="9" y="56"/>
                  <a:pt x="7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6" name="Freeform 882"/>
          <p:cNvSpPr>
            <a:spLocks/>
          </p:cNvSpPr>
          <p:nvPr/>
        </p:nvSpPr>
        <p:spPr bwMode="auto">
          <a:xfrm>
            <a:off x="-62907" y="6368037"/>
            <a:ext cx="152400" cy="649288"/>
          </a:xfrm>
          <a:custGeom>
            <a:avLst/>
            <a:gdLst>
              <a:gd name="T0" fmla="*/ 159 w 160"/>
              <a:gd name="T1" fmla="*/ 400 h 683"/>
              <a:gd name="T2" fmla="*/ 146 w 160"/>
              <a:gd name="T3" fmla="*/ 323 h 683"/>
              <a:gd name="T4" fmla="*/ 93 w 160"/>
              <a:gd name="T5" fmla="*/ 192 h 683"/>
              <a:gd name="T6" fmla="*/ 13 w 160"/>
              <a:gd name="T7" fmla="*/ 20 h 683"/>
              <a:gd name="T8" fmla="*/ 5 w 160"/>
              <a:gd name="T9" fmla="*/ 23 h 683"/>
              <a:gd name="T10" fmla="*/ 21 w 160"/>
              <a:gd name="T11" fmla="*/ 100 h 683"/>
              <a:gd name="T12" fmla="*/ 49 w 160"/>
              <a:gd name="T13" fmla="*/ 250 h 683"/>
              <a:gd name="T14" fmla="*/ 71 w 160"/>
              <a:gd name="T15" fmla="*/ 448 h 683"/>
              <a:gd name="T16" fmla="*/ 82 w 160"/>
              <a:gd name="T17" fmla="*/ 643 h 683"/>
              <a:gd name="T18" fmla="*/ 124 w 160"/>
              <a:gd name="T19" fmla="*/ 683 h 683"/>
              <a:gd name="T20" fmla="*/ 159 w 160"/>
              <a:gd name="T21" fmla="*/ 643 h 683"/>
              <a:gd name="T22" fmla="*/ 159 w 160"/>
              <a:gd name="T23" fmla="*/ 482 h 683"/>
              <a:gd name="T24" fmla="*/ 159 w 160"/>
              <a:gd name="T25" fmla="*/ 400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" h="683">
                <a:moveTo>
                  <a:pt x="159" y="400"/>
                </a:moveTo>
                <a:cubicBezTo>
                  <a:pt x="159" y="378"/>
                  <a:pt x="154" y="343"/>
                  <a:pt x="146" y="323"/>
                </a:cubicBezTo>
                <a:cubicBezTo>
                  <a:pt x="130" y="279"/>
                  <a:pt x="112" y="235"/>
                  <a:pt x="93" y="192"/>
                </a:cubicBezTo>
                <a:cubicBezTo>
                  <a:pt x="67" y="134"/>
                  <a:pt x="41" y="77"/>
                  <a:pt x="13" y="20"/>
                </a:cubicBezTo>
                <a:cubicBezTo>
                  <a:pt x="4" y="0"/>
                  <a:pt x="0" y="2"/>
                  <a:pt x="5" y="23"/>
                </a:cubicBezTo>
                <a:cubicBezTo>
                  <a:pt x="10" y="49"/>
                  <a:pt x="16" y="75"/>
                  <a:pt x="21" y="100"/>
                </a:cubicBezTo>
                <a:cubicBezTo>
                  <a:pt x="32" y="150"/>
                  <a:pt x="41" y="200"/>
                  <a:pt x="49" y="250"/>
                </a:cubicBezTo>
                <a:cubicBezTo>
                  <a:pt x="60" y="316"/>
                  <a:pt x="68" y="382"/>
                  <a:pt x="71" y="448"/>
                </a:cubicBezTo>
                <a:cubicBezTo>
                  <a:pt x="75" y="511"/>
                  <a:pt x="77" y="577"/>
                  <a:pt x="82" y="643"/>
                </a:cubicBezTo>
                <a:cubicBezTo>
                  <a:pt x="84" y="665"/>
                  <a:pt x="103" y="683"/>
                  <a:pt x="124" y="683"/>
                </a:cubicBezTo>
                <a:cubicBezTo>
                  <a:pt x="145" y="683"/>
                  <a:pt x="160" y="665"/>
                  <a:pt x="159" y="643"/>
                </a:cubicBezTo>
                <a:cubicBezTo>
                  <a:pt x="158" y="587"/>
                  <a:pt x="160" y="533"/>
                  <a:pt x="159" y="482"/>
                </a:cubicBezTo>
                <a:cubicBezTo>
                  <a:pt x="158" y="455"/>
                  <a:pt x="158" y="428"/>
                  <a:pt x="159" y="400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7" name="Freeform 883"/>
          <p:cNvSpPr>
            <a:spLocks/>
          </p:cNvSpPr>
          <p:nvPr/>
        </p:nvSpPr>
        <p:spPr bwMode="auto">
          <a:xfrm>
            <a:off x="260943" y="6876037"/>
            <a:ext cx="28575" cy="141288"/>
          </a:xfrm>
          <a:custGeom>
            <a:avLst/>
            <a:gdLst>
              <a:gd name="T0" fmla="*/ 27 w 29"/>
              <a:gd name="T1" fmla="*/ 148 h 148"/>
              <a:gd name="T2" fmla="*/ 21 w 29"/>
              <a:gd name="T3" fmla="*/ 109 h 148"/>
              <a:gd name="T4" fmla="*/ 6 w 29"/>
              <a:gd name="T5" fmla="*/ 22 h 148"/>
              <a:gd name="T6" fmla="*/ 2 w 29"/>
              <a:gd name="T7" fmla="*/ 22 h 148"/>
              <a:gd name="T8" fmla="*/ 16 w 29"/>
              <a:gd name="T9" fmla="*/ 108 h 148"/>
              <a:gd name="T10" fmla="*/ 27 w 29"/>
              <a:gd name="T11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148">
                <a:moveTo>
                  <a:pt x="27" y="148"/>
                </a:moveTo>
                <a:cubicBezTo>
                  <a:pt x="29" y="148"/>
                  <a:pt x="26" y="130"/>
                  <a:pt x="21" y="109"/>
                </a:cubicBezTo>
                <a:cubicBezTo>
                  <a:pt x="15" y="81"/>
                  <a:pt x="10" y="51"/>
                  <a:pt x="6" y="22"/>
                </a:cubicBezTo>
                <a:cubicBezTo>
                  <a:pt x="2" y="0"/>
                  <a:pt x="0" y="0"/>
                  <a:pt x="2" y="22"/>
                </a:cubicBezTo>
                <a:cubicBezTo>
                  <a:pt x="6" y="51"/>
                  <a:pt x="11" y="80"/>
                  <a:pt x="16" y="108"/>
                </a:cubicBezTo>
                <a:cubicBezTo>
                  <a:pt x="20" y="130"/>
                  <a:pt x="25" y="148"/>
                  <a:pt x="27" y="148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8" name="Freeform 884"/>
          <p:cNvSpPr>
            <a:spLocks/>
          </p:cNvSpPr>
          <p:nvPr/>
        </p:nvSpPr>
        <p:spPr bwMode="auto">
          <a:xfrm>
            <a:off x="86318" y="5810824"/>
            <a:ext cx="173038" cy="1206501"/>
          </a:xfrm>
          <a:custGeom>
            <a:avLst/>
            <a:gdLst>
              <a:gd name="T0" fmla="*/ 48 w 181"/>
              <a:gd name="T1" fmla="*/ 1239 h 1268"/>
              <a:gd name="T2" fmla="*/ 48 w 181"/>
              <a:gd name="T3" fmla="*/ 1217 h 1268"/>
              <a:gd name="T4" fmla="*/ 54 w 181"/>
              <a:gd name="T5" fmla="*/ 1161 h 1268"/>
              <a:gd name="T6" fmla="*/ 65 w 181"/>
              <a:gd name="T7" fmla="*/ 1096 h 1268"/>
              <a:gd name="T8" fmla="*/ 87 w 181"/>
              <a:gd name="T9" fmla="*/ 702 h 1268"/>
              <a:gd name="T10" fmla="*/ 97 w 181"/>
              <a:gd name="T11" fmla="*/ 701 h 1268"/>
              <a:gd name="T12" fmla="*/ 173 w 181"/>
              <a:gd name="T13" fmla="*/ 1059 h 1268"/>
              <a:gd name="T14" fmla="*/ 179 w 181"/>
              <a:gd name="T15" fmla="*/ 1083 h 1268"/>
              <a:gd name="T16" fmla="*/ 177 w 181"/>
              <a:gd name="T17" fmla="*/ 1069 h 1268"/>
              <a:gd name="T18" fmla="*/ 175 w 181"/>
              <a:gd name="T19" fmla="*/ 1057 h 1268"/>
              <a:gd name="T20" fmla="*/ 137 w 181"/>
              <a:gd name="T21" fmla="*/ 712 h 1268"/>
              <a:gd name="T22" fmla="*/ 113 w 181"/>
              <a:gd name="T23" fmla="*/ 451 h 1268"/>
              <a:gd name="T24" fmla="*/ 108 w 181"/>
              <a:gd name="T25" fmla="*/ 355 h 1268"/>
              <a:gd name="T26" fmla="*/ 123 w 181"/>
              <a:gd name="T27" fmla="*/ 22 h 1268"/>
              <a:gd name="T28" fmla="*/ 117 w 181"/>
              <a:gd name="T29" fmla="*/ 21 h 1268"/>
              <a:gd name="T30" fmla="*/ 64 w 181"/>
              <a:gd name="T31" fmla="*/ 255 h 1268"/>
              <a:gd name="T32" fmla="*/ 59 w 181"/>
              <a:gd name="T33" fmla="*/ 286 h 1268"/>
              <a:gd name="T34" fmla="*/ 20 w 181"/>
              <a:gd name="T35" fmla="*/ 706 h 1268"/>
              <a:gd name="T36" fmla="*/ 7 w 181"/>
              <a:gd name="T37" fmla="*/ 865 h 1268"/>
              <a:gd name="T38" fmla="*/ 2 w 181"/>
              <a:gd name="T39" fmla="*/ 945 h 1268"/>
              <a:gd name="T40" fmla="*/ 1 w 181"/>
              <a:gd name="T41" fmla="*/ 1067 h 1268"/>
              <a:gd name="T42" fmla="*/ 1 w 181"/>
              <a:gd name="T43" fmla="*/ 1228 h 1268"/>
              <a:gd name="T44" fmla="*/ 24 w 181"/>
              <a:gd name="T45" fmla="*/ 1268 h 1268"/>
              <a:gd name="T46" fmla="*/ 46 w 181"/>
              <a:gd name="T47" fmla="*/ 1261 h 1268"/>
              <a:gd name="T48" fmla="*/ 47 w 181"/>
              <a:gd name="T49" fmla="*/ 1254 h 1268"/>
              <a:gd name="T50" fmla="*/ 47 w 181"/>
              <a:gd name="T51" fmla="*/ 1249 h 1268"/>
              <a:gd name="T52" fmla="*/ 48 w 181"/>
              <a:gd name="T53" fmla="*/ 1239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1" h="1268">
                <a:moveTo>
                  <a:pt x="48" y="1239"/>
                </a:moveTo>
                <a:cubicBezTo>
                  <a:pt x="48" y="1235"/>
                  <a:pt x="48" y="1226"/>
                  <a:pt x="48" y="1217"/>
                </a:cubicBezTo>
                <a:cubicBezTo>
                  <a:pt x="48" y="1208"/>
                  <a:pt x="50" y="1183"/>
                  <a:pt x="54" y="1161"/>
                </a:cubicBezTo>
                <a:cubicBezTo>
                  <a:pt x="59" y="1134"/>
                  <a:pt x="65" y="1106"/>
                  <a:pt x="65" y="1096"/>
                </a:cubicBezTo>
                <a:cubicBezTo>
                  <a:pt x="69" y="962"/>
                  <a:pt x="81" y="831"/>
                  <a:pt x="87" y="702"/>
                </a:cubicBezTo>
                <a:cubicBezTo>
                  <a:pt x="88" y="680"/>
                  <a:pt x="92" y="679"/>
                  <a:pt x="97" y="701"/>
                </a:cubicBezTo>
                <a:cubicBezTo>
                  <a:pt x="124" y="818"/>
                  <a:pt x="145" y="940"/>
                  <a:pt x="173" y="1059"/>
                </a:cubicBezTo>
                <a:cubicBezTo>
                  <a:pt x="178" y="1081"/>
                  <a:pt x="181" y="1092"/>
                  <a:pt x="179" y="1083"/>
                </a:cubicBezTo>
                <a:cubicBezTo>
                  <a:pt x="177" y="1069"/>
                  <a:pt x="177" y="1069"/>
                  <a:pt x="177" y="1069"/>
                </a:cubicBezTo>
                <a:cubicBezTo>
                  <a:pt x="175" y="1057"/>
                  <a:pt x="175" y="1057"/>
                  <a:pt x="175" y="1057"/>
                </a:cubicBezTo>
                <a:cubicBezTo>
                  <a:pt x="153" y="943"/>
                  <a:pt x="146" y="829"/>
                  <a:pt x="137" y="712"/>
                </a:cubicBezTo>
                <a:cubicBezTo>
                  <a:pt x="127" y="626"/>
                  <a:pt x="118" y="539"/>
                  <a:pt x="113" y="451"/>
                </a:cubicBezTo>
                <a:cubicBezTo>
                  <a:pt x="111" y="419"/>
                  <a:pt x="109" y="387"/>
                  <a:pt x="108" y="355"/>
                </a:cubicBezTo>
                <a:cubicBezTo>
                  <a:pt x="105" y="245"/>
                  <a:pt x="109" y="134"/>
                  <a:pt x="123" y="22"/>
                </a:cubicBezTo>
                <a:cubicBezTo>
                  <a:pt x="126" y="1"/>
                  <a:pt x="124" y="0"/>
                  <a:pt x="117" y="21"/>
                </a:cubicBezTo>
                <a:cubicBezTo>
                  <a:pt x="95" y="98"/>
                  <a:pt x="77" y="176"/>
                  <a:pt x="64" y="255"/>
                </a:cubicBezTo>
                <a:cubicBezTo>
                  <a:pt x="62" y="265"/>
                  <a:pt x="60" y="276"/>
                  <a:pt x="59" y="286"/>
                </a:cubicBezTo>
                <a:cubicBezTo>
                  <a:pt x="36" y="428"/>
                  <a:pt x="26" y="570"/>
                  <a:pt x="20" y="706"/>
                </a:cubicBezTo>
                <a:cubicBezTo>
                  <a:pt x="16" y="757"/>
                  <a:pt x="11" y="811"/>
                  <a:pt x="7" y="865"/>
                </a:cubicBezTo>
                <a:cubicBezTo>
                  <a:pt x="5" y="892"/>
                  <a:pt x="3" y="918"/>
                  <a:pt x="2" y="945"/>
                </a:cubicBezTo>
                <a:cubicBezTo>
                  <a:pt x="0" y="986"/>
                  <a:pt x="0" y="1027"/>
                  <a:pt x="1" y="1067"/>
                </a:cubicBezTo>
                <a:cubicBezTo>
                  <a:pt x="2" y="1118"/>
                  <a:pt x="0" y="1172"/>
                  <a:pt x="1" y="1228"/>
                </a:cubicBezTo>
                <a:cubicBezTo>
                  <a:pt x="2" y="1250"/>
                  <a:pt x="13" y="1268"/>
                  <a:pt x="24" y="1268"/>
                </a:cubicBezTo>
                <a:cubicBezTo>
                  <a:pt x="36" y="1268"/>
                  <a:pt x="46" y="1265"/>
                  <a:pt x="46" y="1261"/>
                </a:cubicBezTo>
                <a:cubicBezTo>
                  <a:pt x="47" y="1254"/>
                  <a:pt x="47" y="1254"/>
                  <a:pt x="47" y="1254"/>
                </a:cubicBezTo>
                <a:cubicBezTo>
                  <a:pt x="47" y="1254"/>
                  <a:pt x="47" y="1252"/>
                  <a:pt x="47" y="1249"/>
                </a:cubicBezTo>
                <a:cubicBezTo>
                  <a:pt x="47" y="1246"/>
                  <a:pt x="47" y="1242"/>
                  <a:pt x="48" y="1239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9" name="Freeform 885"/>
          <p:cNvSpPr>
            <a:spLocks/>
          </p:cNvSpPr>
          <p:nvPr/>
        </p:nvSpPr>
        <p:spPr bwMode="auto">
          <a:xfrm>
            <a:off x="-424857" y="6079112"/>
            <a:ext cx="184150" cy="938213"/>
          </a:xfrm>
          <a:custGeom>
            <a:avLst/>
            <a:gdLst>
              <a:gd name="T0" fmla="*/ 141 w 193"/>
              <a:gd name="T1" fmla="*/ 535 h 986"/>
              <a:gd name="T2" fmla="*/ 9 w 193"/>
              <a:gd name="T3" fmla="*/ 21 h 986"/>
              <a:gd name="T4" fmla="*/ 1 w 193"/>
              <a:gd name="T5" fmla="*/ 23 h 986"/>
              <a:gd name="T6" fmla="*/ 19 w 193"/>
              <a:gd name="T7" fmla="*/ 310 h 986"/>
              <a:gd name="T8" fmla="*/ 30 w 193"/>
              <a:gd name="T9" fmla="*/ 473 h 986"/>
              <a:gd name="T10" fmla="*/ 31 w 193"/>
              <a:gd name="T11" fmla="*/ 488 h 986"/>
              <a:gd name="T12" fmla="*/ 34 w 193"/>
              <a:gd name="T13" fmla="*/ 553 h 986"/>
              <a:gd name="T14" fmla="*/ 35 w 193"/>
              <a:gd name="T15" fmla="*/ 574 h 986"/>
              <a:gd name="T16" fmla="*/ 36 w 193"/>
              <a:gd name="T17" fmla="*/ 584 h 986"/>
              <a:gd name="T18" fmla="*/ 36 w 193"/>
              <a:gd name="T19" fmla="*/ 586 h 986"/>
              <a:gd name="T20" fmla="*/ 36 w 193"/>
              <a:gd name="T21" fmla="*/ 587 h 986"/>
              <a:gd name="T22" fmla="*/ 45 w 193"/>
              <a:gd name="T23" fmla="*/ 612 h 986"/>
              <a:gd name="T24" fmla="*/ 49 w 193"/>
              <a:gd name="T25" fmla="*/ 623 h 986"/>
              <a:gd name="T26" fmla="*/ 49 w 193"/>
              <a:gd name="T27" fmla="*/ 623 h 986"/>
              <a:gd name="T28" fmla="*/ 49 w 193"/>
              <a:gd name="T29" fmla="*/ 624 h 986"/>
              <a:gd name="T30" fmla="*/ 51 w 193"/>
              <a:gd name="T31" fmla="*/ 627 h 986"/>
              <a:gd name="T32" fmla="*/ 65 w 193"/>
              <a:gd name="T33" fmla="*/ 651 h 986"/>
              <a:gd name="T34" fmla="*/ 108 w 193"/>
              <a:gd name="T35" fmla="*/ 808 h 986"/>
              <a:gd name="T36" fmla="*/ 174 w 193"/>
              <a:gd name="T37" fmla="*/ 970 h 986"/>
              <a:gd name="T38" fmla="*/ 178 w 193"/>
              <a:gd name="T39" fmla="*/ 978 h 986"/>
              <a:gd name="T40" fmla="*/ 187 w 193"/>
              <a:gd name="T41" fmla="*/ 986 h 986"/>
              <a:gd name="T42" fmla="*/ 191 w 193"/>
              <a:gd name="T43" fmla="*/ 946 h 986"/>
              <a:gd name="T44" fmla="*/ 186 w 193"/>
              <a:gd name="T45" fmla="*/ 884 h 986"/>
              <a:gd name="T46" fmla="*/ 159 w 193"/>
              <a:gd name="T47" fmla="*/ 612 h 986"/>
              <a:gd name="T48" fmla="*/ 141 w 193"/>
              <a:gd name="T49" fmla="*/ 535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986">
                <a:moveTo>
                  <a:pt x="141" y="535"/>
                </a:moveTo>
                <a:cubicBezTo>
                  <a:pt x="81" y="366"/>
                  <a:pt x="53" y="194"/>
                  <a:pt x="9" y="21"/>
                </a:cubicBezTo>
                <a:cubicBezTo>
                  <a:pt x="4" y="0"/>
                  <a:pt x="0" y="1"/>
                  <a:pt x="1" y="23"/>
                </a:cubicBezTo>
                <a:cubicBezTo>
                  <a:pt x="6" y="119"/>
                  <a:pt x="12" y="215"/>
                  <a:pt x="19" y="310"/>
                </a:cubicBezTo>
                <a:cubicBezTo>
                  <a:pt x="23" y="364"/>
                  <a:pt x="27" y="419"/>
                  <a:pt x="30" y="473"/>
                </a:cubicBezTo>
                <a:cubicBezTo>
                  <a:pt x="31" y="488"/>
                  <a:pt x="31" y="488"/>
                  <a:pt x="31" y="488"/>
                </a:cubicBezTo>
                <a:cubicBezTo>
                  <a:pt x="34" y="553"/>
                  <a:pt x="34" y="553"/>
                  <a:pt x="34" y="553"/>
                </a:cubicBezTo>
                <a:cubicBezTo>
                  <a:pt x="35" y="574"/>
                  <a:pt x="35" y="574"/>
                  <a:pt x="35" y="574"/>
                </a:cubicBezTo>
                <a:cubicBezTo>
                  <a:pt x="36" y="584"/>
                  <a:pt x="36" y="584"/>
                  <a:pt x="36" y="584"/>
                </a:cubicBezTo>
                <a:cubicBezTo>
                  <a:pt x="36" y="586"/>
                  <a:pt x="36" y="586"/>
                  <a:pt x="36" y="586"/>
                </a:cubicBezTo>
                <a:cubicBezTo>
                  <a:pt x="36" y="586"/>
                  <a:pt x="36" y="586"/>
                  <a:pt x="36" y="587"/>
                </a:cubicBezTo>
                <a:cubicBezTo>
                  <a:pt x="36" y="587"/>
                  <a:pt x="40" y="598"/>
                  <a:pt x="45" y="612"/>
                </a:cubicBezTo>
                <a:cubicBezTo>
                  <a:pt x="50" y="627"/>
                  <a:pt x="49" y="623"/>
                  <a:pt x="49" y="623"/>
                </a:cubicBezTo>
                <a:cubicBezTo>
                  <a:pt x="49" y="623"/>
                  <a:pt x="49" y="623"/>
                  <a:pt x="49" y="623"/>
                </a:cubicBezTo>
                <a:cubicBezTo>
                  <a:pt x="49" y="624"/>
                  <a:pt x="49" y="624"/>
                  <a:pt x="49" y="624"/>
                </a:cubicBezTo>
                <a:cubicBezTo>
                  <a:pt x="51" y="627"/>
                  <a:pt x="51" y="627"/>
                  <a:pt x="51" y="627"/>
                </a:cubicBezTo>
                <a:cubicBezTo>
                  <a:pt x="55" y="635"/>
                  <a:pt x="60" y="641"/>
                  <a:pt x="65" y="651"/>
                </a:cubicBezTo>
                <a:cubicBezTo>
                  <a:pt x="82" y="686"/>
                  <a:pt x="85" y="752"/>
                  <a:pt x="108" y="808"/>
                </a:cubicBezTo>
                <a:cubicBezTo>
                  <a:pt x="127" y="863"/>
                  <a:pt x="150" y="917"/>
                  <a:pt x="174" y="970"/>
                </a:cubicBezTo>
                <a:cubicBezTo>
                  <a:pt x="174" y="970"/>
                  <a:pt x="176" y="973"/>
                  <a:pt x="178" y="978"/>
                </a:cubicBezTo>
                <a:cubicBezTo>
                  <a:pt x="180" y="982"/>
                  <a:pt x="184" y="986"/>
                  <a:pt x="187" y="986"/>
                </a:cubicBezTo>
                <a:cubicBezTo>
                  <a:pt x="191" y="986"/>
                  <a:pt x="193" y="968"/>
                  <a:pt x="191" y="946"/>
                </a:cubicBezTo>
                <a:cubicBezTo>
                  <a:pt x="190" y="924"/>
                  <a:pt x="188" y="904"/>
                  <a:pt x="186" y="884"/>
                </a:cubicBezTo>
                <a:cubicBezTo>
                  <a:pt x="175" y="792"/>
                  <a:pt x="169" y="701"/>
                  <a:pt x="159" y="612"/>
                </a:cubicBezTo>
                <a:cubicBezTo>
                  <a:pt x="157" y="590"/>
                  <a:pt x="148" y="556"/>
                  <a:pt x="141" y="535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0" name="Freeform 886"/>
          <p:cNvSpPr>
            <a:spLocks/>
          </p:cNvSpPr>
          <p:nvPr/>
        </p:nvSpPr>
        <p:spPr bwMode="auto">
          <a:xfrm>
            <a:off x="911818" y="6048950"/>
            <a:ext cx="171450" cy="968375"/>
          </a:xfrm>
          <a:custGeom>
            <a:avLst/>
            <a:gdLst>
              <a:gd name="T0" fmla="*/ 179 w 181"/>
              <a:gd name="T1" fmla="*/ 507 h 1017"/>
              <a:gd name="T2" fmla="*/ 146 w 181"/>
              <a:gd name="T3" fmla="*/ 249 h 1017"/>
              <a:gd name="T4" fmla="*/ 145 w 181"/>
              <a:gd name="T5" fmla="*/ 242 h 1017"/>
              <a:gd name="T6" fmla="*/ 88 w 181"/>
              <a:gd name="T7" fmla="*/ 21 h 1017"/>
              <a:gd name="T8" fmla="*/ 81 w 181"/>
              <a:gd name="T9" fmla="*/ 23 h 1017"/>
              <a:gd name="T10" fmla="*/ 91 w 181"/>
              <a:gd name="T11" fmla="*/ 452 h 1017"/>
              <a:gd name="T12" fmla="*/ 75 w 181"/>
              <a:gd name="T13" fmla="*/ 600 h 1017"/>
              <a:gd name="T14" fmla="*/ 72 w 181"/>
              <a:gd name="T15" fmla="*/ 616 h 1017"/>
              <a:gd name="T16" fmla="*/ 5 w 181"/>
              <a:gd name="T17" fmla="*/ 978 h 1017"/>
              <a:gd name="T18" fmla="*/ 36 w 181"/>
              <a:gd name="T19" fmla="*/ 1017 h 1017"/>
              <a:gd name="T20" fmla="*/ 112 w 181"/>
              <a:gd name="T21" fmla="*/ 1017 h 1017"/>
              <a:gd name="T22" fmla="*/ 153 w 181"/>
              <a:gd name="T23" fmla="*/ 977 h 1017"/>
              <a:gd name="T24" fmla="*/ 177 w 181"/>
              <a:gd name="T25" fmla="*/ 587 h 1017"/>
              <a:gd name="T26" fmla="*/ 179 w 181"/>
              <a:gd name="T27" fmla="*/ 50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1" h="1017">
                <a:moveTo>
                  <a:pt x="179" y="507"/>
                </a:moveTo>
                <a:cubicBezTo>
                  <a:pt x="173" y="420"/>
                  <a:pt x="162" y="334"/>
                  <a:pt x="146" y="249"/>
                </a:cubicBezTo>
                <a:cubicBezTo>
                  <a:pt x="145" y="242"/>
                  <a:pt x="145" y="242"/>
                  <a:pt x="145" y="242"/>
                </a:cubicBezTo>
                <a:cubicBezTo>
                  <a:pt x="130" y="167"/>
                  <a:pt x="112" y="94"/>
                  <a:pt x="88" y="21"/>
                </a:cubicBezTo>
                <a:cubicBezTo>
                  <a:pt x="81" y="0"/>
                  <a:pt x="78" y="1"/>
                  <a:pt x="81" y="23"/>
                </a:cubicBezTo>
                <a:cubicBezTo>
                  <a:pt x="101" y="164"/>
                  <a:pt x="102" y="307"/>
                  <a:pt x="91" y="452"/>
                </a:cubicBezTo>
                <a:cubicBezTo>
                  <a:pt x="87" y="501"/>
                  <a:pt x="81" y="550"/>
                  <a:pt x="75" y="600"/>
                </a:cubicBezTo>
                <a:cubicBezTo>
                  <a:pt x="72" y="616"/>
                  <a:pt x="72" y="616"/>
                  <a:pt x="72" y="616"/>
                </a:cubicBezTo>
                <a:cubicBezTo>
                  <a:pt x="56" y="736"/>
                  <a:pt x="32" y="857"/>
                  <a:pt x="5" y="978"/>
                </a:cubicBezTo>
                <a:cubicBezTo>
                  <a:pt x="0" y="999"/>
                  <a:pt x="14" y="1017"/>
                  <a:pt x="36" y="1017"/>
                </a:cubicBezTo>
                <a:cubicBezTo>
                  <a:pt x="112" y="1017"/>
                  <a:pt x="112" y="1017"/>
                  <a:pt x="112" y="1017"/>
                </a:cubicBezTo>
                <a:cubicBezTo>
                  <a:pt x="134" y="1017"/>
                  <a:pt x="152" y="999"/>
                  <a:pt x="153" y="977"/>
                </a:cubicBezTo>
                <a:cubicBezTo>
                  <a:pt x="156" y="847"/>
                  <a:pt x="164" y="717"/>
                  <a:pt x="177" y="587"/>
                </a:cubicBezTo>
                <a:cubicBezTo>
                  <a:pt x="180" y="565"/>
                  <a:pt x="181" y="529"/>
                  <a:pt x="179" y="507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1" name="Freeform 887"/>
          <p:cNvSpPr>
            <a:spLocks/>
          </p:cNvSpPr>
          <p:nvPr/>
        </p:nvSpPr>
        <p:spPr bwMode="auto">
          <a:xfrm>
            <a:off x="2494556" y="6087050"/>
            <a:ext cx="222250" cy="930275"/>
          </a:xfrm>
          <a:custGeom>
            <a:avLst/>
            <a:gdLst>
              <a:gd name="T0" fmla="*/ 185 w 233"/>
              <a:gd name="T1" fmla="*/ 21 h 977"/>
              <a:gd name="T2" fmla="*/ 178 w 233"/>
              <a:gd name="T3" fmla="*/ 22 h 977"/>
              <a:gd name="T4" fmla="*/ 96 w 233"/>
              <a:gd name="T5" fmla="*/ 626 h 977"/>
              <a:gd name="T6" fmla="*/ 94 w 233"/>
              <a:gd name="T7" fmla="*/ 631 h 977"/>
              <a:gd name="T8" fmla="*/ 24 w 233"/>
              <a:gd name="T9" fmla="*/ 888 h 977"/>
              <a:gd name="T10" fmla="*/ 20 w 233"/>
              <a:gd name="T11" fmla="*/ 900 h 977"/>
              <a:gd name="T12" fmla="*/ 7 w 233"/>
              <a:gd name="T13" fmla="*/ 939 h 977"/>
              <a:gd name="T14" fmla="*/ 35 w 233"/>
              <a:gd name="T15" fmla="*/ 977 h 977"/>
              <a:gd name="T16" fmla="*/ 134 w 233"/>
              <a:gd name="T17" fmla="*/ 977 h 977"/>
              <a:gd name="T18" fmla="*/ 180 w 233"/>
              <a:gd name="T19" fmla="*/ 938 h 977"/>
              <a:gd name="T20" fmla="*/ 185 w 233"/>
              <a:gd name="T21" fmla="*/ 898 h 977"/>
              <a:gd name="T22" fmla="*/ 209 w 233"/>
              <a:gd name="T23" fmla="*/ 647 h 977"/>
              <a:gd name="T24" fmla="*/ 185 w 233"/>
              <a:gd name="T25" fmla="*/ 21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3" h="977">
                <a:moveTo>
                  <a:pt x="185" y="21"/>
                </a:moveTo>
                <a:cubicBezTo>
                  <a:pt x="181" y="0"/>
                  <a:pt x="178" y="0"/>
                  <a:pt x="178" y="22"/>
                </a:cubicBezTo>
                <a:cubicBezTo>
                  <a:pt x="182" y="225"/>
                  <a:pt x="154" y="422"/>
                  <a:pt x="96" y="626"/>
                </a:cubicBezTo>
                <a:cubicBezTo>
                  <a:pt x="94" y="631"/>
                  <a:pt x="94" y="631"/>
                  <a:pt x="94" y="631"/>
                </a:cubicBezTo>
                <a:cubicBezTo>
                  <a:pt x="72" y="717"/>
                  <a:pt x="49" y="803"/>
                  <a:pt x="24" y="888"/>
                </a:cubicBezTo>
                <a:cubicBezTo>
                  <a:pt x="20" y="900"/>
                  <a:pt x="20" y="900"/>
                  <a:pt x="20" y="900"/>
                </a:cubicBezTo>
                <a:cubicBezTo>
                  <a:pt x="16" y="913"/>
                  <a:pt x="12" y="926"/>
                  <a:pt x="7" y="939"/>
                </a:cubicBezTo>
                <a:cubicBezTo>
                  <a:pt x="0" y="960"/>
                  <a:pt x="12" y="977"/>
                  <a:pt x="35" y="977"/>
                </a:cubicBezTo>
                <a:cubicBezTo>
                  <a:pt x="134" y="977"/>
                  <a:pt x="134" y="977"/>
                  <a:pt x="134" y="977"/>
                </a:cubicBezTo>
                <a:cubicBezTo>
                  <a:pt x="156" y="977"/>
                  <a:pt x="177" y="959"/>
                  <a:pt x="180" y="938"/>
                </a:cubicBezTo>
                <a:cubicBezTo>
                  <a:pt x="181" y="925"/>
                  <a:pt x="183" y="911"/>
                  <a:pt x="185" y="898"/>
                </a:cubicBezTo>
                <a:cubicBezTo>
                  <a:pt x="195" y="814"/>
                  <a:pt x="202" y="730"/>
                  <a:pt x="209" y="647"/>
                </a:cubicBezTo>
                <a:cubicBezTo>
                  <a:pt x="233" y="434"/>
                  <a:pt x="227" y="226"/>
                  <a:pt x="185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2" name="Freeform 888"/>
          <p:cNvSpPr>
            <a:spLocks/>
          </p:cNvSpPr>
          <p:nvPr/>
        </p:nvSpPr>
        <p:spPr bwMode="auto">
          <a:xfrm>
            <a:off x="2254843" y="6374387"/>
            <a:ext cx="73025" cy="531813"/>
          </a:xfrm>
          <a:custGeom>
            <a:avLst/>
            <a:gdLst>
              <a:gd name="T0" fmla="*/ 70 w 76"/>
              <a:gd name="T1" fmla="*/ 291 h 559"/>
              <a:gd name="T2" fmla="*/ 62 w 76"/>
              <a:gd name="T3" fmla="*/ 264 h 559"/>
              <a:gd name="T4" fmla="*/ 59 w 76"/>
              <a:gd name="T5" fmla="*/ 251 h 559"/>
              <a:gd name="T6" fmla="*/ 50 w 76"/>
              <a:gd name="T7" fmla="*/ 22 h 559"/>
              <a:gd name="T8" fmla="*/ 38 w 76"/>
              <a:gd name="T9" fmla="*/ 23 h 559"/>
              <a:gd name="T10" fmla="*/ 25 w 76"/>
              <a:gd name="T11" fmla="*/ 100 h 559"/>
              <a:gd name="T12" fmla="*/ 8 w 76"/>
              <a:gd name="T13" fmla="*/ 165 h 559"/>
              <a:gd name="T14" fmla="*/ 3 w 76"/>
              <a:gd name="T15" fmla="*/ 182 h 559"/>
              <a:gd name="T16" fmla="*/ 1 w 76"/>
              <a:gd name="T17" fmla="*/ 197 h 559"/>
              <a:gd name="T18" fmla="*/ 0 w 76"/>
              <a:gd name="T19" fmla="*/ 231 h 559"/>
              <a:gd name="T20" fmla="*/ 0 w 76"/>
              <a:gd name="T21" fmla="*/ 251 h 559"/>
              <a:gd name="T22" fmla="*/ 30 w 76"/>
              <a:gd name="T23" fmla="*/ 526 h 559"/>
              <a:gd name="T24" fmla="*/ 32 w 76"/>
              <a:gd name="T25" fmla="*/ 547 h 559"/>
              <a:gd name="T26" fmla="*/ 42 w 76"/>
              <a:gd name="T27" fmla="*/ 529 h 559"/>
              <a:gd name="T28" fmla="*/ 73 w 76"/>
              <a:gd name="T29" fmla="*/ 358 h 559"/>
              <a:gd name="T30" fmla="*/ 70 w 76"/>
              <a:gd name="T31" fmla="*/ 291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6" h="559">
                <a:moveTo>
                  <a:pt x="70" y="291"/>
                </a:moveTo>
                <a:cubicBezTo>
                  <a:pt x="68" y="282"/>
                  <a:pt x="65" y="273"/>
                  <a:pt x="62" y="264"/>
                </a:cubicBezTo>
                <a:cubicBezTo>
                  <a:pt x="61" y="259"/>
                  <a:pt x="60" y="255"/>
                  <a:pt x="59" y="251"/>
                </a:cubicBezTo>
                <a:cubicBezTo>
                  <a:pt x="43" y="156"/>
                  <a:pt x="61" y="87"/>
                  <a:pt x="50" y="22"/>
                </a:cubicBezTo>
                <a:cubicBezTo>
                  <a:pt x="46" y="0"/>
                  <a:pt x="40" y="1"/>
                  <a:pt x="38" y="23"/>
                </a:cubicBezTo>
                <a:cubicBezTo>
                  <a:pt x="37" y="48"/>
                  <a:pt x="33" y="73"/>
                  <a:pt x="25" y="100"/>
                </a:cubicBezTo>
                <a:cubicBezTo>
                  <a:pt x="21" y="121"/>
                  <a:pt x="15" y="143"/>
                  <a:pt x="8" y="165"/>
                </a:cubicBezTo>
                <a:cubicBezTo>
                  <a:pt x="3" y="182"/>
                  <a:pt x="3" y="182"/>
                  <a:pt x="3" y="182"/>
                </a:cubicBezTo>
                <a:cubicBezTo>
                  <a:pt x="2" y="189"/>
                  <a:pt x="1" y="193"/>
                  <a:pt x="1" y="197"/>
                </a:cubicBezTo>
                <a:cubicBezTo>
                  <a:pt x="0" y="205"/>
                  <a:pt x="0" y="221"/>
                  <a:pt x="0" y="231"/>
                </a:cubicBezTo>
                <a:cubicBezTo>
                  <a:pt x="0" y="251"/>
                  <a:pt x="0" y="251"/>
                  <a:pt x="0" y="251"/>
                </a:cubicBezTo>
                <a:cubicBezTo>
                  <a:pt x="6" y="356"/>
                  <a:pt x="25" y="430"/>
                  <a:pt x="30" y="526"/>
                </a:cubicBezTo>
                <a:cubicBezTo>
                  <a:pt x="31" y="533"/>
                  <a:pt x="32" y="540"/>
                  <a:pt x="32" y="547"/>
                </a:cubicBezTo>
                <a:cubicBezTo>
                  <a:pt x="33" y="559"/>
                  <a:pt x="38" y="550"/>
                  <a:pt x="42" y="529"/>
                </a:cubicBezTo>
                <a:cubicBezTo>
                  <a:pt x="54" y="472"/>
                  <a:pt x="64" y="415"/>
                  <a:pt x="73" y="358"/>
                </a:cubicBezTo>
                <a:cubicBezTo>
                  <a:pt x="76" y="336"/>
                  <a:pt x="75" y="306"/>
                  <a:pt x="70" y="29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3" name="Freeform 889"/>
          <p:cNvSpPr>
            <a:spLocks/>
          </p:cNvSpPr>
          <p:nvPr/>
        </p:nvSpPr>
        <p:spPr bwMode="auto">
          <a:xfrm>
            <a:off x="2419943" y="6958587"/>
            <a:ext cx="15875" cy="58738"/>
          </a:xfrm>
          <a:custGeom>
            <a:avLst/>
            <a:gdLst>
              <a:gd name="T0" fmla="*/ 13 w 18"/>
              <a:gd name="T1" fmla="*/ 62 h 62"/>
              <a:gd name="T2" fmla="*/ 11 w 18"/>
              <a:gd name="T3" fmla="*/ 23 h 62"/>
              <a:gd name="T4" fmla="*/ 10 w 18"/>
              <a:gd name="T5" fmla="*/ 21 h 62"/>
              <a:gd name="T6" fmla="*/ 1 w 18"/>
              <a:gd name="T7" fmla="*/ 22 h 62"/>
              <a:gd name="T8" fmla="*/ 13 w 18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2">
                <a:moveTo>
                  <a:pt x="13" y="62"/>
                </a:moveTo>
                <a:cubicBezTo>
                  <a:pt x="18" y="62"/>
                  <a:pt x="18" y="44"/>
                  <a:pt x="11" y="23"/>
                </a:cubicBezTo>
                <a:cubicBezTo>
                  <a:pt x="11" y="23"/>
                  <a:pt x="11" y="22"/>
                  <a:pt x="10" y="21"/>
                </a:cubicBezTo>
                <a:cubicBezTo>
                  <a:pt x="4" y="0"/>
                  <a:pt x="0" y="0"/>
                  <a:pt x="1" y="22"/>
                </a:cubicBezTo>
                <a:cubicBezTo>
                  <a:pt x="3" y="44"/>
                  <a:pt x="8" y="62"/>
                  <a:pt x="13" y="6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4" name="Freeform 890"/>
          <p:cNvSpPr>
            <a:spLocks/>
          </p:cNvSpPr>
          <p:nvPr/>
        </p:nvSpPr>
        <p:spPr bwMode="auto">
          <a:xfrm>
            <a:off x="2783481" y="6255325"/>
            <a:ext cx="177800" cy="762000"/>
          </a:xfrm>
          <a:custGeom>
            <a:avLst/>
            <a:gdLst>
              <a:gd name="T0" fmla="*/ 68 w 188"/>
              <a:gd name="T1" fmla="*/ 256 h 801"/>
              <a:gd name="T2" fmla="*/ 10 w 188"/>
              <a:gd name="T3" fmla="*/ 21 h 801"/>
              <a:gd name="T4" fmla="*/ 2 w 188"/>
              <a:gd name="T5" fmla="*/ 22 h 801"/>
              <a:gd name="T6" fmla="*/ 4 w 188"/>
              <a:gd name="T7" fmla="*/ 71 h 801"/>
              <a:gd name="T8" fmla="*/ 13 w 188"/>
              <a:gd name="T9" fmla="*/ 526 h 801"/>
              <a:gd name="T10" fmla="*/ 14 w 188"/>
              <a:gd name="T11" fmla="*/ 561 h 801"/>
              <a:gd name="T12" fmla="*/ 33 w 188"/>
              <a:gd name="T13" fmla="*/ 559 h 801"/>
              <a:gd name="T14" fmla="*/ 52 w 188"/>
              <a:gd name="T15" fmla="*/ 516 h 801"/>
              <a:gd name="T16" fmla="*/ 73 w 188"/>
              <a:gd name="T17" fmla="*/ 514 h 801"/>
              <a:gd name="T18" fmla="*/ 55 w 188"/>
              <a:gd name="T19" fmla="*/ 641 h 801"/>
              <a:gd name="T20" fmla="*/ 37 w 188"/>
              <a:gd name="T21" fmla="*/ 761 h 801"/>
              <a:gd name="T22" fmla="*/ 71 w 188"/>
              <a:gd name="T23" fmla="*/ 801 h 801"/>
              <a:gd name="T24" fmla="*/ 151 w 188"/>
              <a:gd name="T25" fmla="*/ 801 h 801"/>
              <a:gd name="T26" fmla="*/ 184 w 188"/>
              <a:gd name="T27" fmla="*/ 761 h 801"/>
              <a:gd name="T28" fmla="*/ 130 w 188"/>
              <a:gd name="T29" fmla="*/ 526 h 801"/>
              <a:gd name="T30" fmla="*/ 68 w 188"/>
              <a:gd name="T31" fmla="*/ 25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8" h="801">
                <a:moveTo>
                  <a:pt x="68" y="256"/>
                </a:moveTo>
                <a:cubicBezTo>
                  <a:pt x="50" y="178"/>
                  <a:pt x="31" y="100"/>
                  <a:pt x="10" y="21"/>
                </a:cubicBezTo>
                <a:cubicBezTo>
                  <a:pt x="4" y="0"/>
                  <a:pt x="0" y="0"/>
                  <a:pt x="2" y="22"/>
                </a:cubicBezTo>
                <a:cubicBezTo>
                  <a:pt x="2" y="38"/>
                  <a:pt x="3" y="55"/>
                  <a:pt x="4" y="71"/>
                </a:cubicBezTo>
                <a:cubicBezTo>
                  <a:pt x="10" y="222"/>
                  <a:pt x="9" y="368"/>
                  <a:pt x="13" y="526"/>
                </a:cubicBezTo>
                <a:cubicBezTo>
                  <a:pt x="13" y="526"/>
                  <a:pt x="13" y="541"/>
                  <a:pt x="14" y="561"/>
                </a:cubicBezTo>
                <a:cubicBezTo>
                  <a:pt x="15" y="580"/>
                  <a:pt x="23" y="579"/>
                  <a:pt x="33" y="559"/>
                </a:cubicBezTo>
                <a:cubicBezTo>
                  <a:pt x="40" y="543"/>
                  <a:pt x="47" y="529"/>
                  <a:pt x="52" y="516"/>
                </a:cubicBezTo>
                <a:cubicBezTo>
                  <a:pt x="61" y="495"/>
                  <a:pt x="74" y="492"/>
                  <a:pt x="73" y="514"/>
                </a:cubicBezTo>
                <a:cubicBezTo>
                  <a:pt x="73" y="549"/>
                  <a:pt x="60" y="601"/>
                  <a:pt x="55" y="641"/>
                </a:cubicBezTo>
                <a:cubicBezTo>
                  <a:pt x="49" y="681"/>
                  <a:pt x="43" y="721"/>
                  <a:pt x="37" y="761"/>
                </a:cubicBezTo>
                <a:cubicBezTo>
                  <a:pt x="34" y="783"/>
                  <a:pt x="49" y="801"/>
                  <a:pt x="71" y="801"/>
                </a:cubicBezTo>
                <a:cubicBezTo>
                  <a:pt x="151" y="801"/>
                  <a:pt x="151" y="801"/>
                  <a:pt x="151" y="801"/>
                </a:cubicBezTo>
                <a:cubicBezTo>
                  <a:pt x="173" y="801"/>
                  <a:pt x="188" y="783"/>
                  <a:pt x="184" y="761"/>
                </a:cubicBezTo>
                <a:cubicBezTo>
                  <a:pt x="170" y="682"/>
                  <a:pt x="150" y="604"/>
                  <a:pt x="130" y="526"/>
                </a:cubicBezTo>
                <a:cubicBezTo>
                  <a:pt x="109" y="436"/>
                  <a:pt x="89" y="346"/>
                  <a:pt x="68" y="25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5" name="Freeform 891"/>
          <p:cNvSpPr>
            <a:spLocks/>
          </p:cNvSpPr>
          <p:nvPr/>
        </p:nvSpPr>
        <p:spPr bwMode="auto">
          <a:xfrm>
            <a:off x="3351806" y="6045775"/>
            <a:ext cx="6350" cy="39688"/>
          </a:xfrm>
          <a:custGeom>
            <a:avLst/>
            <a:gdLst>
              <a:gd name="T0" fmla="*/ 5 w 7"/>
              <a:gd name="T1" fmla="*/ 21 h 42"/>
              <a:gd name="T2" fmla="*/ 2 w 7"/>
              <a:gd name="T3" fmla="*/ 21 h 42"/>
              <a:gd name="T4" fmla="*/ 5 w 7"/>
              <a:gd name="T5" fmla="*/ 2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2">
                <a:moveTo>
                  <a:pt x="5" y="21"/>
                </a:moveTo>
                <a:cubicBezTo>
                  <a:pt x="7" y="0"/>
                  <a:pt x="5" y="0"/>
                  <a:pt x="2" y="21"/>
                </a:cubicBezTo>
                <a:cubicBezTo>
                  <a:pt x="0" y="42"/>
                  <a:pt x="3" y="42"/>
                  <a:pt x="5" y="2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6" name="Freeform 892"/>
          <p:cNvSpPr>
            <a:spLocks/>
          </p:cNvSpPr>
          <p:nvPr/>
        </p:nvSpPr>
        <p:spPr bwMode="auto">
          <a:xfrm>
            <a:off x="3332756" y="6120387"/>
            <a:ext cx="80963" cy="525463"/>
          </a:xfrm>
          <a:custGeom>
            <a:avLst/>
            <a:gdLst>
              <a:gd name="T0" fmla="*/ 81 w 84"/>
              <a:gd name="T1" fmla="*/ 531 h 553"/>
              <a:gd name="T2" fmla="*/ 63 w 84"/>
              <a:gd name="T3" fmla="*/ 374 h 553"/>
              <a:gd name="T4" fmla="*/ 53 w 84"/>
              <a:gd name="T5" fmla="*/ 287 h 553"/>
              <a:gd name="T6" fmla="*/ 37 w 84"/>
              <a:gd name="T7" fmla="*/ 146 h 553"/>
              <a:gd name="T8" fmla="*/ 30 w 84"/>
              <a:gd name="T9" fmla="*/ 66 h 553"/>
              <a:gd name="T10" fmla="*/ 24 w 84"/>
              <a:gd name="T11" fmla="*/ 22 h 553"/>
              <a:gd name="T12" fmla="*/ 16 w 84"/>
              <a:gd name="T13" fmla="*/ 22 h 553"/>
              <a:gd name="T14" fmla="*/ 2 w 84"/>
              <a:gd name="T15" fmla="*/ 186 h 553"/>
              <a:gd name="T16" fmla="*/ 9 w 84"/>
              <a:gd name="T17" fmla="*/ 265 h 553"/>
              <a:gd name="T18" fmla="*/ 77 w 84"/>
              <a:gd name="T19" fmla="*/ 532 h 553"/>
              <a:gd name="T20" fmla="*/ 81 w 84"/>
              <a:gd name="T21" fmla="*/ 531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4" h="553">
                <a:moveTo>
                  <a:pt x="81" y="531"/>
                </a:moveTo>
                <a:cubicBezTo>
                  <a:pt x="75" y="479"/>
                  <a:pt x="69" y="426"/>
                  <a:pt x="63" y="374"/>
                </a:cubicBezTo>
                <a:cubicBezTo>
                  <a:pt x="60" y="345"/>
                  <a:pt x="57" y="316"/>
                  <a:pt x="53" y="287"/>
                </a:cubicBezTo>
                <a:cubicBezTo>
                  <a:pt x="37" y="146"/>
                  <a:pt x="37" y="146"/>
                  <a:pt x="37" y="146"/>
                </a:cubicBezTo>
                <a:cubicBezTo>
                  <a:pt x="35" y="124"/>
                  <a:pt x="33" y="88"/>
                  <a:pt x="30" y="66"/>
                </a:cubicBezTo>
                <a:cubicBezTo>
                  <a:pt x="28" y="51"/>
                  <a:pt x="26" y="37"/>
                  <a:pt x="24" y="22"/>
                </a:cubicBezTo>
                <a:cubicBezTo>
                  <a:pt x="21" y="0"/>
                  <a:pt x="18" y="0"/>
                  <a:pt x="16" y="22"/>
                </a:cubicBezTo>
                <a:cubicBezTo>
                  <a:pt x="11" y="77"/>
                  <a:pt x="6" y="132"/>
                  <a:pt x="2" y="186"/>
                </a:cubicBezTo>
                <a:cubicBezTo>
                  <a:pt x="0" y="208"/>
                  <a:pt x="4" y="244"/>
                  <a:pt x="9" y="265"/>
                </a:cubicBezTo>
                <a:cubicBezTo>
                  <a:pt x="32" y="354"/>
                  <a:pt x="55" y="443"/>
                  <a:pt x="77" y="532"/>
                </a:cubicBezTo>
                <a:cubicBezTo>
                  <a:pt x="82" y="553"/>
                  <a:pt x="84" y="553"/>
                  <a:pt x="81" y="53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7" name="Freeform 893"/>
          <p:cNvSpPr>
            <a:spLocks/>
          </p:cNvSpPr>
          <p:nvPr/>
        </p:nvSpPr>
        <p:spPr bwMode="auto">
          <a:xfrm>
            <a:off x="3307356" y="6804600"/>
            <a:ext cx="14288" cy="212725"/>
          </a:xfrm>
          <a:custGeom>
            <a:avLst/>
            <a:gdLst>
              <a:gd name="T0" fmla="*/ 4 w 15"/>
              <a:gd name="T1" fmla="*/ 23 h 224"/>
              <a:gd name="T2" fmla="*/ 2 w 15"/>
              <a:gd name="T3" fmla="*/ 117 h 224"/>
              <a:gd name="T4" fmla="*/ 0 w 15"/>
              <a:gd name="T5" fmla="*/ 184 h 224"/>
              <a:gd name="T6" fmla="*/ 8 w 15"/>
              <a:gd name="T7" fmla="*/ 224 h 224"/>
              <a:gd name="T8" fmla="*/ 14 w 15"/>
              <a:gd name="T9" fmla="*/ 184 h 224"/>
              <a:gd name="T10" fmla="*/ 7 w 15"/>
              <a:gd name="T11" fmla="*/ 23 h 224"/>
              <a:gd name="T12" fmla="*/ 4 w 15"/>
              <a:gd name="T13" fmla="*/ 2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24">
                <a:moveTo>
                  <a:pt x="4" y="23"/>
                </a:moveTo>
                <a:cubicBezTo>
                  <a:pt x="2" y="117"/>
                  <a:pt x="2" y="117"/>
                  <a:pt x="2" y="117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206"/>
                  <a:pt x="3" y="224"/>
                  <a:pt x="8" y="224"/>
                </a:cubicBezTo>
                <a:cubicBezTo>
                  <a:pt x="12" y="224"/>
                  <a:pt x="15" y="206"/>
                  <a:pt x="14" y="184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0"/>
                  <a:pt x="4" y="0"/>
                  <a:pt x="4" y="23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8" name="Freeform 896"/>
          <p:cNvSpPr>
            <a:spLocks/>
          </p:cNvSpPr>
          <p:nvPr/>
        </p:nvSpPr>
        <p:spPr bwMode="auto">
          <a:xfrm>
            <a:off x="1056281" y="6450587"/>
            <a:ext cx="141288" cy="566738"/>
          </a:xfrm>
          <a:custGeom>
            <a:avLst/>
            <a:gdLst>
              <a:gd name="T0" fmla="*/ 1 w 149"/>
              <a:gd name="T1" fmla="*/ 556 h 596"/>
              <a:gd name="T2" fmla="*/ 40 w 149"/>
              <a:gd name="T3" fmla="*/ 596 h 596"/>
              <a:gd name="T4" fmla="*/ 113 w 149"/>
              <a:gd name="T5" fmla="*/ 596 h 596"/>
              <a:gd name="T6" fmla="*/ 144 w 149"/>
              <a:gd name="T7" fmla="*/ 557 h 596"/>
              <a:gd name="T8" fmla="*/ 52 w 149"/>
              <a:gd name="T9" fmla="*/ 22 h 596"/>
              <a:gd name="T10" fmla="*/ 43 w 149"/>
              <a:gd name="T11" fmla="*/ 22 h 596"/>
              <a:gd name="T12" fmla="*/ 30 w 149"/>
              <a:gd name="T13" fmla="*/ 126 h 596"/>
              <a:gd name="T14" fmla="*/ 1 w 149"/>
              <a:gd name="T15" fmla="*/ 556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9" h="596">
                <a:moveTo>
                  <a:pt x="1" y="556"/>
                </a:moveTo>
                <a:cubicBezTo>
                  <a:pt x="0" y="578"/>
                  <a:pt x="18" y="596"/>
                  <a:pt x="40" y="596"/>
                </a:cubicBezTo>
                <a:cubicBezTo>
                  <a:pt x="113" y="596"/>
                  <a:pt x="113" y="596"/>
                  <a:pt x="113" y="596"/>
                </a:cubicBezTo>
                <a:cubicBezTo>
                  <a:pt x="135" y="596"/>
                  <a:pt x="149" y="578"/>
                  <a:pt x="144" y="557"/>
                </a:cubicBezTo>
                <a:cubicBezTo>
                  <a:pt x="105" y="381"/>
                  <a:pt x="72" y="203"/>
                  <a:pt x="52" y="22"/>
                </a:cubicBezTo>
                <a:cubicBezTo>
                  <a:pt x="50" y="0"/>
                  <a:pt x="46" y="0"/>
                  <a:pt x="43" y="22"/>
                </a:cubicBezTo>
                <a:cubicBezTo>
                  <a:pt x="38" y="57"/>
                  <a:pt x="34" y="91"/>
                  <a:pt x="30" y="126"/>
                </a:cubicBezTo>
                <a:cubicBezTo>
                  <a:pt x="13" y="270"/>
                  <a:pt x="5" y="413"/>
                  <a:pt x="1" y="55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9" name="Freeform 897"/>
          <p:cNvSpPr>
            <a:spLocks/>
          </p:cNvSpPr>
          <p:nvPr/>
        </p:nvSpPr>
        <p:spPr bwMode="auto">
          <a:xfrm>
            <a:off x="1411881" y="6583937"/>
            <a:ext cx="117475" cy="433388"/>
          </a:xfrm>
          <a:custGeom>
            <a:avLst/>
            <a:gdLst>
              <a:gd name="T0" fmla="*/ 1 w 124"/>
              <a:gd name="T1" fmla="*/ 416 h 456"/>
              <a:gd name="T2" fmla="*/ 39 w 124"/>
              <a:gd name="T3" fmla="*/ 456 h 456"/>
              <a:gd name="T4" fmla="*/ 88 w 124"/>
              <a:gd name="T5" fmla="*/ 456 h 456"/>
              <a:gd name="T6" fmla="*/ 119 w 124"/>
              <a:gd name="T7" fmla="*/ 417 h 456"/>
              <a:gd name="T8" fmla="*/ 24 w 124"/>
              <a:gd name="T9" fmla="*/ 28 h 456"/>
              <a:gd name="T10" fmla="*/ 12 w 124"/>
              <a:gd name="T11" fmla="*/ 13 h 456"/>
              <a:gd name="T12" fmla="*/ 13 w 124"/>
              <a:gd name="T13" fmla="*/ 37 h 456"/>
              <a:gd name="T14" fmla="*/ 1 w 124"/>
              <a:gd name="T15" fmla="*/ 41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4" h="456">
                <a:moveTo>
                  <a:pt x="1" y="416"/>
                </a:moveTo>
                <a:cubicBezTo>
                  <a:pt x="0" y="438"/>
                  <a:pt x="17" y="456"/>
                  <a:pt x="39" y="456"/>
                </a:cubicBezTo>
                <a:cubicBezTo>
                  <a:pt x="88" y="456"/>
                  <a:pt x="88" y="456"/>
                  <a:pt x="88" y="456"/>
                </a:cubicBezTo>
                <a:cubicBezTo>
                  <a:pt x="110" y="456"/>
                  <a:pt x="124" y="438"/>
                  <a:pt x="119" y="417"/>
                </a:cubicBezTo>
                <a:cubicBezTo>
                  <a:pt x="91" y="285"/>
                  <a:pt x="65" y="153"/>
                  <a:pt x="24" y="28"/>
                </a:cubicBezTo>
                <a:cubicBezTo>
                  <a:pt x="17" y="7"/>
                  <a:pt x="12" y="0"/>
                  <a:pt x="12" y="13"/>
                </a:cubicBezTo>
                <a:cubicBezTo>
                  <a:pt x="13" y="21"/>
                  <a:pt x="13" y="29"/>
                  <a:pt x="13" y="37"/>
                </a:cubicBezTo>
                <a:cubicBezTo>
                  <a:pt x="18" y="160"/>
                  <a:pt x="9" y="287"/>
                  <a:pt x="1" y="41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0" name="Freeform 898"/>
          <p:cNvSpPr>
            <a:spLocks/>
          </p:cNvSpPr>
          <p:nvPr/>
        </p:nvSpPr>
        <p:spPr bwMode="auto">
          <a:xfrm>
            <a:off x="2129431" y="6599812"/>
            <a:ext cx="120650" cy="417513"/>
          </a:xfrm>
          <a:custGeom>
            <a:avLst/>
            <a:gdLst>
              <a:gd name="T0" fmla="*/ 70 w 126"/>
              <a:gd name="T1" fmla="*/ 22 h 438"/>
              <a:gd name="T2" fmla="*/ 58 w 126"/>
              <a:gd name="T3" fmla="*/ 23 h 438"/>
              <a:gd name="T4" fmla="*/ 7 w 126"/>
              <a:gd name="T5" fmla="*/ 363 h 438"/>
              <a:gd name="T6" fmla="*/ 3 w 126"/>
              <a:gd name="T7" fmla="*/ 384 h 438"/>
              <a:gd name="T8" fmla="*/ 4 w 126"/>
              <a:gd name="T9" fmla="*/ 421 h 438"/>
              <a:gd name="T10" fmla="*/ 50 w 126"/>
              <a:gd name="T11" fmla="*/ 438 h 438"/>
              <a:gd name="T12" fmla="*/ 88 w 126"/>
              <a:gd name="T13" fmla="*/ 438 h 438"/>
              <a:gd name="T14" fmla="*/ 125 w 126"/>
              <a:gd name="T15" fmla="*/ 407 h 438"/>
              <a:gd name="T16" fmla="*/ 123 w 126"/>
              <a:gd name="T17" fmla="*/ 376 h 438"/>
              <a:gd name="T18" fmla="*/ 119 w 126"/>
              <a:gd name="T19" fmla="*/ 333 h 438"/>
              <a:gd name="T20" fmla="*/ 70 w 126"/>
              <a:gd name="T21" fmla="*/ 22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6" h="438">
                <a:moveTo>
                  <a:pt x="70" y="22"/>
                </a:moveTo>
                <a:cubicBezTo>
                  <a:pt x="64" y="0"/>
                  <a:pt x="59" y="1"/>
                  <a:pt x="58" y="23"/>
                </a:cubicBezTo>
                <a:cubicBezTo>
                  <a:pt x="51" y="134"/>
                  <a:pt x="30" y="247"/>
                  <a:pt x="7" y="363"/>
                </a:cubicBezTo>
                <a:cubicBezTo>
                  <a:pt x="6" y="370"/>
                  <a:pt x="4" y="377"/>
                  <a:pt x="3" y="384"/>
                </a:cubicBezTo>
                <a:cubicBezTo>
                  <a:pt x="0" y="395"/>
                  <a:pt x="1" y="412"/>
                  <a:pt x="4" y="421"/>
                </a:cubicBezTo>
                <a:cubicBezTo>
                  <a:pt x="7" y="430"/>
                  <a:pt x="28" y="438"/>
                  <a:pt x="50" y="438"/>
                </a:cubicBezTo>
                <a:cubicBezTo>
                  <a:pt x="88" y="438"/>
                  <a:pt x="88" y="438"/>
                  <a:pt x="88" y="438"/>
                </a:cubicBezTo>
                <a:cubicBezTo>
                  <a:pt x="110" y="438"/>
                  <a:pt x="126" y="424"/>
                  <a:pt x="125" y="407"/>
                </a:cubicBezTo>
                <a:cubicBezTo>
                  <a:pt x="124" y="397"/>
                  <a:pt x="124" y="387"/>
                  <a:pt x="123" y="376"/>
                </a:cubicBezTo>
                <a:cubicBezTo>
                  <a:pt x="119" y="333"/>
                  <a:pt x="119" y="333"/>
                  <a:pt x="119" y="333"/>
                </a:cubicBezTo>
                <a:cubicBezTo>
                  <a:pt x="108" y="227"/>
                  <a:pt x="95" y="122"/>
                  <a:pt x="70" y="2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1" name="Freeform 899"/>
          <p:cNvSpPr>
            <a:spLocks/>
          </p:cNvSpPr>
          <p:nvPr/>
        </p:nvSpPr>
        <p:spPr bwMode="auto">
          <a:xfrm>
            <a:off x="814981" y="6971287"/>
            <a:ext cx="12700" cy="46038"/>
          </a:xfrm>
          <a:custGeom>
            <a:avLst/>
            <a:gdLst>
              <a:gd name="T0" fmla="*/ 3 w 13"/>
              <a:gd name="T1" fmla="*/ 22 h 49"/>
              <a:gd name="T2" fmla="*/ 11 w 13"/>
              <a:gd name="T3" fmla="*/ 49 h 49"/>
              <a:gd name="T4" fmla="*/ 10 w 13"/>
              <a:gd name="T5" fmla="*/ 31 h 49"/>
              <a:gd name="T6" fmla="*/ 4 w 13"/>
              <a:gd name="T7" fmla="*/ 13 h 49"/>
              <a:gd name="T8" fmla="*/ 2 w 13"/>
              <a:gd name="T9" fmla="*/ 4 h 49"/>
              <a:gd name="T10" fmla="*/ 3 w 13"/>
              <a:gd name="T11" fmla="*/ 22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49">
                <a:moveTo>
                  <a:pt x="3" y="22"/>
                </a:moveTo>
                <a:cubicBezTo>
                  <a:pt x="5" y="37"/>
                  <a:pt x="8" y="49"/>
                  <a:pt x="11" y="49"/>
                </a:cubicBezTo>
                <a:cubicBezTo>
                  <a:pt x="13" y="49"/>
                  <a:pt x="12" y="41"/>
                  <a:pt x="10" y="31"/>
                </a:cubicBezTo>
                <a:cubicBezTo>
                  <a:pt x="8" y="25"/>
                  <a:pt x="6" y="19"/>
                  <a:pt x="4" y="13"/>
                </a:cubicBezTo>
                <a:cubicBezTo>
                  <a:pt x="4" y="13"/>
                  <a:pt x="3" y="9"/>
                  <a:pt x="2" y="4"/>
                </a:cubicBezTo>
                <a:cubicBezTo>
                  <a:pt x="0" y="0"/>
                  <a:pt x="1" y="8"/>
                  <a:pt x="3" y="2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2" name="Freeform 900"/>
          <p:cNvSpPr>
            <a:spLocks/>
          </p:cNvSpPr>
          <p:nvPr/>
        </p:nvSpPr>
        <p:spPr bwMode="auto">
          <a:xfrm>
            <a:off x="683218" y="6615687"/>
            <a:ext cx="14288" cy="96838"/>
          </a:xfrm>
          <a:custGeom>
            <a:avLst/>
            <a:gdLst>
              <a:gd name="T0" fmla="*/ 13 w 15"/>
              <a:gd name="T1" fmla="*/ 81 h 102"/>
              <a:gd name="T2" fmla="*/ 11 w 15"/>
              <a:gd name="T3" fmla="*/ 27 h 102"/>
              <a:gd name="T4" fmla="*/ 4 w 15"/>
              <a:gd name="T5" fmla="*/ 10 h 102"/>
              <a:gd name="T6" fmla="*/ 2 w 15"/>
              <a:gd name="T7" fmla="*/ 4 h 102"/>
              <a:gd name="T8" fmla="*/ 2 w 15"/>
              <a:gd name="T9" fmla="*/ 38 h 102"/>
              <a:gd name="T10" fmla="*/ 5 w 15"/>
              <a:gd name="T11" fmla="*/ 78 h 102"/>
              <a:gd name="T12" fmla="*/ 13 w 15"/>
              <a:gd name="T13" fmla="*/ 8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02">
                <a:moveTo>
                  <a:pt x="13" y="81"/>
                </a:moveTo>
                <a:cubicBezTo>
                  <a:pt x="15" y="60"/>
                  <a:pt x="15" y="36"/>
                  <a:pt x="11" y="27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3" y="7"/>
                  <a:pt x="2" y="4"/>
                </a:cubicBezTo>
                <a:cubicBezTo>
                  <a:pt x="0" y="0"/>
                  <a:pt x="1" y="16"/>
                  <a:pt x="2" y="38"/>
                </a:cubicBezTo>
                <a:cubicBezTo>
                  <a:pt x="3" y="51"/>
                  <a:pt x="4" y="65"/>
                  <a:pt x="5" y="78"/>
                </a:cubicBezTo>
                <a:cubicBezTo>
                  <a:pt x="7" y="100"/>
                  <a:pt x="10" y="102"/>
                  <a:pt x="13" y="8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3" name="Freeform 901"/>
          <p:cNvSpPr>
            <a:spLocks/>
          </p:cNvSpPr>
          <p:nvPr/>
        </p:nvSpPr>
        <p:spPr bwMode="auto">
          <a:xfrm>
            <a:off x="395881" y="5939412"/>
            <a:ext cx="26988" cy="241300"/>
          </a:xfrm>
          <a:custGeom>
            <a:avLst/>
            <a:gdLst>
              <a:gd name="T0" fmla="*/ 1 w 29"/>
              <a:gd name="T1" fmla="*/ 22 h 253"/>
              <a:gd name="T2" fmla="*/ 3 w 29"/>
              <a:gd name="T3" fmla="*/ 230 h 253"/>
              <a:gd name="T4" fmla="*/ 14 w 29"/>
              <a:gd name="T5" fmla="*/ 231 h 253"/>
              <a:gd name="T6" fmla="*/ 23 w 29"/>
              <a:gd name="T7" fmla="*/ 192 h 253"/>
              <a:gd name="T8" fmla="*/ 25 w 29"/>
              <a:gd name="T9" fmla="*/ 114 h 253"/>
              <a:gd name="T10" fmla="*/ 8 w 29"/>
              <a:gd name="T11" fmla="*/ 22 h 253"/>
              <a:gd name="T12" fmla="*/ 1 w 29"/>
              <a:gd name="T13" fmla="*/ 22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53">
                <a:moveTo>
                  <a:pt x="1" y="22"/>
                </a:moveTo>
                <a:cubicBezTo>
                  <a:pt x="0" y="92"/>
                  <a:pt x="1" y="161"/>
                  <a:pt x="3" y="230"/>
                </a:cubicBezTo>
                <a:cubicBezTo>
                  <a:pt x="4" y="252"/>
                  <a:pt x="9" y="253"/>
                  <a:pt x="14" y="231"/>
                </a:cubicBezTo>
                <a:cubicBezTo>
                  <a:pt x="23" y="192"/>
                  <a:pt x="23" y="192"/>
                  <a:pt x="23" y="192"/>
                </a:cubicBezTo>
                <a:cubicBezTo>
                  <a:pt x="28" y="171"/>
                  <a:pt x="29" y="136"/>
                  <a:pt x="25" y="114"/>
                </a:cubicBezTo>
                <a:cubicBezTo>
                  <a:pt x="19" y="83"/>
                  <a:pt x="14" y="52"/>
                  <a:pt x="8" y="22"/>
                </a:cubicBezTo>
                <a:cubicBezTo>
                  <a:pt x="5" y="0"/>
                  <a:pt x="2" y="0"/>
                  <a:pt x="1" y="2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4" name="Freeform 902"/>
          <p:cNvSpPr>
            <a:spLocks/>
          </p:cNvSpPr>
          <p:nvPr/>
        </p:nvSpPr>
        <p:spPr bwMode="auto">
          <a:xfrm>
            <a:off x="429218" y="6171187"/>
            <a:ext cx="239713" cy="846138"/>
          </a:xfrm>
          <a:custGeom>
            <a:avLst/>
            <a:gdLst>
              <a:gd name="T0" fmla="*/ 126 w 253"/>
              <a:gd name="T1" fmla="*/ 369 h 889"/>
              <a:gd name="T2" fmla="*/ 21 w 253"/>
              <a:gd name="T3" fmla="*/ 21 h 889"/>
              <a:gd name="T4" fmla="*/ 11 w 253"/>
              <a:gd name="T5" fmla="*/ 22 h 889"/>
              <a:gd name="T6" fmla="*/ 35 w 253"/>
              <a:gd name="T7" fmla="*/ 446 h 889"/>
              <a:gd name="T8" fmla="*/ 171 w 253"/>
              <a:gd name="T9" fmla="*/ 851 h 889"/>
              <a:gd name="T10" fmla="*/ 212 w 253"/>
              <a:gd name="T11" fmla="*/ 889 h 889"/>
              <a:gd name="T12" fmla="*/ 244 w 253"/>
              <a:gd name="T13" fmla="*/ 849 h 889"/>
              <a:gd name="T14" fmla="*/ 251 w 253"/>
              <a:gd name="T15" fmla="*/ 786 h 889"/>
              <a:gd name="T16" fmla="*/ 243 w 253"/>
              <a:gd name="T17" fmla="*/ 709 h 889"/>
              <a:gd name="T18" fmla="*/ 189 w 253"/>
              <a:gd name="T19" fmla="*/ 541 h 889"/>
              <a:gd name="T20" fmla="*/ 126 w 253"/>
              <a:gd name="T21" fmla="*/ 369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3" h="889">
                <a:moveTo>
                  <a:pt x="126" y="369"/>
                </a:moveTo>
                <a:cubicBezTo>
                  <a:pt x="82" y="255"/>
                  <a:pt x="49" y="139"/>
                  <a:pt x="21" y="21"/>
                </a:cubicBezTo>
                <a:cubicBezTo>
                  <a:pt x="17" y="0"/>
                  <a:pt x="12" y="0"/>
                  <a:pt x="11" y="22"/>
                </a:cubicBezTo>
                <a:cubicBezTo>
                  <a:pt x="4" y="163"/>
                  <a:pt x="0" y="307"/>
                  <a:pt x="35" y="446"/>
                </a:cubicBezTo>
                <a:cubicBezTo>
                  <a:pt x="79" y="577"/>
                  <a:pt x="123" y="718"/>
                  <a:pt x="171" y="851"/>
                </a:cubicBezTo>
                <a:cubicBezTo>
                  <a:pt x="178" y="872"/>
                  <a:pt x="197" y="889"/>
                  <a:pt x="212" y="889"/>
                </a:cubicBezTo>
                <a:cubicBezTo>
                  <a:pt x="227" y="889"/>
                  <a:pt x="241" y="871"/>
                  <a:pt x="244" y="849"/>
                </a:cubicBezTo>
                <a:cubicBezTo>
                  <a:pt x="246" y="828"/>
                  <a:pt x="248" y="807"/>
                  <a:pt x="251" y="786"/>
                </a:cubicBezTo>
                <a:cubicBezTo>
                  <a:pt x="253" y="765"/>
                  <a:pt x="249" y="730"/>
                  <a:pt x="243" y="709"/>
                </a:cubicBezTo>
                <a:cubicBezTo>
                  <a:pt x="225" y="654"/>
                  <a:pt x="207" y="597"/>
                  <a:pt x="189" y="541"/>
                </a:cubicBezTo>
                <a:cubicBezTo>
                  <a:pt x="170" y="483"/>
                  <a:pt x="150" y="425"/>
                  <a:pt x="126" y="369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5" name="Freeform 903"/>
          <p:cNvSpPr>
            <a:spLocks/>
          </p:cNvSpPr>
          <p:nvPr/>
        </p:nvSpPr>
        <p:spPr bwMode="auto">
          <a:xfrm>
            <a:off x="130768" y="6456937"/>
            <a:ext cx="149225" cy="560388"/>
          </a:xfrm>
          <a:custGeom>
            <a:avLst/>
            <a:gdLst>
              <a:gd name="T0" fmla="*/ 136 w 157"/>
              <a:gd name="T1" fmla="*/ 420 h 589"/>
              <a:gd name="T2" fmla="*/ 136 w 157"/>
              <a:gd name="T3" fmla="*/ 419 h 589"/>
              <a:gd name="T4" fmla="*/ 51 w 157"/>
              <a:gd name="T5" fmla="*/ 22 h 589"/>
              <a:gd name="T6" fmla="*/ 41 w 157"/>
              <a:gd name="T7" fmla="*/ 23 h 589"/>
              <a:gd name="T8" fmla="*/ 19 w 157"/>
              <a:gd name="T9" fmla="*/ 417 h 589"/>
              <a:gd name="T10" fmla="*/ 8 w 157"/>
              <a:gd name="T11" fmla="*/ 482 h 589"/>
              <a:gd name="T12" fmla="*/ 2 w 157"/>
              <a:gd name="T13" fmla="*/ 538 h 589"/>
              <a:gd name="T14" fmla="*/ 2 w 157"/>
              <a:gd name="T15" fmla="*/ 560 h 589"/>
              <a:gd name="T16" fmla="*/ 1 w 157"/>
              <a:gd name="T17" fmla="*/ 570 h 589"/>
              <a:gd name="T18" fmla="*/ 1 w 157"/>
              <a:gd name="T19" fmla="*/ 575 h 589"/>
              <a:gd name="T20" fmla="*/ 0 w 157"/>
              <a:gd name="T21" fmla="*/ 582 h 589"/>
              <a:gd name="T22" fmla="*/ 39 w 157"/>
              <a:gd name="T23" fmla="*/ 589 h 589"/>
              <a:gd name="T24" fmla="*/ 121 w 157"/>
              <a:gd name="T25" fmla="*/ 589 h 589"/>
              <a:gd name="T26" fmla="*/ 153 w 157"/>
              <a:gd name="T27" fmla="*/ 549 h 589"/>
              <a:gd name="T28" fmla="*/ 136 w 157"/>
              <a:gd name="T29" fmla="*/ 423 h 589"/>
              <a:gd name="T30" fmla="*/ 136 w 157"/>
              <a:gd name="T31" fmla="*/ 422 h 589"/>
              <a:gd name="T32" fmla="*/ 136 w 157"/>
              <a:gd name="T33" fmla="*/ 420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7" h="589">
                <a:moveTo>
                  <a:pt x="136" y="420"/>
                </a:moveTo>
                <a:cubicBezTo>
                  <a:pt x="136" y="419"/>
                  <a:pt x="136" y="419"/>
                  <a:pt x="136" y="419"/>
                </a:cubicBezTo>
                <a:cubicBezTo>
                  <a:pt x="104" y="287"/>
                  <a:pt x="81" y="152"/>
                  <a:pt x="51" y="22"/>
                </a:cubicBezTo>
                <a:cubicBezTo>
                  <a:pt x="46" y="0"/>
                  <a:pt x="42" y="1"/>
                  <a:pt x="41" y="23"/>
                </a:cubicBezTo>
                <a:cubicBezTo>
                  <a:pt x="35" y="152"/>
                  <a:pt x="23" y="283"/>
                  <a:pt x="19" y="417"/>
                </a:cubicBezTo>
                <a:cubicBezTo>
                  <a:pt x="19" y="427"/>
                  <a:pt x="13" y="455"/>
                  <a:pt x="8" y="482"/>
                </a:cubicBezTo>
                <a:cubicBezTo>
                  <a:pt x="4" y="504"/>
                  <a:pt x="2" y="529"/>
                  <a:pt x="2" y="538"/>
                </a:cubicBezTo>
                <a:cubicBezTo>
                  <a:pt x="2" y="547"/>
                  <a:pt x="2" y="556"/>
                  <a:pt x="2" y="560"/>
                </a:cubicBezTo>
                <a:cubicBezTo>
                  <a:pt x="1" y="563"/>
                  <a:pt x="1" y="567"/>
                  <a:pt x="1" y="570"/>
                </a:cubicBezTo>
                <a:cubicBezTo>
                  <a:pt x="1" y="575"/>
                  <a:pt x="1" y="575"/>
                  <a:pt x="1" y="575"/>
                </a:cubicBezTo>
                <a:cubicBezTo>
                  <a:pt x="1" y="575"/>
                  <a:pt x="0" y="578"/>
                  <a:pt x="0" y="582"/>
                </a:cubicBezTo>
                <a:cubicBezTo>
                  <a:pt x="0" y="586"/>
                  <a:pt x="17" y="589"/>
                  <a:pt x="39" y="589"/>
                </a:cubicBezTo>
                <a:cubicBezTo>
                  <a:pt x="121" y="589"/>
                  <a:pt x="121" y="589"/>
                  <a:pt x="121" y="589"/>
                </a:cubicBezTo>
                <a:cubicBezTo>
                  <a:pt x="143" y="589"/>
                  <a:pt x="157" y="571"/>
                  <a:pt x="153" y="549"/>
                </a:cubicBezTo>
                <a:cubicBezTo>
                  <a:pt x="145" y="507"/>
                  <a:pt x="138" y="465"/>
                  <a:pt x="136" y="423"/>
                </a:cubicBezTo>
                <a:cubicBezTo>
                  <a:pt x="136" y="423"/>
                  <a:pt x="136" y="423"/>
                  <a:pt x="136" y="422"/>
                </a:cubicBezTo>
                <a:cubicBezTo>
                  <a:pt x="136" y="422"/>
                  <a:pt x="136" y="421"/>
                  <a:pt x="136" y="420"/>
                </a:cubicBezTo>
                <a:close/>
              </a:path>
            </a:pathLst>
          </a:custGeom>
          <a:solidFill>
            <a:srgbClr val="416E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6" name="Freeform 904"/>
          <p:cNvSpPr>
            <a:spLocks/>
          </p:cNvSpPr>
          <p:nvPr/>
        </p:nvSpPr>
        <p:spPr bwMode="auto">
          <a:xfrm>
            <a:off x="-301032" y="5967987"/>
            <a:ext cx="241300" cy="1049338"/>
          </a:xfrm>
          <a:custGeom>
            <a:avLst/>
            <a:gdLst>
              <a:gd name="T0" fmla="*/ 28 w 254"/>
              <a:gd name="T1" fmla="*/ 21 h 1103"/>
              <a:gd name="T2" fmla="*/ 21 w 254"/>
              <a:gd name="T3" fmla="*/ 22 h 1103"/>
              <a:gd name="T4" fmla="*/ 21 w 254"/>
              <a:gd name="T5" fmla="*/ 664 h 1103"/>
              <a:gd name="T6" fmla="*/ 24 w 254"/>
              <a:gd name="T7" fmla="*/ 689 h 1103"/>
              <a:gd name="T8" fmla="*/ 56 w 254"/>
              <a:gd name="T9" fmla="*/ 1001 h 1103"/>
              <a:gd name="T10" fmla="*/ 61 w 254"/>
              <a:gd name="T11" fmla="*/ 1063 h 1103"/>
              <a:gd name="T12" fmla="*/ 104 w 254"/>
              <a:gd name="T13" fmla="*/ 1103 h 1103"/>
              <a:gd name="T14" fmla="*/ 218 w 254"/>
              <a:gd name="T15" fmla="*/ 1103 h 1103"/>
              <a:gd name="T16" fmla="*/ 249 w 254"/>
              <a:gd name="T17" fmla="*/ 1064 h 1103"/>
              <a:gd name="T18" fmla="*/ 232 w 254"/>
              <a:gd name="T19" fmla="*/ 994 h 1103"/>
              <a:gd name="T20" fmla="*/ 139 w 254"/>
              <a:gd name="T21" fmla="*/ 659 h 1103"/>
              <a:gd name="T22" fmla="*/ 28 w 254"/>
              <a:gd name="T23" fmla="*/ 21 h 1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4" h="1103">
                <a:moveTo>
                  <a:pt x="28" y="21"/>
                </a:moveTo>
                <a:cubicBezTo>
                  <a:pt x="24" y="0"/>
                  <a:pt x="20" y="0"/>
                  <a:pt x="21" y="22"/>
                </a:cubicBezTo>
                <a:cubicBezTo>
                  <a:pt x="25" y="229"/>
                  <a:pt x="0" y="441"/>
                  <a:pt x="21" y="664"/>
                </a:cubicBezTo>
                <a:cubicBezTo>
                  <a:pt x="23" y="672"/>
                  <a:pt x="23" y="681"/>
                  <a:pt x="24" y="689"/>
                </a:cubicBezTo>
                <a:cubicBezTo>
                  <a:pt x="37" y="791"/>
                  <a:pt x="43" y="895"/>
                  <a:pt x="56" y="1001"/>
                </a:cubicBezTo>
                <a:cubicBezTo>
                  <a:pt x="58" y="1021"/>
                  <a:pt x="60" y="1041"/>
                  <a:pt x="61" y="1063"/>
                </a:cubicBezTo>
                <a:cubicBezTo>
                  <a:pt x="63" y="1085"/>
                  <a:pt x="82" y="1103"/>
                  <a:pt x="104" y="1103"/>
                </a:cubicBezTo>
                <a:cubicBezTo>
                  <a:pt x="218" y="1103"/>
                  <a:pt x="218" y="1103"/>
                  <a:pt x="218" y="1103"/>
                </a:cubicBezTo>
                <a:cubicBezTo>
                  <a:pt x="241" y="1103"/>
                  <a:pt x="254" y="1085"/>
                  <a:pt x="249" y="1064"/>
                </a:cubicBezTo>
                <a:cubicBezTo>
                  <a:pt x="243" y="1041"/>
                  <a:pt x="238" y="1018"/>
                  <a:pt x="232" y="994"/>
                </a:cubicBezTo>
                <a:cubicBezTo>
                  <a:pt x="199" y="884"/>
                  <a:pt x="173" y="770"/>
                  <a:pt x="139" y="659"/>
                </a:cubicBezTo>
                <a:cubicBezTo>
                  <a:pt x="81" y="448"/>
                  <a:pt x="69" y="228"/>
                  <a:pt x="28" y="2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7" name="Freeform 905"/>
          <p:cNvSpPr>
            <a:spLocks/>
          </p:cNvSpPr>
          <p:nvPr/>
        </p:nvSpPr>
        <p:spPr bwMode="auto">
          <a:xfrm>
            <a:off x="3420068" y="6263262"/>
            <a:ext cx="117475" cy="715963"/>
          </a:xfrm>
          <a:custGeom>
            <a:avLst/>
            <a:gdLst>
              <a:gd name="T0" fmla="*/ 93 w 123"/>
              <a:gd name="T1" fmla="*/ 731 h 752"/>
              <a:gd name="T2" fmla="*/ 114 w 123"/>
              <a:gd name="T3" fmla="*/ 663 h 752"/>
              <a:gd name="T4" fmla="*/ 119 w 123"/>
              <a:gd name="T5" fmla="*/ 590 h 752"/>
              <a:gd name="T6" fmla="*/ 112 w 123"/>
              <a:gd name="T7" fmla="*/ 555 h 752"/>
              <a:gd name="T8" fmla="*/ 61 w 123"/>
              <a:gd name="T9" fmla="*/ 22 h 752"/>
              <a:gd name="T10" fmla="*/ 53 w 123"/>
              <a:gd name="T11" fmla="*/ 22 h 752"/>
              <a:gd name="T12" fmla="*/ 40 w 123"/>
              <a:gd name="T13" fmla="*/ 121 h 752"/>
              <a:gd name="T14" fmla="*/ 2 w 123"/>
              <a:gd name="T15" fmla="*/ 395 h 752"/>
              <a:gd name="T16" fmla="*/ 8 w 123"/>
              <a:gd name="T17" fmla="*/ 474 h 752"/>
              <a:gd name="T18" fmla="*/ 70 w 123"/>
              <a:gd name="T19" fmla="*/ 730 h 752"/>
              <a:gd name="T20" fmla="*/ 93 w 123"/>
              <a:gd name="T21" fmla="*/ 731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" h="752">
                <a:moveTo>
                  <a:pt x="93" y="731"/>
                </a:moveTo>
                <a:cubicBezTo>
                  <a:pt x="100" y="709"/>
                  <a:pt x="107" y="686"/>
                  <a:pt x="114" y="663"/>
                </a:cubicBezTo>
                <a:cubicBezTo>
                  <a:pt x="121" y="642"/>
                  <a:pt x="123" y="609"/>
                  <a:pt x="119" y="590"/>
                </a:cubicBezTo>
                <a:cubicBezTo>
                  <a:pt x="117" y="578"/>
                  <a:pt x="115" y="567"/>
                  <a:pt x="112" y="555"/>
                </a:cubicBezTo>
                <a:cubicBezTo>
                  <a:pt x="71" y="379"/>
                  <a:pt x="79" y="194"/>
                  <a:pt x="61" y="22"/>
                </a:cubicBezTo>
                <a:cubicBezTo>
                  <a:pt x="59" y="0"/>
                  <a:pt x="55" y="0"/>
                  <a:pt x="53" y="22"/>
                </a:cubicBezTo>
                <a:cubicBezTo>
                  <a:pt x="49" y="54"/>
                  <a:pt x="45" y="87"/>
                  <a:pt x="40" y="121"/>
                </a:cubicBezTo>
                <a:cubicBezTo>
                  <a:pt x="27" y="210"/>
                  <a:pt x="11" y="301"/>
                  <a:pt x="2" y="395"/>
                </a:cubicBezTo>
                <a:cubicBezTo>
                  <a:pt x="0" y="417"/>
                  <a:pt x="3" y="452"/>
                  <a:pt x="8" y="474"/>
                </a:cubicBezTo>
                <a:cubicBezTo>
                  <a:pt x="29" y="559"/>
                  <a:pt x="50" y="644"/>
                  <a:pt x="70" y="730"/>
                </a:cubicBezTo>
                <a:cubicBezTo>
                  <a:pt x="75" y="751"/>
                  <a:pt x="86" y="752"/>
                  <a:pt x="93" y="73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8" name="Freeform 906"/>
          <p:cNvSpPr>
            <a:spLocks/>
          </p:cNvSpPr>
          <p:nvPr/>
        </p:nvSpPr>
        <p:spPr bwMode="auto">
          <a:xfrm>
            <a:off x="3096218" y="6288662"/>
            <a:ext cx="128588" cy="728663"/>
          </a:xfrm>
          <a:custGeom>
            <a:avLst/>
            <a:gdLst>
              <a:gd name="T0" fmla="*/ 81 w 135"/>
              <a:gd name="T1" fmla="*/ 299 h 765"/>
              <a:gd name="T2" fmla="*/ 72 w 135"/>
              <a:gd name="T3" fmla="*/ 159 h 765"/>
              <a:gd name="T4" fmla="*/ 72 w 135"/>
              <a:gd name="T5" fmla="*/ 23 h 765"/>
              <a:gd name="T6" fmla="*/ 63 w 135"/>
              <a:gd name="T7" fmla="*/ 22 h 765"/>
              <a:gd name="T8" fmla="*/ 12 w 135"/>
              <a:gd name="T9" fmla="*/ 291 h 765"/>
              <a:gd name="T10" fmla="*/ 4 w 135"/>
              <a:gd name="T11" fmla="*/ 353 h 765"/>
              <a:gd name="T12" fmla="*/ 2 w 135"/>
              <a:gd name="T13" fmla="*/ 373 h 765"/>
              <a:gd name="T14" fmla="*/ 8 w 135"/>
              <a:gd name="T15" fmla="*/ 432 h 765"/>
              <a:gd name="T16" fmla="*/ 26 w 135"/>
              <a:gd name="T17" fmla="*/ 508 h 765"/>
              <a:gd name="T18" fmla="*/ 102 w 135"/>
              <a:gd name="T19" fmla="*/ 727 h 765"/>
              <a:gd name="T20" fmla="*/ 126 w 135"/>
              <a:gd name="T21" fmla="*/ 765 h 765"/>
              <a:gd name="T22" fmla="*/ 133 w 135"/>
              <a:gd name="T23" fmla="*/ 743 h 765"/>
              <a:gd name="T24" fmla="*/ 129 w 135"/>
              <a:gd name="T25" fmla="*/ 721 h 765"/>
              <a:gd name="T26" fmla="*/ 103 w 135"/>
              <a:gd name="T27" fmla="*/ 511 h 765"/>
              <a:gd name="T28" fmla="*/ 81 w 135"/>
              <a:gd name="T29" fmla="*/ 299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5" h="765">
                <a:moveTo>
                  <a:pt x="81" y="299"/>
                </a:moveTo>
                <a:cubicBezTo>
                  <a:pt x="77" y="253"/>
                  <a:pt x="73" y="206"/>
                  <a:pt x="72" y="159"/>
                </a:cubicBezTo>
                <a:cubicBezTo>
                  <a:pt x="70" y="114"/>
                  <a:pt x="70" y="69"/>
                  <a:pt x="72" y="23"/>
                </a:cubicBezTo>
                <a:cubicBezTo>
                  <a:pt x="73" y="1"/>
                  <a:pt x="69" y="0"/>
                  <a:pt x="63" y="22"/>
                </a:cubicBezTo>
                <a:cubicBezTo>
                  <a:pt x="39" y="112"/>
                  <a:pt x="24" y="202"/>
                  <a:pt x="12" y="291"/>
                </a:cubicBezTo>
                <a:cubicBezTo>
                  <a:pt x="9" y="312"/>
                  <a:pt x="7" y="333"/>
                  <a:pt x="4" y="353"/>
                </a:cubicBezTo>
                <a:cubicBezTo>
                  <a:pt x="4" y="353"/>
                  <a:pt x="3" y="362"/>
                  <a:pt x="2" y="373"/>
                </a:cubicBezTo>
                <a:cubicBezTo>
                  <a:pt x="0" y="384"/>
                  <a:pt x="3" y="410"/>
                  <a:pt x="8" y="432"/>
                </a:cubicBezTo>
                <a:cubicBezTo>
                  <a:pt x="14" y="457"/>
                  <a:pt x="20" y="482"/>
                  <a:pt x="26" y="508"/>
                </a:cubicBezTo>
                <a:cubicBezTo>
                  <a:pt x="49" y="581"/>
                  <a:pt x="74" y="654"/>
                  <a:pt x="102" y="727"/>
                </a:cubicBezTo>
                <a:cubicBezTo>
                  <a:pt x="110" y="748"/>
                  <a:pt x="121" y="765"/>
                  <a:pt x="126" y="765"/>
                </a:cubicBezTo>
                <a:cubicBezTo>
                  <a:pt x="132" y="765"/>
                  <a:pt x="135" y="755"/>
                  <a:pt x="133" y="743"/>
                </a:cubicBezTo>
                <a:cubicBezTo>
                  <a:pt x="131" y="736"/>
                  <a:pt x="130" y="729"/>
                  <a:pt x="129" y="721"/>
                </a:cubicBezTo>
                <a:cubicBezTo>
                  <a:pt x="118" y="652"/>
                  <a:pt x="109" y="581"/>
                  <a:pt x="103" y="511"/>
                </a:cubicBezTo>
                <a:cubicBezTo>
                  <a:pt x="96" y="440"/>
                  <a:pt x="87" y="370"/>
                  <a:pt x="81" y="299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9" name="Freeform 912"/>
          <p:cNvSpPr>
            <a:spLocks/>
          </p:cNvSpPr>
          <p:nvPr/>
        </p:nvSpPr>
        <p:spPr bwMode="auto">
          <a:xfrm>
            <a:off x="3272431" y="6120387"/>
            <a:ext cx="222250" cy="896938"/>
          </a:xfrm>
          <a:custGeom>
            <a:avLst/>
            <a:gdLst>
              <a:gd name="T0" fmla="*/ 151 w 234"/>
              <a:gd name="T1" fmla="*/ 571 h 943"/>
              <a:gd name="T2" fmla="*/ 63 w 234"/>
              <a:gd name="T3" fmla="*/ 226 h 943"/>
              <a:gd name="T4" fmla="*/ 9 w 234"/>
              <a:gd name="T5" fmla="*/ 22 h 943"/>
              <a:gd name="T6" fmla="*/ 1 w 234"/>
              <a:gd name="T7" fmla="*/ 19 h 943"/>
              <a:gd name="T8" fmla="*/ 4 w 234"/>
              <a:gd name="T9" fmla="*/ 55 h 943"/>
              <a:gd name="T10" fmla="*/ 4 w 234"/>
              <a:gd name="T11" fmla="*/ 59 h 943"/>
              <a:gd name="T12" fmla="*/ 42 w 234"/>
              <a:gd name="T13" fmla="*/ 702 h 943"/>
              <a:gd name="T14" fmla="*/ 51 w 234"/>
              <a:gd name="T15" fmla="*/ 903 h 943"/>
              <a:gd name="T16" fmla="*/ 93 w 234"/>
              <a:gd name="T17" fmla="*/ 943 h 943"/>
              <a:gd name="T18" fmla="*/ 187 w 234"/>
              <a:gd name="T19" fmla="*/ 943 h 943"/>
              <a:gd name="T20" fmla="*/ 232 w 234"/>
              <a:gd name="T21" fmla="*/ 931 h 943"/>
              <a:gd name="T22" fmla="*/ 226 w 234"/>
              <a:gd name="T23" fmla="*/ 881 h 943"/>
              <a:gd name="T24" fmla="*/ 154 w 234"/>
              <a:gd name="T25" fmla="*/ 586 h 943"/>
              <a:gd name="T26" fmla="*/ 151 w 234"/>
              <a:gd name="T27" fmla="*/ 571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4" h="943">
                <a:moveTo>
                  <a:pt x="151" y="571"/>
                </a:moveTo>
                <a:cubicBezTo>
                  <a:pt x="122" y="456"/>
                  <a:pt x="93" y="341"/>
                  <a:pt x="63" y="226"/>
                </a:cubicBezTo>
                <a:cubicBezTo>
                  <a:pt x="46" y="158"/>
                  <a:pt x="28" y="90"/>
                  <a:pt x="9" y="22"/>
                </a:cubicBezTo>
                <a:cubicBezTo>
                  <a:pt x="4" y="1"/>
                  <a:pt x="0" y="0"/>
                  <a:pt x="1" y="19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19" y="273"/>
                  <a:pt x="31" y="487"/>
                  <a:pt x="42" y="702"/>
                </a:cubicBezTo>
                <a:cubicBezTo>
                  <a:pt x="51" y="903"/>
                  <a:pt x="51" y="903"/>
                  <a:pt x="51" y="903"/>
                </a:cubicBezTo>
                <a:cubicBezTo>
                  <a:pt x="52" y="925"/>
                  <a:pt x="71" y="943"/>
                  <a:pt x="93" y="943"/>
                </a:cubicBezTo>
                <a:cubicBezTo>
                  <a:pt x="187" y="943"/>
                  <a:pt x="187" y="943"/>
                  <a:pt x="187" y="943"/>
                </a:cubicBezTo>
                <a:cubicBezTo>
                  <a:pt x="210" y="943"/>
                  <a:pt x="229" y="938"/>
                  <a:pt x="232" y="931"/>
                </a:cubicBezTo>
                <a:cubicBezTo>
                  <a:pt x="234" y="925"/>
                  <a:pt x="231" y="902"/>
                  <a:pt x="226" y="881"/>
                </a:cubicBezTo>
                <a:cubicBezTo>
                  <a:pt x="203" y="783"/>
                  <a:pt x="179" y="684"/>
                  <a:pt x="154" y="586"/>
                </a:cubicBezTo>
                <a:lnTo>
                  <a:pt x="151" y="571"/>
                </a:ln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0" name="Freeform 913"/>
          <p:cNvSpPr>
            <a:spLocks/>
          </p:cNvSpPr>
          <p:nvPr/>
        </p:nvSpPr>
        <p:spPr bwMode="auto">
          <a:xfrm>
            <a:off x="1977031" y="6442650"/>
            <a:ext cx="158750" cy="574675"/>
          </a:xfrm>
          <a:custGeom>
            <a:avLst/>
            <a:gdLst>
              <a:gd name="T0" fmla="*/ 95 w 168"/>
              <a:gd name="T1" fmla="*/ 316 h 604"/>
              <a:gd name="T2" fmla="*/ 84 w 168"/>
              <a:gd name="T3" fmla="*/ 158 h 604"/>
              <a:gd name="T4" fmla="*/ 96 w 168"/>
              <a:gd name="T5" fmla="*/ 27 h 604"/>
              <a:gd name="T6" fmla="*/ 90 w 168"/>
              <a:gd name="T7" fmla="*/ 16 h 604"/>
              <a:gd name="T8" fmla="*/ 78 w 168"/>
              <a:gd name="T9" fmla="*/ 46 h 604"/>
              <a:gd name="T10" fmla="*/ 37 w 168"/>
              <a:gd name="T11" fmla="*/ 172 h 604"/>
              <a:gd name="T12" fmla="*/ 8 w 168"/>
              <a:gd name="T13" fmla="*/ 564 h 604"/>
              <a:gd name="T14" fmla="*/ 51 w 168"/>
              <a:gd name="T15" fmla="*/ 604 h 604"/>
              <a:gd name="T16" fmla="*/ 131 w 168"/>
              <a:gd name="T17" fmla="*/ 604 h 604"/>
              <a:gd name="T18" fmla="*/ 165 w 168"/>
              <a:gd name="T19" fmla="*/ 587 h 604"/>
              <a:gd name="T20" fmla="*/ 159 w 168"/>
              <a:gd name="T21" fmla="*/ 570 h 604"/>
              <a:gd name="T22" fmla="*/ 139 w 168"/>
              <a:gd name="T23" fmla="*/ 510 h 604"/>
              <a:gd name="T24" fmla="*/ 95 w 168"/>
              <a:gd name="T25" fmla="*/ 316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604">
                <a:moveTo>
                  <a:pt x="95" y="316"/>
                </a:moveTo>
                <a:cubicBezTo>
                  <a:pt x="87" y="264"/>
                  <a:pt x="83" y="211"/>
                  <a:pt x="84" y="158"/>
                </a:cubicBezTo>
                <a:cubicBezTo>
                  <a:pt x="84" y="115"/>
                  <a:pt x="88" y="71"/>
                  <a:pt x="96" y="27"/>
                </a:cubicBezTo>
                <a:cubicBezTo>
                  <a:pt x="99" y="5"/>
                  <a:pt x="97" y="0"/>
                  <a:pt x="90" y="16"/>
                </a:cubicBezTo>
                <a:cubicBezTo>
                  <a:pt x="86" y="26"/>
                  <a:pt x="82" y="36"/>
                  <a:pt x="78" y="46"/>
                </a:cubicBezTo>
                <a:cubicBezTo>
                  <a:pt x="61" y="88"/>
                  <a:pt x="48" y="130"/>
                  <a:pt x="37" y="172"/>
                </a:cubicBezTo>
                <a:cubicBezTo>
                  <a:pt x="4" y="303"/>
                  <a:pt x="0" y="435"/>
                  <a:pt x="8" y="564"/>
                </a:cubicBezTo>
                <a:cubicBezTo>
                  <a:pt x="10" y="586"/>
                  <a:pt x="29" y="604"/>
                  <a:pt x="51" y="604"/>
                </a:cubicBezTo>
                <a:cubicBezTo>
                  <a:pt x="131" y="604"/>
                  <a:pt x="131" y="604"/>
                  <a:pt x="131" y="604"/>
                </a:cubicBezTo>
                <a:cubicBezTo>
                  <a:pt x="153" y="604"/>
                  <a:pt x="168" y="596"/>
                  <a:pt x="165" y="587"/>
                </a:cubicBezTo>
                <a:cubicBezTo>
                  <a:pt x="163" y="582"/>
                  <a:pt x="161" y="576"/>
                  <a:pt x="159" y="570"/>
                </a:cubicBezTo>
                <a:cubicBezTo>
                  <a:pt x="152" y="550"/>
                  <a:pt x="146" y="530"/>
                  <a:pt x="139" y="510"/>
                </a:cubicBezTo>
                <a:cubicBezTo>
                  <a:pt x="120" y="446"/>
                  <a:pt x="104" y="382"/>
                  <a:pt x="95" y="316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1" name="Freeform 914"/>
          <p:cNvSpPr>
            <a:spLocks/>
          </p:cNvSpPr>
          <p:nvPr/>
        </p:nvSpPr>
        <p:spPr bwMode="auto">
          <a:xfrm>
            <a:off x="1697631" y="5950525"/>
            <a:ext cx="203200" cy="1066800"/>
          </a:xfrm>
          <a:custGeom>
            <a:avLst/>
            <a:gdLst>
              <a:gd name="T0" fmla="*/ 146 w 214"/>
              <a:gd name="T1" fmla="*/ 21 h 1121"/>
              <a:gd name="T2" fmla="*/ 26 w 214"/>
              <a:gd name="T3" fmla="*/ 696 h 1121"/>
              <a:gd name="T4" fmla="*/ 1 w 214"/>
              <a:gd name="T5" fmla="*/ 1081 h 1121"/>
              <a:gd name="T6" fmla="*/ 40 w 214"/>
              <a:gd name="T7" fmla="*/ 1121 h 1121"/>
              <a:gd name="T8" fmla="*/ 178 w 214"/>
              <a:gd name="T9" fmla="*/ 1121 h 1121"/>
              <a:gd name="T10" fmla="*/ 210 w 214"/>
              <a:gd name="T11" fmla="*/ 1081 h 1121"/>
              <a:gd name="T12" fmla="*/ 149 w 214"/>
              <a:gd name="T13" fmla="*/ 458 h 1121"/>
              <a:gd name="T14" fmla="*/ 153 w 214"/>
              <a:gd name="T15" fmla="*/ 22 h 1121"/>
              <a:gd name="T16" fmla="*/ 146 w 214"/>
              <a:gd name="T17" fmla="*/ 21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4" h="1121">
                <a:moveTo>
                  <a:pt x="146" y="21"/>
                </a:moveTo>
                <a:cubicBezTo>
                  <a:pt x="95" y="252"/>
                  <a:pt x="52" y="473"/>
                  <a:pt x="26" y="696"/>
                </a:cubicBezTo>
                <a:cubicBezTo>
                  <a:pt x="11" y="823"/>
                  <a:pt x="2" y="951"/>
                  <a:pt x="1" y="1081"/>
                </a:cubicBezTo>
                <a:cubicBezTo>
                  <a:pt x="0" y="1103"/>
                  <a:pt x="18" y="1121"/>
                  <a:pt x="40" y="1121"/>
                </a:cubicBezTo>
                <a:cubicBezTo>
                  <a:pt x="178" y="1121"/>
                  <a:pt x="178" y="1121"/>
                  <a:pt x="178" y="1121"/>
                </a:cubicBezTo>
                <a:cubicBezTo>
                  <a:pt x="200" y="1121"/>
                  <a:pt x="214" y="1103"/>
                  <a:pt x="210" y="1081"/>
                </a:cubicBezTo>
                <a:cubicBezTo>
                  <a:pt x="173" y="876"/>
                  <a:pt x="155" y="670"/>
                  <a:pt x="149" y="458"/>
                </a:cubicBezTo>
                <a:cubicBezTo>
                  <a:pt x="146" y="316"/>
                  <a:pt x="148" y="171"/>
                  <a:pt x="153" y="22"/>
                </a:cubicBezTo>
                <a:cubicBezTo>
                  <a:pt x="154" y="0"/>
                  <a:pt x="151" y="0"/>
                  <a:pt x="146" y="21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2" name="Freeform 915"/>
          <p:cNvSpPr>
            <a:spLocks/>
          </p:cNvSpPr>
          <p:nvPr/>
        </p:nvSpPr>
        <p:spPr bwMode="auto">
          <a:xfrm>
            <a:off x="2713631" y="6723637"/>
            <a:ext cx="139700" cy="293688"/>
          </a:xfrm>
          <a:custGeom>
            <a:avLst/>
            <a:gdLst>
              <a:gd name="T0" fmla="*/ 125 w 147"/>
              <a:gd name="T1" fmla="*/ 24 h 309"/>
              <a:gd name="T2" fmla="*/ 88 w 147"/>
              <a:gd name="T3" fmla="*/ 103 h 309"/>
              <a:gd name="T4" fmla="*/ 73 w 147"/>
              <a:gd name="T5" fmla="*/ 136 h 309"/>
              <a:gd name="T6" fmla="*/ 9 w 147"/>
              <a:gd name="T7" fmla="*/ 273 h 309"/>
              <a:gd name="T8" fmla="*/ 32 w 147"/>
              <a:gd name="T9" fmla="*/ 309 h 309"/>
              <a:gd name="T10" fmla="*/ 64 w 147"/>
              <a:gd name="T11" fmla="*/ 309 h 309"/>
              <a:gd name="T12" fmla="*/ 110 w 147"/>
              <a:gd name="T13" fmla="*/ 269 h 309"/>
              <a:gd name="T14" fmla="*/ 128 w 147"/>
              <a:gd name="T15" fmla="*/ 149 h 309"/>
              <a:gd name="T16" fmla="*/ 146 w 147"/>
              <a:gd name="T17" fmla="*/ 22 h 309"/>
              <a:gd name="T18" fmla="*/ 125 w 147"/>
              <a:gd name="T19" fmla="*/ 24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7" h="309">
                <a:moveTo>
                  <a:pt x="125" y="24"/>
                </a:moveTo>
                <a:cubicBezTo>
                  <a:pt x="116" y="46"/>
                  <a:pt x="102" y="75"/>
                  <a:pt x="88" y="103"/>
                </a:cubicBezTo>
                <a:cubicBezTo>
                  <a:pt x="83" y="114"/>
                  <a:pt x="77" y="125"/>
                  <a:pt x="73" y="136"/>
                </a:cubicBezTo>
                <a:cubicBezTo>
                  <a:pt x="51" y="182"/>
                  <a:pt x="30" y="227"/>
                  <a:pt x="9" y="273"/>
                </a:cubicBezTo>
                <a:cubicBezTo>
                  <a:pt x="0" y="293"/>
                  <a:pt x="10" y="309"/>
                  <a:pt x="32" y="309"/>
                </a:cubicBezTo>
                <a:cubicBezTo>
                  <a:pt x="64" y="309"/>
                  <a:pt x="64" y="309"/>
                  <a:pt x="64" y="309"/>
                </a:cubicBezTo>
                <a:cubicBezTo>
                  <a:pt x="86" y="309"/>
                  <a:pt x="107" y="291"/>
                  <a:pt x="110" y="269"/>
                </a:cubicBezTo>
                <a:cubicBezTo>
                  <a:pt x="116" y="229"/>
                  <a:pt x="122" y="189"/>
                  <a:pt x="128" y="149"/>
                </a:cubicBezTo>
                <a:cubicBezTo>
                  <a:pt x="133" y="109"/>
                  <a:pt x="146" y="57"/>
                  <a:pt x="146" y="22"/>
                </a:cubicBezTo>
                <a:cubicBezTo>
                  <a:pt x="147" y="0"/>
                  <a:pt x="134" y="3"/>
                  <a:pt x="125" y="24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3" name="Freeform 916"/>
          <p:cNvSpPr>
            <a:spLocks/>
          </p:cNvSpPr>
          <p:nvPr/>
        </p:nvSpPr>
        <p:spPr bwMode="auto">
          <a:xfrm>
            <a:off x="657818" y="6353750"/>
            <a:ext cx="161925" cy="663575"/>
          </a:xfrm>
          <a:custGeom>
            <a:avLst/>
            <a:gdLst>
              <a:gd name="T0" fmla="*/ 90 w 170"/>
              <a:gd name="T1" fmla="*/ 1 h 697"/>
              <a:gd name="T2" fmla="*/ 90 w 170"/>
              <a:gd name="T3" fmla="*/ 0 h 697"/>
              <a:gd name="T4" fmla="*/ 90 w 170"/>
              <a:gd name="T5" fmla="*/ 0 h 697"/>
              <a:gd name="T6" fmla="*/ 90 w 170"/>
              <a:gd name="T7" fmla="*/ 1 h 697"/>
              <a:gd name="T8" fmla="*/ 77 w 170"/>
              <a:gd name="T9" fmla="*/ 90 h 697"/>
              <a:gd name="T10" fmla="*/ 45 w 170"/>
              <a:gd name="T11" fmla="*/ 319 h 697"/>
              <a:gd name="T12" fmla="*/ 35 w 170"/>
              <a:gd name="T13" fmla="*/ 393 h 697"/>
              <a:gd name="T14" fmla="*/ 14 w 170"/>
              <a:gd name="T15" fmla="*/ 555 h 697"/>
              <a:gd name="T16" fmla="*/ 3 w 170"/>
              <a:gd name="T17" fmla="*/ 657 h 697"/>
              <a:gd name="T18" fmla="*/ 38 w 170"/>
              <a:gd name="T19" fmla="*/ 697 h 697"/>
              <a:gd name="T20" fmla="*/ 132 w 170"/>
              <a:gd name="T21" fmla="*/ 697 h 697"/>
              <a:gd name="T22" fmla="*/ 168 w 170"/>
              <a:gd name="T23" fmla="*/ 670 h 697"/>
              <a:gd name="T24" fmla="*/ 164 w 170"/>
              <a:gd name="T25" fmla="*/ 644 h 697"/>
              <a:gd name="T26" fmla="*/ 110 w 170"/>
              <a:gd name="T27" fmla="*/ 189 h 697"/>
              <a:gd name="T28" fmla="*/ 90 w 170"/>
              <a:gd name="T29" fmla="*/ 1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0" h="697">
                <a:moveTo>
                  <a:pt x="90" y="1"/>
                </a:moveTo>
                <a:cubicBezTo>
                  <a:pt x="90" y="1"/>
                  <a:pt x="90" y="1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1"/>
                  <a:pt x="90" y="1"/>
                  <a:pt x="90" y="1"/>
                </a:cubicBezTo>
                <a:cubicBezTo>
                  <a:pt x="77" y="90"/>
                  <a:pt x="77" y="90"/>
                  <a:pt x="77" y="90"/>
                </a:cubicBezTo>
                <a:cubicBezTo>
                  <a:pt x="66" y="166"/>
                  <a:pt x="55" y="242"/>
                  <a:pt x="45" y="319"/>
                </a:cubicBezTo>
                <a:cubicBezTo>
                  <a:pt x="35" y="393"/>
                  <a:pt x="35" y="393"/>
                  <a:pt x="35" y="393"/>
                </a:cubicBezTo>
                <a:cubicBezTo>
                  <a:pt x="28" y="447"/>
                  <a:pt x="21" y="501"/>
                  <a:pt x="14" y="555"/>
                </a:cubicBezTo>
                <a:cubicBezTo>
                  <a:pt x="10" y="589"/>
                  <a:pt x="6" y="623"/>
                  <a:pt x="3" y="657"/>
                </a:cubicBezTo>
                <a:cubicBezTo>
                  <a:pt x="0" y="679"/>
                  <a:pt x="16" y="697"/>
                  <a:pt x="38" y="697"/>
                </a:cubicBezTo>
                <a:cubicBezTo>
                  <a:pt x="132" y="697"/>
                  <a:pt x="132" y="697"/>
                  <a:pt x="132" y="697"/>
                </a:cubicBezTo>
                <a:cubicBezTo>
                  <a:pt x="154" y="697"/>
                  <a:pt x="170" y="685"/>
                  <a:pt x="168" y="670"/>
                </a:cubicBezTo>
                <a:cubicBezTo>
                  <a:pt x="164" y="644"/>
                  <a:pt x="164" y="644"/>
                  <a:pt x="164" y="644"/>
                </a:cubicBezTo>
                <a:cubicBezTo>
                  <a:pt x="143" y="493"/>
                  <a:pt x="126" y="341"/>
                  <a:pt x="110" y="189"/>
                </a:cubicBezTo>
                <a:lnTo>
                  <a:pt x="90" y="1"/>
                </a:ln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4" name="Freeform 917"/>
          <p:cNvSpPr>
            <a:spLocks/>
          </p:cNvSpPr>
          <p:nvPr/>
        </p:nvSpPr>
        <p:spPr bwMode="auto">
          <a:xfrm>
            <a:off x="2269131" y="6493450"/>
            <a:ext cx="152400" cy="523875"/>
          </a:xfrm>
          <a:custGeom>
            <a:avLst/>
            <a:gdLst>
              <a:gd name="T0" fmla="*/ 84 w 160"/>
              <a:gd name="T1" fmla="*/ 22 h 550"/>
              <a:gd name="T2" fmla="*/ 64 w 160"/>
              <a:gd name="T3" fmla="*/ 193 h 550"/>
              <a:gd name="T4" fmla="*/ 19 w 160"/>
              <a:gd name="T5" fmla="*/ 442 h 550"/>
              <a:gd name="T6" fmla="*/ 4 w 160"/>
              <a:gd name="T7" fmla="*/ 511 h 550"/>
              <a:gd name="T8" fmla="*/ 36 w 160"/>
              <a:gd name="T9" fmla="*/ 550 h 550"/>
              <a:gd name="T10" fmla="*/ 121 w 160"/>
              <a:gd name="T11" fmla="*/ 550 h 550"/>
              <a:gd name="T12" fmla="*/ 158 w 160"/>
              <a:gd name="T13" fmla="*/ 510 h 550"/>
              <a:gd name="T14" fmla="*/ 156 w 160"/>
              <a:gd name="T15" fmla="*/ 471 h 550"/>
              <a:gd name="T16" fmla="*/ 96 w 160"/>
              <a:gd name="T17" fmla="*/ 21 h 550"/>
              <a:gd name="T18" fmla="*/ 84 w 160"/>
              <a:gd name="T19" fmla="*/ 22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550">
                <a:moveTo>
                  <a:pt x="84" y="22"/>
                </a:moveTo>
                <a:cubicBezTo>
                  <a:pt x="79" y="79"/>
                  <a:pt x="72" y="136"/>
                  <a:pt x="64" y="193"/>
                </a:cubicBezTo>
                <a:cubicBezTo>
                  <a:pt x="52" y="276"/>
                  <a:pt x="37" y="359"/>
                  <a:pt x="19" y="442"/>
                </a:cubicBezTo>
                <a:cubicBezTo>
                  <a:pt x="14" y="465"/>
                  <a:pt x="10" y="488"/>
                  <a:pt x="4" y="511"/>
                </a:cubicBezTo>
                <a:cubicBezTo>
                  <a:pt x="0" y="532"/>
                  <a:pt x="14" y="550"/>
                  <a:pt x="36" y="550"/>
                </a:cubicBezTo>
                <a:cubicBezTo>
                  <a:pt x="121" y="550"/>
                  <a:pt x="121" y="550"/>
                  <a:pt x="121" y="550"/>
                </a:cubicBezTo>
                <a:cubicBezTo>
                  <a:pt x="143" y="550"/>
                  <a:pt x="160" y="532"/>
                  <a:pt x="158" y="510"/>
                </a:cubicBezTo>
                <a:cubicBezTo>
                  <a:pt x="157" y="497"/>
                  <a:pt x="157" y="484"/>
                  <a:pt x="156" y="471"/>
                </a:cubicBezTo>
                <a:cubicBezTo>
                  <a:pt x="144" y="319"/>
                  <a:pt x="126" y="169"/>
                  <a:pt x="96" y="21"/>
                </a:cubicBezTo>
                <a:cubicBezTo>
                  <a:pt x="92" y="0"/>
                  <a:pt x="86" y="0"/>
                  <a:pt x="84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5" name="Freeform 918"/>
          <p:cNvSpPr>
            <a:spLocks/>
          </p:cNvSpPr>
          <p:nvPr/>
        </p:nvSpPr>
        <p:spPr bwMode="auto">
          <a:xfrm>
            <a:off x="3489918" y="6241037"/>
            <a:ext cx="198438" cy="776288"/>
          </a:xfrm>
          <a:custGeom>
            <a:avLst/>
            <a:gdLst>
              <a:gd name="T0" fmla="*/ 152 w 208"/>
              <a:gd name="T1" fmla="*/ 101 h 816"/>
              <a:gd name="T2" fmla="*/ 139 w 208"/>
              <a:gd name="T3" fmla="*/ 22 h 816"/>
              <a:gd name="T4" fmla="*/ 131 w 208"/>
              <a:gd name="T5" fmla="*/ 22 h 816"/>
              <a:gd name="T6" fmla="*/ 124 w 208"/>
              <a:gd name="T7" fmla="*/ 341 h 816"/>
              <a:gd name="T8" fmla="*/ 95 w 208"/>
              <a:gd name="T9" fmla="*/ 521 h 816"/>
              <a:gd name="T10" fmla="*/ 83 w 208"/>
              <a:gd name="T11" fmla="*/ 561 h 816"/>
              <a:gd name="T12" fmla="*/ 53 w 208"/>
              <a:gd name="T13" fmla="*/ 649 h 816"/>
              <a:gd name="T14" fmla="*/ 7 w 208"/>
              <a:gd name="T15" fmla="*/ 793 h 816"/>
              <a:gd name="T16" fmla="*/ 3 w 208"/>
              <a:gd name="T17" fmla="*/ 804 h 816"/>
              <a:gd name="T18" fmla="*/ 38 w 208"/>
              <a:gd name="T19" fmla="*/ 816 h 816"/>
              <a:gd name="T20" fmla="*/ 126 w 208"/>
              <a:gd name="T21" fmla="*/ 816 h 816"/>
              <a:gd name="T22" fmla="*/ 172 w 208"/>
              <a:gd name="T23" fmla="*/ 776 h 816"/>
              <a:gd name="T24" fmla="*/ 197 w 208"/>
              <a:gd name="T25" fmla="*/ 579 h 816"/>
              <a:gd name="T26" fmla="*/ 196 w 208"/>
              <a:gd name="T27" fmla="*/ 357 h 816"/>
              <a:gd name="T28" fmla="*/ 152 w 208"/>
              <a:gd name="T29" fmla="*/ 101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8" h="816">
                <a:moveTo>
                  <a:pt x="152" y="101"/>
                </a:moveTo>
                <a:cubicBezTo>
                  <a:pt x="147" y="75"/>
                  <a:pt x="143" y="49"/>
                  <a:pt x="139" y="22"/>
                </a:cubicBezTo>
                <a:cubicBezTo>
                  <a:pt x="136" y="0"/>
                  <a:pt x="132" y="0"/>
                  <a:pt x="131" y="22"/>
                </a:cubicBezTo>
                <a:cubicBezTo>
                  <a:pt x="127" y="133"/>
                  <a:pt x="131" y="238"/>
                  <a:pt x="124" y="341"/>
                </a:cubicBezTo>
                <a:cubicBezTo>
                  <a:pt x="120" y="402"/>
                  <a:pt x="112" y="461"/>
                  <a:pt x="95" y="521"/>
                </a:cubicBezTo>
                <a:cubicBezTo>
                  <a:pt x="92" y="534"/>
                  <a:pt x="88" y="548"/>
                  <a:pt x="83" y="561"/>
                </a:cubicBezTo>
                <a:cubicBezTo>
                  <a:pt x="72" y="590"/>
                  <a:pt x="63" y="620"/>
                  <a:pt x="53" y="649"/>
                </a:cubicBezTo>
                <a:cubicBezTo>
                  <a:pt x="38" y="697"/>
                  <a:pt x="23" y="746"/>
                  <a:pt x="7" y="793"/>
                </a:cubicBezTo>
                <a:cubicBezTo>
                  <a:pt x="5" y="797"/>
                  <a:pt x="4" y="800"/>
                  <a:pt x="3" y="804"/>
                </a:cubicBezTo>
                <a:cubicBezTo>
                  <a:pt x="0" y="811"/>
                  <a:pt x="16" y="816"/>
                  <a:pt x="38" y="816"/>
                </a:cubicBezTo>
                <a:cubicBezTo>
                  <a:pt x="126" y="816"/>
                  <a:pt x="126" y="816"/>
                  <a:pt x="126" y="816"/>
                </a:cubicBezTo>
                <a:cubicBezTo>
                  <a:pt x="148" y="816"/>
                  <a:pt x="169" y="798"/>
                  <a:pt x="172" y="776"/>
                </a:cubicBezTo>
                <a:cubicBezTo>
                  <a:pt x="182" y="710"/>
                  <a:pt x="189" y="644"/>
                  <a:pt x="197" y="579"/>
                </a:cubicBezTo>
                <a:cubicBezTo>
                  <a:pt x="208" y="504"/>
                  <a:pt x="205" y="430"/>
                  <a:pt x="196" y="357"/>
                </a:cubicBezTo>
                <a:cubicBezTo>
                  <a:pt x="186" y="272"/>
                  <a:pt x="168" y="188"/>
                  <a:pt x="152" y="10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6" name="Freeform 919"/>
          <p:cNvSpPr>
            <a:spLocks/>
          </p:cNvSpPr>
          <p:nvPr/>
        </p:nvSpPr>
        <p:spPr bwMode="auto">
          <a:xfrm>
            <a:off x="3000968" y="6196587"/>
            <a:ext cx="200025" cy="820738"/>
          </a:xfrm>
          <a:custGeom>
            <a:avLst/>
            <a:gdLst>
              <a:gd name="T0" fmla="*/ 100 w 211"/>
              <a:gd name="T1" fmla="*/ 491 h 863"/>
              <a:gd name="T2" fmla="*/ 42 w 211"/>
              <a:gd name="T3" fmla="*/ 191 h 863"/>
              <a:gd name="T4" fmla="*/ 24 w 211"/>
              <a:gd name="T5" fmla="*/ 22 h 863"/>
              <a:gd name="T6" fmla="*/ 17 w 211"/>
              <a:gd name="T7" fmla="*/ 22 h 863"/>
              <a:gd name="T8" fmla="*/ 10 w 211"/>
              <a:gd name="T9" fmla="*/ 89 h 863"/>
              <a:gd name="T10" fmla="*/ 1 w 211"/>
              <a:gd name="T11" fmla="*/ 351 h 863"/>
              <a:gd name="T12" fmla="*/ 4 w 211"/>
              <a:gd name="T13" fmla="*/ 465 h 863"/>
              <a:gd name="T14" fmla="*/ 10 w 211"/>
              <a:gd name="T15" fmla="*/ 607 h 863"/>
              <a:gd name="T16" fmla="*/ 41 w 211"/>
              <a:gd name="T17" fmla="*/ 823 h 863"/>
              <a:gd name="T18" fmla="*/ 88 w 211"/>
              <a:gd name="T19" fmla="*/ 863 h 863"/>
              <a:gd name="T20" fmla="*/ 178 w 211"/>
              <a:gd name="T21" fmla="*/ 863 h 863"/>
              <a:gd name="T22" fmla="*/ 203 w 211"/>
              <a:gd name="T23" fmla="*/ 825 h 863"/>
              <a:gd name="T24" fmla="*/ 127 w 211"/>
              <a:gd name="T25" fmla="*/ 606 h 863"/>
              <a:gd name="T26" fmla="*/ 100 w 211"/>
              <a:gd name="T27" fmla="*/ 491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1" h="863">
                <a:moveTo>
                  <a:pt x="100" y="491"/>
                </a:moveTo>
                <a:cubicBezTo>
                  <a:pt x="78" y="392"/>
                  <a:pt x="57" y="292"/>
                  <a:pt x="42" y="191"/>
                </a:cubicBezTo>
                <a:cubicBezTo>
                  <a:pt x="34" y="135"/>
                  <a:pt x="28" y="79"/>
                  <a:pt x="24" y="22"/>
                </a:cubicBezTo>
                <a:cubicBezTo>
                  <a:pt x="23" y="0"/>
                  <a:pt x="19" y="0"/>
                  <a:pt x="17" y="22"/>
                </a:cubicBezTo>
                <a:cubicBezTo>
                  <a:pt x="14" y="44"/>
                  <a:pt x="12" y="67"/>
                  <a:pt x="10" y="89"/>
                </a:cubicBezTo>
                <a:cubicBezTo>
                  <a:pt x="2" y="177"/>
                  <a:pt x="0" y="264"/>
                  <a:pt x="1" y="351"/>
                </a:cubicBezTo>
                <a:cubicBezTo>
                  <a:pt x="2" y="389"/>
                  <a:pt x="3" y="427"/>
                  <a:pt x="4" y="465"/>
                </a:cubicBezTo>
                <a:cubicBezTo>
                  <a:pt x="5" y="512"/>
                  <a:pt x="8" y="560"/>
                  <a:pt x="10" y="607"/>
                </a:cubicBezTo>
                <a:cubicBezTo>
                  <a:pt x="18" y="684"/>
                  <a:pt x="28" y="754"/>
                  <a:pt x="41" y="823"/>
                </a:cubicBezTo>
                <a:cubicBezTo>
                  <a:pt x="45" y="845"/>
                  <a:pt x="66" y="863"/>
                  <a:pt x="88" y="863"/>
                </a:cubicBezTo>
                <a:cubicBezTo>
                  <a:pt x="178" y="863"/>
                  <a:pt x="178" y="863"/>
                  <a:pt x="178" y="863"/>
                </a:cubicBezTo>
                <a:cubicBezTo>
                  <a:pt x="200" y="863"/>
                  <a:pt x="211" y="846"/>
                  <a:pt x="203" y="825"/>
                </a:cubicBezTo>
                <a:cubicBezTo>
                  <a:pt x="175" y="752"/>
                  <a:pt x="150" y="679"/>
                  <a:pt x="127" y="606"/>
                </a:cubicBezTo>
                <a:cubicBezTo>
                  <a:pt x="118" y="567"/>
                  <a:pt x="109" y="529"/>
                  <a:pt x="100" y="49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7" name="Freeform 837"/>
          <p:cNvSpPr>
            <a:spLocks/>
          </p:cNvSpPr>
          <p:nvPr/>
        </p:nvSpPr>
        <p:spPr bwMode="auto">
          <a:xfrm>
            <a:off x="5995627" y="6118800"/>
            <a:ext cx="196850" cy="898525"/>
          </a:xfrm>
          <a:custGeom>
            <a:avLst/>
            <a:gdLst>
              <a:gd name="T0" fmla="*/ 184 w 206"/>
              <a:gd name="T1" fmla="*/ 507 h 945"/>
              <a:gd name="T2" fmla="*/ 13 w 206"/>
              <a:gd name="T3" fmla="*/ 19 h 945"/>
              <a:gd name="T4" fmla="*/ 7 w 206"/>
              <a:gd name="T5" fmla="*/ 22 h 945"/>
              <a:gd name="T6" fmla="*/ 101 w 206"/>
              <a:gd name="T7" fmla="*/ 662 h 945"/>
              <a:gd name="T8" fmla="*/ 94 w 206"/>
              <a:gd name="T9" fmla="*/ 905 h 945"/>
              <a:gd name="T10" fmla="*/ 131 w 206"/>
              <a:gd name="T11" fmla="*/ 945 h 945"/>
              <a:gd name="T12" fmla="*/ 167 w 206"/>
              <a:gd name="T13" fmla="*/ 945 h 945"/>
              <a:gd name="T14" fmla="*/ 206 w 206"/>
              <a:gd name="T15" fmla="*/ 905 h 945"/>
              <a:gd name="T16" fmla="*/ 200 w 206"/>
              <a:gd name="T17" fmla="*/ 658 h 945"/>
              <a:gd name="T18" fmla="*/ 196 w 206"/>
              <a:gd name="T19" fmla="*/ 586 h 945"/>
              <a:gd name="T20" fmla="*/ 184 w 206"/>
              <a:gd name="T21" fmla="*/ 507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6" h="945">
                <a:moveTo>
                  <a:pt x="184" y="507"/>
                </a:moveTo>
                <a:cubicBezTo>
                  <a:pt x="145" y="337"/>
                  <a:pt x="96" y="166"/>
                  <a:pt x="13" y="19"/>
                </a:cubicBezTo>
                <a:cubicBezTo>
                  <a:pt x="2" y="0"/>
                  <a:pt x="0" y="1"/>
                  <a:pt x="7" y="22"/>
                </a:cubicBezTo>
                <a:cubicBezTo>
                  <a:pt x="78" y="218"/>
                  <a:pt x="91" y="446"/>
                  <a:pt x="101" y="662"/>
                </a:cubicBezTo>
                <a:cubicBezTo>
                  <a:pt x="105" y="742"/>
                  <a:pt x="101" y="823"/>
                  <a:pt x="94" y="905"/>
                </a:cubicBezTo>
                <a:cubicBezTo>
                  <a:pt x="92" y="927"/>
                  <a:pt x="109" y="945"/>
                  <a:pt x="131" y="945"/>
                </a:cubicBezTo>
                <a:cubicBezTo>
                  <a:pt x="167" y="945"/>
                  <a:pt x="167" y="945"/>
                  <a:pt x="167" y="945"/>
                </a:cubicBezTo>
                <a:cubicBezTo>
                  <a:pt x="189" y="945"/>
                  <a:pt x="206" y="927"/>
                  <a:pt x="206" y="905"/>
                </a:cubicBezTo>
                <a:cubicBezTo>
                  <a:pt x="204" y="822"/>
                  <a:pt x="203" y="740"/>
                  <a:pt x="200" y="658"/>
                </a:cubicBezTo>
                <a:cubicBezTo>
                  <a:pt x="199" y="634"/>
                  <a:pt x="198" y="610"/>
                  <a:pt x="196" y="586"/>
                </a:cubicBezTo>
                <a:cubicBezTo>
                  <a:pt x="195" y="564"/>
                  <a:pt x="189" y="528"/>
                  <a:pt x="184" y="507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8" name="Freeform 838"/>
          <p:cNvSpPr>
            <a:spLocks/>
          </p:cNvSpPr>
          <p:nvPr/>
        </p:nvSpPr>
        <p:spPr bwMode="auto">
          <a:xfrm>
            <a:off x="6378215" y="6199762"/>
            <a:ext cx="95250" cy="817563"/>
          </a:xfrm>
          <a:custGeom>
            <a:avLst/>
            <a:gdLst>
              <a:gd name="T0" fmla="*/ 45 w 100"/>
              <a:gd name="T1" fmla="*/ 22 h 860"/>
              <a:gd name="T2" fmla="*/ 37 w 100"/>
              <a:gd name="T3" fmla="*/ 23 h 860"/>
              <a:gd name="T4" fmla="*/ 10 w 100"/>
              <a:gd name="T5" fmla="*/ 159 h 860"/>
              <a:gd name="T6" fmla="*/ 0 w 100"/>
              <a:gd name="T7" fmla="*/ 237 h 860"/>
              <a:gd name="T8" fmla="*/ 60 w 100"/>
              <a:gd name="T9" fmla="*/ 820 h 860"/>
              <a:gd name="T10" fmla="*/ 86 w 100"/>
              <a:gd name="T11" fmla="*/ 860 h 860"/>
              <a:gd name="T12" fmla="*/ 96 w 100"/>
              <a:gd name="T13" fmla="*/ 821 h 860"/>
              <a:gd name="T14" fmla="*/ 55 w 100"/>
              <a:gd name="T15" fmla="*/ 636 h 860"/>
              <a:gd name="T16" fmla="*/ 33 w 100"/>
              <a:gd name="T17" fmla="*/ 300 h 860"/>
              <a:gd name="T18" fmla="*/ 45 w 100"/>
              <a:gd name="T19" fmla="*/ 22 h 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" h="860">
                <a:moveTo>
                  <a:pt x="45" y="22"/>
                </a:moveTo>
                <a:cubicBezTo>
                  <a:pt x="42" y="0"/>
                  <a:pt x="38" y="1"/>
                  <a:pt x="37" y="23"/>
                </a:cubicBezTo>
                <a:cubicBezTo>
                  <a:pt x="34" y="65"/>
                  <a:pt x="23" y="111"/>
                  <a:pt x="10" y="159"/>
                </a:cubicBezTo>
                <a:cubicBezTo>
                  <a:pt x="4" y="180"/>
                  <a:pt x="0" y="215"/>
                  <a:pt x="0" y="237"/>
                </a:cubicBezTo>
                <a:cubicBezTo>
                  <a:pt x="7" y="435"/>
                  <a:pt x="25" y="628"/>
                  <a:pt x="60" y="820"/>
                </a:cubicBezTo>
                <a:cubicBezTo>
                  <a:pt x="64" y="842"/>
                  <a:pt x="76" y="860"/>
                  <a:pt x="86" y="860"/>
                </a:cubicBezTo>
                <a:cubicBezTo>
                  <a:pt x="96" y="860"/>
                  <a:pt x="100" y="842"/>
                  <a:pt x="96" y="821"/>
                </a:cubicBezTo>
                <a:cubicBezTo>
                  <a:pt x="55" y="636"/>
                  <a:pt x="55" y="636"/>
                  <a:pt x="55" y="636"/>
                </a:cubicBezTo>
                <a:cubicBezTo>
                  <a:pt x="30" y="526"/>
                  <a:pt x="29" y="412"/>
                  <a:pt x="33" y="300"/>
                </a:cubicBezTo>
                <a:cubicBezTo>
                  <a:pt x="37" y="201"/>
                  <a:pt x="56" y="105"/>
                  <a:pt x="45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9" name="Freeform 839"/>
          <p:cNvSpPr>
            <a:spLocks/>
          </p:cNvSpPr>
          <p:nvPr/>
        </p:nvSpPr>
        <p:spPr bwMode="auto">
          <a:xfrm>
            <a:off x="5687652" y="6110862"/>
            <a:ext cx="195263" cy="906463"/>
          </a:xfrm>
          <a:custGeom>
            <a:avLst/>
            <a:gdLst>
              <a:gd name="T0" fmla="*/ 7 w 205"/>
              <a:gd name="T1" fmla="*/ 21 h 952"/>
              <a:gd name="T2" fmla="*/ 1 w 205"/>
              <a:gd name="T3" fmla="*/ 22 h 952"/>
              <a:gd name="T4" fmla="*/ 62 w 205"/>
              <a:gd name="T5" fmla="*/ 676 h 952"/>
              <a:gd name="T6" fmla="*/ 63 w 205"/>
              <a:gd name="T7" fmla="*/ 912 h 952"/>
              <a:gd name="T8" fmla="*/ 103 w 205"/>
              <a:gd name="T9" fmla="*/ 952 h 952"/>
              <a:gd name="T10" fmla="*/ 156 w 205"/>
              <a:gd name="T11" fmla="*/ 952 h 952"/>
              <a:gd name="T12" fmla="*/ 200 w 205"/>
              <a:gd name="T13" fmla="*/ 912 h 952"/>
              <a:gd name="T14" fmla="*/ 204 w 205"/>
              <a:gd name="T15" fmla="*/ 866 h 952"/>
              <a:gd name="T16" fmla="*/ 200 w 205"/>
              <a:gd name="T17" fmla="*/ 786 h 952"/>
              <a:gd name="T18" fmla="*/ 180 w 205"/>
              <a:gd name="T19" fmla="*/ 676 h 952"/>
              <a:gd name="T20" fmla="*/ 7 w 205"/>
              <a:gd name="T21" fmla="*/ 21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5" h="952">
                <a:moveTo>
                  <a:pt x="7" y="21"/>
                </a:moveTo>
                <a:cubicBezTo>
                  <a:pt x="2" y="0"/>
                  <a:pt x="0" y="0"/>
                  <a:pt x="1" y="22"/>
                </a:cubicBezTo>
                <a:cubicBezTo>
                  <a:pt x="13" y="247"/>
                  <a:pt x="56" y="463"/>
                  <a:pt x="62" y="676"/>
                </a:cubicBezTo>
                <a:cubicBezTo>
                  <a:pt x="65" y="753"/>
                  <a:pt x="63" y="832"/>
                  <a:pt x="63" y="912"/>
                </a:cubicBezTo>
                <a:cubicBezTo>
                  <a:pt x="63" y="934"/>
                  <a:pt x="81" y="952"/>
                  <a:pt x="103" y="952"/>
                </a:cubicBezTo>
                <a:cubicBezTo>
                  <a:pt x="156" y="952"/>
                  <a:pt x="156" y="952"/>
                  <a:pt x="156" y="952"/>
                </a:cubicBezTo>
                <a:cubicBezTo>
                  <a:pt x="178" y="952"/>
                  <a:pt x="198" y="934"/>
                  <a:pt x="200" y="912"/>
                </a:cubicBezTo>
                <a:cubicBezTo>
                  <a:pt x="201" y="897"/>
                  <a:pt x="203" y="881"/>
                  <a:pt x="204" y="866"/>
                </a:cubicBezTo>
                <a:cubicBezTo>
                  <a:pt x="205" y="844"/>
                  <a:pt x="203" y="808"/>
                  <a:pt x="200" y="786"/>
                </a:cubicBezTo>
                <a:cubicBezTo>
                  <a:pt x="194" y="750"/>
                  <a:pt x="187" y="713"/>
                  <a:pt x="180" y="676"/>
                </a:cubicBezTo>
                <a:cubicBezTo>
                  <a:pt x="136" y="457"/>
                  <a:pt x="57" y="246"/>
                  <a:pt x="7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0" name="Freeform 840"/>
          <p:cNvSpPr>
            <a:spLocks/>
          </p:cNvSpPr>
          <p:nvPr/>
        </p:nvSpPr>
        <p:spPr bwMode="auto">
          <a:xfrm>
            <a:off x="6587765" y="6061650"/>
            <a:ext cx="168275" cy="849313"/>
          </a:xfrm>
          <a:custGeom>
            <a:avLst/>
            <a:gdLst>
              <a:gd name="T0" fmla="*/ 16 w 177"/>
              <a:gd name="T1" fmla="*/ 676 h 893"/>
              <a:gd name="T2" fmla="*/ 24 w 177"/>
              <a:gd name="T3" fmla="*/ 755 h 893"/>
              <a:gd name="T4" fmla="*/ 51 w 177"/>
              <a:gd name="T5" fmla="*/ 871 h 893"/>
              <a:gd name="T6" fmla="*/ 75 w 177"/>
              <a:gd name="T7" fmla="*/ 872 h 893"/>
              <a:gd name="T8" fmla="*/ 96 w 177"/>
              <a:gd name="T9" fmla="*/ 803 h 893"/>
              <a:gd name="T10" fmla="*/ 117 w 177"/>
              <a:gd name="T11" fmla="*/ 712 h 893"/>
              <a:gd name="T12" fmla="*/ 115 w 177"/>
              <a:gd name="T13" fmla="*/ 634 h 893"/>
              <a:gd name="T14" fmla="*/ 60 w 177"/>
              <a:gd name="T15" fmla="*/ 374 h 893"/>
              <a:gd name="T16" fmla="*/ 163 w 177"/>
              <a:gd name="T17" fmla="*/ 18 h 893"/>
              <a:gd name="T18" fmla="*/ 160 w 177"/>
              <a:gd name="T19" fmla="*/ 15 h 893"/>
              <a:gd name="T20" fmla="*/ 2 w 177"/>
              <a:gd name="T21" fmla="*/ 371 h 893"/>
              <a:gd name="T22" fmla="*/ 1 w 177"/>
              <a:gd name="T23" fmla="*/ 408 h 893"/>
              <a:gd name="T24" fmla="*/ 13 w 177"/>
              <a:gd name="T25" fmla="*/ 416 h 893"/>
              <a:gd name="T26" fmla="*/ 19 w 177"/>
              <a:gd name="T27" fmla="*/ 427 h 893"/>
              <a:gd name="T28" fmla="*/ 7 w 177"/>
              <a:gd name="T29" fmla="*/ 558 h 893"/>
              <a:gd name="T30" fmla="*/ 16 w 177"/>
              <a:gd name="T31" fmla="*/ 676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7" h="893">
                <a:moveTo>
                  <a:pt x="16" y="676"/>
                </a:moveTo>
                <a:cubicBezTo>
                  <a:pt x="17" y="698"/>
                  <a:pt x="20" y="734"/>
                  <a:pt x="24" y="755"/>
                </a:cubicBezTo>
                <a:cubicBezTo>
                  <a:pt x="31" y="794"/>
                  <a:pt x="41" y="833"/>
                  <a:pt x="51" y="871"/>
                </a:cubicBezTo>
                <a:cubicBezTo>
                  <a:pt x="57" y="893"/>
                  <a:pt x="68" y="893"/>
                  <a:pt x="75" y="872"/>
                </a:cubicBezTo>
                <a:cubicBezTo>
                  <a:pt x="82" y="849"/>
                  <a:pt x="89" y="826"/>
                  <a:pt x="96" y="803"/>
                </a:cubicBezTo>
                <a:cubicBezTo>
                  <a:pt x="104" y="773"/>
                  <a:pt x="111" y="743"/>
                  <a:pt x="117" y="712"/>
                </a:cubicBezTo>
                <a:cubicBezTo>
                  <a:pt x="121" y="691"/>
                  <a:pt x="120" y="656"/>
                  <a:pt x="115" y="634"/>
                </a:cubicBezTo>
                <a:cubicBezTo>
                  <a:pt x="94" y="549"/>
                  <a:pt x="69" y="464"/>
                  <a:pt x="60" y="374"/>
                </a:cubicBezTo>
                <a:cubicBezTo>
                  <a:pt x="49" y="263"/>
                  <a:pt x="61" y="134"/>
                  <a:pt x="163" y="18"/>
                </a:cubicBezTo>
                <a:cubicBezTo>
                  <a:pt x="177" y="1"/>
                  <a:pt x="176" y="0"/>
                  <a:pt x="160" y="15"/>
                </a:cubicBezTo>
                <a:cubicBezTo>
                  <a:pt x="42" y="125"/>
                  <a:pt x="8" y="257"/>
                  <a:pt x="2" y="371"/>
                </a:cubicBezTo>
                <a:cubicBezTo>
                  <a:pt x="1" y="384"/>
                  <a:pt x="1" y="396"/>
                  <a:pt x="1" y="408"/>
                </a:cubicBezTo>
                <a:cubicBezTo>
                  <a:pt x="0" y="429"/>
                  <a:pt x="6" y="432"/>
                  <a:pt x="13" y="416"/>
                </a:cubicBezTo>
                <a:cubicBezTo>
                  <a:pt x="20" y="400"/>
                  <a:pt x="22" y="405"/>
                  <a:pt x="19" y="427"/>
                </a:cubicBezTo>
                <a:cubicBezTo>
                  <a:pt x="11" y="471"/>
                  <a:pt x="7" y="515"/>
                  <a:pt x="7" y="558"/>
                </a:cubicBezTo>
                <a:cubicBezTo>
                  <a:pt x="10" y="598"/>
                  <a:pt x="14" y="637"/>
                  <a:pt x="16" y="67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1" name="Freeform 841"/>
          <p:cNvSpPr>
            <a:spLocks/>
          </p:cNvSpPr>
          <p:nvPr/>
        </p:nvSpPr>
        <p:spPr bwMode="auto">
          <a:xfrm>
            <a:off x="6954477" y="6056887"/>
            <a:ext cx="115888" cy="960438"/>
          </a:xfrm>
          <a:custGeom>
            <a:avLst/>
            <a:gdLst>
              <a:gd name="T0" fmla="*/ 93 w 122"/>
              <a:gd name="T1" fmla="*/ 857 h 1010"/>
              <a:gd name="T2" fmla="*/ 81 w 122"/>
              <a:gd name="T3" fmla="*/ 341 h 1010"/>
              <a:gd name="T4" fmla="*/ 120 w 122"/>
              <a:gd name="T5" fmla="*/ 22 h 1010"/>
              <a:gd name="T6" fmla="*/ 114 w 122"/>
              <a:gd name="T7" fmla="*/ 22 h 1010"/>
              <a:gd name="T8" fmla="*/ 22 w 122"/>
              <a:gd name="T9" fmla="*/ 353 h 1010"/>
              <a:gd name="T10" fmla="*/ 2 w 122"/>
              <a:gd name="T11" fmla="*/ 521 h 1010"/>
              <a:gd name="T12" fmla="*/ 2 w 122"/>
              <a:gd name="T13" fmla="*/ 601 h 1010"/>
              <a:gd name="T14" fmla="*/ 33 w 122"/>
              <a:gd name="T15" fmla="*/ 970 h 1010"/>
              <a:gd name="T16" fmla="*/ 56 w 122"/>
              <a:gd name="T17" fmla="*/ 1010 h 1010"/>
              <a:gd name="T18" fmla="*/ 88 w 122"/>
              <a:gd name="T19" fmla="*/ 972 h 1010"/>
              <a:gd name="T20" fmla="*/ 88 w 122"/>
              <a:gd name="T21" fmla="*/ 972 h 1010"/>
              <a:gd name="T22" fmla="*/ 100 w 122"/>
              <a:gd name="T23" fmla="*/ 915 h 1010"/>
              <a:gd name="T24" fmla="*/ 93 w 122"/>
              <a:gd name="T25" fmla="*/ 857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" h="1010">
                <a:moveTo>
                  <a:pt x="93" y="857"/>
                </a:moveTo>
                <a:cubicBezTo>
                  <a:pt x="65" y="687"/>
                  <a:pt x="55" y="514"/>
                  <a:pt x="81" y="341"/>
                </a:cubicBezTo>
                <a:cubicBezTo>
                  <a:pt x="89" y="228"/>
                  <a:pt x="112" y="125"/>
                  <a:pt x="120" y="22"/>
                </a:cubicBezTo>
                <a:cubicBezTo>
                  <a:pt x="122" y="0"/>
                  <a:pt x="119" y="0"/>
                  <a:pt x="114" y="22"/>
                </a:cubicBezTo>
                <a:cubicBezTo>
                  <a:pt x="88" y="128"/>
                  <a:pt x="46" y="229"/>
                  <a:pt x="22" y="353"/>
                </a:cubicBezTo>
                <a:cubicBezTo>
                  <a:pt x="12" y="410"/>
                  <a:pt x="6" y="466"/>
                  <a:pt x="2" y="521"/>
                </a:cubicBezTo>
                <a:cubicBezTo>
                  <a:pt x="0" y="543"/>
                  <a:pt x="0" y="579"/>
                  <a:pt x="2" y="601"/>
                </a:cubicBezTo>
                <a:cubicBezTo>
                  <a:pt x="13" y="724"/>
                  <a:pt x="25" y="846"/>
                  <a:pt x="33" y="970"/>
                </a:cubicBezTo>
                <a:cubicBezTo>
                  <a:pt x="35" y="992"/>
                  <a:pt x="45" y="1010"/>
                  <a:pt x="56" y="1010"/>
                </a:cubicBezTo>
                <a:cubicBezTo>
                  <a:pt x="67" y="1010"/>
                  <a:pt x="81" y="993"/>
                  <a:pt x="88" y="972"/>
                </a:cubicBezTo>
                <a:cubicBezTo>
                  <a:pt x="88" y="972"/>
                  <a:pt x="88" y="972"/>
                  <a:pt x="88" y="972"/>
                </a:cubicBezTo>
                <a:cubicBezTo>
                  <a:pt x="95" y="951"/>
                  <a:pt x="101" y="925"/>
                  <a:pt x="100" y="915"/>
                </a:cubicBezTo>
                <a:cubicBezTo>
                  <a:pt x="100" y="905"/>
                  <a:pt x="97" y="879"/>
                  <a:pt x="93" y="857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2" name="Freeform 842"/>
          <p:cNvSpPr>
            <a:spLocks/>
          </p:cNvSpPr>
          <p:nvPr/>
        </p:nvSpPr>
        <p:spPr bwMode="auto">
          <a:xfrm>
            <a:off x="7241815" y="6269612"/>
            <a:ext cx="93663" cy="747713"/>
          </a:xfrm>
          <a:custGeom>
            <a:avLst/>
            <a:gdLst>
              <a:gd name="T0" fmla="*/ 96 w 97"/>
              <a:gd name="T1" fmla="*/ 546 h 786"/>
              <a:gd name="T2" fmla="*/ 95 w 97"/>
              <a:gd name="T3" fmla="*/ 511 h 786"/>
              <a:gd name="T4" fmla="*/ 87 w 97"/>
              <a:gd name="T5" fmla="*/ 96 h 786"/>
              <a:gd name="T6" fmla="*/ 64 w 97"/>
              <a:gd name="T7" fmla="*/ 23 h 786"/>
              <a:gd name="T8" fmla="*/ 57 w 97"/>
              <a:gd name="T9" fmla="*/ 15 h 786"/>
              <a:gd name="T10" fmla="*/ 50 w 97"/>
              <a:gd name="T11" fmla="*/ 23 h 786"/>
              <a:gd name="T12" fmla="*/ 81 w 97"/>
              <a:gd name="T13" fmla="*/ 234 h 786"/>
              <a:gd name="T14" fmla="*/ 35 w 97"/>
              <a:gd name="T15" fmla="*/ 539 h 786"/>
              <a:gd name="T16" fmla="*/ 4 w 97"/>
              <a:gd name="T17" fmla="*/ 746 h 786"/>
              <a:gd name="T18" fmla="*/ 0 w 97"/>
              <a:gd name="T19" fmla="*/ 786 h 786"/>
              <a:gd name="T20" fmla="*/ 18 w 97"/>
              <a:gd name="T21" fmla="*/ 750 h 786"/>
              <a:gd name="T22" fmla="*/ 82 w 97"/>
              <a:gd name="T23" fmla="*/ 613 h 786"/>
              <a:gd name="T24" fmla="*/ 89 w 97"/>
              <a:gd name="T25" fmla="*/ 596 h 786"/>
              <a:gd name="T26" fmla="*/ 96 w 97"/>
              <a:gd name="T27" fmla="*/ 546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7" h="786">
                <a:moveTo>
                  <a:pt x="96" y="546"/>
                </a:moveTo>
                <a:cubicBezTo>
                  <a:pt x="95" y="511"/>
                  <a:pt x="95" y="511"/>
                  <a:pt x="95" y="511"/>
                </a:cubicBezTo>
                <a:cubicBezTo>
                  <a:pt x="92" y="367"/>
                  <a:pt x="92" y="233"/>
                  <a:pt x="87" y="96"/>
                </a:cubicBezTo>
                <a:cubicBezTo>
                  <a:pt x="87" y="74"/>
                  <a:pt x="78" y="39"/>
                  <a:pt x="64" y="23"/>
                </a:cubicBezTo>
                <a:cubicBezTo>
                  <a:pt x="61" y="20"/>
                  <a:pt x="59" y="18"/>
                  <a:pt x="57" y="15"/>
                </a:cubicBezTo>
                <a:cubicBezTo>
                  <a:pt x="41" y="0"/>
                  <a:pt x="39" y="3"/>
                  <a:pt x="50" y="23"/>
                </a:cubicBezTo>
                <a:cubicBezTo>
                  <a:pt x="76" y="71"/>
                  <a:pt x="82" y="155"/>
                  <a:pt x="81" y="234"/>
                </a:cubicBezTo>
                <a:cubicBezTo>
                  <a:pt x="83" y="325"/>
                  <a:pt x="46" y="426"/>
                  <a:pt x="35" y="539"/>
                </a:cubicBezTo>
                <a:cubicBezTo>
                  <a:pt x="25" y="602"/>
                  <a:pt x="12" y="673"/>
                  <a:pt x="4" y="746"/>
                </a:cubicBezTo>
                <a:cubicBezTo>
                  <a:pt x="1" y="768"/>
                  <a:pt x="0" y="786"/>
                  <a:pt x="0" y="786"/>
                </a:cubicBezTo>
                <a:cubicBezTo>
                  <a:pt x="1" y="786"/>
                  <a:pt x="9" y="770"/>
                  <a:pt x="18" y="750"/>
                </a:cubicBezTo>
                <a:cubicBezTo>
                  <a:pt x="39" y="704"/>
                  <a:pt x="60" y="659"/>
                  <a:pt x="82" y="613"/>
                </a:cubicBezTo>
                <a:cubicBezTo>
                  <a:pt x="84" y="607"/>
                  <a:pt x="87" y="602"/>
                  <a:pt x="89" y="596"/>
                </a:cubicBezTo>
                <a:cubicBezTo>
                  <a:pt x="94" y="587"/>
                  <a:pt x="97" y="565"/>
                  <a:pt x="96" y="54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3" name="Freeform 843"/>
          <p:cNvSpPr>
            <a:spLocks/>
          </p:cNvSpPr>
          <p:nvPr/>
        </p:nvSpPr>
        <p:spPr bwMode="auto">
          <a:xfrm>
            <a:off x="7691077" y="6172775"/>
            <a:ext cx="122238" cy="463550"/>
          </a:xfrm>
          <a:custGeom>
            <a:avLst/>
            <a:gdLst>
              <a:gd name="T0" fmla="*/ 113 w 128"/>
              <a:gd name="T1" fmla="*/ 40 h 486"/>
              <a:gd name="T2" fmla="*/ 128 w 128"/>
              <a:gd name="T3" fmla="*/ 1 h 486"/>
              <a:gd name="T4" fmla="*/ 108 w 128"/>
              <a:gd name="T5" fmla="*/ 34 h 486"/>
              <a:gd name="T6" fmla="*/ 25 w 128"/>
              <a:gd name="T7" fmla="*/ 243 h 486"/>
              <a:gd name="T8" fmla="*/ 14 w 128"/>
              <a:gd name="T9" fmla="*/ 321 h 486"/>
              <a:gd name="T10" fmla="*/ 2 w 128"/>
              <a:gd name="T11" fmla="*/ 460 h 486"/>
              <a:gd name="T12" fmla="*/ 16 w 128"/>
              <a:gd name="T13" fmla="*/ 469 h 486"/>
              <a:gd name="T14" fmla="*/ 42 w 128"/>
              <a:gd name="T15" fmla="*/ 358 h 486"/>
              <a:gd name="T16" fmla="*/ 113 w 128"/>
              <a:gd name="T17" fmla="*/ 40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" h="486">
                <a:moveTo>
                  <a:pt x="113" y="40"/>
                </a:moveTo>
                <a:cubicBezTo>
                  <a:pt x="121" y="19"/>
                  <a:pt x="128" y="2"/>
                  <a:pt x="128" y="1"/>
                </a:cubicBezTo>
                <a:cubicBezTo>
                  <a:pt x="128" y="0"/>
                  <a:pt x="118" y="14"/>
                  <a:pt x="108" y="34"/>
                </a:cubicBezTo>
                <a:cubicBezTo>
                  <a:pt x="69" y="106"/>
                  <a:pt x="47" y="178"/>
                  <a:pt x="25" y="243"/>
                </a:cubicBezTo>
                <a:cubicBezTo>
                  <a:pt x="18" y="264"/>
                  <a:pt x="12" y="299"/>
                  <a:pt x="14" y="321"/>
                </a:cubicBezTo>
                <a:cubicBezTo>
                  <a:pt x="15" y="341"/>
                  <a:pt x="0" y="440"/>
                  <a:pt x="2" y="460"/>
                </a:cubicBezTo>
                <a:cubicBezTo>
                  <a:pt x="4" y="482"/>
                  <a:pt x="10" y="486"/>
                  <a:pt x="16" y="469"/>
                </a:cubicBezTo>
                <a:cubicBezTo>
                  <a:pt x="19" y="458"/>
                  <a:pt x="38" y="369"/>
                  <a:pt x="42" y="358"/>
                </a:cubicBezTo>
                <a:cubicBezTo>
                  <a:pt x="68" y="262"/>
                  <a:pt x="71" y="154"/>
                  <a:pt x="113" y="40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4" name="Freeform 844"/>
          <p:cNvSpPr>
            <a:spLocks/>
          </p:cNvSpPr>
          <p:nvPr/>
        </p:nvSpPr>
        <p:spPr bwMode="auto">
          <a:xfrm>
            <a:off x="7533915" y="6779200"/>
            <a:ext cx="7938" cy="42863"/>
          </a:xfrm>
          <a:custGeom>
            <a:avLst/>
            <a:gdLst>
              <a:gd name="T0" fmla="*/ 3 w 8"/>
              <a:gd name="T1" fmla="*/ 6 h 44"/>
              <a:gd name="T2" fmla="*/ 3 w 8"/>
              <a:gd name="T3" fmla="*/ 34 h 44"/>
              <a:gd name="T4" fmla="*/ 7 w 8"/>
              <a:gd name="T5" fmla="*/ 24 h 44"/>
              <a:gd name="T6" fmla="*/ 3 w 8"/>
              <a:gd name="T7" fmla="*/ 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44">
                <a:moveTo>
                  <a:pt x="3" y="6"/>
                </a:moveTo>
                <a:cubicBezTo>
                  <a:pt x="1" y="11"/>
                  <a:pt x="0" y="24"/>
                  <a:pt x="3" y="34"/>
                </a:cubicBezTo>
                <a:cubicBezTo>
                  <a:pt x="5" y="44"/>
                  <a:pt x="7" y="40"/>
                  <a:pt x="7" y="24"/>
                </a:cubicBezTo>
                <a:cubicBezTo>
                  <a:pt x="8" y="9"/>
                  <a:pt x="6" y="0"/>
                  <a:pt x="3" y="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5" name="Freeform 845"/>
          <p:cNvSpPr>
            <a:spLocks/>
          </p:cNvSpPr>
          <p:nvPr/>
        </p:nvSpPr>
        <p:spPr bwMode="auto">
          <a:xfrm>
            <a:off x="5090752" y="6115625"/>
            <a:ext cx="188913" cy="314325"/>
          </a:xfrm>
          <a:custGeom>
            <a:avLst/>
            <a:gdLst>
              <a:gd name="T0" fmla="*/ 15 w 198"/>
              <a:gd name="T1" fmla="*/ 19 h 330"/>
              <a:gd name="T2" fmla="*/ 168 w 198"/>
              <a:gd name="T3" fmla="*/ 297 h 330"/>
              <a:gd name="T4" fmla="*/ 178 w 198"/>
              <a:gd name="T5" fmla="*/ 318 h 330"/>
              <a:gd name="T6" fmla="*/ 193 w 198"/>
              <a:gd name="T7" fmla="*/ 301 h 330"/>
              <a:gd name="T8" fmla="*/ 194 w 198"/>
              <a:gd name="T9" fmla="*/ 290 h 330"/>
              <a:gd name="T10" fmla="*/ 178 w 198"/>
              <a:gd name="T11" fmla="*/ 218 h 330"/>
              <a:gd name="T12" fmla="*/ 19 w 198"/>
              <a:gd name="T13" fmla="*/ 15 h 330"/>
              <a:gd name="T14" fmla="*/ 15 w 198"/>
              <a:gd name="T15" fmla="*/ 19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8" h="330">
                <a:moveTo>
                  <a:pt x="15" y="19"/>
                </a:moveTo>
                <a:cubicBezTo>
                  <a:pt x="74" y="91"/>
                  <a:pt x="119" y="204"/>
                  <a:pt x="168" y="297"/>
                </a:cubicBezTo>
                <a:cubicBezTo>
                  <a:pt x="172" y="304"/>
                  <a:pt x="175" y="311"/>
                  <a:pt x="178" y="318"/>
                </a:cubicBezTo>
                <a:cubicBezTo>
                  <a:pt x="183" y="330"/>
                  <a:pt x="190" y="322"/>
                  <a:pt x="193" y="30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8" y="268"/>
                  <a:pt x="190" y="236"/>
                  <a:pt x="178" y="218"/>
                </a:cubicBezTo>
                <a:cubicBezTo>
                  <a:pt x="128" y="143"/>
                  <a:pt x="77" y="66"/>
                  <a:pt x="19" y="15"/>
                </a:cubicBezTo>
                <a:cubicBezTo>
                  <a:pt x="2" y="0"/>
                  <a:pt x="0" y="2"/>
                  <a:pt x="15" y="19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6" name="Freeform 846"/>
          <p:cNvSpPr>
            <a:spLocks/>
          </p:cNvSpPr>
          <p:nvPr/>
        </p:nvSpPr>
        <p:spPr bwMode="auto">
          <a:xfrm>
            <a:off x="5282840" y="6363275"/>
            <a:ext cx="138113" cy="654050"/>
          </a:xfrm>
          <a:custGeom>
            <a:avLst/>
            <a:gdLst>
              <a:gd name="T0" fmla="*/ 128 w 144"/>
              <a:gd name="T1" fmla="*/ 238 h 688"/>
              <a:gd name="T2" fmla="*/ 23 w 144"/>
              <a:gd name="T3" fmla="*/ 27 h 688"/>
              <a:gd name="T4" fmla="*/ 11 w 144"/>
              <a:gd name="T5" fmla="*/ 10 h 688"/>
              <a:gd name="T6" fmla="*/ 3 w 144"/>
              <a:gd name="T7" fmla="*/ 32 h 688"/>
              <a:gd name="T8" fmla="*/ 14 w 144"/>
              <a:gd name="T9" fmla="*/ 141 h 688"/>
              <a:gd name="T10" fmla="*/ 28 w 144"/>
              <a:gd name="T11" fmla="*/ 219 h 688"/>
              <a:gd name="T12" fmla="*/ 47 w 144"/>
              <a:gd name="T13" fmla="*/ 373 h 688"/>
              <a:gd name="T14" fmla="*/ 71 w 144"/>
              <a:gd name="T15" fmla="*/ 613 h 688"/>
              <a:gd name="T16" fmla="*/ 83 w 144"/>
              <a:gd name="T17" fmla="*/ 670 h 688"/>
              <a:gd name="T18" fmla="*/ 112 w 144"/>
              <a:gd name="T19" fmla="*/ 688 h 688"/>
              <a:gd name="T20" fmla="*/ 138 w 144"/>
              <a:gd name="T21" fmla="*/ 648 h 688"/>
              <a:gd name="T22" fmla="*/ 141 w 144"/>
              <a:gd name="T23" fmla="*/ 316 h 688"/>
              <a:gd name="T24" fmla="*/ 128 w 144"/>
              <a:gd name="T25" fmla="*/ 238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4" h="688">
                <a:moveTo>
                  <a:pt x="128" y="238"/>
                </a:moveTo>
                <a:cubicBezTo>
                  <a:pt x="102" y="165"/>
                  <a:pt x="67" y="94"/>
                  <a:pt x="23" y="27"/>
                </a:cubicBezTo>
                <a:cubicBezTo>
                  <a:pt x="19" y="21"/>
                  <a:pt x="15" y="16"/>
                  <a:pt x="11" y="10"/>
                </a:cubicBezTo>
                <a:cubicBezTo>
                  <a:pt x="4" y="0"/>
                  <a:pt x="0" y="10"/>
                  <a:pt x="3" y="32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16" y="163"/>
                  <a:pt x="23" y="198"/>
                  <a:pt x="28" y="219"/>
                </a:cubicBezTo>
                <a:cubicBezTo>
                  <a:pt x="39" y="270"/>
                  <a:pt x="45" y="321"/>
                  <a:pt x="47" y="373"/>
                </a:cubicBezTo>
                <a:cubicBezTo>
                  <a:pt x="50" y="454"/>
                  <a:pt x="60" y="533"/>
                  <a:pt x="71" y="613"/>
                </a:cubicBezTo>
                <a:cubicBezTo>
                  <a:pt x="75" y="634"/>
                  <a:pt x="80" y="660"/>
                  <a:pt x="83" y="670"/>
                </a:cubicBezTo>
                <a:cubicBezTo>
                  <a:pt x="85" y="680"/>
                  <a:pt x="98" y="688"/>
                  <a:pt x="112" y="688"/>
                </a:cubicBezTo>
                <a:cubicBezTo>
                  <a:pt x="126" y="688"/>
                  <a:pt x="137" y="670"/>
                  <a:pt x="138" y="648"/>
                </a:cubicBezTo>
                <a:cubicBezTo>
                  <a:pt x="141" y="537"/>
                  <a:pt x="144" y="426"/>
                  <a:pt x="141" y="316"/>
                </a:cubicBezTo>
                <a:cubicBezTo>
                  <a:pt x="141" y="294"/>
                  <a:pt x="135" y="259"/>
                  <a:pt x="128" y="238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7" name="Freeform 847"/>
          <p:cNvSpPr>
            <a:spLocks/>
          </p:cNvSpPr>
          <p:nvPr/>
        </p:nvSpPr>
        <p:spPr bwMode="auto">
          <a:xfrm>
            <a:off x="4662127" y="5983862"/>
            <a:ext cx="22225" cy="92075"/>
          </a:xfrm>
          <a:custGeom>
            <a:avLst/>
            <a:gdLst>
              <a:gd name="T0" fmla="*/ 3 w 24"/>
              <a:gd name="T1" fmla="*/ 22 h 97"/>
              <a:gd name="T2" fmla="*/ 11 w 24"/>
              <a:gd name="T3" fmla="*/ 66 h 97"/>
              <a:gd name="T4" fmla="*/ 22 w 24"/>
              <a:gd name="T5" fmla="*/ 88 h 97"/>
              <a:gd name="T6" fmla="*/ 12 w 24"/>
              <a:gd name="T7" fmla="*/ 35 h 97"/>
              <a:gd name="T8" fmla="*/ 8 w 24"/>
              <a:gd name="T9" fmla="*/ 21 h 97"/>
              <a:gd name="T10" fmla="*/ 3 w 24"/>
              <a:gd name="T11" fmla="*/ 2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97">
                <a:moveTo>
                  <a:pt x="3" y="22"/>
                </a:moveTo>
                <a:cubicBezTo>
                  <a:pt x="5" y="37"/>
                  <a:pt x="8" y="51"/>
                  <a:pt x="11" y="66"/>
                </a:cubicBezTo>
                <a:cubicBezTo>
                  <a:pt x="15" y="87"/>
                  <a:pt x="21" y="97"/>
                  <a:pt x="22" y="88"/>
                </a:cubicBezTo>
                <a:cubicBezTo>
                  <a:pt x="24" y="80"/>
                  <a:pt x="19" y="56"/>
                  <a:pt x="12" y="35"/>
                </a:cubicBezTo>
                <a:cubicBezTo>
                  <a:pt x="11" y="30"/>
                  <a:pt x="9" y="25"/>
                  <a:pt x="8" y="21"/>
                </a:cubicBezTo>
                <a:cubicBezTo>
                  <a:pt x="2" y="0"/>
                  <a:pt x="0" y="0"/>
                  <a:pt x="3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8" name="Freeform 848"/>
          <p:cNvSpPr>
            <a:spLocks/>
          </p:cNvSpPr>
          <p:nvPr/>
        </p:nvSpPr>
        <p:spPr bwMode="auto">
          <a:xfrm>
            <a:off x="4870090" y="6426775"/>
            <a:ext cx="20638" cy="57150"/>
          </a:xfrm>
          <a:custGeom>
            <a:avLst/>
            <a:gdLst>
              <a:gd name="T0" fmla="*/ 8 w 22"/>
              <a:gd name="T1" fmla="*/ 13 h 59"/>
              <a:gd name="T2" fmla="*/ 7 w 22"/>
              <a:gd name="T3" fmla="*/ 28 h 59"/>
              <a:gd name="T4" fmla="*/ 7 w 22"/>
              <a:gd name="T5" fmla="*/ 28 h 59"/>
              <a:gd name="T6" fmla="*/ 21 w 22"/>
              <a:gd name="T7" fmla="*/ 51 h 59"/>
              <a:gd name="T8" fmla="*/ 8 w 22"/>
              <a:gd name="T9" fmla="*/ 13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59">
                <a:moveTo>
                  <a:pt x="8" y="13"/>
                </a:moveTo>
                <a:cubicBezTo>
                  <a:pt x="1" y="0"/>
                  <a:pt x="0" y="7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4" y="49"/>
                  <a:pt x="20" y="59"/>
                  <a:pt x="21" y="51"/>
                </a:cubicBezTo>
                <a:cubicBezTo>
                  <a:pt x="22" y="42"/>
                  <a:pt x="16" y="25"/>
                  <a:pt x="8" y="1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9" name="Freeform 849"/>
          <p:cNvSpPr>
            <a:spLocks/>
          </p:cNvSpPr>
          <p:nvPr/>
        </p:nvSpPr>
        <p:spPr bwMode="auto">
          <a:xfrm>
            <a:off x="4728802" y="6163250"/>
            <a:ext cx="84138" cy="300038"/>
          </a:xfrm>
          <a:custGeom>
            <a:avLst/>
            <a:gdLst>
              <a:gd name="T0" fmla="*/ 76 w 89"/>
              <a:gd name="T1" fmla="*/ 293 h 314"/>
              <a:gd name="T2" fmla="*/ 86 w 89"/>
              <a:gd name="T3" fmla="*/ 290 h 314"/>
              <a:gd name="T4" fmla="*/ 73 w 89"/>
              <a:gd name="T5" fmla="*/ 164 h 314"/>
              <a:gd name="T6" fmla="*/ 53 w 89"/>
              <a:gd name="T7" fmla="*/ 88 h 314"/>
              <a:gd name="T8" fmla="*/ 18 w 89"/>
              <a:gd name="T9" fmla="*/ 19 h 314"/>
              <a:gd name="T10" fmla="*/ 1 w 89"/>
              <a:gd name="T11" fmla="*/ 24 h 314"/>
              <a:gd name="T12" fmla="*/ 1 w 89"/>
              <a:gd name="T13" fmla="*/ 40 h 314"/>
              <a:gd name="T14" fmla="*/ 16 w 89"/>
              <a:gd name="T15" fmla="*/ 118 h 314"/>
              <a:gd name="T16" fmla="*/ 31 w 89"/>
              <a:gd name="T17" fmla="*/ 171 h 314"/>
              <a:gd name="T18" fmla="*/ 76 w 89"/>
              <a:gd name="T19" fmla="*/ 293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" h="314">
                <a:moveTo>
                  <a:pt x="76" y="293"/>
                </a:moveTo>
                <a:cubicBezTo>
                  <a:pt x="84" y="314"/>
                  <a:pt x="89" y="312"/>
                  <a:pt x="86" y="290"/>
                </a:cubicBezTo>
                <a:cubicBezTo>
                  <a:pt x="80" y="249"/>
                  <a:pt x="76" y="206"/>
                  <a:pt x="73" y="164"/>
                </a:cubicBezTo>
                <a:cubicBezTo>
                  <a:pt x="71" y="142"/>
                  <a:pt x="63" y="108"/>
                  <a:pt x="53" y="88"/>
                </a:cubicBezTo>
                <a:cubicBezTo>
                  <a:pt x="42" y="65"/>
                  <a:pt x="30" y="42"/>
                  <a:pt x="18" y="19"/>
                </a:cubicBezTo>
                <a:cubicBezTo>
                  <a:pt x="7" y="0"/>
                  <a:pt x="0" y="2"/>
                  <a:pt x="1" y="24"/>
                </a:cubicBezTo>
                <a:cubicBezTo>
                  <a:pt x="1" y="29"/>
                  <a:pt x="1" y="35"/>
                  <a:pt x="1" y="40"/>
                </a:cubicBezTo>
                <a:cubicBezTo>
                  <a:pt x="2" y="62"/>
                  <a:pt x="10" y="97"/>
                  <a:pt x="16" y="118"/>
                </a:cubicBezTo>
                <a:cubicBezTo>
                  <a:pt x="21" y="136"/>
                  <a:pt x="26" y="153"/>
                  <a:pt x="31" y="171"/>
                </a:cubicBezTo>
                <a:cubicBezTo>
                  <a:pt x="42" y="212"/>
                  <a:pt x="58" y="253"/>
                  <a:pt x="76" y="29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0" name="Freeform 850"/>
          <p:cNvSpPr>
            <a:spLocks/>
          </p:cNvSpPr>
          <p:nvPr/>
        </p:nvSpPr>
        <p:spPr bwMode="auto">
          <a:xfrm>
            <a:off x="7932377" y="6129912"/>
            <a:ext cx="93663" cy="544513"/>
          </a:xfrm>
          <a:custGeom>
            <a:avLst/>
            <a:gdLst>
              <a:gd name="T0" fmla="*/ 29 w 98"/>
              <a:gd name="T1" fmla="*/ 535 h 571"/>
              <a:gd name="T2" fmla="*/ 61 w 98"/>
              <a:gd name="T3" fmla="*/ 300 h 571"/>
              <a:gd name="T4" fmla="*/ 69 w 98"/>
              <a:gd name="T5" fmla="*/ 221 h 571"/>
              <a:gd name="T6" fmla="*/ 93 w 98"/>
              <a:gd name="T7" fmla="*/ 22 h 571"/>
              <a:gd name="T8" fmla="*/ 87 w 98"/>
              <a:gd name="T9" fmla="*/ 21 h 571"/>
              <a:gd name="T10" fmla="*/ 6 w 98"/>
              <a:gd name="T11" fmla="*/ 323 h 571"/>
              <a:gd name="T12" fmla="*/ 3 w 98"/>
              <a:gd name="T13" fmla="*/ 402 h 571"/>
              <a:gd name="T14" fmla="*/ 16 w 98"/>
              <a:gd name="T15" fmla="*/ 520 h 571"/>
              <a:gd name="T16" fmla="*/ 23 w 98"/>
              <a:gd name="T17" fmla="*/ 567 h 571"/>
              <a:gd name="T18" fmla="*/ 29 w 98"/>
              <a:gd name="T19" fmla="*/ 535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8" h="571">
                <a:moveTo>
                  <a:pt x="29" y="535"/>
                </a:moveTo>
                <a:cubicBezTo>
                  <a:pt x="36" y="455"/>
                  <a:pt x="49" y="377"/>
                  <a:pt x="61" y="300"/>
                </a:cubicBezTo>
                <a:cubicBezTo>
                  <a:pt x="64" y="279"/>
                  <a:pt x="67" y="243"/>
                  <a:pt x="69" y="221"/>
                </a:cubicBezTo>
                <a:cubicBezTo>
                  <a:pt x="72" y="156"/>
                  <a:pt x="80" y="90"/>
                  <a:pt x="93" y="22"/>
                </a:cubicBezTo>
                <a:cubicBezTo>
                  <a:pt x="98" y="1"/>
                  <a:pt x="95" y="0"/>
                  <a:pt x="87" y="21"/>
                </a:cubicBezTo>
                <a:cubicBezTo>
                  <a:pt x="48" y="123"/>
                  <a:pt x="25" y="224"/>
                  <a:pt x="6" y="323"/>
                </a:cubicBezTo>
                <a:cubicBezTo>
                  <a:pt x="1" y="345"/>
                  <a:pt x="0" y="380"/>
                  <a:pt x="3" y="402"/>
                </a:cubicBezTo>
                <a:cubicBezTo>
                  <a:pt x="7" y="442"/>
                  <a:pt x="12" y="481"/>
                  <a:pt x="16" y="520"/>
                </a:cubicBezTo>
                <a:cubicBezTo>
                  <a:pt x="19" y="542"/>
                  <a:pt x="22" y="563"/>
                  <a:pt x="23" y="567"/>
                </a:cubicBezTo>
                <a:cubicBezTo>
                  <a:pt x="24" y="571"/>
                  <a:pt x="27" y="557"/>
                  <a:pt x="29" y="535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1" name="Freeform 851"/>
          <p:cNvSpPr>
            <a:spLocks/>
          </p:cNvSpPr>
          <p:nvPr/>
        </p:nvSpPr>
        <p:spPr bwMode="auto">
          <a:xfrm>
            <a:off x="8314965" y="6417250"/>
            <a:ext cx="96838" cy="600075"/>
          </a:xfrm>
          <a:custGeom>
            <a:avLst/>
            <a:gdLst>
              <a:gd name="T0" fmla="*/ 94 w 102"/>
              <a:gd name="T1" fmla="*/ 21 h 630"/>
              <a:gd name="T2" fmla="*/ 38 w 102"/>
              <a:gd name="T3" fmla="*/ 324 h 630"/>
              <a:gd name="T4" fmla="*/ 3 w 102"/>
              <a:gd name="T5" fmla="*/ 590 h 630"/>
              <a:gd name="T6" fmla="*/ 30 w 102"/>
              <a:gd name="T7" fmla="*/ 630 h 630"/>
              <a:gd name="T8" fmla="*/ 69 w 102"/>
              <a:gd name="T9" fmla="*/ 590 h 630"/>
              <a:gd name="T10" fmla="*/ 87 w 102"/>
              <a:gd name="T11" fmla="*/ 376 h 630"/>
              <a:gd name="T12" fmla="*/ 101 w 102"/>
              <a:gd name="T13" fmla="*/ 22 h 630"/>
              <a:gd name="T14" fmla="*/ 94 w 102"/>
              <a:gd name="T15" fmla="*/ 21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" h="630">
                <a:moveTo>
                  <a:pt x="94" y="21"/>
                </a:moveTo>
                <a:cubicBezTo>
                  <a:pt x="72" y="121"/>
                  <a:pt x="52" y="222"/>
                  <a:pt x="38" y="324"/>
                </a:cubicBezTo>
                <a:cubicBezTo>
                  <a:pt x="27" y="413"/>
                  <a:pt x="15" y="502"/>
                  <a:pt x="3" y="590"/>
                </a:cubicBezTo>
                <a:cubicBezTo>
                  <a:pt x="0" y="612"/>
                  <a:pt x="12" y="630"/>
                  <a:pt x="30" y="630"/>
                </a:cubicBezTo>
                <a:cubicBezTo>
                  <a:pt x="49" y="630"/>
                  <a:pt x="66" y="612"/>
                  <a:pt x="69" y="590"/>
                </a:cubicBezTo>
                <a:cubicBezTo>
                  <a:pt x="80" y="519"/>
                  <a:pt x="86" y="448"/>
                  <a:pt x="87" y="376"/>
                </a:cubicBezTo>
                <a:cubicBezTo>
                  <a:pt x="90" y="257"/>
                  <a:pt x="96" y="139"/>
                  <a:pt x="101" y="22"/>
                </a:cubicBezTo>
                <a:cubicBezTo>
                  <a:pt x="102" y="0"/>
                  <a:pt x="98" y="0"/>
                  <a:pt x="94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2" name="Freeform 852"/>
          <p:cNvSpPr>
            <a:spLocks/>
          </p:cNvSpPr>
          <p:nvPr/>
        </p:nvSpPr>
        <p:spPr bwMode="auto">
          <a:xfrm>
            <a:off x="8434027" y="5987037"/>
            <a:ext cx="68263" cy="528638"/>
          </a:xfrm>
          <a:custGeom>
            <a:avLst/>
            <a:gdLst>
              <a:gd name="T0" fmla="*/ 68 w 72"/>
              <a:gd name="T1" fmla="*/ 22 h 554"/>
              <a:gd name="T2" fmla="*/ 63 w 72"/>
              <a:gd name="T3" fmla="*/ 21 h 554"/>
              <a:gd name="T4" fmla="*/ 6 w 72"/>
              <a:gd name="T5" fmla="*/ 317 h 554"/>
              <a:gd name="T6" fmla="*/ 4 w 72"/>
              <a:gd name="T7" fmla="*/ 395 h 554"/>
              <a:gd name="T8" fmla="*/ 29 w 72"/>
              <a:gd name="T9" fmla="*/ 532 h 554"/>
              <a:gd name="T10" fmla="*/ 38 w 72"/>
              <a:gd name="T11" fmla="*/ 532 h 554"/>
              <a:gd name="T12" fmla="*/ 47 w 72"/>
              <a:gd name="T13" fmla="*/ 390 h 554"/>
              <a:gd name="T14" fmla="*/ 68 w 72"/>
              <a:gd name="T15" fmla="*/ 22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554">
                <a:moveTo>
                  <a:pt x="68" y="22"/>
                </a:moveTo>
                <a:cubicBezTo>
                  <a:pt x="72" y="1"/>
                  <a:pt x="70" y="0"/>
                  <a:pt x="63" y="21"/>
                </a:cubicBezTo>
                <a:cubicBezTo>
                  <a:pt x="28" y="130"/>
                  <a:pt x="24" y="223"/>
                  <a:pt x="6" y="317"/>
                </a:cubicBezTo>
                <a:cubicBezTo>
                  <a:pt x="1" y="338"/>
                  <a:pt x="0" y="373"/>
                  <a:pt x="4" y="395"/>
                </a:cubicBezTo>
                <a:cubicBezTo>
                  <a:pt x="29" y="532"/>
                  <a:pt x="29" y="532"/>
                  <a:pt x="29" y="532"/>
                </a:cubicBezTo>
                <a:cubicBezTo>
                  <a:pt x="33" y="554"/>
                  <a:pt x="37" y="554"/>
                  <a:pt x="38" y="532"/>
                </a:cubicBezTo>
                <a:cubicBezTo>
                  <a:pt x="41" y="484"/>
                  <a:pt x="44" y="437"/>
                  <a:pt x="47" y="390"/>
                </a:cubicBezTo>
                <a:cubicBezTo>
                  <a:pt x="65" y="269"/>
                  <a:pt x="42" y="158"/>
                  <a:pt x="68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3" name="Freeform 853"/>
          <p:cNvSpPr>
            <a:spLocks/>
          </p:cNvSpPr>
          <p:nvPr/>
        </p:nvSpPr>
        <p:spPr bwMode="auto">
          <a:xfrm>
            <a:off x="8859477" y="6472812"/>
            <a:ext cx="36513" cy="301625"/>
          </a:xfrm>
          <a:custGeom>
            <a:avLst/>
            <a:gdLst>
              <a:gd name="T0" fmla="*/ 27 w 39"/>
              <a:gd name="T1" fmla="*/ 36 h 318"/>
              <a:gd name="T2" fmla="*/ 14 w 39"/>
              <a:gd name="T3" fmla="*/ 97 h 318"/>
              <a:gd name="T4" fmla="*/ 4 w 39"/>
              <a:gd name="T5" fmla="*/ 296 h 318"/>
              <a:gd name="T6" fmla="*/ 14 w 39"/>
              <a:gd name="T7" fmla="*/ 296 h 318"/>
              <a:gd name="T8" fmla="*/ 24 w 39"/>
              <a:gd name="T9" fmla="*/ 207 h 318"/>
              <a:gd name="T10" fmla="*/ 37 w 39"/>
              <a:gd name="T11" fmla="*/ 42 h 318"/>
              <a:gd name="T12" fmla="*/ 39 w 39"/>
              <a:gd name="T13" fmla="*/ 1 h 318"/>
              <a:gd name="T14" fmla="*/ 37 w 39"/>
              <a:gd name="T15" fmla="*/ 6 h 318"/>
              <a:gd name="T16" fmla="*/ 27 w 39"/>
              <a:gd name="T17" fmla="*/ 36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318">
                <a:moveTo>
                  <a:pt x="27" y="36"/>
                </a:moveTo>
                <a:cubicBezTo>
                  <a:pt x="23" y="48"/>
                  <a:pt x="17" y="75"/>
                  <a:pt x="14" y="97"/>
                </a:cubicBezTo>
                <a:cubicBezTo>
                  <a:pt x="6" y="163"/>
                  <a:pt x="0" y="230"/>
                  <a:pt x="4" y="296"/>
                </a:cubicBezTo>
                <a:cubicBezTo>
                  <a:pt x="6" y="318"/>
                  <a:pt x="11" y="318"/>
                  <a:pt x="14" y="296"/>
                </a:cubicBezTo>
                <a:cubicBezTo>
                  <a:pt x="18" y="266"/>
                  <a:pt x="21" y="237"/>
                  <a:pt x="24" y="207"/>
                </a:cubicBezTo>
                <a:cubicBezTo>
                  <a:pt x="29" y="152"/>
                  <a:pt x="33" y="97"/>
                  <a:pt x="37" y="42"/>
                </a:cubicBezTo>
                <a:cubicBezTo>
                  <a:pt x="38" y="20"/>
                  <a:pt x="39" y="2"/>
                  <a:pt x="39" y="1"/>
                </a:cubicBezTo>
                <a:cubicBezTo>
                  <a:pt x="39" y="0"/>
                  <a:pt x="38" y="3"/>
                  <a:pt x="37" y="6"/>
                </a:cubicBezTo>
                <a:cubicBezTo>
                  <a:pt x="35" y="10"/>
                  <a:pt x="31" y="23"/>
                  <a:pt x="27" y="3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4" name="Freeform 854"/>
          <p:cNvSpPr>
            <a:spLocks/>
          </p:cNvSpPr>
          <p:nvPr/>
        </p:nvSpPr>
        <p:spPr bwMode="auto">
          <a:xfrm>
            <a:off x="8935677" y="6191825"/>
            <a:ext cx="93663" cy="282575"/>
          </a:xfrm>
          <a:custGeom>
            <a:avLst/>
            <a:gdLst>
              <a:gd name="T0" fmla="*/ 87 w 99"/>
              <a:gd name="T1" fmla="*/ 21 h 297"/>
              <a:gd name="T2" fmla="*/ 43 w 99"/>
              <a:gd name="T3" fmla="*/ 113 h 297"/>
              <a:gd name="T4" fmla="*/ 3 w 99"/>
              <a:gd name="T5" fmla="*/ 278 h 297"/>
              <a:gd name="T6" fmla="*/ 46 w 99"/>
              <a:gd name="T7" fmla="*/ 181 h 297"/>
              <a:gd name="T8" fmla="*/ 96 w 99"/>
              <a:gd name="T9" fmla="*/ 22 h 297"/>
              <a:gd name="T10" fmla="*/ 87 w 99"/>
              <a:gd name="T11" fmla="*/ 21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9" h="297">
                <a:moveTo>
                  <a:pt x="87" y="21"/>
                </a:moveTo>
                <a:cubicBezTo>
                  <a:pt x="78" y="48"/>
                  <a:pt x="61" y="80"/>
                  <a:pt x="43" y="113"/>
                </a:cubicBezTo>
                <a:cubicBezTo>
                  <a:pt x="33" y="133"/>
                  <a:pt x="0" y="259"/>
                  <a:pt x="3" y="278"/>
                </a:cubicBezTo>
                <a:cubicBezTo>
                  <a:pt x="5" y="297"/>
                  <a:pt x="38" y="202"/>
                  <a:pt x="46" y="181"/>
                </a:cubicBezTo>
                <a:cubicBezTo>
                  <a:pt x="67" y="123"/>
                  <a:pt x="90" y="67"/>
                  <a:pt x="96" y="22"/>
                </a:cubicBezTo>
                <a:cubicBezTo>
                  <a:pt x="99" y="0"/>
                  <a:pt x="94" y="0"/>
                  <a:pt x="87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5" name="Freeform 855"/>
          <p:cNvSpPr>
            <a:spLocks/>
          </p:cNvSpPr>
          <p:nvPr/>
        </p:nvSpPr>
        <p:spPr bwMode="auto">
          <a:xfrm>
            <a:off x="5020902" y="6260087"/>
            <a:ext cx="207963" cy="606425"/>
          </a:xfrm>
          <a:custGeom>
            <a:avLst/>
            <a:gdLst>
              <a:gd name="T0" fmla="*/ 215 w 217"/>
              <a:gd name="T1" fmla="*/ 452 h 637"/>
              <a:gd name="T2" fmla="*/ 212 w 217"/>
              <a:gd name="T3" fmla="*/ 412 h 637"/>
              <a:gd name="T4" fmla="*/ 212 w 217"/>
              <a:gd name="T5" fmla="*/ 378 h 637"/>
              <a:gd name="T6" fmla="*/ 203 w 217"/>
              <a:gd name="T7" fmla="*/ 345 h 637"/>
              <a:gd name="T8" fmla="*/ 17 w 217"/>
              <a:gd name="T9" fmla="*/ 15 h 637"/>
              <a:gd name="T10" fmla="*/ 12 w 217"/>
              <a:gd name="T11" fmla="*/ 20 h 637"/>
              <a:gd name="T12" fmla="*/ 128 w 217"/>
              <a:gd name="T13" fmla="*/ 409 h 637"/>
              <a:gd name="T14" fmla="*/ 143 w 217"/>
              <a:gd name="T15" fmla="*/ 487 h 637"/>
              <a:gd name="T16" fmla="*/ 185 w 217"/>
              <a:gd name="T17" fmla="*/ 616 h 637"/>
              <a:gd name="T18" fmla="*/ 202 w 217"/>
              <a:gd name="T19" fmla="*/ 614 h 637"/>
              <a:gd name="T20" fmla="*/ 212 w 217"/>
              <a:gd name="T21" fmla="*/ 532 h 637"/>
              <a:gd name="T22" fmla="*/ 215 w 217"/>
              <a:gd name="T23" fmla="*/ 452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7" h="637">
                <a:moveTo>
                  <a:pt x="215" y="452"/>
                </a:moveTo>
                <a:cubicBezTo>
                  <a:pt x="214" y="439"/>
                  <a:pt x="213" y="425"/>
                  <a:pt x="212" y="412"/>
                </a:cubicBezTo>
                <a:cubicBezTo>
                  <a:pt x="211" y="390"/>
                  <a:pt x="210" y="374"/>
                  <a:pt x="212" y="378"/>
                </a:cubicBezTo>
                <a:cubicBezTo>
                  <a:pt x="213" y="381"/>
                  <a:pt x="209" y="367"/>
                  <a:pt x="203" y="345"/>
                </a:cubicBezTo>
                <a:cubicBezTo>
                  <a:pt x="165" y="223"/>
                  <a:pt x="111" y="106"/>
                  <a:pt x="17" y="15"/>
                </a:cubicBezTo>
                <a:cubicBezTo>
                  <a:pt x="2" y="0"/>
                  <a:pt x="0" y="2"/>
                  <a:pt x="12" y="20"/>
                </a:cubicBezTo>
                <a:cubicBezTo>
                  <a:pt x="93" y="132"/>
                  <a:pt x="118" y="267"/>
                  <a:pt x="128" y="409"/>
                </a:cubicBezTo>
                <a:cubicBezTo>
                  <a:pt x="130" y="431"/>
                  <a:pt x="137" y="466"/>
                  <a:pt x="143" y="487"/>
                </a:cubicBezTo>
                <a:cubicBezTo>
                  <a:pt x="157" y="530"/>
                  <a:pt x="171" y="573"/>
                  <a:pt x="185" y="616"/>
                </a:cubicBezTo>
                <a:cubicBezTo>
                  <a:pt x="191" y="637"/>
                  <a:pt x="199" y="636"/>
                  <a:pt x="202" y="614"/>
                </a:cubicBezTo>
                <a:cubicBezTo>
                  <a:pt x="205" y="587"/>
                  <a:pt x="209" y="559"/>
                  <a:pt x="212" y="532"/>
                </a:cubicBezTo>
                <a:cubicBezTo>
                  <a:pt x="215" y="510"/>
                  <a:pt x="217" y="474"/>
                  <a:pt x="215" y="45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6" name="Freeform 856"/>
          <p:cNvSpPr>
            <a:spLocks/>
          </p:cNvSpPr>
          <p:nvPr/>
        </p:nvSpPr>
        <p:spPr bwMode="auto">
          <a:xfrm>
            <a:off x="5335227" y="6053712"/>
            <a:ext cx="180975" cy="963613"/>
          </a:xfrm>
          <a:custGeom>
            <a:avLst/>
            <a:gdLst>
              <a:gd name="T0" fmla="*/ 184 w 189"/>
              <a:gd name="T1" fmla="*/ 572 h 1012"/>
              <a:gd name="T2" fmla="*/ 12 w 189"/>
              <a:gd name="T3" fmla="*/ 20 h 1012"/>
              <a:gd name="T4" fmla="*/ 6 w 189"/>
              <a:gd name="T5" fmla="*/ 22 h 1012"/>
              <a:gd name="T6" fmla="*/ 85 w 189"/>
              <a:gd name="T7" fmla="*/ 600 h 1012"/>
              <a:gd name="T8" fmla="*/ 83 w 189"/>
              <a:gd name="T9" fmla="*/ 972 h 1012"/>
              <a:gd name="T10" fmla="*/ 98 w 189"/>
              <a:gd name="T11" fmla="*/ 1012 h 1012"/>
              <a:gd name="T12" fmla="*/ 124 w 189"/>
              <a:gd name="T13" fmla="*/ 973 h 1012"/>
              <a:gd name="T14" fmla="*/ 186 w 189"/>
              <a:gd name="T15" fmla="*/ 651 h 1012"/>
              <a:gd name="T16" fmla="*/ 184 w 189"/>
              <a:gd name="T17" fmla="*/ 572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9" h="1012">
                <a:moveTo>
                  <a:pt x="184" y="572"/>
                </a:moveTo>
                <a:cubicBezTo>
                  <a:pt x="146" y="383"/>
                  <a:pt x="93" y="197"/>
                  <a:pt x="12" y="20"/>
                </a:cubicBezTo>
                <a:cubicBezTo>
                  <a:pt x="2" y="0"/>
                  <a:pt x="0" y="1"/>
                  <a:pt x="6" y="22"/>
                </a:cubicBezTo>
                <a:cubicBezTo>
                  <a:pt x="59" y="211"/>
                  <a:pt x="80" y="404"/>
                  <a:pt x="85" y="600"/>
                </a:cubicBezTo>
                <a:cubicBezTo>
                  <a:pt x="89" y="723"/>
                  <a:pt x="87" y="847"/>
                  <a:pt x="83" y="972"/>
                </a:cubicBezTo>
                <a:cubicBezTo>
                  <a:pt x="82" y="994"/>
                  <a:pt x="89" y="1012"/>
                  <a:pt x="98" y="1012"/>
                </a:cubicBezTo>
                <a:cubicBezTo>
                  <a:pt x="108" y="1012"/>
                  <a:pt x="119" y="994"/>
                  <a:pt x="124" y="973"/>
                </a:cubicBezTo>
                <a:cubicBezTo>
                  <a:pt x="148" y="865"/>
                  <a:pt x="169" y="758"/>
                  <a:pt x="186" y="651"/>
                </a:cubicBezTo>
                <a:cubicBezTo>
                  <a:pt x="189" y="629"/>
                  <a:pt x="188" y="594"/>
                  <a:pt x="184" y="57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7" name="Freeform 857"/>
          <p:cNvSpPr>
            <a:spLocks/>
          </p:cNvSpPr>
          <p:nvPr/>
        </p:nvSpPr>
        <p:spPr bwMode="auto">
          <a:xfrm>
            <a:off x="5862277" y="6368037"/>
            <a:ext cx="103188" cy="649288"/>
          </a:xfrm>
          <a:custGeom>
            <a:avLst/>
            <a:gdLst>
              <a:gd name="T0" fmla="*/ 95 w 108"/>
              <a:gd name="T1" fmla="*/ 225 h 683"/>
              <a:gd name="T2" fmla="*/ 13 w 108"/>
              <a:gd name="T3" fmla="*/ 20 h 683"/>
              <a:gd name="T4" fmla="*/ 6 w 108"/>
              <a:gd name="T5" fmla="*/ 23 h 683"/>
              <a:gd name="T6" fmla="*/ 29 w 108"/>
              <a:gd name="T7" fmla="*/ 461 h 683"/>
              <a:gd name="T8" fmla="*/ 22 w 108"/>
              <a:gd name="T9" fmla="*/ 557 h 683"/>
              <a:gd name="T10" fmla="*/ 16 w 108"/>
              <a:gd name="T11" fmla="*/ 643 h 683"/>
              <a:gd name="T12" fmla="*/ 51 w 108"/>
              <a:gd name="T13" fmla="*/ 683 h 683"/>
              <a:gd name="T14" fmla="*/ 93 w 108"/>
              <a:gd name="T15" fmla="*/ 643 h 683"/>
              <a:gd name="T16" fmla="*/ 106 w 108"/>
              <a:gd name="T17" fmla="*/ 304 h 683"/>
              <a:gd name="T18" fmla="*/ 95 w 108"/>
              <a:gd name="T19" fmla="*/ 225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8" h="683">
                <a:moveTo>
                  <a:pt x="95" y="225"/>
                </a:moveTo>
                <a:cubicBezTo>
                  <a:pt x="74" y="153"/>
                  <a:pt x="48" y="84"/>
                  <a:pt x="13" y="20"/>
                </a:cubicBezTo>
                <a:cubicBezTo>
                  <a:pt x="3" y="0"/>
                  <a:pt x="0" y="2"/>
                  <a:pt x="6" y="23"/>
                </a:cubicBezTo>
                <a:cubicBezTo>
                  <a:pt x="44" y="157"/>
                  <a:pt x="34" y="307"/>
                  <a:pt x="29" y="461"/>
                </a:cubicBezTo>
                <a:cubicBezTo>
                  <a:pt x="26" y="493"/>
                  <a:pt x="24" y="525"/>
                  <a:pt x="22" y="557"/>
                </a:cubicBezTo>
                <a:cubicBezTo>
                  <a:pt x="20" y="586"/>
                  <a:pt x="19" y="614"/>
                  <a:pt x="16" y="643"/>
                </a:cubicBezTo>
                <a:cubicBezTo>
                  <a:pt x="14" y="665"/>
                  <a:pt x="30" y="683"/>
                  <a:pt x="51" y="683"/>
                </a:cubicBezTo>
                <a:cubicBezTo>
                  <a:pt x="73" y="683"/>
                  <a:pt x="92" y="665"/>
                  <a:pt x="93" y="643"/>
                </a:cubicBezTo>
                <a:cubicBezTo>
                  <a:pt x="100" y="528"/>
                  <a:pt x="108" y="415"/>
                  <a:pt x="106" y="304"/>
                </a:cubicBezTo>
                <a:cubicBezTo>
                  <a:pt x="106" y="282"/>
                  <a:pt x="101" y="246"/>
                  <a:pt x="95" y="225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8" name="Freeform 858"/>
          <p:cNvSpPr>
            <a:spLocks/>
          </p:cNvSpPr>
          <p:nvPr/>
        </p:nvSpPr>
        <p:spPr bwMode="auto">
          <a:xfrm>
            <a:off x="6119452" y="6233100"/>
            <a:ext cx="138113" cy="784225"/>
          </a:xfrm>
          <a:custGeom>
            <a:avLst/>
            <a:gdLst>
              <a:gd name="T0" fmla="*/ 137 w 146"/>
              <a:gd name="T1" fmla="*/ 361 h 825"/>
              <a:gd name="T2" fmla="*/ 13 w 146"/>
              <a:gd name="T3" fmla="*/ 20 h 825"/>
              <a:gd name="T4" fmla="*/ 4 w 146"/>
              <a:gd name="T5" fmla="*/ 23 h 825"/>
              <a:gd name="T6" fmla="*/ 64 w 146"/>
              <a:gd name="T7" fmla="*/ 426 h 825"/>
              <a:gd name="T8" fmla="*/ 71 w 146"/>
              <a:gd name="T9" fmla="*/ 538 h 825"/>
              <a:gd name="T10" fmla="*/ 77 w 146"/>
              <a:gd name="T11" fmla="*/ 785 h 825"/>
              <a:gd name="T12" fmla="*/ 100 w 146"/>
              <a:gd name="T13" fmla="*/ 825 h 825"/>
              <a:gd name="T14" fmla="*/ 123 w 146"/>
              <a:gd name="T15" fmla="*/ 785 h 825"/>
              <a:gd name="T16" fmla="*/ 144 w 146"/>
              <a:gd name="T17" fmla="*/ 439 h 825"/>
              <a:gd name="T18" fmla="*/ 137 w 146"/>
              <a:gd name="T19" fmla="*/ 361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6" h="825">
                <a:moveTo>
                  <a:pt x="137" y="361"/>
                </a:moveTo>
                <a:cubicBezTo>
                  <a:pt x="102" y="246"/>
                  <a:pt x="62" y="132"/>
                  <a:pt x="13" y="20"/>
                </a:cubicBezTo>
                <a:cubicBezTo>
                  <a:pt x="4" y="0"/>
                  <a:pt x="0" y="1"/>
                  <a:pt x="4" y="23"/>
                </a:cubicBezTo>
                <a:cubicBezTo>
                  <a:pt x="29" y="155"/>
                  <a:pt x="53" y="293"/>
                  <a:pt x="64" y="426"/>
                </a:cubicBezTo>
                <a:cubicBezTo>
                  <a:pt x="67" y="464"/>
                  <a:pt x="70" y="501"/>
                  <a:pt x="71" y="538"/>
                </a:cubicBezTo>
                <a:cubicBezTo>
                  <a:pt x="74" y="620"/>
                  <a:pt x="75" y="702"/>
                  <a:pt x="77" y="785"/>
                </a:cubicBezTo>
                <a:cubicBezTo>
                  <a:pt x="77" y="807"/>
                  <a:pt x="88" y="825"/>
                  <a:pt x="100" y="825"/>
                </a:cubicBezTo>
                <a:cubicBezTo>
                  <a:pt x="112" y="825"/>
                  <a:pt x="122" y="807"/>
                  <a:pt x="123" y="785"/>
                </a:cubicBezTo>
                <a:cubicBezTo>
                  <a:pt x="124" y="668"/>
                  <a:pt x="132" y="554"/>
                  <a:pt x="144" y="439"/>
                </a:cubicBezTo>
                <a:cubicBezTo>
                  <a:pt x="146" y="417"/>
                  <a:pt x="143" y="382"/>
                  <a:pt x="137" y="361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9" name="Freeform 859"/>
          <p:cNvSpPr>
            <a:spLocks/>
          </p:cNvSpPr>
          <p:nvPr/>
        </p:nvSpPr>
        <p:spPr bwMode="auto">
          <a:xfrm>
            <a:off x="6492515" y="6420425"/>
            <a:ext cx="53975" cy="596900"/>
          </a:xfrm>
          <a:custGeom>
            <a:avLst/>
            <a:gdLst>
              <a:gd name="T0" fmla="*/ 51 w 56"/>
              <a:gd name="T1" fmla="*/ 157 h 628"/>
              <a:gd name="T2" fmla="*/ 25 w 56"/>
              <a:gd name="T3" fmla="*/ 21 h 628"/>
              <a:gd name="T4" fmla="*/ 14 w 56"/>
              <a:gd name="T5" fmla="*/ 22 h 628"/>
              <a:gd name="T6" fmla="*/ 5 w 56"/>
              <a:gd name="T7" fmla="*/ 509 h 628"/>
              <a:gd name="T8" fmla="*/ 1 w 56"/>
              <a:gd name="T9" fmla="*/ 588 h 628"/>
              <a:gd name="T10" fmla="*/ 17 w 56"/>
              <a:gd name="T11" fmla="*/ 628 h 628"/>
              <a:gd name="T12" fmla="*/ 30 w 56"/>
              <a:gd name="T13" fmla="*/ 588 h 628"/>
              <a:gd name="T14" fmla="*/ 50 w 56"/>
              <a:gd name="T15" fmla="*/ 235 h 628"/>
              <a:gd name="T16" fmla="*/ 51 w 56"/>
              <a:gd name="T17" fmla="*/ 157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628">
                <a:moveTo>
                  <a:pt x="51" y="157"/>
                </a:moveTo>
                <a:cubicBezTo>
                  <a:pt x="25" y="21"/>
                  <a:pt x="25" y="21"/>
                  <a:pt x="25" y="21"/>
                </a:cubicBezTo>
                <a:cubicBezTo>
                  <a:pt x="21" y="0"/>
                  <a:pt x="15" y="0"/>
                  <a:pt x="14" y="22"/>
                </a:cubicBezTo>
                <a:cubicBezTo>
                  <a:pt x="0" y="196"/>
                  <a:pt x="23" y="347"/>
                  <a:pt x="5" y="509"/>
                </a:cubicBezTo>
                <a:cubicBezTo>
                  <a:pt x="4" y="535"/>
                  <a:pt x="3" y="562"/>
                  <a:pt x="1" y="588"/>
                </a:cubicBezTo>
                <a:cubicBezTo>
                  <a:pt x="0" y="610"/>
                  <a:pt x="7" y="628"/>
                  <a:pt x="17" y="628"/>
                </a:cubicBezTo>
                <a:cubicBezTo>
                  <a:pt x="26" y="628"/>
                  <a:pt x="32" y="610"/>
                  <a:pt x="30" y="588"/>
                </a:cubicBezTo>
                <a:cubicBezTo>
                  <a:pt x="23" y="471"/>
                  <a:pt x="26" y="353"/>
                  <a:pt x="50" y="235"/>
                </a:cubicBezTo>
                <a:cubicBezTo>
                  <a:pt x="55" y="213"/>
                  <a:pt x="56" y="178"/>
                  <a:pt x="51" y="157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0" name="Freeform 860"/>
          <p:cNvSpPr>
            <a:spLocks/>
          </p:cNvSpPr>
          <p:nvPr/>
        </p:nvSpPr>
        <p:spPr bwMode="auto">
          <a:xfrm>
            <a:off x="6830652" y="5969575"/>
            <a:ext cx="136525" cy="749300"/>
          </a:xfrm>
          <a:custGeom>
            <a:avLst/>
            <a:gdLst>
              <a:gd name="T0" fmla="*/ 94 w 143"/>
              <a:gd name="T1" fmla="*/ 22 h 788"/>
              <a:gd name="T2" fmla="*/ 0 w 143"/>
              <a:gd name="T3" fmla="*/ 788 h 788"/>
              <a:gd name="T4" fmla="*/ 143 w 143"/>
              <a:gd name="T5" fmla="*/ 788 h 788"/>
              <a:gd name="T6" fmla="*/ 100 w 143"/>
              <a:gd name="T7" fmla="*/ 22 h 788"/>
              <a:gd name="T8" fmla="*/ 94 w 143"/>
              <a:gd name="T9" fmla="*/ 22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" h="788">
                <a:moveTo>
                  <a:pt x="94" y="22"/>
                </a:moveTo>
                <a:cubicBezTo>
                  <a:pt x="56" y="232"/>
                  <a:pt x="14" y="580"/>
                  <a:pt x="0" y="788"/>
                </a:cubicBezTo>
                <a:cubicBezTo>
                  <a:pt x="143" y="788"/>
                  <a:pt x="143" y="788"/>
                  <a:pt x="143" y="788"/>
                </a:cubicBezTo>
                <a:cubicBezTo>
                  <a:pt x="125" y="580"/>
                  <a:pt x="94" y="235"/>
                  <a:pt x="100" y="22"/>
                </a:cubicBezTo>
                <a:cubicBezTo>
                  <a:pt x="101" y="0"/>
                  <a:pt x="98" y="0"/>
                  <a:pt x="94" y="2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1" name="Freeform 861"/>
          <p:cNvSpPr>
            <a:spLocks/>
          </p:cNvSpPr>
          <p:nvPr/>
        </p:nvSpPr>
        <p:spPr bwMode="auto">
          <a:xfrm>
            <a:off x="7200540" y="6958587"/>
            <a:ext cx="31750" cy="58738"/>
          </a:xfrm>
          <a:custGeom>
            <a:avLst/>
            <a:gdLst>
              <a:gd name="T0" fmla="*/ 18 w 33"/>
              <a:gd name="T1" fmla="*/ 62 h 62"/>
              <a:gd name="T2" fmla="*/ 25 w 33"/>
              <a:gd name="T3" fmla="*/ 25 h 62"/>
              <a:gd name="T4" fmla="*/ 23 w 33"/>
              <a:gd name="T5" fmla="*/ 21 h 62"/>
              <a:gd name="T6" fmla="*/ 3 w 33"/>
              <a:gd name="T7" fmla="*/ 23 h 62"/>
              <a:gd name="T8" fmla="*/ 18 w 33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62">
                <a:moveTo>
                  <a:pt x="18" y="62"/>
                </a:moveTo>
                <a:cubicBezTo>
                  <a:pt x="30" y="62"/>
                  <a:pt x="33" y="45"/>
                  <a:pt x="25" y="25"/>
                </a:cubicBezTo>
                <a:cubicBezTo>
                  <a:pt x="24" y="23"/>
                  <a:pt x="23" y="22"/>
                  <a:pt x="23" y="21"/>
                </a:cubicBezTo>
                <a:cubicBezTo>
                  <a:pt x="14" y="0"/>
                  <a:pt x="6" y="1"/>
                  <a:pt x="3" y="23"/>
                </a:cubicBezTo>
                <a:cubicBezTo>
                  <a:pt x="0" y="44"/>
                  <a:pt x="6" y="62"/>
                  <a:pt x="18" y="6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2" name="Freeform 862"/>
          <p:cNvSpPr>
            <a:spLocks/>
          </p:cNvSpPr>
          <p:nvPr/>
        </p:nvSpPr>
        <p:spPr bwMode="auto">
          <a:xfrm>
            <a:off x="7005277" y="6117212"/>
            <a:ext cx="117475" cy="809625"/>
          </a:xfrm>
          <a:custGeom>
            <a:avLst/>
            <a:gdLst>
              <a:gd name="T0" fmla="*/ 49 w 123"/>
              <a:gd name="T1" fmla="*/ 845 h 851"/>
              <a:gd name="T2" fmla="*/ 63 w 123"/>
              <a:gd name="T3" fmla="*/ 819 h 851"/>
              <a:gd name="T4" fmla="*/ 122 w 123"/>
              <a:gd name="T5" fmla="*/ 600 h 851"/>
              <a:gd name="T6" fmla="*/ 123 w 123"/>
              <a:gd name="T7" fmla="*/ 597 h 851"/>
              <a:gd name="T8" fmla="*/ 114 w 123"/>
              <a:gd name="T9" fmla="*/ 556 h 851"/>
              <a:gd name="T10" fmla="*/ 102 w 123"/>
              <a:gd name="T11" fmla="*/ 23 h 851"/>
              <a:gd name="T12" fmla="*/ 95 w 123"/>
              <a:gd name="T13" fmla="*/ 21 h 851"/>
              <a:gd name="T14" fmla="*/ 28 w 123"/>
              <a:gd name="T15" fmla="*/ 277 h 851"/>
              <a:gd name="T16" fmla="*/ 47 w 123"/>
              <a:gd name="T17" fmla="*/ 833 h 851"/>
              <a:gd name="T18" fmla="*/ 49 w 123"/>
              <a:gd name="T19" fmla="*/ 845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3" h="851">
                <a:moveTo>
                  <a:pt x="49" y="845"/>
                </a:moveTo>
                <a:cubicBezTo>
                  <a:pt x="51" y="851"/>
                  <a:pt x="57" y="840"/>
                  <a:pt x="63" y="819"/>
                </a:cubicBezTo>
                <a:cubicBezTo>
                  <a:pt x="84" y="746"/>
                  <a:pt x="103" y="673"/>
                  <a:pt x="122" y="600"/>
                </a:cubicBezTo>
                <a:cubicBezTo>
                  <a:pt x="122" y="600"/>
                  <a:pt x="123" y="599"/>
                  <a:pt x="123" y="597"/>
                </a:cubicBezTo>
                <a:cubicBezTo>
                  <a:pt x="123" y="596"/>
                  <a:pt x="119" y="577"/>
                  <a:pt x="114" y="556"/>
                </a:cubicBezTo>
                <a:cubicBezTo>
                  <a:pt x="76" y="384"/>
                  <a:pt x="66" y="207"/>
                  <a:pt x="102" y="23"/>
                </a:cubicBezTo>
                <a:cubicBezTo>
                  <a:pt x="106" y="1"/>
                  <a:pt x="103" y="0"/>
                  <a:pt x="95" y="21"/>
                </a:cubicBezTo>
                <a:cubicBezTo>
                  <a:pt x="63" y="106"/>
                  <a:pt x="41" y="191"/>
                  <a:pt x="28" y="277"/>
                </a:cubicBezTo>
                <a:cubicBezTo>
                  <a:pt x="0" y="463"/>
                  <a:pt x="13" y="650"/>
                  <a:pt x="47" y="833"/>
                </a:cubicBezTo>
                <a:cubicBezTo>
                  <a:pt x="47" y="833"/>
                  <a:pt x="48" y="838"/>
                  <a:pt x="49" y="845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3" name="Freeform 863"/>
          <p:cNvSpPr>
            <a:spLocks/>
          </p:cNvSpPr>
          <p:nvPr/>
        </p:nvSpPr>
        <p:spPr bwMode="auto">
          <a:xfrm>
            <a:off x="7379927" y="5991800"/>
            <a:ext cx="158750" cy="1025525"/>
          </a:xfrm>
          <a:custGeom>
            <a:avLst/>
            <a:gdLst>
              <a:gd name="T0" fmla="*/ 130 w 167"/>
              <a:gd name="T1" fmla="*/ 705 h 1077"/>
              <a:gd name="T2" fmla="*/ 59 w 167"/>
              <a:gd name="T3" fmla="*/ 23 h 1077"/>
              <a:gd name="T4" fmla="*/ 53 w 167"/>
              <a:gd name="T5" fmla="*/ 21 h 1077"/>
              <a:gd name="T6" fmla="*/ 4 w 167"/>
              <a:gd name="T7" fmla="*/ 492 h 1077"/>
              <a:gd name="T8" fmla="*/ 14 w 167"/>
              <a:gd name="T9" fmla="*/ 571 h 1077"/>
              <a:gd name="T10" fmla="*/ 67 w 167"/>
              <a:gd name="T11" fmla="*/ 802 h 1077"/>
              <a:gd name="T12" fmla="*/ 121 w 167"/>
              <a:gd name="T13" fmla="*/ 1037 h 1077"/>
              <a:gd name="T14" fmla="*/ 146 w 167"/>
              <a:gd name="T15" fmla="*/ 1077 h 1077"/>
              <a:gd name="T16" fmla="*/ 164 w 167"/>
              <a:gd name="T17" fmla="*/ 1037 h 1077"/>
              <a:gd name="T18" fmla="*/ 167 w 167"/>
              <a:gd name="T19" fmla="*/ 919 h 1077"/>
              <a:gd name="T20" fmla="*/ 164 w 167"/>
              <a:gd name="T21" fmla="*/ 861 h 1077"/>
              <a:gd name="T22" fmla="*/ 160 w 167"/>
              <a:gd name="T23" fmla="*/ 843 h 1077"/>
              <a:gd name="T24" fmla="*/ 130 w 167"/>
              <a:gd name="T25" fmla="*/ 705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7" h="1077">
                <a:moveTo>
                  <a:pt x="130" y="705"/>
                </a:moveTo>
                <a:cubicBezTo>
                  <a:pt x="85" y="485"/>
                  <a:pt x="26" y="260"/>
                  <a:pt x="59" y="23"/>
                </a:cubicBezTo>
                <a:cubicBezTo>
                  <a:pt x="62" y="1"/>
                  <a:pt x="60" y="0"/>
                  <a:pt x="53" y="21"/>
                </a:cubicBezTo>
                <a:cubicBezTo>
                  <a:pt x="5" y="180"/>
                  <a:pt x="0" y="338"/>
                  <a:pt x="4" y="492"/>
                </a:cubicBezTo>
                <a:cubicBezTo>
                  <a:pt x="5" y="515"/>
                  <a:pt x="9" y="550"/>
                  <a:pt x="14" y="571"/>
                </a:cubicBezTo>
                <a:cubicBezTo>
                  <a:pt x="32" y="648"/>
                  <a:pt x="49" y="725"/>
                  <a:pt x="67" y="802"/>
                </a:cubicBezTo>
                <a:cubicBezTo>
                  <a:pt x="87" y="880"/>
                  <a:pt x="107" y="958"/>
                  <a:pt x="121" y="1037"/>
                </a:cubicBezTo>
                <a:cubicBezTo>
                  <a:pt x="125" y="1059"/>
                  <a:pt x="136" y="1077"/>
                  <a:pt x="146" y="1077"/>
                </a:cubicBezTo>
                <a:cubicBezTo>
                  <a:pt x="155" y="1077"/>
                  <a:pt x="164" y="1059"/>
                  <a:pt x="164" y="1037"/>
                </a:cubicBezTo>
                <a:cubicBezTo>
                  <a:pt x="167" y="919"/>
                  <a:pt x="167" y="919"/>
                  <a:pt x="167" y="919"/>
                </a:cubicBezTo>
                <a:cubicBezTo>
                  <a:pt x="167" y="897"/>
                  <a:pt x="166" y="871"/>
                  <a:pt x="164" y="861"/>
                </a:cubicBezTo>
                <a:cubicBezTo>
                  <a:pt x="160" y="843"/>
                  <a:pt x="160" y="843"/>
                  <a:pt x="160" y="843"/>
                </a:cubicBezTo>
                <a:cubicBezTo>
                  <a:pt x="149" y="797"/>
                  <a:pt x="140" y="751"/>
                  <a:pt x="130" y="705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4" name="Freeform 864"/>
          <p:cNvSpPr>
            <a:spLocks/>
          </p:cNvSpPr>
          <p:nvPr/>
        </p:nvSpPr>
        <p:spPr bwMode="auto">
          <a:xfrm>
            <a:off x="7759340" y="6631562"/>
            <a:ext cx="87313" cy="385763"/>
          </a:xfrm>
          <a:custGeom>
            <a:avLst/>
            <a:gdLst>
              <a:gd name="T0" fmla="*/ 84 w 91"/>
              <a:gd name="T1" fmla="*/ 259 h 405"/>
              <a:gd name="T2" fmla="*/ 45 w 91"/>
              <a:gd name="T3" fmla="*/ 23 h 405"/>
              <a:gd name="T4" fmla="*/ 35 w 91"/>
              <a:gd name="T5" fmla="*/ 22 h 405"/>
              <a:gd name="T6" fmla="*/ 2 w 91"/>
              <a:gd name="T7" fmla="*/ 322 h 405"/>
              <a:gd name="T8" fmla="*/ 2 w 91"/>
              <a:gd name="T9" fmla="*/ 383 h 405"/>
              <a:gd name="T10" fmla="*/ 45 w 91"/>
              <a:gd name="T11" fmla="*/ 405 h 405"/>
              <a:gd name="T12" fmla="*/ 49 w 91"/>
              <a:gd name="T13" fmla="*/ 405 h 405"/>
              <a:gd name="T14" fmla="*/ 90 w 91"/>
              <a:gd name="T15" fmla="*/ 365 h 405"/>
              <a:gd name="T16" fmla="*/ 91 w 91"/>
              <a:gd name="T17" fmla="*/ 338 h 405"/>
              <a:gd name="T18" fmla="*/ 84 w 91"/>
              <a:gd name="T19" fmla="*/ 259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" h="405">
                <a:moveTo>
                  <a:pt x="84" y="259"/>
                </a:moveTo>
                <a:cubicBezTo>
                  <a:pt x="70" y="181"/>
                  <a:pt x="55" y="103"/>
                  <a:pt x="45" y="23"/>
                </a:cubicBezTo>
                <a:cubicBezTo>
                  <a:pt x="43" y="1"/>
                  <a:pt x="38" y="0"/>
                  <a:pt x="35" y="22"/>
                </a:cubicBezTo>
                <a:cubicBezTo>
                  <a:pt x="20" y="124"/>
                  <a:pt x="12" y="224"/>
                  <a:pt x="2" y="322"/>
                </a:cubicBezTo>
                <a:cubicBezTo>
                  <a:pt x="0" y="344"/>
                  <a:pt x="0" y="371"/>
                  <a:pt x="2" y="383"/>
                </a:cubicBezTo>
                <a:cubicBezTo>
                  <a:pt x="4" y="395"/>
                  <a:pt x="23" y="405"/>
                  <a:pt x="45" y="405"/>
                </a:cubicBezTo>
                <a:cubicBezTo>
                  <a:pt x="49" y="405"/>
                  <a:pt x="49" y="405"/>
                  <a:pt x="49" y="405"/>
                </a:cubicBezTo>
                <a:cubicBezTo>
                  <a:pt x="71" y="405"/>
                  <a:pt x="90" y="387"/>
                  <a:pt x="90" y="365"/>
                </a:cubicBezTo>
                <a:cubicBezTo>
                  <a:pt x="91" y="338"/>
                  <a:pt x="91" y="338"/>
                  <a:pt x="91" y="338"/>
                </a:cubicBezTo>
                <a:cubicBezTo>
                  <a:pt x="91" y="316"/>
                  <a:pt x="88" y="281"/>
                  <a:pt x="84" y="259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5" name="Freeform 865"/>
          <p:cNvSpPr>
            <a:spLocks/>
          </p:cNvSpPr>
          <p:nvPr/>
        </p:nvSpPr>
        <p:spPr bwMode="auto">
          <a:xfrm>
            <a:off x="8121290" y="6580762"/>
            <a:ext cx="23813" cy="138113"/>
          </a:xfrm>
          <a:custGeom>
            <a:avLst/>
            <a:gdLst>
              <a:gd name="T0" fmla="*/ 7 w 25"/>
              <a:gd name="T1" fmla="*/ 124 h 145"/>
              <a:gd name="T2" fmla="*/ 23 w 25"/>
              <a:gd name="T3" fmla="*/ 22 h 145"/>
              <a:gd name="T4" fmla="*/ 20 w 25"/>
              <a:gd name="T5" fmla="*/ 22 h 145"/>
              <a:gd name="T6" fmla="*/ 4 w 25"/>
              <a:gd name="T7" fmla="*/ 123 h 145"/>
              <a:gd name="T8" fmla="*/ 7 w 25"/>
              <a:gd name="T9" fmla="*/ 12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45">
                <a:moveTo>
                  <a:pt x="7" y="124"/>
                </a:moveTo>
                <a:cubicBezTo>
                  <a:pt x="14" y="90"/>
                  <a:pt x="19" y="57"/>
                  <a:pt x="23" y="22"/>
                </a:cubicBezTo>
                <a:cubicBezTo>
                  <a:pt x="25" y="1"/>
                  <a:pt x="23" y="0"/>
                  <a:pt x="20" y="22"/>
                </a:cubicBezTo>
                <a:cubicBezTo>
                  <a:pt x="15" y="56"/>
                  <a:pt x="9" y="89"/>
                  <a:pt x="4" y="123"/>
                </a:cubicBezTo>
                <a:cubicBezTo>
                  <a:pt x="0" y="145"/>
                  <a:pt x="2" y="145"/>
                  <a:pt x="7" y="124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6" name="Freeform 866"/>
          <p:cNvSpPr>
            <a:spLocks/>
          </p:cNvSpPr>
          <p:nvPr/>
        </p:nvSpPr>
        <p:spPr bwMode="auto">
          <a:xfrm>
            <a:off x="8173677" y="6190237"/>
            <a:ext cx="41275" cy="388938"/>
          </a:xfrm>
          <a:custGeom>
            <a:avLst/>
            <a:gdLst>
              <a:gd name="T0" fmla="*/ 34 w 42"/>
              <a:gd name="T1" fmla="*/ 226 h 410"/>
              <a:gd name="T2" fmla="*/ 32 w 42"/>
              <a:gd name="T3" fmla="*/ 147 h 410"/>
              <a:gd name="T4" fmla="*/ 12 w 42"/>
              <a:gd name="T5" fmla="*/ 21 h 410"/>
              <a:gd name="T6" fmla="*/ 4 w 42"/>
              <a:gd name="T7" fmla="*/ 22 h 410"/>
              <a:gd name="T8" fmla="*/ 1 w 42"/>
              <a:gd name="T9" fmla="*/ 116 h 410"/>
              <a:gd name="T10" fmla="*/ 6 w 42"/>
              <a:gd name="T11" fmla="*/ 195 h 410"/>
              <a:gd name="T12" fmla="*/ 37 w 42"/>
              <a:gd name="T13" fmla="*/ 371 h 410"/>
              <a:gd name="T14" fmla="*/ 42 w 42"/>
              <a:gd name="T15" fmla="*/ 408 h 410"/>
              <a:gd name="T16" fmla="*/ 42 w 42"/>
              <a:gd name="T17" fmla="*/ 405 h 410"/>
              <a:gd name="T18" fmla="*/ 34 w 42"/>
              <a:gd name="T19" fmla="*/ 22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410">
                <a:moveTo>
                  <a:pt x="34" y="226"/>
                </a:moveTo>
                <a:cubicBezTo>
                  <a:pt x="35" y="204"/>
                  <a:pt x="35" y="169"/>
                  <a:pt x="32" y="147"/>
                </a:cubicBezTo>
                <a:cubicBezTo>
                  <a:pt x="27" y="105"/>
                  <a:pt x="20" y="63"/>
                  <a:pt x="12" y="21"/>
                </a:cubicBezTo>
                <a:cubicBezTo>
                  <a:pt x="8" y="0"/>
                  <a:pt x="5" y="0"/>
                  <a:pt x="4" y="22"/>
                </a:cubicBezTo>
                <a:cubicBezTo>
                  <a:pt x="4" y="53"/>
                  <a:pt x="3" y="84"/>
                  <a:pt x="1" y="116"/>
                </a:cubicBezTo>
                <a:cubicBezTo>
                  <a:pt x="0" y="138"/>
                  <a:pt x="1" y="173"/>
                  <a:pt x="6" y="195"/>
                </a:cubicBezTo>
                <a:cubicBezTo>
                  <a:pt x="17" y="254"/>
                  <a:pt x="28" y="313"/>
                  <a:pt x="37" y="371"/>
                </a:cubicBezTo>
                <a:cubicBezTo>
                  <a:pt x="40" y="393"/>
                  <a:pt x="42" y="410"/>
                  <a:pt x="42" y="408"/>
                </a:cubicBezTo>
                <a:cubicBezTo>
                  <a:pt x="42" y="405"/>
                  <a:pt x="42" y="405"/>
                  <a:pt x="42" y="405"/>
                </a:cubicBezTo>
                <a:cubicBezTo>
                  <a:pt x="40" y="350"/>
                  <a:pt x="32" y="290"/>
                  <a:pt x="34" y="226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7" name="Freeform 867"/>
          <p:cNvSpPr>
            <a:spLocks/>
          </p:cNvSpPr>
          <p:nvPr/>
        </p:nvSpPr>
        <p:spPr bwMode="auto">
          <a:xfrm>
            <a:off x="8472127" y="6099750"/>
            <a:ext cx="112713" cy="654050"/>
          </a:xfrm>
          <a:custGeom>
            <a:avLst/>
            <a:gdLst>
              <a:gd name="T0" fmla="*/ 53 w 118"/>
              <a:gd name="T1" fmla="*/ 648 h 688"/>
              <a:gd name="T2" fmla="*/ 72 w 118"/>
              <a:gd name="T3" fmla="*/ 572 h 688"/>
              <a:gd name="T4" fmla="*/ 115 w 118"/>
              <a:gd name="T5" fmla="*/ 23 h 688"/>
              <a:gd name="T6" fmla="*/ 109 w 118"/>
              <a:gd name="T7" fmla="*/ 22 h 688"/>
              <a:gd name="T8" fmla="*/ 6 w 118"/>
              <a:gd name="T9" fmla="*/ 428 h 688"/>
              <a:gd name="T10" fmla="*/ 4 w 118"/>
              <a:gd name="T11" fmla="*/ 507 h 688"/>
              <a:gd name="T12" fmla="*/ 28 w 118"/>
              <a:gd name="T13" fmla="*/ 649 h 688"/>
              <a:gd name="T14" fmla="*/ 35 w 118"/>
              <a:gd name="T15" fmla="*/ 687 h 688"/>
              <a:gd name="T16" fmla="*/ 36 w 118"/>
              <a:gd name="T17" fmla="*/ 685 h 688"/>
              <a:gd name="T18" fmla="*/ 53 w 118"/>
              <a:gd name="T19" fmla="*/ 648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688">
                <a:moveTo>
                  <a:pt x="53" y="648"/>
                </a:moveTo>
                <a:cubicBezTo>
                  <a:pt x="62" y="628"/>
                  <a:pt x="71" y="594"/>
                  <a:pt x="72" y="572"/>
                </a:cubicBezTo>
                <a:cubicBezTo>
                  <a:pt x="79" y="390"/>
                  <a:pt x="92" y="205"/>
                  <a:pt x="115" y="23"/>
                </a:cubicBezTo>
                <a:cubicBezTo>
                  <a:pt x="118" y="1"/>
                  <a:pt x="115" y="0"/>
                  <a:pt x="109" y="22"/>
                </a:cubicBezTo>
                <a:cubicBezTo>
                  <a:pt x="69" y="154"/>
                  <a:pt x="35" y="292"/>
                  <a:pt x="6" y="428"/>
                </a:cubicBezTo>
                <a:cubicBezTo>
                  <a:pt x="1" y="450"/>
                  <a:pt x="0" y="485"/>
                  <a:pt x="4" y="507"/>
                </a:cubicBezTo>
                <a:cubicBezTo>
                  <a:pt x="12" y="554"/>
                  <a:pt x="21" y="601"/>
                  <a:pt x="28" y="649"/>
                </a:cubicBezTo>
                <a:cubicBezTo>
                  <a:pt x="32" y="671"/>
                  <a:pt x="35" y="688"/>
                  <a:pt x="35" y="687"/>
                </a:cubicBezTo>
                <a:cubicBezTo>
                  <a:pt x="36" y="685"/>
                  <a:pt x="36" y="685"/>
                  <a:pt x="36" y="685"/>
                </a:cubicBezTo>
                <a:cubicBezTo>
                  <a:pt x="41" y="673"/>
                  <a:pt x="47" y="660"/>
                  <a:pt x="53" y="648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8" name="Freeform 868"/>
          <p:cNvSpPr>
            <a:spLocks/>
          </p:cNvSpPr>
          <p:nvPr/>
        </p:nvSpPr>
        <p:spPr bwMode="auto">
          <a:xfrm>
            <a:off x="9037277" y="6185475"/>
            <a:ext cx="138113" cy="625475"/>
          </a:xfrm>
          <a:custGeom>
            <a:avLst/>
            <a:gdLst>
              <a:gd name="T0" fmla="*/ 108 w 145"/>
              <a:gd name="T1" fmla="*/ 473 h 658"/>
              <a:gd name="T2" fmla="*/ 126 w 145"/>
              <a:gd name="T3" fmla="*/ 395 h 658"/>
              <a:gd name="T4" fmla="*/ 141 w 145"/>
              <a:gd name="T5" fmla="*/ 22 h 658"/>
              <a:gd name="T6" fmla="*/ 134 w 145"/>
              <a:gd name="T7" fmla="*/ 21 h 658"/>
              <a:gd name="T8" fmla="*/ 9 w 145"/>
              <a:gd name="T9" fmla="*/ 534 h 658"/>
              <a:gd name="T10" fmla="*/ 5 w 145"/>
              <a:gd name="T11" fmla="*/ 611 h 658"/>
              <a:gd name="T12" fmla="*/ 10 w 145"/>
              <a:gd name="T13" fmla="*/ 636 h 658"/>
              <a:gd name="T14" fmla="*/ 35 w 145"/>
              <a:gd name="T15" fmla="*/ 638 h 658"/>
              <a:gd name="T16" fmla="*/ 53 w 145"/>
              <a:gd name="T17" fmla="*/ 598 h 658"/>
              <a:gd name="T18" fmla="*/ 108 w 145"/>
              <a:gd name="T19" fmla="*/ 473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5" h="658">
                <a:moveTo>
                  <a:pt x="108" y="473"/>
                </a:moveTo>
                <a:cubicBezTo>
                  <a:pt x="116" y="452"/>
                  <a:pt x="124" y="417"/>
                  <a:pt x="126" y="395"/>
                </a:cubicBezTo>
                <a:cubicBezTo>
                  <a:pt x="139" y="271"/>
                  <a:pt x="145" y="147"/>
                  <a:pt x="141" y="22"/>
                </a:cubicBezTo>
                <a:cubicBezTo>
                  <a:pt x="140" y="0"/>
                  <a:pt x="137" y="0"/>
                  <a:pt x="134" y="21"/>
                </a:cubicBezTo>
                <a:cubicBezTo>
                  <a:pt x="109" y="196"/>
                  <a:pt x="64" y="366"/>
                  <a:pt x="9" y="534"/>
                </a:cubicBezTo>
                <a:cubicBezTo>
                  <a:pt x="2" y="555"/>
                  <a:pt x="0" y="589"/>
                  <a:pt x="5" y="611"/>
                </a:cubicBezTo>
                <a:cubicBezTo>
                  <a:pt x="10" y="636"/>
                  <a:pt x="10" y="636"/>
                  <a:pt x="10" y="636"/>
                </a:cubicBezTo>
                <a:cubicBezTo>
                  <a:pt x="15" y="657"/>
                  <a:pt x="26" y="658"/>
                  <a:pt x="35" y="638"/>
                </a:cubicBezTo>
                <a:cubicBezTo>
                  <a:pt x="41" y="625"/>
                  <a:pt x="47" y="611"/>
                  <a:pt x="53" y="598"/>
                </a:cubicBezTo>
                <a:cubicBezTo>
                  <a:pt x="74" y="555"/>
                  <a:pt x="92" y="513"/>
                  <a:pt x="108" y="473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9" name="Freeform 869"/>
          <p:cNvSpPr>
            <a:spLocks/>
          </p:cNvSpPr>
          <p:nvPr/>
        </p:nvSpPr>
        <p:spPr bwMode="auto">
          <a:xfrm>
            <a:off x="4570052" y="6563300"/>
            <a:ext cx="58738" cy="130175"/>
          </a:xfrm>
          <a:custGeom>
            <a:avLst/>
            <a:gdLst>
              <a:gd name="T0" fmla="*/ 39 w 63"/>
              <a:gd name="T1" fmla="*/ 43 h 137"/>
              <a:gd name="T2" fmla="*/ 18 w 63"/>
              <a:gd name="T3" fmla="*/ 17 h 137"/>
              <a:gd name="T4" fmla="*/ 8 w 63"/>
              <a:gd name="T5" fmla="*/ 22 h 137"/>
              <a:gd name="T6" fmla="*/ 46 w 63"/>
              <a:gd name="T7" fmla="*/ 117 h 137"/>
              <a:gd name="T8" fmla="*/ 62 w 63"/>
              <a:gd name="T9" fmla="*/ 114 h 137"/>
              <a:gd name="T10" fmla="*/ 62 w 63"/>
              <a:gd name="T11" fmla="*/ 114 h 137"/>
              <a:gd name="T12" fmla="*/ 39 w 63"/>
              <a:gd name="T13" fmla="*/ 43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37">
                <a:moveTo>
                  <a:pt x="39" y="43"/>
                </a:moveTo>
                <a:cubicBezTo>
                  <a:pt x="32" y="34"/>
                  <a:pt x="25" y="25"/>
                  <a:pt x="18" y="17"/>
                </a:cubicBezTo>
                <a:cubicBezTo>
                  <a:pt x="4" y="0"/>
                  <a:pt x="0" y="2"/>
                  <a:pt x="8" y="22"/>
                </a:cubicBezTo>
                <a:cubicBezTo>
                  <a:pt x="22" y="54"/>
                  <a:pt x="34" y="85"/>
                  <a:pt x="46" y="117"/>
                </a:cubicBezTo>
                <a:cubicBezTo>
                  <a:pt x="54" y="137"/>
                  <a:pt x="61" y="136"/>
                  <a:pt x="62" y="114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63" y="92"/>
                  <a:pt x="53" y="60"/>
                  <a:pt x="39" y="43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0" name="Freeform 870"/>
          <p:cNvSpPr>
            <a:spLocks/>
          </p:cNvSpPr>
          <p:nvPr/>
        </p:nvSpPr>
        <p:spPr bwMode="auto">
          <a:xfrm>
            <a:off x="4341452" y="6239450"/>
            <a:ext cx="177800" cy="350838"/>
          </a:xfrm>
          <a:custGeom>
            <a:avLst/>
            <a:gdLst>
              <a:gd name="T0" fmla="*/ 5 w 187"/>
              <a:gd name="T1" fmla="*/ 22 h 369"/>
              <a:gd name="T2" fmla="*/ 133 w 187"/>
              <a:gd name="T3" fmla="*/ 284 h 369"/>
              <a:gd name="T4" fmla="*/ 170 w 187"/>
              <a:gd name="T5" fmla="*/ 350 h 369"/>
              <a:gd name="T6" fmla="*/ 183 w 187"/>
              <a:gd name="T7" fmla="*/ 345 h 369"/>
              <a:gd name="T8" fmla="*/ 169 w 187"/>
              <a:gd name="T9" fmla="*/ 274 h 369"/>
              <a:gd name="T10" fmla="*/ 136 w 187"/>
              <a:gd name="T11" fmla="*/ 204 h 369"/>
              <a:gd name="T12" fmla="*/ 10 w 187"/>
              <a:gd name="T13" fmla="*/ 20 h 369"/>
              <a:gd name="T14" fmla="*/ 5 w 187"/>
              <a:gd name="T15" fmla="*/ 22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7" h="369">
                <a:moveTo>
                  <a:pt x="5" y="22"/>
                </a:moveTo>
                <a:cubicBezTo>
                  <a:pt x="33" y="137"/>
                  <a:pt x="95" y="199"/>
                  <a:pt x="133" y="284"/>
                </a:cubicBezTo>
                <a:cubicBezTo>
                  <a:pt x="145" y="307"/>
                  <a:pt x="158" y="329"/>
                  <a:pt x="170" y="350"/>
                </a:cubicBezTo>
                <a:cubicBezTo>
                  <a:pt x="180" y="369"/>
                  <a:pt x="187" y="367"/>
                  <a:pt x="183" y="345"/>
                </a:cubicBezTo>
                <a:cubicBezTo>
                  <a:pt x="179" y="322"/>
                  <a:pt x="174" y="298"/>
                  <a:pt x="169" y="274"/>
                </a:cubicBezTo>
                <a:cubicBezTo>
                  <a:pt x="165" y="253"/>
                  <a:pt x="150" y="221"/>
                  <a:pt x="136" y="204"/>
                </a:cubicBezTo>
                <a:cubicBezTo>
                  <a:pt x="91" y="152"/>
                  <a:pt x="42" y="100"/>
                  <a:pt x="10" y="20"/>
                </a:cubicBezTo>
                <a:cubicBezTo>
                  <a:pt x="2" y="0"/>
                  <a:pt x="0" y="0"/>
                  <a:pt x="5" y="2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1" name="Freeform 871"/>
          <p:cNvSpPr>
            <a:spLocks/>
          </p:cNvSpPr>
          <p:nvPr/>
        </p:nvSpPr>
        <p:spPr bwMode="auto">
          <a:xfrm>
            <a:off x="4792302" y="6818887"/>
            <a:ext cx="84138" cy="198438"/>
          </a:xfrm>
          <a:custGeom>
            <a:avLst/>
            <a:gdLst>
              <a:gd name="T0" fmla="*/ 65 w 88"/>
              <a:gd name="T1" fmla="*/ 89 h 208"/>
              <a:gd name="T2" fmla="*/ 24 w 88"/>
              <a:gd name="T3" fmla="*/ 29 h 208"/>
              <a:gd name="T4" fmla="*/ 0 w 88"/>
              <a:gd name="T5" fmla="*/ 3 h 208"/>
              <a:gd name="T6" fmla="*/ 1 w 88"/>
              <a:gd name="T7" fmla="*/ 9 h 208"/>
              <a:gd name="T8" fmla="*/ 6 w 88"/>
              <a:gd name="T9" fmla="*/ 38 h 208"/>
              <a:gd name="T10" fmla="*/ 6 w 88"/>
              <a:gd name="T11" fmla="*/ 39 h 208"/>
              <a:gd name="T12" fmla="*/ 6 w 88"/>
              <a:gd name="T13" fmla="*/ 41 h 208"/>
              <a:gd name="T14" fmla="*/ 6 w 88"/>
              <a:gd name="T15" fmla="*/ 42 h 208"/>
              <a:gd name="T16" fmla="*/ 28 w 88"/>
              <a:gd name="T17" fmla="*/ 169 h 208"/>
              <a:gd name="T18" fmla="*/ 63 w 88"/>
              <a:gd name="T19" fmla="*/ 208 h 208"/>
              <a:gd name="T20" fmla="*/ 87 w 88"/>
              <a:gd name="T21" fmla="*/ 168 h 208"/>
              <a:gd name="T22" fmla="*/ 87 w 88"/>
              <a:gd name="T23" fmla="*/ 163 h 208"/>
              <a:gd name="T24" fmla="*/ 65 w 88"/>
              <a:gd name="T25" fmla="*/ 89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" h="208">
                <a:moveTo>
                  <a:pt x="65" y="89"/>
                </a:moveTo>
                <a:cubicBezTo>
                  <a:pt x="52" y="68"/>
                  <a:pt x="38" y="48"/>
                  <a:pt x="24" y="29"/>
                </a:cubicBezTo>
                <a:cubicBezTo>
                  <a:pt x="10" y="11"/>
                  <a:pt x="0" y="0"/>
                  <a:pt x="0" y="3"/>
                </a:cubicBezTo>
                <a:cubicBezTo>
                  <a:pt x="1" y="9"/>
                  <a:pt x="1" y="9"/>
                  <a:pt x="1" y="9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38"/>
                  <a:pt x="6" y="39"/>
                  <a:pt x="6" y="39"/>
                </a:cubicBezTo>
                <a:cubicBezTo>
                  <a:pt x="6" y="40"/>
                  <a:pt x="6" y="41"/>
                  <a:pt x="6" y="41"/>
                </a:cubicBezTo>
                <a:cubicBezTo>
                  <a:pt x="6" y="42"/>
                  <a:pt x="6" y="42"/>
                  <a:pt x="6" y="42"/>
                </a:cubicBezTo>
                <a:cubicBezTo>
                  <a:pt x="13" y="85"/>
                  <a:pt x="20" y="128"/>
                  <a:pt x="28" y="169"/>
                </a:cubicBezTo>
                <a:cubicBezTo>
                  <a:pt x="33" y="190"/>
                  <a:pt x="49" y="208"/>
                  <a:pt x="63" y="208"/>
                </a:cubicBezTo>
                <a:cubicBezTo>
                  <a:pt x="77" y="208"/>
                  <a:pt x="88" y="190"/>
                  <a:pt x="87" y="168"/>
                </a:cubicBezTo>
                <a:cubicBezTo>
                  <a:pt x="87" y="166"/>
                  <a:pt x="87" y="164"/>
                  <a:pt x="87" y="163"/>
                </a:cubicBezTo>
                <a:cubicBezTo>
                  <a:pt x="87" y="141"/>
                  <a:pt x="77" y="107"/>
                  <a:pt x="65" y="89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2" name="Freeform 872"/>
          <p:cNvSpPr>
            <a:spLocks/>
          </p:cNvSpPr>
          <p:nvPr/>
        </p:nvSpPr>
        <p:spPr bwMode="auto">
          <a:xfrm>
            <a:off x="4041414" y="6329937"/>
            <a:ext cx="242888" cy="687388"/>
          </a:xfrm>
          <a:custGeom>
            <a:avLst/>
            <a:gdLst>
              <a:gd name="T0" fmla="*/ 139 w 254"/>
              <a:gd name="T1" fmla="*/ 387 h 722"/>
              <a:gd name="T2" fmla="*/ 125 w 254"/>
              <a:gd name="T3" fmla="*/ 363 h 722"/>
              <a:gd name="T4" fmla="*/ 123 w 254"/>
              <a:gd name="T5" fmla="*/ 360 h 722"/>
              <a:gd name="T6" fmla="*/ 123 w 254"/>
              <a:gd name="T7" fmla="*/ 359 h 722"/>
              <a:gd name="T8" fmla="*/ 123 w 254"/>
              <a:gd name="T9" fmla="*/ 359 h 722"/>
              <a:gd name="T10" fmla="*/ 119 w 254"/>
              <a:gd name="T11" fmla="*/ 348 h 722"/>
              <a:gd name="T12" fmla="*/ 110 w 254"/>
              <a:gd name="T13" fmla="*/ 323 h 722"/>
              <a:gd name="T14" fmla="*/ 110 w 254"/>
              <a:gd name="T15" fmla="*/ 322 h 722"/>
              <a:gd name="T16" fmla="*/ 110 w 254"/>
              <a:gd name="T17" fmla="*/ 320 h 722"/>
              <a:gd name="T18" fmla="*/ 109 w 254"/>
              <a:gd name="T19" fmla="*/ 310 h 722"/>
              <a:gd name="T20" fmla="*/ 108 w 254"/>
              <a:gd name="T21" fmla="*/ 289 h 722"/>
              <a:gd name="T22" fmla="*/ 107 w 254"/>
              <a:gd name="T23" fmla="*/ 257 h 722"/>
              <a:gd name="T24" fmla="*/ 86 w 254"/>
              <a:gd name="T25" fmla="*/ 189 h 722"/>
              <a:gd name="T26" fmla="*/ 12 w 254"/>
              <a:gd name="T27" fmla="*/ 21 h 722"/>
              <a:gd name="T28" fmla="*/ 4 w 254"/>
              <a:gd name="T29" fmla="*/ 23 h 722"/>
              <a:gd name="T30" fmla="*/ 132 w 254"/>
              <a:gd name="T31" fmla="*/ 500 h 722"/>
              <a:gd name="T32" fmla="*/ 187 w 254"/>
              <a:gd name="T33" fmla="*/ 684 h 722"/>
              <a:gd name="T34" fmla="*/ 228 w 254"/>
              <a:gd name="T35" fmla="*/ 722 h 722"/>
              <a:gd name="T36" fmla="*/ 252 w 254"/>
              <a:gd name="T37" fmla="*/ 714 h 722"/>
              <a:gd name="T38" fmla="*/ 248 w 254"/>
              <a:gd name="T39" fmla="*/ 706 h 722"/>
              <a:gd name="T40" fmla="*/ 182 w 254"/>
              <a:gd name="T41" fmla="*/ 544 h 722"/>
              <a:gd name="T42" fmla="*/ 139 w 254"/>
              <a:gd name="T43" fmla="*/ 387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54" h="722">
                <a:moveTo>
                  <a:pt x="139" y="387"/>
                </a:moveTo>
                <a:cubicBezTo>
                  <a:pt x="134" y="377"/>
                  <a:pt x="129" y="371"/>
                  <a:pt x="125" y="363"/>
                </a:cubicBezTo>
                <a:cubicBezTo>
                  <a:pt x="123" y="360"/>
                  <a:pt x="123" y="360"/>
                  <a:pt x="123" y="360"/>
                </a:cubicBezTo>
                <a:cubicBezTo>
                  <a:pt x="123" y="359"/>
                  <a:pt x="123" y="359"/>
                  <a:pt x="123" y="359"/>
                </a:cubicBezTo>
                <a:cubicBezTo>
                  <a:pt x="123" y="359"/>
                  <a:pt x="123" y="359"/>
                  <a:pt x="123" y="359"/>
                </a:cubicBezTo>
                <a:cubicBezTo>
                  <a:pt x="123" y="359"/>
                  <a:pt x="124" y="363"/>
                  <a:pt x="119" y="348"/>
                </a:cubicBezTo>
                <a:cubicBezTo>
                  <a:pt x="114" y="334"/>
                  <a:pt x="110" y="323"/>
                  <a:pt x="110" y="323"/>
                </a:cubicBezTo>
                <a:cubicBezTo>
                  <a:pt x="110" y="322"/>
                  <a:pt x="110" y="322"/>
                  <a:pt x="110" y="322"/>
                </a:cubicBezTo>
                <a:cubicBezTo>
                  <a:pt x="110" y="320"/>
                  <a:pt x="110" y="320"/>
                  <a:pt x="110" y="320"/>
                </a:cubicBezTo>
                <a:cubicBezTo>
                  <a:pt x="109" y="310"/>
                  <a:pt x="109" y="310"/>
                  <a:pt x="109" y="310"/>
                </a:cubicBezTo>
                <a:cubicBezTo>
                  <a:pt x="108" y="289"/>
                  <a:pt x="108" y="289"/>
                  <a:pt x="108" y="289"/>
                </a:cubicBezTo>
                <a:cubicBezTo>
                  <a:pt x="108" y="289"/>
                  <a:pt x="108" y="275"/>
                  <a:pt x="107" y="257"/>
                </a:cubicBezTo>
                <a:cubicBezTo>
                  <a:pt x="106" y="239"/>
                  <a:pt x="96" y="208"/>
                  <a:pt x="86" y="189"/>
                </a:cubicBezTo>
                <a:cubicBezTo>
                  <a:pt x="59" y="134"/>
                  <a:pt x="33" y="79"/>
                  <a:pt x="12" y="21"/>
                </a:cubicBezTo>
                <a:cubicBezTo>
                  <a:pt x="4" y="0"/>
                  <a:pt x="0" y="1"/>
                  <a:pt x="4" y="23"/>
                </a:cubicBezTo>
                <a:cubicBezTo>
                  <a:pt x="29" y="190"/>
                  <a:pt x="89" y="347"/>
                  <a:pt x="132" y="500"/>
                </a:cubicBezTo>
                <a:cubicBezTo>
                  <a:pt x="149" y="560"/>
                  <a:pt x="167" y="622"/>
                  <a:pt x="187" y="684"/>
                </a:cubicBezTo>
                <a:cubicBezTo>
                  <a:pt x="194" y="705"/>
                  <a:pt x="212" y="722"/>
                  <a:pt x="228" y="722"/>
                </a:cubicBezTo>
                <a:cubicBezTo>
                  <a:pt x="243" y="722"/>
                  <a:pt x="254" y="718"/>
                  <a:pt x="252" y="714"/>
                </a:cubicBezTo>
                <a:cubicBezTo>
                  <a:pt x="248" y="706"/>
                  <a:pt x="248" y="706"/>
                  <a:pt x="248" y="706"/>
                </a:cubicBezTo>
                <a:cubicBezTo>
                  <a:pt x="224" y="653"/>
                  <a:pt x="201" y="599"/>
                  <a:pt x="182" y="544"/>
                </a:cubicBezTo>
                <a:cubicBezTo>
                  <a:pt x="159" y="488"/>
                  <a:pt x="156" y="422"/>
                  <a:pt x="139" y="387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3" name="Freeform 873"/>
          <p:cNvSpPr>
            <a:spLocks/>
          </p:cNvSpPr>
          <p:nvPr/>
        </p:nvSpPr>
        <p:spPr bwMode="auto">
          <a:xfrm>
            <a:off x="4793890" y="6115625"/>
            <a:ext cx="150813" cy="901700"/>
          </a:xfrm>
          <a:custGeom>
            <a:avLst/>
            <a:gdLst>
              <a:gd name="T0" fmla="*/ 97 w 159"/>
              <a:gd name="T1" fmla="*/ 433 h 947"/>
              <a:gd name="T2" fmla="*/ 86 w 159"/>
              <a:gd name="T3" fmla="*/ 355 h 947"/>
              <a:gd name="T4" fmla="*/ 74 w 159"/>
              <a:gd name="T5" fmla="*/ 317 h 947"/>
              <a:gd name="T6" fmla="*/ 13 w 159"/>
              <a:gd name="T7" fmla="*/ 22 h 947"/>
              <a:gd name="T8" fmla="*/ 6 w 159"/>
              <a:gd name="T9" fmla="*/ 22 h 947"/>
              <a:gd name="T10" fmla="*/ 2 w 159"/>
              <a:gd name="T11" fmla="*/ 174 h 947"/>
              <a:gd name="T12" fmla="*/ 23 w 159"/>
              <a:gd name="T13" fmla="*/ 380 h 947"/>
              <a:gd name="T14" fmla="*/ 63 w 159"/>
              <a:gd name="T15" fmla="*/ 629 h 947"/>
              <a:gd name="T16" fmla="*/ 84 w 159"/>
              <a:gd name="T17" fmla="*/ 862 h 947"/>
              <a:gd name="T18" fmla="*/ 85 w 159"/>
              <a:gd name="T19" fmla="*/ 907 h 947"/>
              <a:gd name="T20" fmla="*/ 124 w 159"/>
              <a:gd name="T21" fmla="*/ 947 h 947"/>
              <a:gd name="T22" fmla="*/ 156 w 159"/>
              <a:gd name="T23" fmla="*/ 907 h 947"/>
              <a:gd name="T24" fmla="*/ 99 w 159"/>
              <a:gd name="T25" fmla="*/ 505 h 947"/>
              <a:gd name="T26" fmla="*/ 97 w 159"/>
              <a:gd name="T27" fmla="*/ 433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9" h="947">
                <a:moveTo>
                  <a:pt x="97" y="433"/>
                </a:moveTo>
                <a:cubicBezTo>
                  <a:pt x="98" y="411"/>
                  <a:pt x="93" y="376"/>
                  <a:pt x="86" y="355"/>
                </a:cubicBezTo>
                <a:cubicBezTo>
                  <a:pt x="82" y="343"/>
                  <a:pt x="78" y="330"/>
                  <a:pt x="74" y="317"/>
                </a:cubicBezTo>
                <a:cubicBezTo>
                  <a:pt x="44" y="222"/>
                  <a:pt x="20" y="124"/>
                  <a:pt x="13" y="22"/>
                </a:cubicBezTo>
                <a:cubicBezTo>
                  <a:pt x="11" y="0"/>
                  <a:pt x="8" y="0"/>
                  <a:pt x="6" y="22"/>
                </a:cubicBezTo>
                <a:cubicBezTo>
                  <a:pt x="1" y="73"/>
                  <a:pt x="0" y="124"/>
                  <a:pt x="2" y="174"/>
                </a:cubicBezTo>
                <a:cubicBezTo>
                  <a:pt x="4" y="244"/>
                  <a:pt x="13" y="312"/>
                  <a:pt x="23" y="380"/>
                </a:cubicBezTo>
                <a:cubicBezTo>
                  <a:pt x="35" y="465"/>
                  <a:pt x="51" y="548"/>
                  <a:pt x="63" y="629"/>
                </a:cubicBezTo>
                <a:cubicBezTo>
                  <a:pt x="75" y="706"/>
                  <a:pt x="81" y="784"/>
                  <a:pt x="84" y="862"/>
                </a:cubicBezTo>
                <a:cubicBezTo>
                  <a:pt x="85" y="877"/>
                  <a:pt x="85" y="892"/>
                  <a:pt x="85" y="907"/>
                </a:cubicBezTo>
                <a:cubicBezTo>
                  <a:pt x="86" y="929"/>
                  <a:pt x="103" y="947"/>
                  <a:pt x="124" y="947"/>
                </a:cubicBezTo>
                <a:cubicBezTo>
                  <a:pt x="145" y="947"/>
                  <a:pt x="159" y="929"/>
                  <a:pt x="156" y="907"/>
                </a:cubicBezTo>
                <a:cubicBezTo>
                  <a:pt x="134" y="774"/>
                  <a:pt x="118" y="646"/>
                  <a:pt x="99" y="505"/>
                </a:cubicBezTo>
                <a:cubicBezTo>
                  <a:pt x="97" y="481"/>
                  <a:pt x="97" y="457"/>
                  <a:pt x="97" y="433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4" name="Freeform 874"/>
          <p:cNvSpPr>
            <a:spLocks/>
          </p:cNvSpPr>
          <p:nvPr/>
        </p:nvSpPr>
        <p:spPr bwMode="auto">
          <a:xfrm>
            <a:off x="5520965" y="6496625"/>
            <a:ext cx="12700" cy="106363"/>
          </a:xfrm>
          <a:custGeom>
            <a:avLst/>
            <a:gdLst>
              <a:gd name="T0" fmla="*/ 5 w 14"/>
              <a:gd name="T1" fmla="*/ 91 h 113"/>
              <a:gd name="T2" fmla="*/ 12 w 14"/>
              <a:gd name="T3" fmla="*/ 22 h 113"/>
              <a:gd name="T4" fmla="*/ 9 w 14"/>
              <a:gd name="T5" fmla="*/ 22 h 113"/>
              <a:gd name="T6" fmla="*/ 2 w 14"/>
              <a:gd name="T7" fmla="*/ 91 h 113"/>
              <a:gd name="T8" fmla="*/ 5 w 14"/>
              <a:gd name="T9" fmla="*/ 9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13">
                <a:moveTo>
                  <a:pt x="5" y="91"/>
                </a:moveTo>
                <a:cubicBezTo>
                  <a:pt x="8" y="68"/>
                  <a:pt x="10" y="45"/>
                  <a:pt x="12" y="22"/>
                </a:cubicBezTo>
                <a:cubicBezTo>
                  <a:pt x="14" y="0"/>
                  <a:pt x="12" y="0"/>
                  <a:pt x="9" y="22"/>
                </a:cubicBezTo>
                <a:cubicBezTo>
                  <a:pt x="5" y="46"/>
                  <a:pt x="3" y="68"/>
                  <a:pt x="2" y="91"/>
                </a:cubicBezTo>
                <a:cubicBezTo>
                  <a:pt x="0" y="113"/>
                  <a:pt x="2" y="113"/>
                  <a:pt x="5" y="91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5" name="Freeform 875"/>
          <p:cNvSpPr>
            <a:spLocks/>
          </p:cNvSpPr>
          <p:nvPr/>
        </p:nvSpPr>
        <p:spPr bwMode="auto">
          <a:xfrm>
            <a:off x="6651265" y="6334700"/>
            <a:ext cx="147638" cy="641350"/>
          </a:xfrm>
          <a:custGeom>
            <a:avLst/>
            <a:gdLst>
              <a:gd name="T0" fmla="*/ 5 w 155"/>
              <a:gd name="T1" fmla="*/ 653 h 674"/>
              <a:gd name="T2" fmla="*/ 20 w 155"/>
              <a:gd name="T3" fmla="*/ 663 h 674"/>
              <a:gd name="T4" fmla="*/ 24 w 155"/>
              <a:gd name="T5" fmla="*/ 642 h 674"/>
              <a:gd name="T6" fmla="*/ 75 w 155"/>
              <a:gd name="T7" fmla="*/ 302 h 674"/>
              <a:gd name="T8" fmla="*/ 87 w 155"/>
              <a:gd name="T9" fmla="*/ 301 h 674"/>
              <a:gd name="T10" fmla="*/ 132 w 155"/>
              <a:gd name="T11" fmla="*/ 572 h 674"/>
              <a:gd name="T12" fmla="*/ 140 w 155"/>
              <a:gd name="T13" fmla="*/ 573 h 674"/>
              <a:gd name="T14" fmla="*/ 143 w 155"/>
              <a:gd name="T15" fmla="*/ 533 h 674"/>
              <a:gd name="T16" fmla="*/ 85 w 155"/>
              <a:gd name="T17" fmla="*/ 21 h 674"/>
              <a:gd name="T18" fmla="*/ 77 w 155"/>
              <a:gd name="T19" fmla="*/ 22 h 674"/>
              <a:gd name="T20" fmla="*/ 57 w 155"/>
              <a:gd name="T21" fmla="*/ 386 h 674"/>
              <a:gd name="T22" fmla="*/ 29 w 155"/>
              <a:gd name="T23" fmla="*/ 516 h 674"/>
              <a:gd name="T24" fmla="*/ 8 w 155"/>
              <a:gd name="T25" fmla="*/ 585 h 674"/>
              <a:gd name="T26" fmla="*/ 5 w 155"/>
              <a:gd name="T27" fmla="*/ 653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5" h="674">
                <a:moveTo>
                  <a:pt x="5" y="653"/>
                </a:moveTo>
                <a:cubicBezTo>
                  <a:pt x="11" y="670"/>
                  <a:pt x="17" y="674"/>
                  <a:pt x="20" y="663"/>
                </a:cubicBezTo>
                <a:cubicBezTo>
                  <a:pt x="21" y="656"/>
                  <a:pt x="23" y="649"/>
                  <a:pt x="24" y="642"/>
                </a:cubicBezTo>
                <a:cubicBezTo>
                  <a:pt x="47" y="526"/>
                  <a:pt x="68" y="413"/>
                  <a:pt x="75" y="302"/>
                </a:cubicBezTo>
                <a:cubicBezTo>
                  <a:pt x="76" y="280"/>
                  <a:pt x="81" y="279"/>
                  <a:pt x="87" y="301"/>
                </a:cubicBezTo>
                <a:cubicBezTo>
                  <a:pt x="109" y="388"/>
                  <a:pt x="122" y="480"/>
                  <a:pt x="132" y="572"/>
                </a:cubicBezTo>
                <a:cubicBezTo>
                  <a:pt x="134" y="594"/>
                  <a:pt x="138" y="594"/>
                  <a:pt x="140" y="573"/>
                </a:cubicBezTo>
                <a:cubicBezTo>
                  <a:pt x="141" y="560"/>
                  <a:pt x="142" y="546"/>
                  <a:pt x="143" y="533"/>
                </a:cubicBezTo>
                <a:cubicBezTo>
                  <a:pt x="155" y="360"/>
                  <a:pt x="126" y="189"/>
                  <a:pt x="85" y="21"/>
                </a:cubicBezTo>
                <a:cubicBezTo>
                  <a:pt x="80" y="0"/>
                  <a:pt x="77" y="0"/>
                  <a:pt x="77" y="22"/>
                </a:cubicBezTo>
                <a:cubicBezTo>
                  <a:pt x="80" y="144"/>
                  <a:pt x="77" y="267"/>
                  <a:pt x="57" y="386"/>
                </a:cubicBezTo>
                <a:cubicBezTo>
                  <a:pt x="50" y="430"/>
                  <a:pt x="41" y="473"/>
                  <a:pt x="29" y="516"/>
                </a:cubicBezTo>
                <a:cubicBezTo>
                  <a:pt x="22" y="539"/>
                  <a:pt x="15" y="562"/>
                  <a:pt x="8" y="585"/>
                </a:cubicBezTo>
                <a:cubicBezTo>
                  <a:pt x="1" y="606"/>
                  <a:pt x="0" y="636"/>
                  <a:pt x="5" y="65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6" name="Freeform 876"/>
          <p:cNvSpPr>
            <a:spLocks/>
          </p:cNvSpPr>
          <p:nvPr/>
        </p:nvSpPr>
        <p:spPr bwMode="auto">
          <a:xfrm>
            <a:off x="7492640" y="6142612"/>
            <a:ext cx="53975" cy="369888"/>
          </a:xfrm>
          <a:custGeom>
            <a:avLst/>
            <a:gdLst>
              <a:gd name="T0" fmla="*/ 46 w 57"/>
              <a:gd name="T1" fmla="*/ 109 h 390"/>
              <a:gd name="T2" fmla="*/ 11 w 57"/>
              <a:gd name="T3" fmla="*/ 21 h 390"/>
              <a:gd name="T4" fmla="*/ 4 w 57"/>
              <a:gd name="T5" fmla="*/ 23 h 390"/>
              <a:gd name="T6" fmla="*/ 49 w 57"/>
              <a:gd name="T7" fmla="*/ 368 h 390"/>
              <a:gd name="T8" fmla="*/ 50 w 57"/>
              <a:gd name="T9" fmla="*/ 368 h 390"/>
              <a:gd name="T10" fmla="*/ 56 w 57"/>
              <a:gd name="T11" fmla="*/ 186 h 390"/>
              <a:gd name="T12" fmla="*/ 46 w 57"/>
              <a:gd name="T13" fmla="*/ 109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390">
                <a:moveTo>
                  <a:pt x="46" y="109"/>
                </a:moveTo>
                <a:cubicBezTo>
                  <a:pt x="35" y="79"/>
                  <a:pt x="23" y="50"/>
                  <a:pt x="11" y="21"/>
                </a:cubicBezTo>
                <a:cubicBezTo>
                  <a:pt x="3" y="0"/>
                  <a:pt x="0" y="2"/>
                  <a:pt x="4" y="23"/>
                </a:cubicBezTo>
                <a:cubicBezTo>
                  <a:pt x="30" y="138"/>
                  <a:pt x="43" y="253"/>
                  <a:pt x="49" y="368"/>
                </a:cubicBezTo>
                <a:cubicBezTo>
                  <a:pt x="50" y="390"/>
                  <a:pt x="50" y="390"/>
                  <a:pt x="50" y="368"/>
                </a:cubicBezTo>
                <a:cubicBezTo>
                  <a:pt x="50" y="308"/>
                  <a:pt x="52" y="247"/>
                  <a:pt x="56" y="186"/>
                </a:cubicBezTo>
                <a:cubicBezTo>
                  <a:pt x="57" y="164"/>
                  <a:pt x="53" y="129"/>
                  <a:pt x="46" y="109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7" name="Freeform 877"/>
          <p:cNvSpPr>
            <a:spLocks/>
          </p:cNvSpPr>
          <p:nvPr/>
        </p:nvSpPr>
        <p:spPr bwMode="auto">
          <a:xfrm>
            <a:off x="7537090" y="6655375"/>
            <a:ext cx="44450" cy="361950"/>
          </a:xfrm>
          <a:custGeom>
            <a:avLst/>
            <a:gdLst>
              <a:gd name="T0" fmla="*/ 7 w 47"/>
              <a:gd name="T1" fmla="*/ 22 h 380"/>
              <a:gd name="T2" fmla="*/ 6 w 47"/>
              <a:gd name="T3" fmla="*/ 22 h 380"/>
              <a:gd name="T4" fmla="*/ 5 w 47"/>
              <a:gd name="T5" fmla="*/ 126 h 380"/>
              <a:gd name="T6" fmla="*/ 4 w 47"/>
              <a:gd name="T7" fmla="*/ 183 h 380"/>
              <a:gd name="T8" fmla="*/ 0 w 47"/>
              <a:gd name="T9" fmla="*/ 340 h 380"/>
              <a:gd name="T10" fmla="*/ 25 w 47"/>
              <a:gd name="T11" fmla="*/ 380 h 380"/>
              <a:gd name="T12" fmla="*/ 43 w 47"/>
              <a:gd name="T13" fmla="*/ 340 h 380"/>
              <a:gd name="T14" fmla="*/ 12 w 47"/>
              <a:gd name="T15" fmla="*/ 124 h 380"/>
              <a:gd name="T16" fmla="*/ 7 w 47"/>
              <a:gd name="T17" fmla="*/ 22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380">
                <a:moveTo>
                  <a:pt x="7" y="22"/>
                </a:moveTo>
                <a:cubicBezTo>
                  <a:pt x="6" y="0"/>
                  <a:pt x="6" y="0"/>
                  <a:pt x="6" y="22"/>
                </a:cubicBezTo>
                <a:cubicBezTo>
                  <a:pt x="6" y="57"/>
                  <a:pt x="6" y="91"/>
                  <a:pt x="5" y="126"/>
                </a:cubicBezTo>
                <a:cubicBezTo>
                  <a:pt x="4" y="183"/>
                  <a:pt x="4" y="183"/>
                  <a:pt x="4" y="183"/>
                </a:cubicBezTo>
                <a:cubicBezTo>
                  <a:pt x="0" y="340"/>
                  <a:pt x="0" y="340"/>
                  <a:pt x="0" y="340"/>
                </a:cubicBezTo>
                <a:cubicBezTo>
                  <a:pt x="0" y="362"/>
                  <a:pt x="11" y="380"/>
                  <a:pt x="25" y="380"/>
                </a:cubicBezTo>
                <a:cubicBezTo>
                  <a:pt x="39" y="380"/>
                  <a:pt x="47" y="362"/>
                  <a:pt x="43" y="340"/>
                </a:cubicBezTo>
                <a:cubicBezTo>
                  <a:pt x="30" y="271"/>
                  <a:pt x="20" y="201"/>
                  <a:pt x="12" y="124"/>
                </a:cubicBezTo>
                <a:cubicBezTo>
                  <a:pt x="10" y="90"/>
                  <a:pt x="9" y="56"/>
                  <a:pt x="7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8" name="Freeform 878"/>
          <p:cNvSpPr>
            <a:spLocks/>
          </p:cNvSpPr>
          <p:nvPr/>
        </p:nvSpPr>
        <p:spPr bwMode="auto">
          <a:xfrm>
            <a:off x="8187965" y="6287075"/>
            <a:ext cx="107950" cy="730250"/>
          </a:xfrm>
          <a:custGeom>
            <a:avLst/>
            <a:gdLst>
              <a:gd name="T0" fmla="*/ 86 w 113"/>
              <a:gd name="T1" fmla="*/ 303 h 768"/>
              <a:gd name="T2" fmla="*/ 39 w 113"/>
              <a:gd name="T3" fmla="*/ 22 h 768"/>
              <a:gd name="T4" fmla="*/ 33 w 113"/>
              <a:gd name="T5" fmla="*/ 21 h 768"/>
              <a:gd name="T6" fmla="*/ 22 w 113"/>
              <a:gd name="T7" fmla="*/ 85 h 768"/>
              <a:gd name="T8" fmla="*/ 27 w 113"/>
              <a:gd name="T9" fmla="*/ 303 h 768"/>
              <a:gd name="T10" fmla="*/ 27 w 113"/>
              <a:gd name="T11" fmla="*/ 306 h 768"/>
              <a:gd name="T12" fmla="*/ 31 w 113"/>
              <a:gd name="T13" fmla="*/ 349 h 768"/>
              <a:gd name="T14" fmla="*/ 28 w 113"/>
              <a:gd name="T15" fmla="*/ 531 h 768"/>
              <a:gd name="T16" fmla="*/ 3 w 113"/>
              <a:gd name="T17" fmla="*/ 728 h 768"/>
              <a:gd name="T18" fmla="*/ 37 w 113"/>
              <a:gd name="T19" fmla="*/ 768 h 768"/>
              <a:gd name="T20" fmla="*/ 72 w 113"/>
              <a:gd name="T21" fmla="*/ 768 h 768"/>
              <a:gd name="T22" fmla="*/ 113 w 113"/>
              <a:gd name="T23" fmla="*/ 728 h 768"/>
              <a:gd name="T24" fmla="*/ 111 w 113"/>
              <a:gd name="T25" fmla="*/ 597 h 768"/>
              <a:gd name="T26" fmla="*/ 86 w 113"/>
              <a:gd name="T27" fmla="*/ 30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3" h="768">
                <a:moveTo>
                  <a:pt x="86" y="303"/>
                </a:moveTo>
                <a:cubicBezTo>
                  <a:pt x="66" y="217"/>
                  <a:pt x="31" y="129"/>
                  <a:pt x="39" y="22"/>
                </a:cubicBezTo>
                <a:cubicBezTo>
                  <a:pt x="41" y="0"/>
                  <a:pt x="38" y="0"/>
                  <a:pt x="33" y="21"/>
                </a:cubicBezTo>
                <a:cubicBezTo>
                  <a:pt x="28" y="43"/>
                  <a:pt x="24" y="64"/>
                  <a:pt x="22" y="85"/>
                </a:cubicBezTo>
                <a:cubicBezTo>
                  <a:pt x="14" y="164"/>
                  <a:pt x="25" y="236"/>
                  <a:pt x="27" y="303"/>
                </a:cubicBezTo>
                <a:cubicBezTo>
                  <a:pt x="27" y="303"/>
                  <a:pt x="27" y="304"/>
                  <a:pt x="27" y="306"/>
                </a:cubicBezTo>
                <a:cubicBezTo>
                  <a:pt x="27" y="308"/>
                  <a:pt x="30" y="327"/>
                  <a:pt x="31" y="349"/>
                </a:cubicBezTo>
                <a:cubicBezTo>
                  <a:pt x="37" y="409"/>
                  <a:pt x="37" y="470"/>
                  <a:pt x="28" y="531"/>
                </a:cubicBezTo>
                <a:cubicBezTo>
                  <a:pt x="20" y="596"/>
                  <a:pt x="13" y="662"/>
                  <a:pt x="3" y="728"/>
                </a:cubicBezTo>
                <a:cubicBezTo>
                  <a:pt x="0" y="750"/>
                  <a:pt x="15" y="768"/>
                  <a:pt x="37" y="768"/>
                </a:cubicBezTo>
                <a:cubicBezTo>
                  <a:pt x="72" y="768"/>
                  <a:pt x="72" y="768"/>
                  <a:pt x="72" y="768"/>
                </a:cubicBezTo>
                <a:cubicBezTo>
                  <a:pt x="94" y="768"/>
                  <a:pt x="112" y="750"/>
                  <a:pt x="113" y="728"/>
                </a:cubicBezTo>
                <a:cubicBezTo>
                  <a:pt x="113" y="684"/>
                  <a:pt x="113" y="641"/>
                  <a:pt x="111" y="597"/>
                </a:cubicBezTo>
                <a:cubicBezTo>
                  <a:pt x="112" y="497"/>
                  <a:pt x="110" y="397"/>
                  <a:pt x="86" y="30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9" name="Freeform 879"/>
          <p:cNvSpPr>
            <a:spLocks/>
          </p:cNvSpPr>
          <p:nvPr/>
        </p:nvSpPr>
        <p:spPr bwMode="auto">
          <a:xfrm>
            <a:off x="8611827" y="6048950"/>
            <a:ext cx="71438" cy="550863"/>
          </a:xfrm>
          <a:custGeom>
            <a:avLst/>
            <a:gdLst>
              <a:gd name="T0" fmla="*/ 58 w 74"/>
              <a:gd name="T1" fmla="*/ 190 h 578"/>
              <a:gd name="T2" fmla="*/ 57 w 74"/>
              <a:gd name="T3" fmla="*/ 22 h 578"/>
              <a:gd name="T4" fmla="*/ 53 w 74"/>
              <a:gd name="T5" fmla="*/ 21 h 578"/>
              <a:gd name="T6" fmla="*/ 29 w 74"/>
              <a:gd name="T7" fmla="*/ 188 h 578"/>
              <a:gd name="T8" fmla="*/ 15 w 74"/>
              <a:gd name="T9" fmla="*/ 372 h 578"/>
              <a:gd name="T10" fmla="*/ 2 w 74"/>
              <a:gd name="T11" fmla="*/ 556 h 578"/>
              <a:gd name="T12" fmla="*/ 20 w 74"/>
              <a:gd name="T13" fmla="*/ 483 h 578"/>
              <a:gd name="T14" fmla="*/ 54 w 74"/>
              <a:gd name="T15" fmla="*/ 420 h 578"/>
              <a:gd name="T16" fmla="*/ 73 w 74"/>
              <a:gd name="T17" fmla="*/ 380 h 578"/>
              <a:gd name="T18" fmla="*/ 73 w 74"/>
              <a:gd name="T19" fmla="*/ 375 h 578"/>
              <a:gd name="T20" fmla="*/ 58 w 74"/>
              <a:gd name="T21" fmla="*/ 190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578">
                <a:moveTo>
                  <a:pt x="58" y="190"/>
                </a:moveTo>
                <a:cubicBezTo>
                  <a:pt x="52" y="136"/>
                  <a:pt x="46" y="91"/>
                  <a:pt x="57" y="22"/>
                </a:cubicBezTo>
                <a:cubicBezTo>
                  <a:pt x="61" y="1"/>
                  <a:pt x="59" y="0"/>
                  <a:pt x="53" y="21"/>
                </a:cubicBezTo>
                <a:cubicBezTo>
                  <a:pt x="34" y="90"/>
                  <a:pt x="31" y="135"/>
                  <a:pt x="29" y="188"/>
                </a:cubicBezTo>
                <a:cubicBezTo>
                  <a:pt x="15" y="372"/>
                  <a:pt x="15" y="372"/>
                  <a:pt x="15" y="372"/>
                </a:cubicBezTo>
                <a:cubicBezTo>
                  <a:pt x="11" y="405"/>
                  <a:pt x="5" y="519"/>
                  <a:pt x="2" y="556"/>
                </a:cubicBezTo>
                <a:cubicBezTo>
                  <a:pt x="0" y="578"/>
                  <a:pt x="9" y="502"/>
                  <a:pt x="20" y="483"/>
                </a:cubicBezTo>
                <a:cubicBezTo>
                  <a:pt x="54" y="420"/>
                  <a:pt x="54" y="420"/>
                  <a:pt x="54" y="420"/>
                </a:cubicBezTo>
                <a:cubicBezTo>
                  <a:pt x="65" y="401"/>
                  <a:pt x="74" y="383"/>
                  <a:pt x="73" y="380"/>
                </a:cubicBezTo>
                <a:cubicBezTo>
                  <a:pt x="73" y="375"/>
                  <a:pt x="73" y="375"/>
                  <a:pt x="73" y="375"/>
                </a:cubicBezTo>
                <a:lnTo>
                  <a:pt x="58" y="190"/>
                </a:ln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0" name="Freeform 880"/>
          <p:cNvSpPr>
            <a:spLocks/>
          </p:cNvSpPr>
          <p:nvPr/>
        </p:nvSpPr>
        <p:spPr bwMode="auto">
          <a:xfrm>
            <a:off x="8599127" y="6506150"/>
            <a:ext cx="155575" cy="511175"/>
          </a:xfrm>
          <a:custGeom>
            <a:avLst/>
            <a:gdLst>
              <a:gd name="T0" fmla="*/ 98 w 162"/>
              <a:gd name="T1" fmla="*/ 70 h 538"/>
              <a:gd name="T2" fmla="*/ 97 w 162"/>
              <a:gd name="T3" fmla="*/ 11 h 538"/>
              <a:gd name="T4" fmla="*/ 81 w 162"/>
              <a:gd name="T5" fmla="*/ 69 h 538"/>
              <a:gd name="T6" fmla="*/ 11 w 162"/>
              <a:gd name="T7" fmla="*/ 287 h 538"/>
              <a:gd name="T8" fmla="*/ 6 w 162"/>
              <a:gd name="T9" fmla="*/ 304 h 538"/>
              <a:gd name="T10" fmla="*/ 0 w 162"/>
              <a:gd name="T11" fmla="*/ 360 h 538"/>
              <a:gd name="T12" fmla="*/ 0 w 162"/>
              <a:gd name="T13" fmla="*/ 498 h 538"/>
              <a:gd name="T14" fmla="*/ 42 w 162"/>
              <a:gd name="T15" fmla="*/ 538 h 538"/>
              <a:gd name="T16" fmla="*/ 123 w 162"/>
              <a:gd name="T17" fmla="*/ 538 h 538"/>
              <a:gd name="T18" fmla="*/ 161 w 162"/>
              <a:gd name="T19" fmla="*/ 530 h 538"/>
              <a:gd name="T20" fmla="*/ 160 w 162"/>
              <a:gd name="T21" fmla="*/ 522 h 538"/>
              <a:gd name="T22" fmla="*/ 119 w 162"/>
              <a:gd name="T23" fmla="*/ 265 h 538"/>
              <a:gd name="T24" fmla="*/ 98 w 162"/>
              <a:gd name="T25" fmla="*/ 7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2" h="538">
                <a:moveTo>
                  <a:pt x="98" y="70"/>
                </a:moveTo>
                <a:cubicBezTo>
                  <a:pt x="98" y="70"/>
                  <a:pt x="98" y="21"/>
                  <a:pt x="97" y="11"/>
                </a:cubicBezTo>
                <a:cubicBezTo>
                  <a:pt x="96" y="0"/>
                  <a:pt x="89" y="49"/>
                  <a:pt x="81" y="69"/>
                </a:cubicBezTo>
                <a:cubicBezTo>
                  <a:pt x="55" y="142"/>
                  <a:pt x="30" y="216"/>
                  <a:pt x="11" y="287"/>
                </a:cubicBezTo>
                <a:cubicBezTo>
                  <a:pt x="9" y="293"/>
                  <a:pt x="7" y="298"/>
                  <a:pt x="6" y="304"/>
                </a:cubicBezTo>
                <a:cubicBezTo>
                  <a:pt x="3" y="313"/>
                  <a:pt x="0" y="338"/>
                  <a:pt x="0" y="360"/>
                </a:cubicBezTo>
                <a:cubicBezTo>
                  <a:pt x="0" y="406"/>
                  <a:pt x="0" y="452"/>
                  <a:pt x="0" y="498"/>
                </a:cubicBezTo>
                <a:cubicBezTo>
                  <a:pt x="1" y="520"/>
                  <a:pt x="19" y="538"/>
                  <a:pt x="42" y="538"/>
                </a:cubicBezTo>
                <a:cubicBezTo>
                  <a:pt x="123" y="538"/>
                  <a:pt x="123" y="538"/>
                  <a:pt x="123" y="538"/>
                </a:cubicBezTo>
                <a:cubicBezTo>
                  <a:pt x="145" y="538"/>
                  <a:pt x="162" y="534"/>
                  <a:pt x="161" y="530"/>
                </a:cubicBezTo>
                <a:cubicBezTo>
                  <a:pt x="160" y="522"/>
                  <a:pt x="160" y="522"/>
                  <a:pt x="160" y="522"/>
                </a:cubicBezTo>
                <a:cubicBezTo>
                  <a:pt x="143" y="437"/>
                  <a:pt x="131" y="350"/>
                  <a:pt x="119" y="265"/>
                </a:cubicBezTo>
                <a:cubicBezTo>
                  <a:pt x="109" y="201"/>
                  <a:pt x="103" y="136"/>
                  <a:pt x="98" y="70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1" name="Freeform 881"/>
          <p:cNvSpPr>
            <a:spLocks/>
          </p:cNvSpPr>
          <p:nvPr/>
        </p:nvSpPr>
        <p:spPr bwMode="auto">
          <a:xfrm>
            <a:off x="9142052" y="6298187"/>
            <a:ext cx="171450" cy="719138"/>
          </a:xfrm>
          <a:custGeom>
            <a:avLst/>
            <a:gdLst>
              <a:gd name="T0" fmla="*/ 171 w 180"/>
              <a:gd name="T1" fmla="*/ 21 h 756"/>
              <a:gd name="T2" fmla="*/ 107 w 180"/>
              <a:gd name="T3" fmla="*/ 248 h 756"/>
              <a:gd name="T4" fmla="*/ 90 w 180"/>
              <a:gd name="T5" fmla="*/ 326 h 756"/>
              <a:gd name="T6" fmla="*/ 6 w 180"/>
              <a:gd name="T7" fmla="*/ 717 h 756"/>
              <a:gd name="T8" fmla="*/ 35 w 180"/>
              <a:gd name="T9" fmla="*/ 756 h 756"/>
              <a:gd name="T10" fmla="*/ 85 w 180"/>
              <a:gd name="T11" fmla="*/ 717 h 756"/>
              <a:gd name="T12" fmla="*/ 117 w 180"/>
              <a:gd name="T13" fmla="*/ 572 h 756"/>
              <a:gd name="T14" fmla="*/ 130 w 180"/>
              <a:gd name="T15" fmla="*/ 494 h 756"/>
              <a:gd name="T16" fmla="*/ 179 w 180"/>
              <a:gd name="T17" fmla="*/ 22 h 756"/>
              <a:gd name="T18" fmla="*/ 171 w 180"/>
              <a:gd name="T19" fmla="*/ 21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0" h="756">
                <a:moveTo>
                  <a:pt x="171" y="21"/>
                </a:moveTo>
                <a:cubicBezTo>
                  <a:pt x="148" y="98"/>
                  <a:pt x="129" y="173"/>
                  <a:pt x="107" y="248"/>
                </a:cubicBezTo>
                <a:cubicBezTo>
                  <a:pt x="101" y="269"/>
                  <a:pt x="93" y="304"/>
                  <a:pt x="90" y="326"/>
                </a:cubicBezTo>
                <a:cubicBezTo>
                  <a:pt x="70" y="456"/>
                  <a:pt x="39" y="586"/>
                  <a:pt x="6" y="717"/>
                </a:cubicBezTo>
                <a:cubicBezTo>
                  <a:pt x="0" y="738"/>
                  <a:pt x="13" y="756"/>
                  <a:pt x="35" y="756"/>
                </a:cubicBezTo>
                <a:cubicBezTo>
                  <a:pt x="56" y="756"/>
                  <a:pt x="79" y="739"/>
                  <a:pt x="85" y="717"/>
                </a:cubicBezTo>
                <a:cubicBezTo>
                  <a:pt x="100" y="669"/>
                  <a:pt x="112" y="620"/>
                  <a:pt x="117" y="572"/>
                </a:cubicBezTo>
                <a:cubicBezTo>
                  <a:pt x="120" y="550"/>
                  <a:pt x="125" y="515"/>
                  <a:pt x="130" y="494"/>
                </a:cubicBezTo>
                <a:cubicBezTo>
                  <a:pt x="167" y="338"/>
                  <a:pt x="166" y="183"/>
                  <a:pt x="179" y="22"/>
                </a:cubicBezTo>
                <a:cubicBezTo>
                  <a:pt x="180" y="0"/>
                  <a:pt x="177" y="0"/>
                  <a:pt x="171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2" name="Freeform 882"/>
          <p:cNvSpPr>
            <a:spLocks/>
          </p:cNvSpPr>
          <p:nvPr/>
        </p:nvSpPr>
        <p:spPr bwMode="auto">
          <a:xfrm>
            <a:off x="4474802" y="6368037"/>
            <a:ext cx="152400" cy="649288"/>
          </a:xfrm>
          <a:custGeom>
            <a:avLst/>
            <a:gdLst>
              <a:gd name="T0" fmla="*/ 159 w 160"/>
              <a:gd name="T1" fmla="*/ 400 h 683"/>
              <a:gd name="T2" fmla="*/ 146 w 160"/>
              <a:gd name="T3" fmla="*/ 323 h 683"/>
              <a:gd name="T4" fmla="*/ 93 w 160"/>
              <a:gd name="T5" fmla="*/ 192 h 683"/>
              <a:gd name="T6" fmla="*/ 13 w 160"/>
              <a:gd name="T7" fmla="*/ 20 h 683"/>
              <a:gd name="T8" fmla="*/ 5 w 160"/>
              <a:gd name="T9" fmla="*/ 23 h 683"/>
              <a:gd name="T10" fmla="*/ 21 w 160"/>
              <a:gd name="T11" fmla="*/ 100 h 683"/>
              <a:gd name="T12" fmla="*/ 49 w 160"/>
              <a:gd name="T13" fmla="*/ 250 h 683"/>
              <a:gd name="T14" fmla="*/ 71 w 160"/>
              <a:gd name="T15" fmla="*/ 448 h 683"/>
              <a:gd name="T16" fmla="*/ 82 w 160"/>
              <a:gd name="T17" fmla="*/ 643 h 683"/>
              <a:gd name="T18" fmla="*/ 124 w 160"/>
              <a:gd name="T19" fmla="*/ 683 h 683"/>
              <a:gd name="T20" fmla="*/ 159 w 160"/>
              <a:gd name="T21" fmla="*/ 643 h 683"/>
              <a:gd name="T22" fmla="*/ 159 w 160"/>
              <a:gd name="T23" fmla="*/ 482 h 683"/>
              <a:gd name="T24" fmla="*/ 159 w 160"/>
              <a:gd name="T25" fmla="*/ 400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" h="683">
                <a:moveTo>
                  <a:pt x="159" y="400"/>
                </a:moveTo>
                <a:cubicBezTo>
                  <a:pt x="159" y="378"/>
                  <a:pt x="154" y="343"/>
                  <a:pt x="146" y="323"/>
                </a:cubicBezTo>
                <a:cubicBezTo>
                  <a:pt x="130" y="279"/>
                  <a:pt x="112" y="235"/>
                  <a:pt x="93" y="192"/>
                </a:cubicBezTo>
                <a:cubicBezTo>
                  <a:pt x="67" y="134"/>
                  <a:pt x="41" y="77"/>
                  <a:pt x="13" y="20"/>
                </a:cubicBezTo>
                <a:cubicBezTo>
                  <a:pt x="4" y="0"/>
                  <a:pt x="0" y="2"/>
                  <a:pt x="5" y="23"/>
                </a:cubicBezTo>
                <a:cubicBezTo>
                  <a:pt x="10" y="49"/>
                  <a:pt x="16" y="75"/>
                  <a:pt x="21" y="100"/>
                </a:cubicBezTo>
                <a:cubicBezTo>
                  <a:pt x="32" y="150"/>
                  <a:pt x="41" y="200"/>
                  <a:pt x="49" y="250"/>
                </a:cubicBezTo>
                <a:cubicBezTo>
                  <a:pt x="60" y="316"/>
                  <a:pt x="68" y="382"/>
                  <a:pt x="71" y="448"/>
                </a:cubicBezTo>
                <a:cubicBezTo>
                  <a:pt x="75" y="511"/>
                  <a:pt x="77" y="577"/>
                  <a:pt x="82" y="643"/>
                </a:cubicBezTo>
                <a:cubicBezTo>
                  <a:pt x="84" y="665"/>
                  <a:pt x="103" y="683"/>
                  <a:pt x="124" y="683"/>
                </a:cubicBezTo>
                <a:cubicBezTo>
                  <a:pt x="145" y="683"/>
                  <a:pt x="160" y="665"/>
                  <a:pt x="159" y="643"/>
                </a:cubicBezTo>
                <a:cubicBezTo>
                  <a:pt x="158" y="587"/>
                  <a:pt x="160" y="533"/>
                  <a:pt x="159" y="482"/>
                </a:cubicBezTo>
                <a:cubicBezTo>
                  <a:pt x="158" y="455"/>
                  <a:pt x="158" y="428"/>
                  <a:pt x="159" y="400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3" name="Freeform 883"/>
          <p:cNvSpPr>
            <a:spLocks/>
          </p:cNvSpPr>
          <p:nvPr/>
        </p:nvSpPr>
        <p:spPr bwMode="auto">
          <a:xfrm>
            <a:off x="4798652" y="6876037"/>
            <a:ext cx="28575" cy="141288"/>
          </a:xfrm>
          <a:custGeom>
            <a:avLst/>
            <a:gdLst>
              <a:gd name="T0" fmla="*/ 27 w 29"/>
              <a:gd name="T1" fmla="*/ 148 h 148"/>
              <a:gd name="T2" fmla="*/ 21 w 29"/>
              <a:gd name="T3" fmla="*/ 109 h 148"/>
              <a:gd name="T4" fmla="*/ 6 w 29"/>
              <a:gd name="T5" fmla="*/ 22 h 148"/>
              <a:gd name="T6" fmla="*/ 2 w 29"/>
              <a:gd name="T7" fmla="*/ 22 h 148"/>
              <a:gd name="T8" fmla="*/ 16 w 29"/>
              <a:gd name="T9" fmla="*/ 108 h 148"/>
              <a:gd name="T10" fmla="*/ 27 w 29"/>
              <a:gd name="T11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148">
                <a:moveTo>
                  <a:pt x="27" y="148"/>
                </a:moveTo>
                <a:cubicBezTo>
                  <a:pt x="29" y="148"/>
                  <a:pt x="26" y="130"/>
                  <a:pt x="21" y="109"/>
                </a:cubicBezTo>
                <a:cubicBezTo>
                  <a:pt x="15" y="81"/>
                  <a:pt x="10" y="51"/>
                  <a:pt x="6" y="22"/>
                </a:cubicBezTo>
                <a:cubicBezTo>
                  <a:pt x="2" y="0"/>
                  <a:pt x="0" y="0"/>
                  <a:pt x="2" y="22"/>
                </a:cubicBezTo>
                <a:cubicBezTo>
                  <a:pt x="6" y="51"/>
                  <a:pt x="11" y="80"/>
                  <a:pt x="16" y="108"/>
                </a:cubicBezTo>
                <a:cubicBezTo>
                  <a:pt x="20" y="130"/>
                  <a:pt x="25" y="148"/>
                  <a:pt x="27" y="148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4" name="Freeform 884"/>
          <p:cNvSpPr>
            <a:spLocks/>
          </p:cNvSpPr>
          <p:nvPr/>
        </p:nvSpPr>
        <p:spPr bwMode="auto">
          <a:xfrm>
            <a:off x="4624027" y="5810824"/>
            <a:ext cx="173038" cy="1206501"/>
          </a:xfrm>
          <a:custGeom>
            <a:avLst/>
            <a:gdLst>
              <a:gd name="T0" fmla="*/ 48 w 181"/>
              <a:gd name="T1" fmla="*/ 1239 h 1268"/>
              <a:gd name="T2" fmla="*/ 48 w 181"/>
              <a:gd name="T3" fmla="*/ 1217 h 1268"/>
              <a:gd name="T4" fmla="*/ 54 w 181"/>
              <a:gd name="T5" fmla="*/ 1161 h 1268"/>
              <a:gd name="T6" fmla="*/ 65 w 181"/>
              <a:gd name="T7" fmla="*/ 1096 h 1268"/>
              <a:gd name="T8" fmla="*/ 87 w 181"/>
              <a:gd name="T9" fmla="*/ 702 h 1268"/>
              <a:gd name="T10" fmla="*/ 97 w 181"/>
              <a:gd name="T11" fmla="*/ 701 h 1268"/>
              <a:gd name="T12" fmla="*/ 173 w 181"/>
              <a:gd name="T13" fmla="*/ 1059 h 1268"/>
              <a:gd name="T14" fmla="*/ 179 w 181"/>
              <a:gd name="T15" fmla="*/ 1083 h 1268"/>
              <a:gd name="T16" fmla="*/ 177 w 181"/>
              <a:gd name="T17" fmla="*/ 1069 h 1268"/>
              <a:gd name="T18" fmla="*/ 175 w 181"/>
              <a:gd name="T19" fmla="*/ 1057 h 1268"/>
              <a:gd name="T20" fmla="*/ 137 w 181"/>
              <a:gd name="T21" fmla="*/ 712 h 1268"/>
              <a:gd name="T22" fmla="*/ 113 w 181"/>
              <a:gd name="T23" fmla="*/ 451 h 1268"/>
              <a:gd name="T24" fmla="*/ 108 w 181"/>
              <a:gd name="T25" fmla="*/ 355 h 1268"/>
              <a:gd name="T26" fmla="*/ 123 w 181"/>
              <a:gd name="T27" fmla="*/ 22 h 1268"/>
              <a:gd name="T28" fmla="*/ 117 w 181"/>
              <a:gd name="T29" fmla="*/ 21 h 1268"/>
              <a:gd name="T30" fmla="*/ 64 w 181"/>
              <a:gd name="T31" fmla="*/ 255 h 1268"/>
              <a:gd name="T32" fmla="*/ 59 w 181"/>
              <a:gd name="T33" fmla="*/ 286 h 1268"/>
              <a:gd name="T34" fmla="*/ 20 w 181"/>
              <a:gd name="T35" fmla="*/ 706 h 1268"/>
              <a:gd name="T36" fmla="*/ 7 w 181"/>
              <a:gd name="T37" fmla="*/ 865 h 1268"/>
              <a:gd name="T38" fmla="*/ 2 w 181"/>
              <a:gd name="T39" fmla="*/ 945 h 1268"/>
              <a:gd name="T40" fmla="*/ 1 w 181"/>
              <a:gd name="T41" fmla="*/ 1067 h 1268"/>
              <a:gd name="T42" fmla="*/ 1 w 181"/>
              <a:gd name="T43" fmla="*/ 1228 h 1268"/>
              <a:gd name="T44" fmla="*/ 24 w 181"/>
              <a:gd name="T45" fmla="*/ 1268 h 1268"/>
              <a:gd name="T46" fmla="*/ 46 w 181"/>
              <a:gd name="T47" fmla="*/ 1261 h 1268"/>
              <a:gd name="T48" fmla="*/ 47 w 181"/>
              <a:gd name="T49" fmla="*/ 1254 h 1268"/>
              <a:gd name="T50" fmla="*/ 47 w 181"/>
              <a:gd name="T51" fmla="*/ 1249 h 1268"/>
              <a:gd name="T52" fmla="*/ 48 w 181"/>
              <a:gd name="T53" fmla="*/ 1239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1" h="1268">
                <a:moveTo>
                  <a:pt x="48" y="1239"/>
                </a:moveTo>
                <a:cubicBezTo>
                  <a:pt x="48" y="1235"/>
                  <a:pt x="48" y="1226"/>
                  <a:pt x="48" y="1217"/>
                </a:cubicBezTo>
                <a:cubicBezTo>
                  <a:pt x="48" y="1208"/>
                  <a:pt x="50" y="1183"/>
                  <a:pt x="54" y="1161"/>
                </a:cubicBezTo>
                <a:cubicBezTo>
                  <a:pt x="59" y="1134"/>
                  <a:pt x="65" y="1106"/>
                  <a:pt x="65" y="1096"/>
                </a:cubicBezTo>
                <a:cubicBezTo>
                  <a:pt x="69" y="962"/>
                  <a:pt x="81" y="831"/>
                  <a:pt x="87" y="702"/>
                </a:cubicBezTo>
                <a:cubicBezTo>
                  <a:pt x="88" y="680"/>
                  <a:pt x="92" y="679"/>
                  <a:pt x="97" y="701"/>
                </a:cubicBezTo>
                <a:cubicBezTo>
                  <a:pt x="124" y="818"/>
                  <a:pt x="145" y="940"/>
                  <a:pt x="173" y="1059"/>
                </a:cubicBezTo>
                <a:cubicBezTo>
                  <a:pt x="178" y="1081"/>
                  <a:pt x="181" y="1092"/>
                  <a:pt x="179" y="1083"/>
                </a:cubicBezTo>
                <a:cubicBezTo>
                  <a:pt x="177" y="1069"/>
                  <a:pt x="177" y="1069"/>
                  <a:pt x="177" y="1069"/>
                </a:cubicBezTo>
                <a:cubicBezTo>
                  <a:pt x="175" y="1057"/>
                  <a:pt x="175" y="1057"/>
                  <a:pt x="175" y="1057"/>
                </a:cubicBezTo>
                <a:cubicBezTo>
                  <a:pt x="153" y="943"/>
                  <a:pt x="146" y="829"/>
                  <a:pt x="137" y="712"/>
                </a:cubicBezTo>
                <a:cubicBezTo>
                  <a:pt x="127" y="626"/>
                  <a:pt x="118" y="539"/>
                  <a:pt x="113" y="451"/>
                </a:cubicBezTo>
                <a:cubicBezTo>
                  <a:pt x="111" y="419"/>
                  <a:pt x="109" y="387"/>
                  <a:pt x="108" y="355"/>
                </a:cubicBezTo>
                <a:cubicBezTo>
                  <a:pt x="105" y="245"/>
                  <a:pt x="109" y="134"/>
                  <a:pt x="123" y="22"/>
                </a:cubicBezTo>
                <a:cubicBezTo>
                  <a:pt x="126" y="1"/>
                  <a:pt x="124" y="0"/>
                  <a:pt x="117" y="21"/>
                </a:cubicBezTo>
                <a:cubicBezTo>
                  <a:pt x="95" y="98"/>
                  <a:pt x="77" y="176"/>
                  <a:pt x="64" y="255"/>
                </a:cubicBezTo>
                <a:cubicBezTo>
                  <a:pt x="62" y="265"/>
                  <a:pt x="60" y="276"/>
                  <a:pt x="59" y="286"/>
                </a:cubicBezTo>
                <a:cubicBezTo>
                  <a:pt x="36" y="428"/>
                  <a:pt x="26" y="570"/>
                  <a:pt x="20" y="706"/>
                </a:cubicBezTo>
                <a:cubicBezTo>
                  <a:pt x="16" y="757"/>
                  <a:pt x="11" y="811"/>
                  <a:pt x="7" y="865"/>
                </a:cubicBezTo>
                <a:cubicBezTo>
                  <a:pt x="5" y="892"/>
                  <a:pt x="3" y="918"/>
                  <a:pt x="2" y="945"/>
                </a:cubicBezTo>
                <a:cubicBezTo>
                  <a:pt x="0" y="986"/>
                  <a:pt x="0" y="1027"/>
                  <a:pt x="1" y="1067"/>
                </a:cubicBezTo>
                <a:cubicBezTo>
                  <a:pt x="2" y="1118"/>
                  <a:pt x="0" y="1172"/>
                  <a:pt x="1" y="1228"/>
                </a:cubicBezTo>
                <a:cubicBezTo>
                  <a:pt x="2" y="1250"/>
                  <a:pt x="13" y="1268"/>
                  <a:pt x="24" y="1268"/>
                </a:cubicBezTo>
                <a:cubicBezTo>
                  <a:pt x="36" y="1268"/>
                  <a:pt x="46" y="1265"/>
                  <a:pt x="46" y="1261"/>
                </a:cubicBezTo>
                <a:cubicBezTo>
                  <a:pt x="47" y="1254"/>
                  <a:pt x="47" y="1254"/>
                  <a:pt x="47" y="1254"/>
                </a:cubicBezTo>
                <a:cubicBezTo>
                  <a:pt x="47" y="1254"/>
                  <a:pt x="47" y="1252"/>
                  <a:pt x="47" y="1249"/>
                </a:cubicBezTo>
                <a:cubicBezTo>
                  <a:pt x="47" y="1246"/>
                  <a:pt x="47" y="1242"/>
                  <a:pt x="48" y="1239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5" name="Freeform 885"/>
          <p:cNvSpPr>
            <a:spLocks/>
          </p:cNvSpPr>
          <p:nvPr/>
        </p:nvSpPr>
        <p:spPr bwMode="auto">
          <a:xfrm>
            <a:off x="4112852" y="6079112"/>
            <a:ext cx="184150" cy="938213"/>
          </a:xfrm>
          <a:custGeom>
            <a:avLst/>
            <a:gdLst>
              <a:gd name="T0" fmla="*/ 141 w 193"/>
              <a:gd name="T1" fmla="*/ 535 h 986"/>
              <a:gd name="T2" fmla="*/ 9 w 193"/>
              <a:gd name="T3" fmla="*/ 21 h 986"/>
              <a:gd name="T4" fmla="*/ 1 w 193"/>
              <a:gd name="T5" fmla="*/ 23 h 986"/>
              <a:gd name="T6" fmla="*/ 19 w 193"/>
              <a:gd name="T7" fmla="*/ 310 h 986"/>
              <a:gd name="T8" fmla="*/ 30 w 193"/>
              <a:gd name="T9" fmla="*/ 473 h 986"/>
              <a:gd name="T10" fmla="*/ 31 w 193"/>
              <a:gd name="T11" fmla="*/ 488 h 986"/>
              <a:gd name="T12" fmla="*/ 34 w 193"/>
              <a:gd name="T13" fmla="*/ 553 h 986"/>
              <a:gd name="T14" fmla="*/ 35 w 193"/>
              <a:gd name="T15" fmla="*/ 574 h 986"/>
              <a:gd name="T16" fmla="*/ 36 w 193"/>
              <a:gd name="T17" fmla="*/ 584 h 986"/>
              <a:gd name="T18" fmla="*/ 36 w 193"/>
              <a:gd name="T19" fmla="*/ 586 h 986"/>
              <a:gd name="T20" fmla="*/ 36 w 193"/>
              <a:gd name="T21" fmla="*/ 587 h 986"/>
              <a:gd name="T22" fmla="*/ 45 w 193"/>
              <a:gd name="T23" fmla="*/ 612 h 986"/>
              <a:gd name="T24" fmla="*/ 49 w 193"/>
              <a:gd name="T25" fmla="*/ 623 h 986"/>
              <a:gd name="T26" fmla="*/ 49 w 193"/>
              <a:gd name="T27" fmla="*/ 623 h 986"/>
              <a:gd name="T28" fmla="*/ 49 w 193"/>
              <a:gd name="T29" fmla="*/ 624 h 986"/>
              <a:gd name="T30" fmla="*/ 51 w 193"/>
              <a:gd name="T31" fmla="*/ 627 h 986"/>
              <a:gd name="T32" fmla="*/ 65 w 193"/>
              <a:gd name="T33" fmla="*/ 651 h 986"/>
              <a:gd name="T34" fmla="*/ 108 w 193"/>
              <a:gd name="T35" fmla="*/ 808 h 986"/>
              <a:gd name="T36" fmla="*/ 174 w 193"/>
              <a:gd name="T37" fmla="*/ 970 h 986"/>
              <a:gd name="T38" fmla="*/ 178 w 193"/>
              <a:gd name="T39" fmla="*/ 978 h 986"/>
              <a:gd name="T40" fmla="*/ 187 w 193"/>
              <a:gd name="T41" fmla="*/ 986 h 986"/>
              <a:gd name="T42" fmla="*/ 191 w 193"/>
              <a:gd name="T43" fmla="*/ 946 h 986"/>
              <a:gd name="T44" fmla="*/ 186 w 193"/>
              <a:gd name="T45" fmla="*/ 884 h 986"/>
              <a:gd name="T46" fmla="*/ 159 w 193"/>
              <a:gd name="T47" fmla="*/ 612 h 986"/>
              <a:gd name="T48" fmla="*/ 141 w 193"/>
              <a:gd name="T49" fmla="*/ 535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986">
                <a:moveTo>
                  <a:pt x="141" y="535"/>
                </a:moveTo>
                <a:cubicBezTo>
                  <a:pt x="81" y="366"/>
                  <a:pt x="53" y="194"/>
                  <a:pt x="9" y="21"/>
                </a:cubicBezTo>
                <a:cubicBezTo>
                  <a:pt x="4" y="0"/>
                  <a:pt x="0" y="1"/>
                  <a:pt x="1" y="23"/>
                </a:cubicBezTo>
                <a:cubicBezTo>
                  <a:pt x="6" y="119"/>
                  <a:pt x="12" y="215"/>
                  <a:pt x="19" y="310"/>
                </a:cubicBezTo>
                <a:cubicBezTo>
                  <a:pt x="23" y="364"/>
                  <a:pt x="27" y="419"/>
                  <a:pt x="30" y="473"/>
                </a:cubicBezTo>
                <a:cubicBezTo>
                  <a:pt x="31" y="488"/>
                  <a:pt x="31" y="488"/>
                  <a:pt x="31" y="488"/>
                </a:cubicBezTo>
                <a:cubicBezTo>
                  <a:pt x="34" y="553"/>
                  <a:pt x="34" y="553"/>
                  <a:pt x="34" y="553"/>
                </a:cubicBezTo>
                <a:cubicBezTo>
                  <a:pt x="35" y="574"/>
                  <a:pt x="35" y="574"/>
                  <a:pt x="35" y="574"/>
                </a:cubicBezTo>
                <a:cubicBezTo>
                  <a:pt x="36" y="584"/>
                  <a:pt x="36" y="584"/>
                  <a:pt x="36" y="584"/>
                </a:cubicBezTo>
                <a:cubicBezTo>
                  <a:pt x="36" y="586"/>
                  <a:pt x="36" y="586"/>
                  <a:pt x="36" y="586"/>
                </a:cubicBezTo>
                <a:cubicBezTo>
                  <a:pt x="36" y="586"/>
                  <a:pt x="36" y="586"/>
                  <a:pt x="36" y="587"/>
                </a:cubicBezTo>
                <a:cubicBezTo>
                  <a:pt x="36" y="587"/>
                  <a:pt x="40" y="598"/>
                  <a:pt x="45" y="612"/>
                </a:cubicBezTo>
                <a:cubicBezTo>
                  <a:pt x="50" y="627"/>
                  <a:pt x="49" y="623"/>
                  <a:pt x="49" y="623"/>
                </a:cubicBezTo>
                <a:cubicBezTo>
                  <a:pt x="49" y="623"/>
                  <a:pt x="49" y="623"/>
                  <a:pt x="49" y="623"/>
                </a:cubicBezTo>
                <a:cubicBezTo>
                  <a:pt x="49" y="624"/>
                  <a:pt x="49" y="624"/>
                  <a:pt x="49" y="624"/>
                </a:cubicBezTo>
                <a:cubicBezTo>
                  <a:pt x="51" y="627"/>
                  <a:pt x="51" y="627"/>
                  <a:pt x="51" y="627"/>
                </a:cubicBezTo>
                <a:cubicBezTo>
                  <a:pt x="55" y="635"/>
                  <a:pt x="60" y="641"/>
                  <a:pt x="65" y="651"/>
                </a:cubicBezTo>
                <a:cubicBezTo>
                  <a:pt x="82" y="686"/>
                  <a:pt x="85" y="752"/>
                  <a:pt x="108" y="808"/>
                </a:cubicBezTo>
                <a:cubicBezTo>
                  <a:pt x="127" y="863"/>
                  <a:pt x="150" y="917"/>
                  <a:pt x="174" y="970"/>
                </a:cubicBezTo>
                <a:cubicBezTo>
                  <a:pt x="174" y="970"/>
                  <a:pt x="176" y="973"/>
                  <a:pt x="178" y="978"/>
                </a:cubicBezTo>
                <a:cubicBezTo>
                  <a:pt x="180" y="982"/>
                  <a:pt x="184" y="986"/>
                  <a:pt x="187" y="986"/>
                </a:cubicBezTo>
                <a:cubicBezTo>
                  <a:pt x="191" y="986"/>
                  <a:pt x="193" y="968"/>
                  <a:pt x="191" y="946"/>
                </a:cubicBezTo>
                <a:cubicBezTo>
                  <a:pt x="190" y="924"/>
                  <a:pt x="188" y="904"/>
                  <a:pt x="186" y="884"/>
                </a:cubicBezTo>
                <a:cubicBezTo>
                  <a:pt x="175" y="792"/>
                  <a:pt x="169" y="701"/>
                  <a:pt x="159" y="612"/>
                </a:cubicBezTo>
                <a:cubicBezTo>
                  <a:pt x="157" y="590"/>
                  <a:pt x="148" y="556"/>
                  <a:pt x="141" y="535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6" name="Freeform 886"/>
          <p:cNvSpPr>
            <a:spLocks/>
          </p:cNvSpPr>
          <p:nvPr/>
        </p:nvSpPr>
        <p:spPr bwMode="auto">
          <a:xfrm>
            <a:off x="5449527" y="6048950"/>
            <a:ext cx="171450" cy="968375"/>
          </a:xfrm>
          <a:custGeom>
            <a:avLst/>
            <a:gdLst>
              <a:gd name="T0" fmla="*/ 179 w 181"/>
              <a:gd name="T1" fmla="*/ 507 h 1017"/>
              <a:gd name="T2" fmla="*/ 146 w 181"/>
              <a:gd name="T3" fmla="*/ 249 h 1017"/>
              <a:gd name="T4" fmla="*/ 145 w 181"/>
              <a:gd name="T5" fmla="*/ 242 h 1017"/>
              <a:gd name="T6" fmla="*/ 88 w 181"/>
              <a:gd name="T7" fmla="*/ 21 h 1017"/>
              <a:gd name="T8" fmla="*/ 81 w 181"/>
              <a:gd name="T9" fmla="*/ 23 h 1017"/>
              <a:gd name="T10" fmla="*/ 91 w 181"/>
              <a:gd name="T11" fmla="*/ 452 h 1017"/>
              <a:gd name="T12" fmla="*/ 75 w 181"/>
              <a:gd name="T13" fmla="*/ 600 h 1017"/>
              <a:gd name="T14" fmla="*/ 72 w 181"/>
              <a:gd name="T15" fmla="*/ 616 h 1017"/>
              <a:gd name="T16" fmla="*/ 5 w 181"/>
              <a:gd name="T17" fmla="*/ 978 h 1017"/>
              <a:gd name="T18" fmla="*/ 36 w 181"/>
              <a:gd name="T19" fmla="*/ 1017 h 1017"/>
              <a:gd name="T20" fmla="*/ 112 w 181"/>
              <a:gd name="T21" fmla="*/ 1017 h 1017"/>
              <a:gd name="T22" fmla="*/ 153 w 181"/>
              <a:gd name="T23" fmla="*/ 977 h 1017"/>
              <a:gd name="T24" fmla="*/ 177 w 181"/>
              <a:gd name="T25" fmla="*/ 587 h 1017"/>
              <a:gd name="T26" fmla="*/ 179 w 181"/>
              <a:gd name="T27" fmla="*/ 50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1" h="1017">
                <a:moveTo>
                  <a:pt x="179" y="507"/>
                </a:moveTo>
                <a:cubicBezTo>
                  <a:pt x="173" y="420"/>
                  <a:pt x="162" y="334"/>
                  <a:pt x="146" y="249"/>
                </a:cubicBezTo>
                <a:cubicBezTo>
                  <a:pt x="145" y="242"/>
                  <a:pt x="145" y="242"/>
                  <a:pt x="145" y="242"/>
                </a:cubicBezTo>
                <a:cubicBezTo>
                  <a:pt x="130" y="167"/>
                  <a:pt x="112" y="94"/>
                  <a:pt x="88" y="21"/>
                </a:cubicBezTo>
                <a:cubicBezTo>
                  <a:pt x="81" y="0"/>
                  <a:pt x="78" y="1"/>
                  <a:pt x="81" y="23"/>
                </a:cubicBezTo>
                <a:cubicBezTo>
                  <a:pt x="101" y="164"/>
                  <a:pt x="102" y="307"/>
                  <a:pt x="91" y="452"/>
                </a:cubicBezTo>
                <a:cubicBezTo>
                  <a:pt x="87" y="501"/>
                  <a:pt x="81" y="550"/>
                  <a:pt x="75" y="600"/>
                </a:cubicBezTo>
                <a:cubicBezTo>
                  <a:pt x="72" y="616"/>
                  <a:pt x="72" y="616"/>
                  <a:pt x="72" y="616"/>
                </a:cubicBezTo>
                <a:cubicBezTo>
                  <a:pt x="56" y="736"/>
                  <a:pt x="32" y="857"/>
                  <a:pt x="5" y="978"/>
                </a:cubicBezTo>
                <a:cubicBezTo>
                  <a:pt x="0" y="999"/>
                  <a:pt x="14" y="1017"/>
                  <a:pt x="36" y="1017"/>
                </a:cubicBezTo>
                <a:cubicBezTo>
                  <a:pt x="112" y="1017"/>
                  <a:pt x="112" y="1017"/>
                  <a:pt x="112" y="1017"/>
                </a:cubicBezTo>
                <a:cubicBezTo>
                  <a:pt x="134" y="1017"/>
                  <a:pt x="152" y="999"/>
                  <a:pt x="153" y="977"/>
                </a:cubicBezTo>
                <a:cubicBezTo>
                  <a:pt x="156" y="847"/>
                  <a:pt x="164" y="717"/>
                  <a:pt x="177" y="587"/>
                </a:cubicBezTo>
                <a:cubicBezTo>
                  <a:pt x="180" y="565"/>
                  <a:pt x="181" y="529"/>
                  <a:pt x="179" y="507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7" name="Freeform 887"/>
          <p:cNvSpPr>
            <a:spLocks/>
          </p:cNvSpPr>
          <p:nvPr/>
        </p:nvSpPr>
        <p:spPr bwMode="auto">
          <a:xfrm>
            <a:off x="7032265" y="6087050"/>
            <a:ext cx="222250" cy="930275"/>
          </a:xfrm>
          <a:custGeom>
            <a:avLst/>
            <a:gdLst>
              <a:gd name="T0" fmla="*/ 185 w 233"/>
              <a:gd name="T1" fmla="*/ 21 h 977"/>
              <a:gd name="T2" fmla="*/ 178 w 233"/>
              <a:gd name="T3" fmla="*/ 22 h 977"/>
              <a:gd name="T4" fmla="*/ 96 w 233"/>
              <a:gd name="T5" fmla="*/ 626 h 977"/>
              <a:gd name="T6" fmla="*/ 94 w 233"/>
              <a:gd name="T7" fmla="*/ 631 h 977"/>
              <a:gd name="T8" fmla="*/ 24 w 233"/>
              <a:gd name="T9" fmla="*/ 888 h 977"/>
              <a:gd name="T10" fmla="*/ 20 w 233"/>
              <a:gd name="T11" fmla="*/ 900 h 977"/>
              <a:gd name="T12" fmla="*/ 7 w 233"/>
              <a:gd name="T13" fmla="*/ 939 h 977"/>
              <a:gd name="T14" fmla="*/ 35 w 233"/>
              <a:gd name="T15" fmla="*/ 977 h 977"/>
              <a:gd name="T16" fmla="*/ 134 w 233"/>
              <a:gd name="T17" fmla="*/ 977 h 977"/>
              <a:gd name="T18" fmla="*/ 180 w 233"/>
              <a:gd name="T19" fmla="*/ 938 h 977"/>
              <a:gd name="T20" fmla="*/ 185 w 233"/>
              <a:gd name="T21" fmla="*/ 898 h 977"/>
              <a:gd name="T22" fmla="*/ 209 w 233"/>
              <a:gd name="T23" fmla="*/ 647 h 977"/>
              <a:gd name="T24" fmla="*/ 185 w 233"/>
              <a:gd name="T25" fmla="*/ 21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3" h="977">
                <a:moveTo>
                  <a:pt x="185" y="21"/>
                </a:moveTo>
                <a:cubicBezTo>
                  <a:pt x="181" y="0"/>
                  <a:pt x="178" y="0"/>
                  <a:pt x="178" y="22"/>
                </a:cubicBezTo>
                <a:cubicBezTo>
                  <a:pt x="182" y="225"/>
                  <a:pt x="154" y="422"/>
                  <a:pt x="96" y="626"/>
                </a:cubicBezTo>
                <a:cubicBezTo>
                  <a:pt x="94" y="631"/>
                  <a:pt x="94" y="631"/>
                  <a:pt x="94" y="631"/>
                </a:cubicBezTo>
                <a:cubicBezTo>
                  <a:pt x="72" y="717"/>
                  <a:pt x="49" y="803"/>
                  <a:pt x="24" y="888"/>
                </a:cubicBezTo>
                <a:cubicBezTo>
                  <a:pt x="20" y="900"/>
                  <a:pt x="20" y="900"/>
                  <a:pt x="20" y="900"/>
                </a:cubicBezTo>
                <a:cubicBezTo>
                  <a:pt x="16" y="913"/>
                  <a:pt x="12" y="926"/>
                  <a:pt x="7" y="939"/>
                </a:cubicBezTo>
                <a:cubicBezTo>
                  <a:pt x="0" y="960"/>
                  <a:pt x="12" y="977"/>
                  <a:pt x="35" y="977"/>
                </a:cubicBezTo>
                <a:cubicBezTo>
                  <a:pt x="134" y="977"/>
                  <a:pt x="134" y="977"/>
                  <a:pt x="134" y="977"/>
                </a:cubicBezTo>
                <a:cubicBezTo>
                  <a:pt x="156" y="977"/>
                  <a:pt x="177" y="959"/>
                  <a:pt x="180" y="938"/>
                </a:cubicBezTo>
                <a:cubicBezTo>
                  <a:pt x="181" y="925"/>
                  <a:pt x="183" y="911"/>
                  <a:pt x="185" y="898"/>
                </a:cubicBezTo>
                <a:cubicBezTo>
                  <a:pt x="195" y="814"/>
                  <a:pt x="202" y="730"/>
                  <a:pt x="209" y="647"/>
                </a:cubicBezTo>
                <a:cubicBezTo>
                  <a:pt x="233" y="434"/>
                  <a:pt x="227" y="226"/>
                  <a:pt x="185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8" name="Freeform 888"/>
          <p:cNvSpPr>
            <a:spLocks/>
          </p:cNvSpPr>
          <p:nvPr/>
        </p:nvSpPr>
        <p:spPr bwMode="auto">
          <a:xfrm>
            <a:off x="6792552" y="6374387"/>
            <a:ext cx="73025" cy="531813"/>
          </a:xfrm>
          <a:custGeom>
            <a:avLst/>
            <a:gdLst>
              <a:gd name="T0" fmla="*/ 70 w 76"/>
              <a:gd name="T1" fmla="*/ 291 h 559"/>
              <a:gd name="T2" fmla="*/ 62 w 76"/>
              <a:gd name="T3" fmla="*/ 264 h 559"/>
              <a:gd name="T4" fmla="*/ 59 w 76"/>
              <a:gd name="T5" fmla="*/ 251 h 559"/>
              <a:gd name="T6" fmla="*/ 50 w 76"/>
              <a:gd name="T7" fmla="*/ 22 h 559"/>
              <a:gd name="T8" fmla="*/ 38 w 76"/>
              <a:gd name="T9" fmla="*/ 23 h 559"/>
              <a:gd name="T10" fmla="*/ 25 w 76"/>
              <a:gd name="T11" fmla="*/ 100 h 559"/>
              <a:gd name="T12" fmla="*/ 8 w 76"/>
              <a:gd name="T13" fmla="*/ 165 h 559"/>
              <a:gd name="T14" fmla="*/ 3 w 76"/>
              <a:gd name="T15" fmla="*/ 182 h 559"/>
              <a:gd name="T16" fmla="*/ 1 w 76"/>
              <a:gd name="T17" fmla="*/ 197 h 559"/>
              <a:gd name="T18" fmla="*/ 0 w 76"/>
              <a:gd name="T19" fmla="*/ 231 h 559"/>
              <a:gd name="T20" fmla="*/ 0 w 76"/>
              <a:gd name="T21" fmla="*/ 251 h 559"/>
              <a:gd name="T22" fmla="*/ 30 w 76"/>
              <a:gd name="T23" fmla="*/ 526 h 559"/>
              <a:gd name="T24" fmla="*/ 32 w 76"/>
              <a:gd name="T25" fmla="*/ 547 h 559"/>
              <a:gd name="T26" fmla="*/ 42 w 76"/>
              <a:gd name="T27" fmla="*/ 529 h 559"/>
              <a:gd name="T28" fmla="*/ 73 w 76"/>
              <a:gd name="T29" fmla="*/ 358 h 559"/>
              <a:gd name="T30" fmla="*/ 70 w 76"/>
              <a:gd name="T31" fmla="*/ 291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6" h="559">
                <a:moveTo>
                  <a:pt x="70" y="291"/>
                </a:moveTo>
                <a:cubicBezTo>
                  <a:pt x="68" y="282"/>
                  <a:pt x="65" y="273"/>
                  <a:pt x="62" y="264"/>
                </a:cubicBezTo>
                <a:cubicBezTo>
                  <a:pt x="61" y="259"/>
                  <a:pt x="60" y="255"/>
                  <a:pt x="59" y="251"/>
                </a:cubicBezTo>
                <a:cubicBezTo>
                  <a:pt x="43" y="156"/>
                  <a:pt x="61" y="87"/>
                  <a:pt x="50" y="22"/>
                </a:cubicBezTo>
                <a:cubicBezTo>
                  <a:pt x="46" y="0"/>
                  <a:pt x="40" y="1"/>
                  <a:pt x="38" y="23"/>
                </a:cubicBezTo>
                <a:cubicBezTo>
                  <a:pt x="37" y="48"/>
                  <a:pt x="33" y="73"/>
                  <a:pt x="25" y="100"/>
                </a:cubicBezTo>
                <a:cubicBezTo>
                  <a:pt x="21" y="121"/>
                  <a:pt x="15" y="143"/>
                  <a:pt x="8" y="165"/>
                </a:cubicBezTo>
                <a:cubicBezTo>
                  <a:pt x="3" y="182"/>
                  <a:pt x="3" y="182"/>
                  <a:pt x="3" y="182"/>
                </a:cubicBezTo>
                <a:cubicBezTo>
                  <a:pt x="2" y="189"/>
                  <a:pt x="1" y="193"/>
                  <a:pt x="1" y="197"/>
                </a:cubicBezTo>
                <a:cubicBezTo>
                  <a:pt x="0" y="205"/>
                  <a:pt x="0" y="221"/>
                  <a:pt x="0" y="231"/>
                </a:cubicBezTo>
                <a:cubicBezTo>
                  <a:pt x="0" y="251"/>
                  <a:pt x="0" y="251"/>
                  <a:pt x="0" y="251"/>
                </a:cubicBezTo>
                <a:cubicBezTo>
                  <a:pt x="6" y="356"/>
                  <a:pt x="25" y="430"/>
                  <a:pt x="30" y="526"/>
                </a:cubicBezTo>
                <a:cubicBezTo>
                  <a:pt x="31" y="533"/>
                  <a:pt x="32" y="540"/>
                  <a:pt x="32" y="547"/>
                </a:cubicBezTo>
                <a:cubicBezTo>
                  <a:pt x="33" y="559"/>
                  <a:pt x="38" y="550"/>
                  <a:pt x="42" y="529"/>
                </a:cubicBezTo>
                <a:cubicBezTo>
                  <a:pt x="54" y="472"/>
                  <a:pt x="64" y="415"/>
                  <a:pt x="73" y="358"/>
                </a:cubicBezTo>
                <a:cubicBezTo>
                  <a:pt x="76" y="336"/>
                  <a:pt x="75" y="306"/>
                  <a:pt x="70" y="29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9" name="Freeform 889"/>
          <p:cNvSpPr>
            <a:spLocks/>
          </p:cNvSpPr>
          <p:nvPr/>
        </p:nvSpPr>
        <p:spPr bwMode="auto">
          <a:xfrm>
            <a:off x="6957652" y="6958587"/>
            <a:ext cx="15875" cy="58738"/>
          </a:xfrm>
          <a:custGeom>
            <a:avLst/>
            <a:gdLst>
              <a:gd name="T0" fmla="*/ 13 w 18"/>
              <a:gd name="T1" fmla="*/ 62 h 62"/>
              <a:gd name="T2" fmla="*/ 11 w 18"/>
              <a:gd name="T3" fmla="*/ 23 h 62"/>
              <a:gd name="T4" fmla="*/ 10 w 18"/>
              <a:gd name="T5" fmla="*/ 21 h 62"/>
              <a:gd name="T6" fmla="*/ 1 w 18"/>
              <a:gd name="T7" fmla="*/ 22 h 62"/>
              <a:gd name="T8" fmla="*/ 13 w 18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2">
                <a:moveTo>
                  <a:pt x="13" y="62"/>
                </a:moveTo>
                <a:cubicBezTo>
                  <a:pt x="18" y="62"/>
                  <a:pt x="18" y="44"/>
                  <a:pt x="11" y="23"/>
                </a:cubicBezTo>
                <a:cubicBezTo>
                  <a:pt x="11" y="23"/>
                  <a:pt x="11" y="22"/>
                  <a:pt x="10" y="21"/>
                </a:cubicBezTo>
                <a:cubicBezTo>
                  <a:pt x="4" y="0"/>
                  <a:pt x="0" y="0"/>
                  <a:pt x="1" y="22"/>
                </a:cubicBezTo>
                <a:cubicBezTo>
                  <a:pt x="3" y="44"/>
                  <a:pt x="8" y="62"/>
                  <a:pt x="13" y="6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0" name="Freeform 890"/>
          <p:cNvSpPr>
            <a:spLocks/>
          </p:cNvSpPr>
          <p:nvPr/>
        </p:nvSpPr>
        <p:spPr bwMode="auto">
          <a:xfrm>
            <a:off x="7321190" y="6255325"/>
            <a:ext cx="177800" cy="762000"/>
          </a:xfrm>
          <a:custGeom>
            <a:avLst/>
            <a:gdLst>
              <a:gd name="T0" fmla="*/ 68 w 188"/>
              <a:gd name="T1" fmla="*/ 256 h 801"/>
              <a:gd name="T2" fmla="*/ 10 w 188"/>
              <a:gd name="T3" fmla="*/ 21 h 801"/>
              <a:gd name="T4" fmla="*/ 2 w 188"/>
              <a:gd name="T5" fmla="*/ 22 h 801"/>
              <a:gd name="T6" fmla="*/ 4 w 188"/>
              <a:gd name="T7" fmla="*/ 71 h 801"/>
              <a:gd name="T8" fmla="*/ 13 w 188"/>
              <a:gd name="T9" fmla="*/ 526 h 801"/>
              <a:gd name="T10" fmla="*/ 14 w 188"/>
              <a:gd name="T11" fmla="*/ 561 h 801"/>
              <a:gd name="T12" fmla="*/ 33 w 188"/>
              <a:gd name="T13" fmla="*/ 559 h 801"/>
              <a:gd name="T14" fmla="*/ 52 w 188"/>
              <a:gd name="T15" fmla="*/ 516 h 801"/>
              <a:gd name="T16" fmla="*/ 73 w 188"/>
              <a:gd name="T17" fmla="*/ 514 h 801"/>
              <a:gd name="T18" fmla="*/ 55 w 188"/>
              <a:gd name="T19" fmla="*/ 641 h 801"/>
              <a:gd name="T20" fmla="*/ 37 w 188"/>
              <a:gd name="T21" fmla="*/ 761 h 801"/>
              <a:gd name="T22" fmla="*/ 71 w 188"/>
              <a:gd name="T23" fmla="*/ 801 h 801"/>
              <a:gd name="T24" fmla="*/ 151 w 188"/>
              <a:gd name="T25" fmla="*/ 801 h 801"/>
              <a:gd name="T26" fmla="*/ 184 w 188"/>
              <a:gd name="T27" fmla="*/ 761 h 801"/>
              <a:gd name="T28" fmla="*/ 130 w 188"/>
              <a:gd name="T29" fmla="*/ 526 h 801"/>
              <a:gd name="T30" fmla="*/ 68 w 188"/>
              <a:gd name="T31" fmla="*/ 25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8" h="801">
                <a:moveTo>
                  <a:pt x="68" y="256"/>
                </a:moveTo>
                <a:cubicBezTo>
                  <a:pt x="50" y="178"/>
                  <a:pt x="31" y="100"/>
                  <a:pt x="10" y="21"/>
                </a:cubicBezTo>
                <a:cubicBezTo>
                  <a:pt x="4" y="0"/>
                  <a:pt x="0" y="0"/>
                  <a:pt x="2" y="22"/>
                </a:cubicBezTo>
                <a:cubicBezTo>
                  <a:pt x="2" y="38"/>
                  <a:pt x="3" y="55"/>
                  <a:pt x="4" y="71"/>
                </a:cubicBezTo>
                <a:cubicBezTo>
                  <a:pt x="10" y="222"/>
                  <a:pt x="9" y="368"/>
                  <a:pt x="13" y="526"/>
                </a:cubicBezTo>
                <a:cubicBezTo>
                  <a:pt x="13" y="526"/>
                  <a:pt x="13" y="541"/>
                  <a:pt x="14" y="561"/>
                </a:cubicBezTo>
                <a:cubicBezTo>
                  <a:pt x="15" y="580"/>
                  <a:pt x="23" y="579"/>
                  <a:pt x="33" y="559"/>
                </a:cubicBezTo>
                <a:cubicBezTo>
                  <a:pt x="40" y="543"/>
                  <a:pt x="47" y="529"/>
                  <a:pt x="52" y="516"/>
                </a:cubicBezTo>
                <a:cubicBezTo>
                  <a:pt x="61" y="495"/>
                  <a:pt x="74" y="492"/>
                  <a:pt x="73" y="514"/>
                </a:cubicBezTo>
                <a:cubicBezTo>
                  <a:pt x="73" y="549"/>
                  <a:pt x="60" y="601"/>
                  <a:pt x="55" y="641"/>
                </a:cubicBezTo>
                <a:cubicBezTo>
                  <a:pt x="49" y="681"/>
                  <a:pt x="43" y="721"/>
                  <a:pt x="37" y="761"/>
                </a:cubicBezTo>
                <a:cubicBezTo>
                  <a:pt x="34" y="783"/>
                  <a:pt x="49" y="801"/>
                  <a:pt x="71" y="801"/>
                </a:cubicBezTo>
                <a:cubicBezTo>
                  <a:pt x="151" y="801"/>
                  <a:pt x="151" y="801"/>
                  <a:pt x="151" y="801"/>
                </a:cubicBezTo>
                <a:cubicBezTo>
                  <a:pt x="173" y="801"/>
                  <a:pt x="188" y="783"/>
                  <a:pt x="184" y="761"/>
                </a:cubicBezTo>
                <a:cubicBezTo>
                  <a:pt x="170" y="682"/>
                  <a:pt x="150" y="604"/>
                  <a:pt x="130" y="526"/>
                </a:cubicBezTo>
                <a:cubicBezTo>
                  <a:pt x="109" y="436"/>
                  <a:pt x="89" y="346"/>
                  <a:pt x="68" y="25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1" name="Freeform 891"/>
          <p:cNvSpPr>
            <a:spLocks/>
          </p:cNvSpPr>
          <p:nvPr/>
        </p:nvSpPr>
        <p:spPr bwMode="auto">
          <a:xfrm>
            <a:off x="7889515" y="6045775"/>
            <a:ext cx="6350" cy="39688"/>
          </a:xfrm>
          <a:custGeom>
            <a:avLst/>
            <a:gdLst>
              <a:gd name="T0" fmla="*/ 5 w 7"/>
              <a:gd name="T1" fmla="*/ 21 h 42"/>
              <a:gd name="T2" fmla="*/ 2 w 7"/>
              <a:gd name="T3" fmla="*/ 21 h 42"/>
              <a:gd name="T4" fmla="*/ 5 w 7"/>
              <a:gd name="T5" fmla="*/ 2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2">
                <a:moveTo>
                  <a:pt x="5" y="21"/>
                </a:moveTo>
                <a:cubicBezTo>
                  <a:pt x="7" y="0"/>
                  <a:pt x="5" y="0"/>
                  <a:pt x="2" y="21"/>
                </a:cubicBezTo>
                <a:cubicBezTo>
                  <a:pt x="0" y="42"/>
                  <a:pt x="3" y="42"/>
                  <a:pt x="5" y="2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2" name="Freeform 892"/>
          <p:cNvSpPr>
            <a:spLocks/>
          </p:cNvSpPr>
          <p:nvPr/>
        </p:nvSpPr>
        <p:spPr bwMode="auto">
          <a:xfrm>
            <a:off x="7870465" y="6120387"/>
            <a:ext cx="80963" cy="525463"/>
          </a:xfrm>
          <a:custGeom>
            <a:avLst/>
            <a:gdLst>
              <a:gd name="T0" fmla="*/ 81 w 84"/>
              <a:gd name="T1" fmla="*/ 531 h 553"/>
              <a:gd name="T2" fmla="*/ 63 w 84"/>
              <a:gd name="T3" fmla="*/ 374 h 553"/>
              <a:gd name="T4" fmla="*/ 53 w 84"/>
              <a:gd name="T5" fmla="*/ 287 h 553"/>
              <a:gd name="T6" fmla="*/ 37 w 84"/>
              <a:gd name="T7" fmla="*/ 146 h 553"/>
              <a:gd name="T8" fmla="*/ 30 w 84"/>
              <a:gd name="T9" fmla="*/ 66 h 553"/>
              <a:gd name="T10" fmla="*/ 24 w 84"/>
              <a:gd name="T11" fmla="*/ 22 h 553"/>
              <a:gd name="T12" fmla="*/ 16 w 84"/>
              <a:gd name="T13" fmla="*/ 22 h 553"/>
              <a:gd name="T14" fmla="*/ 2 w 84"/>
              <a:gd name="T15" fmla="*/ 186 h 553"/>
              <a:gd name="T16" fmla="*/ 9 w 84"/>
              <a:gd name="T17" fmla="*/ 265 h 553"/>
              <a:gd name="T18" fmla="*/ 77 w 84"/>
              <a:gd name="T19" fmla="*/ 532 h 553"/>
              <a:gd name="T20" fmla="*/ 81 w 84"/>
              <a:gd name="T21" fmla="*/ 531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4" h="553">
                <a:moveTo>
                  <a:pt x="81" y="531"/>
                </a:moveTo>
                <a:cubicBezTo>
                  <a:pt x="75" y="479"/>
                  <a:pt x="69" y="426"/>
                  <a:pt x="63" y="374"/>
                </a:cubicBezTo>
                <a:cubicBezTo>
                  <a:pt x="60" y="345"/>
                  <a:pt x="57" y="316"/>
                  <a:pt x="53" y="287"/>
                </a:cubicBezTo>
                <a:cubicBezTo>
                  <a:pt x="37" y="146"/>
                  <a:pt x="37" y="146"/>
                  <a:pt x="37" y="146"/>
                </a:cubicBezTo>
                <a:cubicBezTo>
                  <a:pt x="35" y="124"/>
                  <a:pt x="33" y="88"/>
                  <a:pt x="30" y="66"/>
                </a:cubicBezTo>
                <a:cubicBezTo>
                  <a:pt x="28" y="51"/>
                  <a:pt x="26" y="37"/>
                  <a:pt x="24" y="22"/>
                </a:cubicBezTo>
                <a:cubicBezTo>
                  <a:pt x="21" y="0"/>
                  <a:pt x="18" y="0"/>
                  <a:pt x="16" y="22"/>
                </a:cubicBezTo>
                <a:cubicBezTo>
                  <a:pt x="11" y="77"/>
                  <a:pt x="6" y="132"/>
                  <a:pt x="2" y="186"/>
                </a:cubicBezTo>
                <a:cubicBezTo>
                  <a:pt x="0" y="208"/>
                  <a:pt x="4" y="244"/>
                  <a:pt x="9" y="265"/>
                </a:cubicBezTo>
                <a:cubicBezTo>
                  <a:pt x="32" y="354"/>
                  <a:pt x="55" y="443"/>
                  <a:pt x="77" y="532"/>
                </a:cubicBezTo>
                <a:cubicBezTo>
                  <a:pt x="82" y="553"/>
                  <a:pt x="84" y="553"/>
                  <a:pt x="81" y="53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3" name="Freeform 893"/>
          <p:cNvSpPr>
            <a:spLocks/>
          </p:cNvSpPr>
          <p:nvPr/>
        </p:nvSpPr>
        <p:spPr bwMode="auto">
          <a:xfrm>
            <a:off x="7845065" y="6804600"/>
            <a:ext cx="14288" cy="212725"/>
          </a:xfrm>
          <a:custGeom>
            <a:avLst/>
            <a:gdLst>
              <a:gd name="T0" fmla="*/ 4 w 15"/>
              <a:gd name="T1" fmla="*/ 23 h 224"/>
              <a:gd name="T2" fmla="*/ 2 w 15"/>
              <a:gd name="T3" fmla="*/ 117 h 224"/>
              <a:gd name="T4" fmla="*/ 0 w 15"/>
              <a:gd name="T5" fmla="*/ 184 h 224"/>
              <a:gd name="T6" fmla="*/ 8 w 15"/>
              <a:gd name="T7" fmla="*/ 224 h 224"/>
              <a:gd name="T8" fmla="*/ 14 w 15"/>
              <a:gd name="T9" fmla="*/ 184 h 224"/>
              <a:gd name="T10" fmla="*/ 7 w 15"/>
              <a:gd name="T11" fmla="*/ 23 h 224"/>
              <a:gd name="T12" fmla="*/ 4 w 15"/>
              <a:gd name="T13" fmla="*/ 2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24">
                <a:moveTo>
                  <a:pt x="4" y="23"/>
                </a:moveTo>
                <a:cubicBezTo>
                  <a:pt x="2" y="117"/>
                  <a:pt x="2" y="117"/>
                  <a:pt x="2" y="117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206"/>
                  <a:pt x="3" y="224"/>
                  <a:pt x="8" y="224"/>
                </a:cubicBezTo>
                <a:cubicBezTo>
                  <a:pt x="12" y="224"/>
                  <a:pt x="15" y="206"/>
                  <a:pt x="14" y="184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0"/>
                  <a:pt x="4" y="0"/>
                  <a:pt x="4" y="23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4" name="Freeform 894"/>
          <p:cNvSpPr>
            <a:spLocks/>
          </p:cNvSpPr>
          <p:nvPr/>
        </p:nvSpPr>
        <p:spPr bwMode="auto">
          <a:xfrm>
            <a:off x="8505465" y="6179125"/>
            <a:ext cx="292100" cy="838200"/>
          </a:xfrm>
          <a:custGeom>
            <a:avLst/>
            <a:gdLst>
              <a:gd name="T0" fmla="*/ 110 w 307"/>
              <a:gd name="T1" fmla="*/ 630 h 881"/>
              <a:gd name="T2" fmla="*/ 194 w 307"/>
              <a:gd name="T3" fmla="*/ 375 h 881"/>
              <a:gd name="T4" fmla="*/ 303 w 307"/>
              <a:gd name="T5" fmla="*/ 23 h 881"/>
              <a:gd name="T6" fmla="*/ 295 w 307"/>
              <a:gd name="T7" fmla="*/ 21 h 881"/>
              <a:gd name="T8" fmla="*/ 186 w 307"/>
              <a:gd name="T9" fmla="*/ 249 h 881"/>
              <a:gd name="T10" fmla="*/ 113 w 307"/>
              <a:gd name="T11" fmla="*/ 382 h 881"/>
              <a:gd name="T12" fmla="*/ 35 w 307"/>
              <a:gd name="T13" fmla="*/ 528 h 881"/>
              <a:gd name="T14" fmla="*/ 1 w 307"/>
              <a:gd name="T15" fmla="*/ 601 h 881"/>
              <a:gd name="T16" fmla="*/ 0 w 307"/>
              <a:gd name="T17" fmla="*/ 603 h 881"/>
              <a:gd name="T18" fmla="*/ 5 w 307"/>
              <a:gd name="T19" fmla="*/ 644 h 881"/>
              <a:gd name="T20" fmla="*/ 30 w 307"/>
              <a:gd name="T21" fmla="*/ 841 h 881"/>
              <a:gd name="T22" fmla="*/ 52 w 307"/>
              <a:gd name="T23" fmla="*/ 881 h 881"/>
              <a:gd name="T24" fmla="*/ 71 w 307"/>
              <a:gd name="T25" fmla="*/ 841 h 881"/>
              <a:gd name="T26" fmla="*/ 100 w 307"/>
              <a:gd name="T27" fmla="*/ 663 h 881"/>
              <a:gd name="T28" fmla="*/ 110 w 307"/>
              <a:gd name="T29" fmla="*/ 630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7" h="881">
                <a:moveTo>
                  <a:pt x="110" y="630"/>
                </a:moveTo>
                <a:cubicBezTo>
                  <a:pt x="132" y="546"/>
                  <a:pt x="163" y="460"/>
                  <a:pt x="194" y="375"/>
                </a:cubicBezTo>
                <a:cubicBezTo>
                  <a:pt x="239" y="252"/>
                  <a:pt x="284" y="131"/>
                  <a:pt x="303" y="23"/>
                </a:cubicBezTo>
                <a:cubicBezTo>
                  <a:pt x="307" y="1"/>
                  <a:pt x="303" y="0"/>
                  <a:pt x="295" y="21"/>
                </a:cubicBezTo>
                <a:cubicBezTo>
                  <a:pt x="269" y="92"/>
                  <a:pt x="229" y="170"/>
                  <a:pt x="186" y="249"/>
                </a:cubicBezTo>
                <a:cubicBezTo>
                  <a:pt x="113" y="382"/>
                  <a:pt x="113" y="382"/>
                  <a:pt x="113" y="382"/>
                </a:cubicBezTo>
                <a:cubicBezTo>
                  <a:pt x="86" y="430"/>
                  <a:pt x="60" y="479"/>
                  <a:pt x="35" y="528"/>
                </a:cubicBezTo>
                <a:cubicBezTo>
                  <a:pt x="23" y="553"/>
                  <a:pt x="12" y="577"/>
                  <a:pt x="1" y="601"/>
                </a:cubicBezTo>
                <a:cubicBezTo>
                  <a:pt x="1" y="601"/>
                  <a:pt x="0" y="602"/>
                  <a:pt x="0" y="603"/>
                </a:cubicBezTo>
                <a:cubicBezTo>
                  <a:pt x="0" y="604"/>
                  <a:pt x="2" y="622"/>
                  <a:pt x="5" y="644"/>
                </a:cubicBezTo>
                <a:cubicBezTo>
                  <a:pt x="15" y="709"/>
                  <a:pt x="23" y="775"/>
                  <a:pt x="30" y="841"/>
                </a:cubicBezTo>
                <a:cubicBezTo>
                  <a:pt x="32" y="863"/>
                  <a:pt x="41" y="881"/>
                  <a:pt x="52" y="881"/>
                </a:cubicBezTo>
                <a:cubicBezTo>
                  <a:pt x="62" y="881"/>
                  <a:pt x="70" y="863"/>
                  <a:pt x="71" y="841"/>
                </a:cubicBezTo>
                <a:cubicBezTo>
                  <a:pt x="74" y="782"/>
                  <a:pt x="82" y="723"/>
                  <a:pt x="100" y="663"/>
                </a:cubicBezTo>
                <a:cubicBezTo>
                  <a:pt x="103" y="652"/>
                  <a:pt x="106" y="641"/>
                  <a:pt x="110" y="630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5" name="Freeform 895"/>
          <p:cNvSpPr>
            <a:spLocks/>
          </p:cNvSpPr>
          <p:nvPr/>
        </p:nvSpPr>
        <p:spPr bwMode="auto">
          <a:xfrm>
            <a:off x="8756290" y="6360100"/>
            <a:ext cx="138113" cy="657225"/>
          </a:xfrm>
          <a:custGeom>
            <a:avLst/>
            <a:gdLst>
              <a:gd name="T0" fmla="*/ 112 w 145"/>
              <a:gd name="T1" fmla="*/ 414 h 691"/>
              <a:gd name="T2" fmla="*/ 128 w 145"/>
              <a:gd name="T3" fmla="*/ 176 h 691"/>
              <a:gd name="T4" fmla="*/ 140 w 145"/>
              <a:gd name="T5" fmla="*/ 87 h 691"/>
              <a:gd name="T6" fmla="*/ 144 w 145"/>
              <a:gd name="T7" fmla="*/ 35 h 691"/>
              <a:gd name="T8" fmla="*/ 144 w 145"/>
              <a:gd name="T9" fmla="*/ 22 h 691"/>
              <a:gd name="T10" fmla="*/ 145 w 145"/>
              <a:gd name="T11" fmla="*/ 8 h 691"/>
              <a:gd name="T12" fmla="*/ 134 w 145"/>
              <a:gd name="T13" fmla="*/ 32 h 691"/>
              <a:gd name="T14" fmla="*/ 4 w 145"/>
              <a:gd name="T15" fmla="*/ 479 h 691"/>
              <a:gd name="T16" fmla="*/ 0 w 145"/>
              <a:gd name="T17" fmla="*/ 651 h 691"/>
              <a:gd name="T18" fmla="*/ 39 w 145"/>
              <a:gd name="T19" fmla="*/ 691 h 691"/>
              <a:gd name="T20" fmla="*/ 79 w 145"/>
              <a:gd name="T21" fmla="*/ 686 h 691"/>
              <a:gd name="T22" fmla="*/ 80 w 145"/>
              <a:gd name="T23" fmla="*/ 681 h 691"/>
              <a:gd name="T24" fmla="*/ 110 w 145"/>
              <a:gd name="T25" fmla="*/ 493 h 691"/>
              <a:gd name="T26" fmla="*/ 112 w 145"/>
              <a:gd name="T27" fmla="*/ 414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5" h="691">
                <a:moveTo>
                  <a:pt x="112" y="414"/>
                </a:moveTo>
                <a:cubicBezTo>
                  <a:pt x="107" y="335"/>
                  <a:pt x="117" y="254"/>
                  <a:pt x="128" y="176"/>
                </a:cubicBezTo>
                <a:cubicBezTo>
                  <a:pt x="132" y="146"/>
                  <a:pt x="136" y="116"/>
                  <a:pt x="140" y="87"/>
                </a:cubicBezTo>
                <a:cubicBezTo>
                  <a:pt x="142" y="65"/>
                  <a:pt x="144" y="42"/>
                  <a:pt x="144" y="35"/>
                </a:cubicBezTo>
                <a:cubicBezTo>
                  <a:pt x="144" y="30"/>
                  <a:pt x="144" y="26"/>
                  <a:pt x="144" y="22"/>
                </a:cubicBezTo>
                <a:cubicBezTo>
                  <a:pt x="144" y="17"/>
                  <a:pt x="145" y="13"/>
                  <a:pt x="145" y="8"/>
                </a:cubicBezTo>
                <a:cubicBezTo>
                  <a:pt x="145" y="0"/>
                  <a:pt x="141" y="11"/>
                  <a:pt x="134" y="32"/>
                </a:cubicBezTo>
                <a:cubicBezTo>
                  <a:pt x="87" y="169"/>
                  <a:pt x="12" y="315"/>
                  <a:pt x="4" y="479"/>
                </a:cubicBezTo>
                <a:cubicBezTo>
                  <a:pt x="1" y="538"/>
                  <a:pt x="2" y="595"/>
                  <a:pt x="0" y="651"/>
                </a:cubicBezTo>
                <a:cubicBezTo>
                  <a:pt x="0" y="673"/>
                  <a:pt x="17" y="691"/>
                  <a:pt x="39" y="691"/>
                </a:cubicBezTo>
                <a:cubicBezTo>
                  <a:pt x="61" y="691"/>
                  <a:pt x="79" y="688"/>
                  <a:pt x="79" y="686"/>
                </a:cubicBezTo>
                <a:cubicBezTo>
                  <a:pt x="80" y="681"/>
                  <a:pt x="80" y="681"/>
                  <a:pt x="80" y="681"/>
                </a:cubicBezTo>
                <a:cubicBezTo>
                  <a:pt x="90" y="617"/>
                  <a:pt x="101" y="555"/>
                  <a:pt x="110" y="493"/>
                </a:cubicBezTo>
                <a:cubicBezTo>
                  <a:pt x="114" y="471"/>
                  <a:pt x="114" y="436"/>
                  <a:pt x="112" y="414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6" name="Freeform 896"/>
          <p:cNvSpPr>
            <a:spLocks/>
          </p:cNvSpPr>
          <p:nvPr/>
        </p:nvSpPr>
        <p:spPr bwMode="auto">
          <a:xfrm>
            <a:off x="5593990" y="6450587"/>
            <a:ext cx="141288" cy="566738"/>
          </a:xfrm>
          <a:custGeom>
            <a:avLst/>
            <a:gdLst>
              <a:gd name="T0" fmla="*/ 1 w 149"/>
              <a:gd name="T1" fmla="*/ 556 h 596"/>
              <a:gd name="T2" fmla="*/ 40 w 149"/>
              <a:gd name="T3" fmla="*/ 596 h 596"/>
              <a:gd name="T4" fmla="*/ 113 w 149"/>
              <a:gd name="T5" fmla="*/ 596 h 596"/>
              <a:gd name="T6" fmla="*/ 144 w 149"/>
              <a:gd name="T7" fmla="*/ 557 h 596"/>
              <a:gd name="T8" fmla="*/ 52 w 149"/>
              <a:gd name="T9" fmla="*/ 22 h 596"/>
              <a:gd name="T10" fmla="*/ 43 w 149"/>
              <a:gd name="T11" fmla="*/ 22 h 596"/>
              <a:gd name="T12" fmla="*/ 30 w 149"/>
              <a:gd name="T13" fmla="*/ 126 h 596"/>
              <a:gd name="T14" fmla="*/ 1 w 149"/>
              <a:gd name="T15" fmla="*/ 556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9" h="596">
                <a:moveTo>
                  <a:pt x="1" y="556"/>
                </a:moveTo>
                <a:cubicBezTo>
                  <a:pt x="0" y="578"/>
                  <a:pt x="18" y="596"/>
                  <a:pt x="40" y="596"/>
                </a:cubicBezTo>
                <a:cubicBezTo>
                  <a:pt x="113" y="596"/>
                  <a:pt x="113" y="596"/>
                  <a:pt x="113" y="596"/>
                </a:cubicBezTo>
                <a:cubicBezTo>
                  <a:pt x="135" y="596"/>
                  <a:pt x="149" y="578"/>
                  <a:pt x="144" y="557"/>
                </a:cubicBezTo>
                <a:cubicBezTo>
                  <a:pt x="105" y="381"/>
                  <a:pt x="72" y="203"/>
                  <a:pt x="52" y="22"/>
                </a:cubicBezTo>
                <a:cubicBezTo>
                  <a:pt x="50" y="0"/>
                  <a:pt x="46" y="0"/>
                  <a:pt x="43" y="22"/>
                </a:cubicBezTo>
                <a:cubicBezTo>
                  <a:pt x="38" y="57"/>
                  <a:pt x="34" y="91"/>
                  <a:pt x="30" y="126"/>
                </a:cubicBezTo>
                <a:cubicBezTo>
                  <a:pt x="13" y="270"/>
                  <a:pt x="5" y="413"/>
                  <a:pt x="1" y="55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7" name="Freeform 897"/>
          <p:cNvSpPr>
            <a:spLocks/>
          </p:cNvSpPr>
          <p:nvPr/>
        </p:nvSpPr>
        <p:spPr bwMode="auto">
          <a:xfrm>
            <a:off x="5949590" y="6583937"/>
            <a:ext cx="117475" cy="433388"/>
          </a:xfrm>
          <a:custGeom>
            <a:avLst/>
            <a:gdLst>
              <a:gd name="T0" fmla="*/ 1 w 124"/>
              <a:gd name="T1" fmla="*/ 416 h 456"/>
              <a:gd name="T2" fmla="*/ 39 w 124"/>
              <a:gd name="T3" fmla="*/ 456 h 456"/>
              <a:gd name="T4" fmla="*/ 88 w 124"/>
              <a:gd name="T5" fmla="*/ 456 h 456"/>
              <a:gd name="T6" fmla="*/ 119 w 124"/>
              <a:gd name="T7" fmla="*/ 417 h 456"/>
              <a:gd name="T8" fmla="*/ 24 w 124"/>
              <a:gd name="T9" fmla="*/ 28 h 456"/>
              <a:gd name="T10" fmla="*/ 12 w 124"/>
              <a:gd name="T11" fmla="*/ 13 h 456"/>
              <a:gd name="T12" fmla="*/ 13 w 124"/>
              <a:gd name="T13" fmla="*/ 37 h 456"/>
              <a:gd name="T14" fmla="*/ 1 w 124"/>
              <a:gd name="T15" fmla="*/ 41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4" h="456">
                <a:moveTo>
                  <a:pt x="1" y="416"/>
                </a:moveTo>
                <a:cubicBezTo>
                  <a:pt x="0" y="438"/>
                  <a:pt x="17" y="456"/>
                  <a:pt x="39" y="456"/>
                </a:cubicBezTo>
                <a:cubicBezTo>
                  <a:pt x="88" y="456"/>
                  <a:pt x="88" y="456"/>
                  <a:pt x="88" y="456"/>
                </a:cubicBezTo>
                <a:cubicBezTo>
                  <a:pt x="110" y="456"/>
                  <a:pt x="124" y="438"/>
                  <a:pt x="119" y="417"/>
                </a:cubicBezTo>
                <a:cubicBezTo>
                  <a:pt x="91" y="285"/>
                  <a:pt x="65" y="153"/>
                  <a:pt x="24" y="28"/>
                </a:cubicBezTo>
                <a:cubicBezTo>
                  <a:pt x="17" y="7"/>
                  <a:pt x="12" y="0"/>
                  <a:pt x="12" y="13"/>
                </a:cubicBezTo>
                <a:cubicBezTo>
                  <a:pt x="13" y="21"/>
                  <a:pt x="13" y="29"/>
                  <a:pt x="13" y="37"/>
                </a:cubicBezTo>
                <a:cubicBezTo>
                  <a:pt x="18" y="160"/>
                  <a:pt x="9" y="287"/>
                  <a:pt x="1" y="41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8" name="Freeform 898"/>
          <p:cNvSpPr>
            <a:spLocks/>
          </p:cNvSpPr>
          <p:nvPr/>
        </p:nvSpPr>
        <p:spPr bwMode="auto">
          <a:xfrm>
            <a:off x="6667140" y="6599812"/>
            <a:ext cx="120650" cy="417513"/>
          </a:xfrm>
          <a:custGeom>
            <a:avLst/>
            <a:gdLst>
              <a:gd name="T0" fmla="*/ 70 w 126"/>
              <a:gd name="T1" fmla="*/ 22 h 438"/>
              <a:gd name="T2" fmla="*/ 58 w 126"/>
              <a:gd name="T3" fmla="*/ 23 h 438"/>
              <a:gd name="T4" fmla="*/ 7 w 126"/>
              <a:gd name="T5" fmla="*/ 363 h 438"/>
              <a:gd name="T6" fmla="*/ 3 w 126"/>
              <a:gd name="T7" fmla="*/ 384 h 438"/>
              <a:gd name="T8" fmla="*/ 4 w 126"/>
              <a:gd name="T9" fmla="*/ 421 h 438"/>
              <a:gd name="T10" fmla="*/ 50 w 126"/>
              <a:gd name="T11" fmla="*/ 438 h 438"/>
              <a:gd name="T12" fmla="*/ 88 w 126"/>
              <a:gd name="T13" fmla="*/ 438 h 438"/>
              <a:gd name="T14" fmla="*/ 125 w 126"/>
              <a:gd name="T15" fmla="*/ 407 h 438"/>
              <a:gd name="T16" fmla="*/ 123 w 126"/>
              <a:gd name="T17" fmla="*/ 376 h 438"/>
              <a:gd name="T18" fmla="*/ 119 w 126"/>
              <a:gd name="T19" fmla="*/ 333 h 438"/>
              <a:gd name="T20" fmla="*/ 70 w 126"/>
              <a:gd name="T21" fmla="*/ 22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6" h="438">
                <a:moveTo>
                  <a:pt x="70" y="22"/>
                </a:moveTo>
                <a:cubicBezTo>
                  <a:pt x="64" y="0"/>
                  <a:pt x="59" y="1"/>
                  <a:pt x="58" y="23"/>
                </a:cubicBezTo>
                <a:cubicBezTo>
                  <a:pt x="51" y="134"/>
                  <a:pt x="30" y="247"/>
                  <a:pt x="7" y="363"/>
                </a:cubicBezTo>
                <a:cubicBezTo>
                  <a:pt x="6" y="370"/>
                  <a:pt x="4" y="377"/>
                  <a:pt x="3" y="384"/>
                </a:cubicBezTo>
                <a:cubicBezTo>
                  <a:pt x="0" y="395"/>
                  <a:pt x="1" y="412"/>
                  <a:pt x="4" y="421"/>
                </a:cubicBezTo>
                <a:cubicBezTo>
                  <a:pt x="7" y="430"/>
                  <a:pt x="28" y="438"/>
                  <a:pt x="50" y="438"/>
                </a:cubicBezTo>
                <a:cubicBezTo>
                  <a:pt x="88" y="438"/>
                  <a:pt x="88" y="438"/>
                  <a:pt x="88" y="438"/>
                </a:cubicBezTo>
                <a:cubicBezTo>
                  <a:pt x="110" y="438"/>
                  <a:pt x="126" y="424"/>
                  <a:pt x="125" y="407"/>
                </a:cubicBezTo>
                <a:cubicBezTo>
                  <a:pt x="124" y="397"/>
                  <a:pt x="124" y="387"/>
                  <a:pt x="123" y="376"/>
                </a:cubicBezTo>
                <a:cubicBezTo>
                  <a:pt x="119" y="333"/>
                  <a:pt x="119" y="333"/>
                  <a:pt x="119" y="333"/>
                </a:cubicBezTo>
                <a:cubicBezTo>
                  <a:pt x="108" y="227"/>
                  <a:pt x="95" y="122"/>
                  <a:pt x="70" y="2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9" name="Freeform 899"/>
          <p:cNvSpPr>
            <a:spLocks/>
          </p:cNvSpPr>
          <p:nvPr/>
        </p:nvSpPr>
        <p:spPr bwMode="auto">
          <a:xfrm>
            <a:off x="5352690" y="6971287"/>
            <a:ext cx="12700" cy="46038"/>
          </a:xfrm>
          <a:custGeom>
            <a:avLst/>
            <a:gdLst>
              <a:gd name="T0" fmla="*/ 3 w 13"/>
              <a:gd name="T1" fmla="*/ 22 h 49"/>
              <a:gd name="T2" fmla="*/ 11 w 13"/>
              <a:gd name="T3" fmla="*/ 49 h 49"/>
              <a:gd name="T4" fmla="*/ 10 w 13"/>
              <a:gd name="T5" fmla="*/ 31 h 49"/>
              <a:gd name="T6" fmla="*/ 4 w 13"/>
              <a:gd name="T7" fmla="*/ 13 h 49"/>
              <a:gd name="T8" fmla="*/ 2 w 13"/>
              <a:gd name="T9" fmla="*/ 4 h 49"/>
              <a:gd name="T10" fmla="*/ 3 w 13"/>
              <a:gd name="T11" fmla="*/ 22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49">
                <a:moveTo>
                  <a:pt x="3" y="22"/>
                </a:moveTo>
                <a:cubicBezTo>
                  <a:pt x="5" y="37"/>
                  <a:pt x="8" y="49"/>
                  <a:pt x="11" y="49"/>
                </a:cubicBezTo>
                <a:cubicBezTo>
                  <a:pt x="13" y="49"/>
                  <a:pt x="12" y="41"/>
                  <a:pt x="10" y="31"/>
                </a:cubicBezTo>
                <a:cubicBezTo>
                  <a:pt x="8" y="25"/>
                  <a:pt x="6" y="19"/>
                  <a:pt x="4" y="13"/>
                </a:cubicBezTo>
                <a:cubicBezTo>
                  <a:pt x="4" y="13"/>
                  <a:pt x="3" y="9"/>
                  <a:pt x="2" y="4"/>
                </a:cubicBezTo>
                <a:cubicBezTo>
                  <a:pt x="0" y="0"/>
                  <a:pt x="1" y="8"/>
                  <a:pt x="3" y="2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0" name="Freeform 900"/>
          <p:cNvSpPr>
            <a:spLocks/>
          </p:cNvSpPr>
          <p:nvPr/>
        </p:nvSpPr>
        <p:spPr bwMode="auto">
          <a:xfrm>
            <a:off x="5220927" y="6615687"/>
            <a:ext cx="14288" cy="96838"/>
          </a:xfrm>
          <a:custGeom>
            <a:avLst/>
            <a:gdLst>
              <a:gd name="T0" fmla="*/ 13 w 15"/>
              <a:gd name="T1" fmla="*/ 81 h 102"/>
              <a:gd name="T2" fmla="*/ 11 w 15"/>
              <a:gd name="T3" fmla="*/ 27 h 102"/>
              <a:gd name="T4" fmla="*/ 4 w 15"/>
              <a:gd name="T5" fmla="*/ 10 h 102"/>
              <a:gd name="T6" fmla="*/ 2 w 15"/>
              <a:gd name="T7" fmla="*/ 4 h 102"/>
              <a:gd name="T8" fmla="*/ 2 w 15"/>
              <a:gd name="T9" fmla="*/ 38 h 102"/>
              <a:gd name="T10" fmla="*/ 5 w 15"/>
              <a:gd name="T11" fmla="*/ 78 h 102"/>
              <a:gd name="T12" fmla="*/ 13 w 15"/>
              <a:gd name="T13" fmla="*/ 8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02">
                <a:moveTo>
                  <a:pt x="13" y="81"/>
                </a:moveTo>
                <a:cubicBezTo>
                  <a:pt x="15" y="60"/>
                  <a:pt x="15" y="36"/>
                  <a:pt x="11" y="27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3" y="7"/>
                  <a:pt x="2" y="4"/>
                </a:cubicBezTo>
                <a:cubicBezTo>
                  <a:pt x="0" y="0"/>
                  <a:pt x="1" y="16"/>
                  <a:pt x="2" y="38"/>
                </a:cubicBezTo>
                <a:cubicBezTo>
                  <a:pt x="3" y="51"/>
                  <a:pt x="4" y="65"/>
                  <a:pt x="5" y="78"/>
                </a:cubicBezTo>
                <a:cubicBezTo>
                  <a:pt x="7" y="100"/>
                  <a:pt x="10" y="102"/>
                  <a:pt x="13" y="8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1" name="Freeform 901"/>
          <p:cNvSpPr>
            <a:spLocks/>
          </p:cNvSpPr>
          <p:nvPr/>
        </p:nvSpPr>
        <p:spPr bwMode="auto">
          <a:xfrm>
            <a:off x="4933590" y="5939412"/>
            <a:ext cx="26988" cy="241300"/>
          </a:xfrm>
          <a:custGeom>
            <a:avLst/>
            <a:gdLst>
              <a:gd name="T0" fmla="*/ 1 w 29"/>
              <a:gd name="T1" fmla="*/ 22 h 253"/>
              <a:gd name="T2" fmla="*/ 3 w 29"/>
              <a:gd name="T3" fmla="*/ 230 h 253"/>
              <a:gd name="T4" fmla="*/ 14 w 29"/>
              <a:gd name="T5" fmla="*/ 231 h 253"/>
              <a:gd name="T6" fmla="*/ 23 w 29"/>
              <a:gd name="T7" fmla="*/ 192 h 253"/>
              <a:gd name="T8" fmla="*/ 25 w 29"/>
              <a:gd name="T9" fmla="*/ 114 h 253"/>
              <a:gd name="T10" fmla="*/ 8 w 29"/>
              <a:gd name="T11" fmla="*/ 22 h 253"/>
              <a:gd name="T12" fmla="*/ 1 w 29"/>
              <a:gd name="T13" fmla="*/ 22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53">
                <a:moveTo>
                  <a:pt x="1" y="22"/>
                </a:moveTo>
                <a:cubicBezTo>
                  <a:pt x="0" y="92"/>
                  <a:pt x="1" y="161"/>
                  <a:pt x="3" y="230"/>
                </a:cubicBezTo>
                <a:cubicBezTo>
                  <a:pt x="4" y="252"/>
                  <a:pt x="9" y="253"/>
                  <a:pt x="14" y="231"/>
                </a:cubicBezTo>
                <a:cubicBezTo>
                  <a:pt x="23" y="192"/>
                  <a:pt x="23" y="192"/>
                  <a:pt x="23" y="192"/>
                </a:cubicBezTo>
                <a:cubicBezTo>
                  <a:pt x="28" y="171"/>
                  <a:pt x="29" y="136"/>
                  <a:pt x="25" y="114"/>
                </a:cubicBezTo>
                <a:cubicBezTo>
                  <a:pt x="19" y="83"/>
                  <a:pt x="14" y="52"/>
                  <a:pt x="8" y="22"/>
                </a:cubicBezTo>
                <a:cubicBezTo>
                  <a:pt x="5" y="0"/>
                  <a:pt x="2" y="0"/>
                  <a:pt x="1" y="2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2" name="Freeform 902"/>
          <p:cNvSpPr>
            <a:spLocks/>
          </p:cNvSpPr>
          <p:nvPr/>
        </p:nvSpPr>
        <p:spPr bwMode="auto">
          <a:xfrm>
            <a:off x="4966927" y="6171187"/>
            <a:ext cx="239713" cy="846138"/>
          </a:xfrm>
          <a:custGeom>
            <a:avLst/>
            <a:gdLst>
              <a:gd name="T0" fmla="*/ 126 w 253"/>
              <a:gd name="T1" fmla="*/ 369 h 889"/>
              <a:gd name="T2" fmla="*/ 21 w 253"/>
              <a:gd name="T3" fmla="*/ 21 h 889"/>
              <a:gd name="T4" fmla="*/ 11 w 253"/>
              <a:gd name="T5" fmla="*/ 22 h 889"/>
              <a:gd name="T6" fmla="*/ 35 w 253"/>
              <a:gd name="T7" fmla="*/ 446 h 889"/>
              <a:gd name="T8" fmla="*/ 171 w 253"/>
              <a:gd name="T9" fmla="*/ 851 h 889"/>
              <a:gd name="T10" fmla="*/ 212 w 253"/>
              <a:gd name="T11" fmla="*/ 889 h 889"/>
              <a:gd name="T12" fmla="*/ 244 w 253"/>
              <a:gd name="T13" fmla="*/ 849 h 889"/>
              <a:gd name="T14" fmla="*/ 251 w 253"/>
              <a:gd name="T15" fmla="*/ 786 h 889"/>
              <a:gd name="T16" fmla="*/ 243 w 253"/>
              <a:gd name="T17" fmla="*/ 709 h 889"/>
              <a:gd name="T18" fmla="*/ 189 w 253"/>
              <a:gd name="T19" fmla="*/ 541 h 889"/>
              <a:gd name="T20" fmla="*/ 126 w 253"/>
              <a:gd name="T21" fmla="*/ 369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3" h="889">
                <a:moveTo>
                  <a:pt x="126" y="369"/>
                </a:moveTo>
                <a:cubicBezTo>
                  <a:pt x="82" y="255"/>
                  <a:pt x="49" y="139"/>
                  <a:pt x="21" y="21"/>
                </a:cubicBezTo>
                <a:cubicBezTo>
                  <a:pt x="17" y="0"/>
                  <a:pt x="12" y="0"/>
                  <a:pt x="11" y="22"/>
                </a:cubicBezTo>
                <a:cubicBezTo>
                  <a:pt x="4" y="163"/>
                  <a:pt x="0" y="307"/>
                  <a:pt x="35" y="446"/>
                </a:cubicBezTo>
                <a:cubicBezTo>
                  <a:pt x="79" y="577"/>
                  <a:pt x="123" y="718"/>
                  <a:pt x="171" y="851"/>
                </a:cubicBezTo>
                <a:cubicBezTo>
                  <a:pt x="178" y="872"/>
                  <a:pt x="197" y="889"/>
                  <a:pt x="212" y="889"/>
                </a:cubicBezTo>
                <a:cubicBezTo>
                  <a:pt x="227" y="889"/>
                  <a:pt x="241" y="871"/>
                  <a:pt x="244" y="849"/>
                </a:cubicBezTo>
                <a:cubicBezTo>
                  <a:pt x="246" y="828"/>
                  <a:pt x="248" y="807"/>
                  <a:pt x="251" y="786"/>
                </a:cubicBezTo>
                <a:cubicBezTo>
                  <a:pt x="253" y="765"/>
                  <a:pt x="249" y="730"/>
                  <a:pt x="243" y="709"/>
                </a:cubicBezTo>
                <a:cubicBezTo>
                  <a:pt x="225" y="654"/>
                  <a:pt x="207" y="597"/>
                  <a:pt x="189" y="541"/>
                </a:cubicBezTo>
                <a:cubicBezTo>
                  <a:pt x="170" y="483"/>
                  <a:pt x="150" y="425"/>
                  <a:pt x="126" y="369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3" name="Freeform 903"/>
          <p:cNvSpPr>
            <a:spLocks/>
          </p:cNvSpPr>
          <p:nvPr/>
        </p:nvSpPr>
        <p:spPr bwMode="auto">
          <a:xfrm>
            <a:off x="4668477" y="6456937"/>
            <a:ext cx="149225" cy="560388"/>
          </a:xfrm>
          <a:custGeom>
            <a:avLst/>
            <a:gdLst>
              <a:gd name="T0" fmla="*/ 136 w 157"/>
              <a:gd name="T1" fmla="*/ 420 h 589"/>
              <a:gd name="T2" fmla="*/ 136 w 157"/>
              <a:gd name="T3" fmla="*/ 419 h 589"/>
              <a:gd name="T4" fmla="*/ 51 w 157"/>
              <a:gd name="T5" fmla="*/ 22 h 589"/>
              <a:gd name="T6" fmla="*/ 41 w 157"/>
              <a:gd name="T7" fmla="*/ 23 h 589"/>
              <a:gd name="T8" fmla="*/ 19 w 157"/>
              <a:gd name="T9" fmla="*/ 417 h 589"/>
              <a:gd name="T10" fmla="*/ 8 w 157"/>
              <a:gd name="T11" fmla="*/ 482 h 589"/>
              <a:gd name="T12" fmla="*/ 2 w 157"/>
              <a:gd name="T13" fmla="*/ 538 h 589"/>
              <a:gd name="T14" fmla="*/ 2 w 157"/>
              <a:gd name="T15" fmla="*/ 560 h 589"/>
              <a:gd name="T16" fmla="*/ 1 w 157"/>
              <a:gd name="T17" fmla="*/ 570 h 589"/>
              <a:gd name="T18" fmla="*/ 1 w 157"/>
              <a:gd name="T19" fmla="*/ 575 h 589"/>
              <a:gd name="T20" fmla="*/ 0 w 157"/>
              <a:gd name="T21" fmla="*/ 582 h 589"/>
              <a:gd name="T22" fmla="*/ 39 w 157"/>
              <a:gd name="T23" fmla="*/ 589 h 589"/>
              <a:gd name="T24" fmla="*/ 121 w 157"/>
              <a:gd name="T25" fmla="*/ 589 h 589"/>
              <a:gd name="T26" fmla="*/ 153 w 157"/>
              <a:gd name="T27" fmla="*/ 549 h 589"/>
              <a:gd name="T28" fmla="*/ 136 w 157"/>
              <a:gd name="T29" fmla="*/ 423 h 589"/>
              <a:gd name="T30" fmla="*/ 136 w 157"/>
              <a:gd name="T31" fmla="*/ 422 h 589"/>
              <a:gd name="T32" fmla="*/ 136 w 157"/>
              <a:gd name="T33" fmla="*/ 420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7" h="589">
                <a:moveTo>
                  <a:pt x="136" y="420"/>
                </a:moveTo>
                <a:cubicBezTo>
                  <a:pt x="136" y="419"/>
                  <a:pt x="136" y="419"/>
                  <a:pt x="136" y="419"/>
                </a:cubicBezTo>
                <a:cubicBezTo>
                  <a:pt x="104" y="287"/>
                  <a:pt x="81" y="152"/>
                  <a:pt x="51" y="22"/>
                </a:cubicBezTo>
                <a:cubicBezTo>
                  <a:pt x="46" y="0"/>
                  <a:pt x="42" y="1"/>
                  <a:pt x="41" y="23"/>
                </a:cubicBezTo>
                <a:cubicBezTo>
                  <a:pt x="35" y="152"/>
                  <a:pt x="23" y="283"/>
                  <a:pt x="19" y="417"/>
                </a:cubicBezTo>
                <a:cubicBezTo>
                  <a:pt x="19" y="427"/>
                  <a:pt x="13" y="455"/>
                  <a:pt x="8" y="482"/>
                </a:cubicBezTo>
                <a:cubicBezTo>
                  <a:pt x="4" y="504"/>
                  <a:pt x="2" y="529"/>
                  <a:pt x="2" y="538"/>
                </a:cubicBezTo>
                <a:cubicBezTo>
                  <a:pt x="2" y="547"/>
                  <a:pt x="2" y="556"/>
                  <a:pt x="2" y="560"/>
                </a:cubicBezTo>
                <a:cubicBezTo>
                  <a:pt x="1" y="563"/>
                  <a:pt x="1" y="567"/>
                  <a:pt x="1" y="570"/>
                </a:cubicBezTo>
                <a:cubicBezTo>
                  <a:pt x="1" y="575"/>
                  <a:pt x="1" y="575"/>
                  <a:pt x="1" y="575"/>
                </a:cubicBezTo>
                <a:cubicBezTo>
                  <a:pt x="1" y="575"/>
                  <a:pt x="0" y="578"/>
                  <a:pt x="0" y="582"/>
                </a:cubicBezTo>
                <a:cubicBezTo>
                  <a:pt x="0" y="586"/>
                  <a:pt x="17" y="589"/>
                  <a:pt x="39" y="589"/>
                </a:cubicBezTo>
                <a:cubicBezTo>
                  <a:pt x="121" y="589"/>
                  <a:pt x="121" y="589"/>
                  <a:pt x="121" y="589"/>
                </a:cubicBezTo>
                <a:cubicBezTo>
                  <a:pt x="143" y="589"/>
                  <a:pt x="157" y="571"/>
                  <a:pt x="153" y="549"/>
                </a:cubicBezTo>
                <a:cubicBezTo>
                  <a:pt x="145" y="507"/>
                  <a:pt x="138" y="465"/>
                  <a:pt x="136" y="423"/>
                </a:cubicBezTo>
                <a:cubicBezTo>
                  <a:pt x="136" y="423"/>
                  <a:pt x="136" y="423"/>
                  <a:pt x="136" y="422"/>
                </a:cubicBezTo>
                <a:cubicBezTo>
                  <a:pt x="136" y="422"/>
                  <a:pt x="136" y="421"/>
                  <a:pt x="136" y="420"/>
                </a:cubicBezTo>
                <a:close/>
              </a:path>
            </a:pathLst>
          </a:custGeom>
          <a:solidFill>
            <a:srgbClr val="416E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4" name="Freeform 904"/>
          <p:cNvSpPr>
            <a:spLocks/>
          </p:cNvSpPr>
          <p:nvPr/>
        </p:nvSpPr>
        <p:spPr bwMode="auto">
          <a:xfrm>
            <a:off x="4236677" y="5967987"/>
            <a:ext cx="241300" cy="1049338"/>
          </a:xfrm>
          <a:custGeom>
            <a:avLst/>
            <a:gdLst>
              <a:gd name="T0" fmla="*/ 28 w 254"/>
              <a:gd name="T1" fmla="*/ 21 h 1103"/>
              <a:gd name="T2" fmla="*/ 21 w 254"/>
              <a:gd name="T3" fmla="*/ 22 h 1103"/>
              <a:gd name="T4" fmla="*/ 21 w 254"/>
              <a:gd name="T5" fmla="*/ 664 h 1103"/>
              <a:gd name="T6" fmla="*/ 24 w 254"/>
              <a:gd name="T7" fmla="*/ 689 h 1103"/>
              <a:gd name="T8" fmla="*/ 56 w 254"/>
              <a:gd name="T9" fmla="*/ 1001 h 1103"/>
              <a:gd name="T10" fmla="*/ 61 w 254"/>
              <a:gd name="T11" fmla="*/ 1063 h 1103"/>
              <a:gd name="T12" fmla="*/ 104 w 254"/>
              <a:gd name="T13" fmla="*/ 1103 h 1103"/>
              <a:gd name="T14" fmla="*/ 218 w 254"/>
              <a:gd name="T15" fmla="*/ 1103 h 1103"/>
              <a:gd name="T16" fmla="*/ 249 w 254"/>
              <a:gd name="T17" fmla="*/ 1064 h 1103"/>
              <a:gd name="T18" fmla="*/ 232 w 254"/>
              <a:gd name="T19" fmla="*/ 994 h 1103"/>
              <a:gd name="T20" fmla="*/ 139 w 254"/>
              <a:gd name="T21" fmla="*/ 659 h 1103"/>
              <a:gd name="T22" fmla="*/ 28 w 254"/>
              <a:gd name="T23" fmla="*/ 21 h 1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4" h="1103">
                <a:moveTo>
                  <a:pt x="28" y="21"/>
                </a:moveTo>
                <a:cubicBezTo>
                  <a:pt x="24" y="0"/>
                  <a:pt x="20" y="0"/>
                  <a:pt x="21" y="22"/>
                </a:cubicBezTo>
                <a:cubicBezTo>
                  <a:pt x="25" y="229"/>
                  <a:pt x="0" y="441"/>
                  <a:pt x="21" y="664"/>
                </a:cubicBezTo>
                <a:cubicBezTo>
                  <a:pt x="23" y="672"/>
                  <a:pt x="23" y="681"/>
                  <a:pt x="24" y="689"/>
                </a:cubicBezTo>
                <a:cubicBezTo>
                  <a:pt x="37" y="791"/>
                  <a:pt x="43" y="895"/>
                  <a:pt x="56" y="1001"/>
                </a:cubicBezTo>
                <a:cubicBezTo>
                  <a:pt x="58" y="1021"/>
                  <a:pt x="60" y="1041"/>
                  <a:pt x="61" y="1063"/>
                </a:cubicBezTo>
                <a:cubicBezTo>
                  <a:pt x="63" y="1085"/>
                  <a:pt x="82" y="1103"/>
                  <a:pt x="104" y="1103"/>
                </a:cubicBezTo>
                <a:cubicBezTo>
                  <a:pt x="218" y="1103"/>
                  <a:pt x="218" y="1103"/>
                  <a:pt x="218" y="1103"/>
                </a:cubicBezTo>
                <a:cubicBezTo>
                  <a:pt x="241" y="1103"/>
                  <a:pt x="254" y="1085"/>
                  <a:pt x="249" y="1064"/>
                </a:cubicBezTo>
                <a:cubicBezTo>
                  <a:pt x="243" y="1041"/>
                  <a:pt x="238" y="1018"/>
                  <a:pt x="232" y="994"/>
                </a:cubicBezTo>
                <a:cubicBezTo>
                  <a:pt x="199" y="884"/>
                  <a:pt x="173" y="770"/>
                  <a:pt x="139" y="659"/>
                </a:cubicBezTo>
                <a:cubicBezTo>
                  <a:pt x="81" y="448"/>
                  <a:pt x="69" y="228"/>
                  <a:pt x="28" y="2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5" name="Freeform 905"/>
          <p:cNvSpPr>
            <a:spLocks/>
          </p:cNvSpPr>
          <p:nvPr/>
        </p:nvSpPr>
        <p:spPr bwMode="auto">
          <a:xfrm>
            <a:off x="7957777" y="6263262"/>
            <a:ext cx="117475" cy="715963"/>
          </a:xfrm>
          <a:custGeom>
            <a:avLst/>
            <a:gdLst>
              <a:gd name="T0" fmla="*/ 93 w 123"/>
              <a:gd name="T1" fmla="*/ 731 h 752"/>
              <a:gd name="T2" fmla="*/ 114 w 123"/>
              <a:gd name="T3" fmla="*/ 663 h 752"/>
              <a:gd name="T4" fmla="*/ 119 w 123"/>
              <a:gd name="T5" fmla="*/ 590 h 752"/>
              <a:gd name="T6" fmla="*/ 112 w 123"/>
              <a:gd name="T7" fmla="*/ 555 h 752"/>
              <a:gd name="T8" fmla="*/ 61 w 123"/>
              <a:gd name="T9" fmla="*/ 22 h 752"/>
              <a:gd name="T10" fmla="*/ 53 w 123"/>
              <a:gd name="T11" fmla="*/ 22 h 752"/>
              <a:gd name="T12" fmla="*/ 40 w 123"/>
              <a:gd name="T13" fmla="*/ 121 h 752"/>
              <a:gd name="T14" fmla="*/ 2 w 123"/>
              <a:gd name="T15" fmla="*/ 395 h 752"/>
              <a:gd name="T16" fmla="*/ 8 w 123"/>
              <a:gd name="T17" fmla="*/ 474 h 752"/>
              <a:gd name="T18" fmla="*/ 70 w 123"/>
              <a:gd name="T19" fmla="*/ 730 h 752"/>
              <a:gd name="T20" fmla="*/ 93 w 123"/>
              <a:gd name="T21" fmla="*/ 731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" h="752">
                <a:moveTo>
                  <a:pt x="93" y="731"/>
                </a:moveTo>
                <a:cubicBezTo>
                  <a:pt x="100" y="709"/>
                  <a:pt x="107" y="686"/>
                  <a:pt x="114" y="663"/>
                </a:cubicBezTo>
                <a:cubicBezTo>
                  <a:pt x="121" y="642"/>
                  <a:pt x="123" y="609"/>
                  <a:pt x="119" y="590"/>
                </a:cubicBezTo>
                <a:cubicBezTo>
                  <a:pt x="117" y="578"/>
                  <a:pt x="115" y="567"/>
                  <a:pt x="112" y="555"/>
                </a:cubicBezTo>
                <a:cubicBezTo>
                  <a:pt x="71" y="379"/>
                  <a:pt x="79" y="194"/>
                  <a:pt x="61" y="22"/>
                </a:cubicBezTo>
                <a:cubicBezTo>
                  <a:pt x="59" y="0"/>
                  <a:pt x="55" y="0"/>
                  <a:pt x="53" y="22"/>
                </a:cubicBezTo>
                <a:cubicBezTo>
                  <a:pt x="49" y="54"/>
                  <a:pt x="45" y="87"/>
                  <a:pt x="40" y="121"/>
                </a:cubicBezTo>
                <a:cubicBezTo>
                  <a:pt x="27" y="210"/>
                  <a:pt x="11" y="301"/>
                  <a:pt x="2" y="395"/>
                </a:cubicBezTo>
                <a:cubicBezTo>
                  <a:pt x="0" y="417"/>
                  <a:pt x="3" y="452"/>
                  <a:pt x="8" y="474"/>
                </a:cubicBezTo>
                <a:cubicBezTo>
                  <a:pt x="29" y="559"/>
                  <a:pt x="50" y="644"/>
                  <a:pt x="70" y="730"/>
                </a:cubicBezTo>
                <a:cubicBezTo>
                  <a:pt x="75" y="751"/>
                  <a:pt x="86" y="752"/>
                  <a:pt x="93" y="73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6" name="Freeform 906"/>
          <p:cNvSpPr>
            <a:spLocks/>
          </p:cNvSpPr>
          <p:nvPr/>
        </p:nvSpPr>
        <p:spPr bwMode="auto">
          <a:xfrm>
            <a:off x="7633927" y="6288662"/>
            <a:ext cx="128588" cy="728663"/>
          </a:xfrm>
          <a:custGeom>
            <a:avLst/>
            <a:gdLst>
              <a:gd name="T0" fmla="*/ 81 w 135"/>
              <a:gd name="T1" fmla="*/ 299 h 765"/>
              <a:gd name="T2" fmla="*/ 72 w 135"/>
              <a:gd name="T3" fmla="*/ 159 h 765"/>
              <a:gd name="T4" fmla="*/ 72 w 135"/>
              <a:gd name="T5" fmla="*/ 23 h 765"/>
              <a:gd name="T6" fmla="*/ 63 w 135"/>
              <a:gd name="T7" fmla="*/ 22 h 765"/>
              <a:gd name="T8" fmla="*/ 12 w 135"/>
              <a:gd name="T9" fmla="*/ 291 h 765"/>
              <a:gd name="T10" fmla="*/ 4 w 135"/>
              <a:gd name="T11" fmla="*/ 353 h 765"/>
              <a:gd name="T12" fmla="*/ 2 w 135"/>
              <a:gd name="T13" fmla="*/ 373 h 765"/>
              <a:gd name="T14" fmla="*/ 8 w 135"/>
              <a:gd name="T15" fmla="*/ 432 h 765"/>
              <a:gd name="T16" fmla="*/ 26 w 135"/>
              <a:gd name="T17" fmla="*/ 508 h 765"/>
              <a:gd name="T18" fmla="*/ 102 w 135"/>
              <a:gd name="T19" fmla="*/ 727 h 765"/>
              <a:gd name="T20" fmla="*/ 126 w 135"/>
              <a:gd name="T21" fmla="*/ 765 h 765"/>
              <a:gd name="T22" fmla="*/ 133 w 135"/>
              <a:gd name="T23" fmla="*/ 743 h 765"/>
              <a:gd name="T24" fmla="*/ 129 w 135"/>
              <a:gd name="T25" fmla="*/ 721 h 765"/>
              <a:gd name="T26" fmla="*/ 103 w 135"/>
              <a:gd name="T27" fmla="*/ 511 h 765"/>
              <a:gd name="T28" fmla="*/ 81 w 135"/>
              <a:gd name="T29" fmla="*/ 299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5" h="765">
                <a:moveTo>
                  <a:pt x="81" y="299"/>
                </a:moveTo>
                <a:cubicBezTo>
                  <a:pt x="77" y="253"/>
                  <a:pt x="73" y="206"/>
                  <a:pt x="72" y="159"/>
                </a:cubicBezTo>
                <a:cubicBezTo>
                  <a:pt x="70" y="114"/>
                  <a:pt x="70" y="69"/>
                  <a:pt x="72" y="23"/>
                </a:cubicBezTo>
                <a:cubicBezTo>
                  <a:pt x="73" y="1"/>
                  <a:pt x="69" y="0"/>
                  <a:pt x="63" y="22"/>
                </a:cubicBezTo>
                <a:cubicBezTo>
                  <a:pt x="39" y="112"/>
                  <a:pt x="24" y="202"/>
                  <a:pt x="12" y="291"/>
                </a:cubicBezTo>
                <a:cubicBezTo>
                  <a:pt x="9" y="312"/>
                  <a:pt x="7" y="333"/>
                  <a:pt x="4" y="353"/>
                </a:cubicBezTo>
                <a:cubicBezTo>
                  <a:pt x="4" y="353"/>
                  <a:pt x="3" y="362"/>
                  <a:pt x="2" y="373"/>
                </a:cubicBezTo>
                <a:cubicBezTo>
                  <a:pt x="0" y="384"/>
                  <a:pt x="3" y="410"/>
                  <a:pt x="8" y="432"/>
                </a:cubicBezTo>
                <a:cubicBezTo>
                  <a:pt x="14" y="457"/>
                  <a:pt x="20" y="482"/>
                  <a:pt x="26" y="508"/>
                </a:cubicBezTo>
                <a:cubicBezTo>
                  <a:pt x="49" y="581"/>
                  <a:pt x="74" y="654"/>
                  <a:pt x="102" y="727"/>
                </a:cubicBezTo>
                <a:cubicBezTo>
                  <a:pt x="110" y="748"/>
                  <a:pt x="121" y="765"/>
                  <a:pt x="126" y="765"/>
                </a:cubicBezTo>
                <a:cubicBezTo>
                  <a:pt x="132" y="765"/>
                  <a:pt x="135" y="755"/>
                  <a:pt x="133" y="743"/>
                </a:cubicBezTo>
                <a:cubicBezTo>
                  <a:pt x="131" y="736"/>
                  <a:pt x="130" y="729"/>
                  <a:pt x="129" y="721"/>
                </a:cubicBezTo>
                <a:cubicBezTo>
                  <a:pt x="118" y="652"/>
                  <a:pt x="109" y="581"/>
                  <a:pt x="103" y="511"/>
                </a:cubicBezTo>
                <a:cubicBezTo>
                  <a:pt x="96" y="440"/>
                  <a:pt x="87" y="370"/>
                  <a:pt x="81" y="299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7" name="Freeform 907"/>
          <p:cNvSpPr>
            <a:spLocks/>
          </p:cNvSpPr>
          <p:nvPr/>
        </p:nvSpPr>
        <p:spPr bwMode="auto">
          <a:xfrm>
            <a:off x="8981715" y="6541075"/>
            <a:ext cx="69850" cy="396875"/>
          </a:xfrm>
          <a:custGeom>
            <a:avLst/>
            <a:gdLst>
              <a:gd name="T0" fmla="*/ 34 w 74"/>
              <a:gd name="T1" fmla="*/ 396 h 416"/>
              <a:gd name="T2" fmla="*/ 61 w 74"/>
              <a:gd name="T3" fmla="*/ 336 h 416"/>
              <a:gd name="T4" fmla="*/ 69 w 74"/>
              <a:gd name="T5" fmla="*/ 261 h 416"/>
              <a:gd name="T6" fmla="*/ 55 w 74"/>
              <a:gd name="T7" fmla="*/ 197 h 416"/>
              <a:gd name="T8" fmla="*/ 51 w 74"/>
              <a:gd name="T9" fmla="*/ 177 h 416"/>
              <a:gd name="T10" fmla="*/ 9 w 74"/>
              <a:gd name="T11" fmla="*/ 21 h 416"/>
              <a:gd name="T12" fmla="*/ 2 w 74"/>
              <a:gd name="T13" fmla="*/ 22 h 416"/>
              <a:gd name="T14" fmla="*/ 12 w 74"/>
              <a:gd name="T15" fmla="*/ 141 h 416"/>
              <a:gd name="T16" fmla="*/ 18 w 74"/>
              <a:gd name="T17" fmla="*/ 393 h 416"/>
              <a:gd name="T18" fmla="*/ 34 w 74"/>
              <a:gd name="T19" fmla="*/ 396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416">
                <a:moveTo>
                  <a:pt x="34" y="396"/>
                </a:moveTo>
                <a:cubicBezTo>
                  <a:pt x="43" y="376"/>
                  <a:pt x="52" y="356"/>
                  <a:pt x="61" y="336"/>
                </a:cubicBezTo>
                <a:cubicBezTo>
                  <a:pt x="70" y="316"/>
                  <a:pt x="74" y="282"/>
                  <a:pt x="69" y="261"/>
                </a:cubicBezTo>
                <a:cubicBezTo>
                  <a:pt x="55" y="197"/>
                  <a:pt x="55" y="197"/>
                  <a:pt x="55" y="197"/>
                </a:cubicBezTo>
                <a:cubicBezTo>
                  <a:pt x="51" y="177"/>
                  <a:pt x="51" y="177"/>
                  <a:pt x="51" y="177"/>
                </a:cubicBezTo>
                <a:cubicBezTo>
                  <a:pt x="39" y="125"/>
                  <a:pt x="24" y="73"/>
                  <a:pt x="9" y="21"/>
                </a:cubicBezTo>
                <a:cubicBezTo>
                  <a:pt x="3" y="0"/>
                  <a:pt x="0" y="0"/>
                  <a:pt x="2" y="22"/>
                </a:cubicBezTo>
                <a:cubicBezTo>
                  <a:pt x="6" y="62"/>
                  <a:pt x="9" y="101"/>
                  <a:pt x="12" y="141"/>
                </a:cubicBezTo>
                <a:cubicBezTo>
                  <a:pt x="18" y="225"/>
                  <a:pt x="18" y="309"/>
                  <a:pt x="18" y="393"/>
                </a:cubicBezTo>
                <a:cubicBezTo>
                  <a:pt x="18" y="415"/>
                  <a:pt x="25" y="416"/>
                  <a:pt x="34" y="39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8" name="Freeform 908"/>
          <p:cNvSpPr>
            <a:spLocks/>
          </p:cNvSpPr>
          <p:nvPr/>
        </p:nvSpPr>
        <p:spPr bwMode="auto">
          <a:xfrm>
            <a:off x="8922977" y="6053712"/>
            <a:ext cx="44450" cy="268288"/>
          </a:xfrm>
          <a:custGeom>
            <a:avLst/>
            <a:gdLst>
              <a:gd name="T0" fmla="*/ 37 w 47"/>
              <a:gd name="T1" fmla="*/ 21 h 282"/>
              <a:gd name="T2" fmla="*/ 22 w 47"/>
              <a:gd name="T3" fmla="*/ 67 h 282"/>
              <a:gd name="T4" fmla="*/ 4 w 47"/>
              <a:gd name="T5" fmla="*/ 185 h 282"/>
              <a:gd name="T6" fmla="*/ 11 w 47"/>
              <a:gd name="T7" fmla="*/ 260 h 282"/>
              <a:gd name="T8" fmla="*/ 26 w 47"/>
              <a:gd name="T9" fmla="*/ 150 h 282"/>
              <a:gd name="T10" fmla="*/ 43 w 47"/>
              <a:gd name="T11" fmla="*/ 23 h 282"/>
              <a:gd name="T12" fmla="*/ 37 w 47"/>
              <a:gd name="T13" fmla="*/ 21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282">
                <a:moveTo>
                  <a:pt x="37" y="21"/>
                </a:moveTo>
                <a:cubicBezTo>
                  <a:pt x="32" y="36"/>
                  <a:pt x="27" y="52"/>
                  <a:pt x="22" y="67"/>
                </a:cubicBezTo>
                <a:cubicBezTo>
                  <a:pt x="15" y="88"/>
                  <a:pt x="0" y="163"/>
                  <a:pt x="4" y="185"/>
                </a:cubicBezTo>
                <a:cubicBezTo>
                  <a:pt x="11" y="260"/>
                  <a:pt x="11" y="260"/>
                  <a:pt x="11" y="260"/>
                </a:cubicBezTo>
                <a:cubicBezTo>
                  <a:pt x="14" y="282"/>
                  <a:pt x="23" y="172"/>
                  <a:pt x="26" y="150"/>
                </a:cubicBezTo>
                <a:cubicBezTo>
                  <a:pt x="29" y="107"/>
                  <a:pt x="36" y="65"/>
                  <a:pt x="43" y="23"/>
                </a:cubicBezTo>
                <a:cubicBezTo>
                  <a:pt x="47" y="1"/>
                  <a:pt x="44" y="0"/>
                  <a:pt x="37" y="2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9" name="Freeform 909"/>
          <p:cNvSpPr>
            <a:spLocks/>
          </p:cNvSpPr>
          <p:nvPr/>
        </p:nvSpPr>
        <p:spPr bwMode="auto">
          <a:xfrm>
            <a:off x="8892815" y="6296600"/>
            <a:ext cx="9525" cy="177800"/>
          </a:xfrm>
          <a:custGeom>
            <a:avLst/>
            <a:gdLst>
              <a:gd name="T0" fmla="*/ 3 w 10"/>
              <a:gd name="T1" fmla="*/ 183 h 186"/>
              <a:gd name="T2" fmla="*/ 3 w 10"/>
              <a:gd name="T3" fmla="*/ 185 h 186"/>
              <a:gd name="T4" fmla="*/ 5 w 10"/>
              <a:gd name="T5" fmla="*/ 146 h 186"/>
              <a:gd name="T6" fmla="*/ 9 w 10"/>
              <a:gd name="T7" fmla="*/ 22 h 186"/>
              <a:gd name="T8" fmla="*/ 5 w 10"/>
              <a:gd name="T9" fmla="*/ 21 h 186"/>
              <a:gd name="T10" fmla="*/ 2 w 10"/>
              <a:gd name="T11" fmla="*/ 60 h 186"/>
              <a:gd name="T12" fmla="*/ 0 w 10"/>
              <a:gd name="T13" fmla="*/ 88 h 186"/>
              <a:gd name="T14" fmla="*/ 0 w 10"/>
              <a:gd name="T15" fmla="*/ 113 h 186"/>
              <a:gd name="T16" fmla="*/ 3 w 10"/>
              <a:gd name="T17" fmla="*/ 183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186">
                <a:moveTo>
                  <a:pt x="3" y="183"/>
                </a:moveTo>
                <a:cubicBezTo>
                  <a:pt x="3" y="183"/>
                  <a:pt x="3" y="184"/>
                  <a:pt x="3" y="185"/>
                </a:cubicBezTo>
                <a:cubicBezTo>
                  <a:pt x="3" y="186"/>
                  <a:pt x="4" y="168"/>
                  <a:pt x="5" y="146"/>
                </a:cubicBezTo>
                <a:cubicBezTo>
                  <a:pt x="7" y="105"/>
                  <a:pt x="8" y="64"/>
                  <a:pt x="9" y="22"/>
                </a:cubicBezTo>
                <a:cubicBezTo>
                  <a:pt x="10" y="0"/>
                  <a:pt x="7" y="0"/>
                  <a:pt x="5" y="21"/>
                </a:cubicBezTo>
                <a:cubicBezTo>
                  <a:pt x="4" y="34"/>
                  <a:pt x="3" y="47"/>
                  <a:pt x="2" y="60"/>
                </a:cubicBezTo>
                <a:cubicBezTo>
                  <a:pt x="1" y="69"/>
                  <a:pt x="0" y="79"/>
                  <a:pt x="0" y="88"/>
                </a:cubicBezTo>
                <a:cubicBezTo>
                  <a:pt x="0" y="96"/>
                  <a:pt x="0" y="105"/>
                  <a:pt x="0" y="113"/>
                </a:cubicBezTo>
                <a:cubicBezTo>
                  <a:pt x="0" y="137"/>
                  <a:pt x="1" y="160"/>
                  <a:pt x="3" y="183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0" name="Freeform 910"/>
          <p:cNvSpPr>
            <a:spLocks/>
          </p:cNvSpPr>
          <p:nvPr/>
        </p:nvSpPr>
        <p:spPr bwMode="auto">
          <a:xfrm>
            <a:off x="8378465" y="6268025"/>
            <a:ext cx="157163" cy="749300"/>
          </a:xfrm>
          <a:custGeom>
            <a:avLst/>
            <a:gdLst>
              <a:gd name="T0" fmla="*/ 96 w 166"/>
              <a:gd name="T1" fmla="*/ 290 h 788"/>
              <a:gd name="T2" fmla="*/ 94 w 166"/>
              <a:gd name="T3" fmla="*/ 278 h 788"/>
              <a:gd name="T4" fmla="*/ 55 w 166"/>
              <a:gd name="T5" fmla="*/ 62 h 788"/>
              <a:gd name="T6" fmla="*/ 48 w 166"/>
              <a:gd name="T7" fmla="*/ 22 h 788"/>
              <a:gd name="T8" fmla="*/ 40 w 166"/>
              <a:gd name="T9" fmla="*/ 22 h 788"/>
              <a:gd name="T10" fmla="*/ 36 w 166"/>
              <a:gd name="T11" fmla="*/ 140 h 788"/>
              <a:gd name="T12" fmla="*/ 21 w 166"/>
              <a:gd name="T13" fmla="*/ 534 h 788"/>
              <a:gd name="T14" fmla="*/ 3 w 166"/>
              <a:gd name="T15" fmla="*/ 748 h 788"/>
              <a:gd name="T16" fmla="*/ 37 w 166"/>
              <a:gd name="T17" fmla="*/ 788 h 788"/>
              <a:gd name="T18" fmla="*/ 127 w 166"/>
              <a:gd name="T19" fmla="*/ 788 h 788"/>
              <a:gd name="T20" fmla="*/ 164 w 166"/>
              <a:gd name="T21" fmla="*/ 748 h 788"/>
              <a:gd name="T22" fmla="*/ 133 w 166"/>
              <a:gd name="T23" fmla="*/ 511 h 788"/>
              <a:gd name="T24" fmla="*/ 96 w 166"/>
              <a:gd name="T25" fmla="*/ 29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6" h="788">
                <a:moveTo>
                  <a:pt x="96" y="290"/>
                </a:moveTo>
                <a:cubicBezTo>
                  <a:pt x="94" y="278"/>
                  <a:pt x="94" y="278"/>
                  <a:pt x="94" y="278"/>
                </a:cubicBezTo>
                <a:cubicBezTo>
                  <a:pt x="55" y="62"/>
                  <a:pt x="55" y="62"/>
                  <a:pt x="55" y="62"/>
                </a:cubicBezTo>
                <a:cubicBezTo>
                  <a:pt x="48" y="22"/>
                  <a:pt x="48" y="22"/>
                  <a:pt x="48" y="22"/>
                </a:cubicBezTo>
                <a:cubicBezTo>
                  <a:pt x="44" y="0"/>
                  <a:pt x="41" y="0"/>
                  <a:pt x="40" y="22"/>
                </a:cubicBezTo>
                <a:cubicBezTo>
                  <a:pt x="39" y="61"/>
                  <a:pt x="38" y="101"/>
                  <a:pt x="36" y="140"/>
                </a:cubicBezTo>
                <a:cubicBezTo>
                  <a:pt x="31" y="271"/>
                  <a:pt x="24" y="402"/>
                  <a:pt x="21" y="534"/>
                </a:cubicBezTo>
                <a:cubicBezTo>
                  <a:pt x="20" y="606"/>
                  <a:pt x="14" y="677"/>
                  <a:pt x="3" y="748"/>
                </a:cubicBezTo>
                <a:cubicBezTo>
                  <a:pt x="0" y="770"/>
                  <a:pt x="15" y="788"/>
                  <a:pt x="37" y="788"/>
                </a:cubicBezTo>
                <a:cubicBezTo>
                  <a:pt x="127" y="788"/>
                  <a:pt x="127" y="788"/>
                  <a:pt x="127" y="788"/>
                </a:cubicBezTo>
                <a:cubicBezTo>
                  <a:pt x="149" y="788"/>
                  <a:pt x="166" y="770"/>
                  <a:pt x="164" y="748"/>
                </a:cubicBezTo>
                <a:cubicBezTo>
                  <a:pt x="156" y="669"/>
                  <a:pt x="145" y="590"/>
                  <a:pt x="133" y="511"/>
                </a:cubicBezTo>
                <a:cubicBezTo>
                  <a:pt x="122" y="437"/>
                  <a:pt x="109" y="364"/>
                  <a:pt x="96" y="290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1" name="Freeform 911"/>
          <p:cNvSpPr>
            <a:spLocks/>
          </p:cNvSpPr>
          <p:nvPr/>
        </p:nvSpPr>
        <p:spPr bwMode="auto">
          <a:xfrm>
            <a:off x="8999177" y="6256912"/>
            <a:ext cx="252413" cy="760413"/>
          </a:xfrm>
          <a:custGeom>
            <a:avLst/>
            <a:gdLst>
              <a:gd name="T0" fmla="*/ 248 w 265"/>
              <a:gd name="T1" fmla="*/ 22 h 800"/>
              <a:gd name="T2" fmla="*/ 163 w 265"/>
              <a:gd name="T3" fmla="*/ 360 h 800"/>
              <a:gd name="T4" fmla="*/ 94 w 265"/>
              <a:gd name="T5" fmla="*/ 523 h 800"/>
              <a:gd name="T6" fmla="*/ 60 w 265"/>
              <a:gd name="T7" fmla="*/ 600 h 800"/>
              <a:gd name="T8" fmla="*/ 16 w 265"/>
              <a:gd name="T9" fmla="*/ 696 h 800"/>
              <a:gd name="T10" fmla="*/ 0 w 265"/>
              <a:gd name="T11" fmla="*/ 766 h 800"/>
              <a:gd name="T12" fmla="*/ 40 w 265"/>
              <a:gd name="T13" fmla="*/ 800 h 800"/>
              <a:gd name="T14" fmla="*/ 106 w 265"/>
              <a:gd name="T15" fmla="*/ 800 h 800"/>
              <a:gd name="T16" fmla="*/ 156 w 265"/>
              <a:gd name="T17" fmla="*/ 761 h 800"/>
              <a:gd name="T18" fmla="*/ 246 w 265"/>
              <a:gd name="T19" fmla="*/ 330 h 800"/>
              <a:gd name="T20" fmla="*/ 258 w 265"/>
              <a:gd name="T21" fmla="*/ 22 h 800"/>
              <a:gd name="T22" fmla="*/ 248 w 265"/>
              <a:gd name="T23" fmla="*/ 22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5" h="800">
                <a:moveTo>
                  <a:pt x="248" y="22"/>
                </a:moveTo>
                <a:cubicBezTo>
                  <a:pt x="227" y="143"/>
                  <a:pt x="203" y="250"/>
                  <a:pt x="163" y="360"/>
                </a:cubicBezTo>
                <a:cubicBezTo>
                  <a:pt x="144" y="413"/>
                  <a:pt x="121" y="466"/>
                  <a:pt x="94" y="523"/>
                </a:cubicBezTo>
                <a:cubicBezTo>
                  <a:pt x="83" y="548"/>
                  <a:pt x="71" y="574"/>
                  <a:pt x="60" y="600"/>
                </a:cubicBezTo>
                <a:cubicBezTo>
                  <a:pt x="45" y="632"/>
                  <a:pt x="31" y="664"/>
                  <a:pt x="16" y="696"/>
                </a:cubicBezTo>
                <a:cubicBezTo>
                  <a:pt x="7" y="716"/>
                  <a:pt x="0" y="748"/>
                  <a:pt x="0" y="766"/>
                </a:cubicBezTo>
                <a:cubicBezTo>
                  <a:pt x="0" y="785"/>
                  <a:pt x="18" y="800"/>
                  <a:pt x="40" y="800"/>
                </a:cubicBezTo>
                <a:cubicBezTo>
                  <a:pt x="106" y="800"/>
                  <a:pt x="106" y="800"/>
                  <a:pt x="106" y="800"/>
                </a:cubicBezTo>
                <a:cubicBezTo>
                  <a:pt x="128" y="800"/>
                  <a:pt x="150" y="782"/>
                  <a:pt x="156" y="761"/>
                </a:cubicBezTo>
                <a:cubicBezTo>
                  <a:pt x="192" y="617"/>
                  <a:pt x="227" y="474"/>
                  <a:pt x="246" y="330"/>
                </a:cubicBezTo>
                <a:cubicBezTo>
                  <a:pt x="259" y="228"/>
                  <a:pt x="265" y="125"/>
                  <a:pt x="258" y="22"/>
                </a:cubicBezTo>
                <a:cubicBezTo>
                  <a:pt x="257" y="0"/>
                  <a:pt x="252" y="0"/>
                  <a:pt x="248" y="2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2" name="Freeform 912"/>
          <p:cNvSpPr>
            <a:spLocks/>
          </p:cNvSpPr>
          <p:nvPr/>
        </p:nvSpPr>
        <p:spPr bwMode="auto">
          <a:xfrm>
            <a:off x="7810140" y="6120387"/>
            <a:ext cx="222250" cy="896938"/>
          </a:xfrm>
          <a:custGeom>
            <a:avLst/>
            <a:gdLst>
              <a:gd name="T0" fmla="*/ 151 w 234"/>
              <a:gd name="T1" fmla="*/ 571 h 943"/>
              <a:gd name="T2" fmla="*/ 63 w 234"/>
              <a:gd name="T3" fmla="*/ 226 h 943"/>
              <a:gd name="T4" fmla="*/ 9 w 234"/>
              <a:gd name="T5" fmla="*/ 22 h 943"/>
              <a:gd name="T6" fmla="*/ 1 w 234"/>
              <a:gd name="T7" fmla="*/ 19 h 943"/>
              <a:gd name="T8" fmla="*/ 4 w 234"/>
              <a:gd name="T9" fmla="*/ 55 h 943"/>
              <a:gd name="T10" fmla="*/ 4 w 234"/>
              <a:gd name="T11" fmla="*/ 59 h 943"/>
              <a:gd name="T12" fmla="*/ 42 w 234"/>
              <a:gd name="T13" fmla="*/ 702 h 943"/>
              <a:gd name="T14" fmla="*/ 51 w 234"/>
              <a:gd name="T15" fmla="*/ 903 h 943"/>
              <a:gd name="T16" fmla="*/ 93 w 234"/>
              <a:gd name="T17" fmla="*/ 943 h 943"/>
              <a:gd name="T18" fmla="*/ 187 w 234"/>
              <a:gd name="T19" fmla="*/ 943 h 943"/>
              <a:gd name="T20" fmla="*/ 232 w 234"/>
              <a:gd name="T21" fmla="*/ 931 h 943"/>
              <a:gd name="T22" fmla="*/ 226 w 234"/>
              <a:gd name="T23" fmla="*/ 881 h 943"/>
              <a:gd name="T24" fmla="*/ 154 w 234"/>
              <a:gd name="T25" fmla="*/ 586 h 943"/>
              <a:gd name="T26" fmla="*/ 151 w 234"/>
              <a:gd name="T27" fmla="*/ 571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4" h="943">
                <a:moveTo>
                  <a:pt x="151" y="571"/>
                </a:moveTo>
                <a:cubicBezTo>
                  <a:pt x="122" y="456"/>
                  <a:pt x="93" y="341"/>
                  <a:pt x="63" y="226"/>
                </a:cubicBezTo>
                <a:cubicBezTo>
                  <a:pt x="46" y="158"/>
                  <a:pt x="28" y="90"/>
                  <a:pt x="9" y="22"/>
                </a:cubicBezTo>
                <a:cubicBezTo>
                  <a:pt x="4" y="1"/>
                  <a:pt x="0" y="0"/>
                  <a:pt x="1" y="19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19" y="273"/>
                  <a:pt x="31" y="487"/>
                  <a:pt x="42" y="702"/>
                </a:cubicBezTo>
                <a:cubicBezTo>
                  <a:pt x="51" y="903"/>
                  <a:pt x="51" y="903"/>
                  <a:pt x="51" y="903"/>
                </a:cubicBezTo>
                <a:cubicBezTo>
                  <a:pt x="52" y="925"/>
                  <a:pt x="71" y="943"/>
                  <a:pt x="93" y="943"/>
                </a:cubicBezTo>
                <a:cubicBezTo>
                  <a:pt x="187" y="943"/>
                  <a:pt x="187" y="943"/>
                  <a:pt x="187" y="943"/>
                </a:cubicBezTo>
                <a:cubicBezTo>
                  <a:pt x="210" y="943"/>
                  <a:pt x="229" y="938"/>
                  <a:pt x="232" y="931"/>
                </a:cubicBezTo>
                <a:cubicBezTo>
                  <a:pt x="234" y="925"/>
                  <a:pt x="231" y="902"/>
                  <a:pt x="226" y="881"/>
                </a:cubicBezTo>
                <a:cubicBezTo>
                  <a:pt x="203" y="783"/>
                  <a:pt x="179" y="684"/>
                  <a:pt x="154" y="586"/>
                </a:cubicBezTo>
                <a:lnTo>
                  <a:pt x="151" y="571"/>
                </a:ln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3" name="Freeform 913"/>
          <p:cNvSpPr>
            <a:spLocks/>
          </p:cNvSpPr>
          <p:nvPr/>
        </p:nvSpPr>
        <p:spPr bwMode="auto">
          <a:xfrm>
            <a:off x="6514740" y="6442650"/>
            <a:ext cx="158750" cy="574675"/>
          </a:xfrm>
          <a:custGeom>
            <a:avLst/>
            <a:gdLst>
              <a:gd name="T0" fmla="*/ 95 w 168"/>
              <a:gd name="T1" fmla="*/ 316 h 604"/>
              <a:gd name="T2" fmla="*/ 84 w 168"/>
              <a:gd name="T3" fmla="*/ 158 h 604"/>
              <a:gd name="T4" fmla="*/ 96 w 168"/>
              <a:gd name="T5" fmla="*/ 27 h 604"/>
              <a:gd name="T6" fmla="*/ 90 w 168"/>
              <a:gd name="T7" fmla="*/ 16 h 604"/>
              <a:gd name="T8" fmla="*/ 78 w 168"/>
              <a:gd name="T9" fmla="*/ 46 h 604"/>
              <a:gd name="T10" fmla="*/ 37 w 168"/>
              <a:gd name="T11" fmla="*/ 172 h 604"/>
              <a:gd name="T12" fmla="*/ 8 w 168"/>
              <a:gd name="T13" fmla="*/ 564 h 604"/>
              <a:gd name="T14" fmla="*/ 51 w 168"/>
              <a:gd name="T15" fmla="*/ 604 h 604"/>
              <a:gd name="T16" fmla="*/ 131 w 168"/>
              <a:gd name="T17" fmla="*/ 604 h 604"/>
              <a:gd name="T18" fmla="*/ 165 w 168"/>
              <a:gd name="T19" fmla="*/ 587 h 604"/>
              <a:gd name="T20" fmla="*/ 159 w 168"/>
              <a:gd name="T21" fmla="*/ 570 h 604"/>
              <a:gd name="T22" fmla="*/ 139 w 168"/>
              <a:gd name="T23" fmla="*/ 510 h 604"/>
              <a:gd name="T24" fmla="*/ 95 w 168"/>
              <a:gd name="T25" fmla="*/ 316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604">
                <a:moveTo>
                  <a:pt x="95" y="316"/>
                </a:moveTo>
                <a:cubicBezTo>
                  <a:pt x="87" y="264"/>
                  <a:pt x="83" y="211"/>
                  <a:pt x="84" y="158"/>
                </a:cubicBezTo>
                <a:cubicBezTo>
                  <a:pt x="84" y="115"/>
                  <a:pt x="88" y="71"/>
                  <a:pt x="96" y="27"/>
                </a:cubicBezTo>
                <a:cubicBezTo>
                  <a:pt x="99" y="5"/>
                  <a:pt x="97" y="0"/>
                  <a:pt x="90" y="16"/>
                </a:cubicBezTo>
                <a:cubicBezTo>
                  <a:pt x="86" y="26"/>
                  <a:pt x="82" y="36"/>
                  <a:pt x="78" y="46"/>
                </a:cubicBezTo>
                <a:cubicBezTo>
                  <a:pt x="61" y="88"/>
                  <a:pt x="48" y="130"/>
                  <a:pt x="37" y="172"/>
                </a:cubicBezTo>
                <a:cubicBezTo>
                  <a:pt x="4" y="303"/>
                  <a:pt x="0" y="435"/>
                  <a:pt x="8" y="564"/>
                </a:cubicBezTo>
                <a:cubicBezTo>
                  <a:pt x="10" y="586"/>
                  <a:pt x="29" y="604"/>
                  <a:pt x="51" y="604"/>
                </a:cubicBezTo>
                <a:cubicBezTo>
                  <a:pt x="131" y="604"/>
                  <a:pt x="131" y="604"/>
                  <a:pt x="131" y="604"/>
                </a:cubicBezTo>
                <a:cubicBezTo>
                  <a:pt x="153" y="604"/>
                  <a:pt x="168" y="596"/>
                  <a:pt x="165" y="587"/>
                </a:cubicBezTo>
                <a:cubicBezTo>
                  <a:pt x="163" y="582"/>
                  <a:pt x="161" y="576"/>
                  <a:pt x="159" y="570"/>
                </a:cubicBezTo>
                <a:cubicBezTo>
                  <a:pt x="152" y="550"/>
                  <a:pt x="146" y="530"/>
                  <a:pt x="139" y="510"/>
                </a:cubicBezTo>
                <a:cubicBezTo>
                  <a:pt x="120" y="446"/>
                  <a:pt x="104" y="382"/>
                  <a:pt x="95" y="316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4" name="Freeform 914"/>
          <p:cNvSpPr>
            <a:spLocks/>
          </p:cNvSpPr>
          <p:nvPr/>
        </p:nvSpPr>
        <p:spPr bwMode="auto">
          <a:xfrm>
            <a:off x="6235340" y="5950525"/>
            <a:ext cx="203200" cy="1066800"/>
          </a:xfrm>
          <a:custGeom>
            <a:avLst/>
            <a:gdLst>
              <a:gd name="T0" fmla="*/ 146 w 214"/>
              <a:gd name="T1" fmla="*/ 21 h 1121"/>
              <a:gd name="T2" fmla="*/ 26 w 214"/>
              <a:gd name="T3" fmla="*/ 696 h 1121"/>
              <a:gd name="T4" fmla="*/ 1 w 214"/>
              <a:gd name="T5" fmla="*/ 1081 h 1121"/>
              <a:gd name="T6" fmla="*/ 40 w 214"/>
              <a:gd name="T7" fmla="*/ 1121 h 1121"/>
              <a:gd name="T8" fmla="*/ 178 w 214"/>
              <a:gd name="T9" fmla="*/ 1121 h 1121"/>
              <a:gd name="T10" fmla="*/ 210 w 214"/>
              <a:gd name="T11" fmla="*/ 1081 h 1121"/>
              <a:gd name="T12" fmla="*/ 149 w 214"/>
              <a:gd name="T13" fmla="*/ 458 h 1121"/>
              <a:gd name="T14" fmla="*/ 153 w 214"/>
              <a:gd name="T15" fmla="*/ 22 h 1121"/>
              <a:gd name="T16" fmla="*/ 146 w 214"/>
              <a:gd name="T17" fmla="*/ 21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4" h="1121">
                <a:moveTo>
                  <a:pt x="146" y="21"/>
                </a:moveTo>
                <a:cubicBezTo>
                  <a:pt x="95" y="252"/>
                  <a:pt x="52" y="473"/>
                  <a:pt x="26" y="696"/>
                </a:cubicBezTo>
                <a:cubicBezTo>
                  <a:pt x="11" y="823"/>
                  <a:pt x="2" y="951"/>
                  <a:pt x="1" y="1081"/>
                </a:cubicBezTo>
                <a:cubicBezTo>
                  <a:pt x="0" y="1103"/>
                  <a:pt x="18" y="1121"/>
                  <a:pt x="40" y="1121"/>
                </a:cubicBezTo>
                <a:cubicBezTo>
                  <a:pt x="178" y="1121"/>
                  <a:pt x="178" y="1121"/>
                  <a:pt x="178" y="1121"/>
                </a:cubicBezTo>
                <a:cubicBezTo>
                  <a:pt x="200" y="1121"/>
                  <a:pt x="214" y="1103"/>
                  <a:pt x="210" y="1081"/>
                </a:cubicBezTo>
                <a:cubicBezTo>
                  <a:pt x="173" y="876"/>
                  <a:pt x="155" y="670"/>
                  <a:pt x="149" y="458"/>
                </a:cubicBezTo>
                <a:cubicBezTo>
                  <a:pt x="146" y="316"/>
                  <a:pt x="148" y="171"/>
                  <a:pt x="153" y="22"/>
                </a:cubicBezTo>
                <a:cubicBezTo>
                  <a:pt x="154" y="0"/>
                  <a:pt x="151" y="0"/>
                  <a:pt x="146" y="21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5" name="Freeform 915"/>
          <p:cNvSpPr>
            <a:spLocks/>
          </p:cNvSpPr>
          <p:nvPr/>
        </p:nvSpPr>
        <p:spPr bwMode="auto">
          <a:xfrm>
            <a:off x="7251340" y="6723637"/>
            <a:ext cx="139700" cy="293688"/>
          </a:xfrm>
          <a:custGeom>
            <a:avLst/>
            <a:gdLst>
              <a:gd name="T0" fmla="*/ 125 w 147"/>
              <a:gd name="T1" fmla="*/ 24 h 309"/>
              <a:gd name="T2" fmla="*/ 88 w 147"/>
              <a:gd name="T3" fmla="*/ 103 h 309"/>
              <a:gd name="T4" fmla="*/ 73 w 147"/>
              <a:gd name="T5" fmla="*/ 136 h 309"/>
              <a:gd name="T6" fmla="*/ 9 w 147"/>
              <a:gd name="T7" fmla="*/ 273 h 309"/>
              <a:gd name="T8" fmla="*/ 32 w 147"/>
              <a:gd name="T9" fmla="*/ 309 h 309"/>
              <a:gd name="T10" fmla="*/ 64 w 147"/>
              <a:gd name="T11" fmla="*/ 309 h 309"/>
              <a:gd name="T12" fmla="*/ 110 w 147"/>
              <a:gd name="T13" fmla="*/ 269 h 309"/>
              <a:gd name="T14" fmla="*/ 128 w 147"/>
              <a:gd name="T15" fmla="*/ 149 h 309"/>
              <a:gd name="T16" fmla="*/ 146 w 147"/>
              <a:gd name="T17" fmla="*/ 22 h 309"/>
              <a:gd name="T18" fmla="*/ 125 w 147"/>
              <a:gd name="T19" fmla="*/ 24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7" h="309">
                <a:moveTo>
                  <a:pt x="125" y="24"/>
                </a:moveTo>
                <a:cubicBezTo>
                  <a:pt x="116" y="46"/>
                  <a:pt x="102" y="75"/>
                  <a:pt x="88" y="103"/>
                </a:cubicBezTo>
                <a:cubicBezTo>
                  <a:pt x="83" y="114"/>
                  <a:pt x="77" y="125"/>
                  <a:pt x="73" y="136"/>
                </a:cubicBezTo>
                <a:cubicBezTo>
                  <a:pt x="51" y="182"/>
                  <a:pt x="30" y="227"/>
                  <a:pt x="9" y="273"/>
                </a:cubicBezTo>
                <a:cubicBezTo>
                  <a:pt x="0" y="293"/>
                  <a:pt x="10" y="309"/>
                  <a:pt x="32" y="309"/>
                </a:cubicBezTo>
                <a:cubicBezTo>
                  <a:pt x="64" y="309"/>
                  <a:pt x="64" y="309"/>
                  <a:pt x="64" y="309"/>
                </a:cubicBezTo>
                <a:cubicBezTo>
                  <a:pt x="86" y="309"/>
                  <a:pt x="107" y="291"/>
                  <a:pt x="110" y="269"/>
                </a:cubicBezTo>
                <a:cubicBezTo>
                  <a:pt x="116" y="229"/>
                  <a:pt x="122" y="189"/>
                  <a:pt x="128" y="149"/>
                </a:cubicBezTo>
                <a:cubicBezTo>
                  <a:pt x="133" y="109"/>
                  <a:pt x="146" y="57"/>
                  <a:pt x="146" y="22"/>
                </a:cubicBezTo>
                <a:cubicBezTo>
                  <a:pt x="147" y="0"/>
                  <a:pt x="134" y="3"/>
                  <a:pt x="125" y="24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6" name="Freeform 916"/>
          <p:cNvSpPr>
            <a:spLocks/>
          </p:cNvSpPr>
          <p:nvPr/>
        </p:nvSpPr>
        <p:spPr bwMode="auto">
          <a:xfrm>
            <a:off x="5195527" y="6353750"/>
            <a:ext cx="161925" cy="663575"/>
          </a:xfrm>
          <a:custGeom>
            <a:avLst/>
            <a:gdLst>
              <a:gd name="T0" fmla="*/ 90 w 170"/>
              <a:gd name="T1" fmla="*/ 1 h 697"/>
              <a:gd name="T2" fmla="*/ 90 w 170"/>
              <a:gd name="T3" fmla="*/ 0 h 697"/>
              <a:gd name="T4" fmla="*/ 90 w 170"/>
              <a:gd name="T5" fmla="*/ 0 h 697"/>
              <a:gd name="T6" fmla="*/ 90 w 170"/>
              <a:gd name="T7" fmla="*/ 1 h 697"/>
              <a:gd name="T8" fmla="*/ 77 w 170"/>
              <a:gd name="T9" fmla="*/ 90 h 697"/>
              <a:gd name="T10" fmla="*/ 45 w 170"/>
              <a:gd name="T11" fmla="*/ 319 h 697"/>
              <a:gd name="T12" fmla="*/ 35 w 170"/>
              <a:gd name="T13" fmla="*/ 393 h 697"/>
              <a:gd name="T14" fmla="*/ 14 w 170"/>
              <a:gd name="T15" fmla="*/ 555 h 697"/>
              <a:gd name="T16" fmla="*/ 3 w 170"/>
              <a:gd name="T17" fmla="*/ 657 h 697"/>
              <a:gd name="T18" fmla="*/ 38 w 170"/>
              <a:gd name="T19" fmla="*/ 697 h 697"/>
              <a:gd name="T20" fmla="*/ 132 w 170"/>
              <a:gd name="T21" fmla="*/ 697 h 697"/>
              <a:gd name="T22" fmla="*/ 168 w 170"/>
              <a:gd name="T23" fmla="*/ 670 h 697"/>
              <a:gd name="T24" fmla="*/ 164 w 170"/>
              <a:gd name="T25" fmla="*/ 644 h 697"/>
              <a:gd name="T26" fmla="*/ 110 w 170"/>
              <a:gd name="T27" fmla="*/ 189 h 697"/>
              <a:gd name="T28" fmla="*/ 90 w 170"/>
              <a:gd name="T29" fmla="*/ 1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0" h="697">
                <a:moveTo>
                  <a:pt x="90" y="1"/>
                </a:moveTo>
                <a:cubicBezTo>
                  <a:pt x="90" y="1"/>
                  <a:pt x="90" y="1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1"/>
                  <a:pt x="90" y="1"/>
                  <a:pt x="90" y="1"/>
                </a:cubicBezTo>
                <a:cubicBezTo>
                  <a:pt x="77" y="90"/>
                  <a:pt x="77" y="90"/>
                  <a:pt x="77" y="90"/>
                </a:cubicBezTo>
                <a:cubicBezTo>
                  <a:pt x="66" y="166"/>
                  <a:pt x="55" y="242"/>
                  <a:pt x="45" y="319"/>
                </a:cubicBezTo>
                <a:cubicBezTo>
                  <a:pt x="35" y="393"/>
                  <a:pt x="35" y="393"/>
                  <a:pt x="35" y="393"/>
                </a:cubicBezTo>
                <a:cubicBezTo>
                  <a:pt x="28" y="447"/>
                  <a:pt x="21" y="501"/>
                  <a:pt x="14" y="555"/>
                </a:cubicBezTo>
                <a:cubicBezTo>
                  <a:pt x="10" y="589"/>
                  <a:pt x="6" y="623"/>
                  <a:pt x="3" y="657"/>
                </a:cubicBezTo>
                <a:cubicBezTo>
                  <a:pt x="0" y="679"/>
                  <a:pt x="16" y="697"/>
                  <a:pt x="38" y="697"/>
                </a:cubicBezTo>
                <a:cubicBezTo>
                  <a:pt x="132" y="697"/>
                  <a:pt x="132" y="697"/>
                  <a:pt x="132" y="697"/>
                </a:cubicBezTo>
                <a:cubicBezTo>
                  <a:pt x="154" y="697"/>
                  <a:pt x="170" y="685"/>
                  <a:pt x="168" y="670"/>
                </a:cubicBezTo>
                <a:cubicBezTo>
                  <a:pt x="164" y="644"/>
                  <a:pt x="164" y="644"/>
                  <a:pt x="164" y="644"/>
                </a:cubicBezTo>
                <a:cubicBezTo>
                  <a:pt x="143" y="493"/>
                  <a:pt x="126" y="341"/>
                  <a:pt x="110" y="189"/>
                </a:cubicBezTo>
                <a:lnTo>
                  <a:pt x="90" y="1"/>
                </a:ln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7" name="Freeform 917"/>
          <p:cNvSpPr>
            <a:spLocks/>
          </p:cNvSpPr>
          <p:nvPr/>
        </p:nvSpPr>
        <p:spPr bwMode="auto">
          <a:xfrm>
            <a:off x="6806840" y="6493450"/>
            <a:ext cx="152400" cy="523875"/>
          </a:xfrm>
          <a:custGeom>
            <a:avLst/>
            <a:gdLst>
              <a:gd name="T0" fmla="*/ 84 w 160"/>
              <a:gd name="T1" fmla="*/ 22 h 550"/>
              <a:gd name="T2" fmla="*/ 64 w 160"/>
              <a:gd name="T3" fmla="*/ 193 h 550"/>
              <a:gd name="T4" fmla="*/ 19 w 160"/>
              <a:gd name="T5" fmla="*/ 442 h 550"/>
              <a:gd name="T6" fmla="*/ 4 w 160"/>
              <a:gd name="T7" fmla="*/ 511 h 550"/>
              <a:gd name="T8" fmla="*/ 36 w 160"/>
              <a:gd name="T9" fmla="*/ 550 h 550"/>
              <a:gd name="T10" fmla="*/ 121 w 160"/>
              <a:gd name="T11" fmla="*/ 550 h 550"/>
              <a:gd name="T12" fmla="*/ 158 w 160"/>
              <a:gd name="T13" fmla="*/ 510 h 550"/>
              <a:gd name="T14" fmla="*/ 156 w 160"/>
              <a:gd name="T15" fmla="*/ 471 h 550"/>
              <a:gd name="T16" fmla="*/ 96 w 160"/>
              <a:gd name="T17" fmla="*/ 21 h 550"/>
              <a:gd name="T18" fmla="*/ 84 w 160"/>
              <a:gd name="T19" fmla="*/ 22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550">
                <a:moveTo>
                  <a:pt x="84" y="22"/>
                </a:moveTo>
                <a:cubicBezTo>
                  <a:pt x="79" y="79"/>
                  <a:pt x="72" y="136"/>
                  <a:pt x="64" y="193"/>
                </a:cubicBezTo>
                <a:cubicBezTo>
                  <a:pt x="52" y="276"/>
                  <a:pt x="37" y="359"/>
                  <a:pt x="19" y="442"/>
                </a:cubicBezTo>
                <a:cubicBezTo>
                  <a:pt x="14" y="465"/>
                  <a:pt x="10" y="488"/>
                  <a:pt x="4" y="511"/>
                </a:cubicBezTo>
                <a:cubicBezTo>
                  <a:pt x="0" y="532"/>
                  <a:pt x="14" y="550"/>
                  <a:pt x="36" y="550"/>
                </a:cubicBezTo>
                <a:cubicBezTo>
                  <a:pt x="121" y="550"/>
                  <a:pt x="121" y="550"/>
                  <a:pt x="121" y="550"/>
                </a:cubicBezTo>
                <a:cubicBezTo>
                  <a:pt x="143" y="550"/>
                  <a:pt x="160" y="532"/>
                  <a:pt x="158" y="510"/>
                </a:cubicBezTo>
                <a:cubicBezTo>
                  <a:pt x="157" y="497"/>
                  <a:pt x="157" y="484"/>
                  <a:pt x="156" y="471"/>
                </a:cubicBezTo>
                <a:cubicBezTo>
                  <a:pt x="144" y="319"/>
                  <a:pt x="126" y="169"/>
                  <a:pt x="96" y="21"/>
                </a:cubicBezTo>
                <a:cubicBezTo>
                  <a:pt x="92" y="0"/>
                  <a:pt x="86" y="0"/>
                  <a:pt x="84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8" name="Freeform 918"/>
          <p:cNvSpPr>
            <a:spLocks/>
          </p:cNvSpPr>
          <p:nvPr/>
        </p:nvSpPr>
        <p:spPr bwMode="auto">
          <a:xfrm>
            <a:off x="8027627" y="6241037"/>
            <a:ext cx="198438" cy="776288"/>
          </a:xfrm>
          <a:custGeom>
            <a:avLst/>
            <a:gdLst>
              <a:gd name="T0" fmla="*/ 152 w 208"/>
              <a:gd name="T1" fmla="*/ 101 h 816"/>
              <a:gd name="T2" fmla="*/ 139 w 208"/>
              <a:gd name="T3" fmla="*/ 22 h 816"/>
              <a:gd name="T4" fmla="*/ 131 w 208"/>
              <a:gd name="T5" fmla="*/ 22 h 816"/>
              <a:gd name="T6" fmla="*/ 124 w 208"/>
              <a:gd name="T7" fmla="*/ 341 h 816"/>
              <a:gd name="T8" fmla="*/ 95 w 208"/>
              <a:gd name="T9" fmla="*/ 521 h 816"/>
              <a:gd name="T10" fmla="*/ 83 w 208"/>
              <a:gd name="T11" fmla="*/ 561 h 816"/>
              <a:gd name="T12" fmla="*/ 53 w 208"/>
              <a:gd name="T13" fmla="*/ 649 h 816"/>
              <a:gd name="T14" fmla="*/ 7 w 208"/>
              <a:gd name="T15" fmla="*/ 793 h 816"/>
              <a:gd name="T16" fmla="*/ 3 w 208"/>
              <a:gd name="T17" fmla="*/ 804 h 816"/>
              <a:gd name="T18" fmla="*/ 38 w 208"/>
              <a:gd name="T19" fmla="*/ 816 h 816"/>
              <a:gd name="T20" fmla="*/ 126 w 208"/>
              <a:gd name="T21" fmla="*/ 816 h 816"/>
              <a:gd name="T22" fmla="*/ 172 w 208"/>
              <a:gd name="T23" fmla="*/ 776 h 816"/>
              <a:gd name="T24" fmla="*/ 197 w 208"/>
              <a:gd name="T25" fmla="*/ 579 h 816"/>
              <a:gd name="T26" fmla="*/ 196 w 208"/>
              <a:gd name="T27" fmla="*/ 357 h 816"/>
              <a:gd name="T28" fmla="*/ 152 w 208"/>
              <a:gd name="T29" fmla="*/ 101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8" h="816">
                <a:moveTo>
                  <a:pt x="152" y="101"/>
                </a:moveTo>
                <a:cubicBezTo>
                  <a:pt x="147" y="75"/>
                  <a:pt x="143" y="49"/>
                  <a:pt x="139" y="22"/>
                </a:cubicBezTo>
                <a:cubicBezTo>
                  <a:pt x="136" y="0"/>
                  <a:pt x="132" y="0"/>
                  <a:pt x="131" y="22"/>
                </a:cubicBezTo>
                <a:cubicBezTo>
                  <a:pt x="127" y="133"/>
                  <a:pt x="131" y="238"/>
                  <a:pt x="124" y="341"/>
                </a:cubicBezTo>
                <a:cubicBezTo>
                  <a:pt x="120" y="402"/>
                  <a:pt x="112" y="461"/>
                  <a:pt x="95" y="521"/>
                </a:cubicBezTo>
                <a:cubicBezTo>
                  <a:pt x="92" y="534"/>
                  <a:pt x="88" y="548"/>
                  <a:pt x="83" y="561"/>
                </a:cubicBezTo>
                <a:cubicBezTo>
                  <a:pt x="72" y="590"/>
                  <a:pt x="63" y="620"/>
                  <a:pt x="53" y="649"/>
                </a:cubicBezTo>
                <a:cubicBezTo>
                  <a:pt x="38" y="697"/>
                  <a:pt x="23" y="746"/>
                  <a:pt x="7" y="793"/>
                </a:cubicBezTo>
                <a:cubicBezTo>
                  <a:pt x="5" y="797"/>
                  <a:pt x="4" y="800"/>
                  <a:pt x="3" y="804"/>
                </a:cubicBezTo>
                <a:cubicBezTo>
                  <a:pt x="0" y="811"/>
                  <a:pt x="16" y="816"/>
                  <a:pt x="38" y="816"/>
                </a:cubicBezTo>
                <a:cubicBezTo>
                  <a:pt x="126" y="816"/>
                  <a:pt x="126" y="816"/>
                  <a:pt x="126" y="816"/>
                </a:cubicBezTo>
                <a:cubicBezTo>
                  <a:pt x="148" y="816"/>
                  <a:pt x="169" y="798"/>
                  <a:pt x="172" y="776"/>
                </a:cubicBezTo>
                <a:cubicBezTo>
                  <a:pt x="182" y="710"/>
                  <a:pt x="189" y="644"/>
                  <a:pt x="197" y="579"/>
                </a:cubicBezTo>
                <a:cubicBezTo>
                  <a:pt x="208" y="504"/>
                  <a:pt x="205" y="430"/>
                  <a:pt x="196" y="357"/>
                </a:cubicBezTo>
                <a:cubicBezTo>
                  <a:pt x="186" y="272"/>
                  <a:pt x="168" y="188"/>
                  <a:pt x="152" y="10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9" name="Freeform 919"/>
          <p:cNvSpPr>
            <a:spLocks/>
          </p:cNvSpPr>
          <p:nvPr/>
        </p:nvSpPr>
        <p:spPr bwMode="auto">
          <a:xfrm>
            <a:off x="7538677" y="6196587"/>
            <a:ext cx="200025" cy="820738"/>
          </a:xfrm>
          <a:custGeom>
            <a:avLst/>
            <a:gdLst>
              <a:gd name="T0" fmla="*/ 100 w 211"/>
              <a:gd name="T1" fmla="*/ 491 h 863"/>
              <a:gd name="T2" fmla="*/ 42 w 211"/>
              <a:gd name="T3" fmla="*/ 191 h 863"/>
              <a:gd name="T4" fmla="*/ 24 w 211"/>
              <a:gd name="T5" fmla="*/ 22 h 863"/>
              <a:gd name="T6" fmla="*/ 17 w 211"/>
              <a:gd name="T7" fmla="*/ 22 h 863"/>
              <a:gd name="T8" fmla="*/ 10 w 211"/>
              <a:gd name="T9" fmla="*/ 89 h 863"/>
              <a:gd name="T10" fmla="*/ 1 w 211"/>
              <a:gd name="T11" fmla="*/ 351 h 863"/>
              <a:gd name="T12" fmla="*/ 4 w 211"/>
              <a:gd name="T13" fmla="*/ 465 h 863"/>
              <a:gd name="T14" fmla="*/ 10 w 211"/>
              <a:gd name="T15" fmla="*/ 607 h 863"/>
              <a:gd name="T16" fmla="*/ 41 w 211"/>
              <a:gd name="T17" fmla="*/ 823 h 863"/>
              <a:gd name="T18" fmla="*/ 88 w 211"/>
              <a:gd name="T19" fmla="*/ 863 h 863"/>
              <a:gd name="T20" fmla="*/ 178 w 211"/>
              <a:gd name="T21" fmla="*/ 863 h 863"/>
              <a:gd name="T22" fmla="*/ 203 w 211"/>
              <a:gd name="T23" fmla="*/ 825 h 863"/>
              <a:gd name="T24" fmla="*/ 127 w 211"/>
              <a:gd name="T25" fmla="*/ 606 h 863"/>
              <a:gd name="T26" fmla="*/ 100 w 211"/>
              <a:gd name="T27" fmla="*/ 491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1" h="863">
                <a:moveTo>
                  <a:pt x="100" y="491"/>
                </a:moveTo>
                <a:cubicBezTo>
                  <a:pt x="78" y="392"/>
                  <a:pt x="57" y="292"/>
                  <a:pt x="42" y="191"/>
                </a:cubicBezTo>
                <a:cubicBezTo>
                  <a:pt x="34" y="135"/>
                  <a:pt x="28" y="79"/>
                  <a:pt x="24" y="22"/>
                </a:cubicBezTo>
                <a:cubicBezTo>
                  <a:pt x="23" y="0"/>
                  <a:pt x="19" y="0"/>
                  <a:pt x="17" y="22"/>
                </a:cubicBezTo>
                <a:cubicBezTo>
                  <a:pt x="14" y="44"/>
                  <a:pt x="12" y="67"/>
                  <a:pt x="10" y="89"/>
                </a:cubicBezTo>
                <a:cubicBezTo>
                  <a:pt x="2" y="177"/>
                  <a:pt x="0" y="264"/>
                  <a:pt x="1" y="351"/>
                </a:cubicBezTo>
                <a:cubicBezTo>
                  <a:pt x="2" y="389"/>
                  <a:pt x="3" y="427"/>
                  <a:pt x="4" y="465"/>
                </a:cubicBezTo>
                <a:cubicBezTo>
                  <a:pt x="5" y="512"/>
                  <a:pt x="8" y="560"/>
                  <a:pt x="10" y="607"/>
                </a:cubicBezTo>
                <a:cubicBezTo>
                  <a:pt x="18" y="684"/>
                  <a:pt x="28" y="754"/>
                  <a:pt x="41" y="823"/>
                </a:cubicBezTo>
                <a:cubicBezTo>
                  <a:pt x="45" y="845"/>
                  <a:pt x="66" y="863"/>
                  <a:pt x="88" y="863"/>
                </a:cubicBezTo>
                <a:cubicBezTo>
                  <a:pt x="178" y="863"/>
                  <a:pt x="178" y="863"/>
                  <a:pt x="178" y="863"/>
                </a:cubicBezTo>
                <a:cubicBezTo>
                  <a:pt x="200" y="863"/>
                  <a:pt x="211" y="846"/>
                  <a:pt x="203" y="825"/>
                </a:cubicBezTo>
                <a:cubicBezTo>
                  <a:pt x="175" y="752"/>
                  <a:pt x="150" y="679"/>
                  <a:pt x="127" y="606"/>
                </a:cubicBezTo>
                <a:cubicBezTo>
                  <a:pt x="118" y="567"/>
                  <a:pt x="109" y="529"/>
                  <a:pt x="100" y="49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0" name="Freeform 920"/>
          <p:cNvSpPr>
            <a:spLocks/>
          </p:cNvSpPr>
          <p:nvPr/>
        </p:nvSpPr>
        <p:spPr bwMode="auto">
          <a:xfrm>
            <a:off x="8830902" y="6004500"/>
            <a:ext cx="168275" cy="1012825"/>
          </a:xfrm>
          <a:custGeom>
            <a:avLst/>
            <a:gdLst>
              <a:gd name="T0" fmla="*/ 170 w 177"/>
              <a:gd name="T1" fmla="*/ 705 h 1064"/>
              <a:gd name="T2" fmla="*/ 157 w 177"/>
              <a:gd name="T3" fmla="*/ 546 h 1064"/>
              <a:gd name="T4" fmla="*/ 142 w 177"/>
              <a:gd name="T5" fmla="*/ 415 h 1064"/>
              <a:gd name="T6" fmla="*/ 133 w 177"/>
              <a:gd name="T7" fmla="*/ 344 h 1064"/>
              <a:gd name="T8" fmla="*/ 119 w 177"/>
              <a:gd name="T9" fmla="*/ 242 h 1064"/>
              <a:gd name="T10" fmla="*/ 106 w 177"/>
              <a:gd name="T11" fmla="*/ 158 h 1064"/>
              <a:gd name="T12" fmla="*/ 85 w 177"/>
              <a:gd name="T13" fmla="*/ 22 h 1064"/>
              <a:gd name="T14" fmla="*/ 78 w 177"/>
              <a:gd name="T15" fmla="*/ 23 h 1064"/>
              <a:gd name="T16" fmla="*/ 75 w 177"/>
              <a:gd name="T17" fmla="*/ 289 h 1064"/>
              <a:gd name="T18" fmla="*/ 68 w 177"/>
              <a:gd name="T19" fmla="*/ 493 h 1064"/>
              <a:gd name="T20" fmla="*/ 53 w 177"/>
              <a:gd name="T21" fmla="*/ 698 h 1064"/>
              <a:gd name="T22" fmla="*/ 37 w 177"/>
              <a:gd name="T23" fmla="*/ 827 h 1064"/>
              <a:gd name="T24" fmla="*/ 1 w 177"/>
              <a:gd name="T25" fmla="*/ 1054 h 1064"/>
              <a:gd name="T26" fmla="*/ 0 w 177"/>
              <a:gd name="T27" fmla="*/ 1059 h 1064"/>
              <a:gd name="T28" fmla="*/ 40 w 177"/>
              <a:gd name="T29" fmla="*/ 1064 h 1064"/>
              <a:gd name="T30" fmla="*/ 136 w 177"/>
              <a:gd name="T31" fmla="*/ 1064 h 1064"/>
              <a:gd name="T32" fmla="*/ 176 w 177"/>
              <a:gd name="T33" fmla="*/ 1030 h 1064"/>
              <a:gd name="T34" fmla="*/ 176 w 177"/>
              <a:gd name="T35" fmla="*/ 997 h 1064"/>
              <a:gd name="T36" fmla="*/ 170 w 177"/>
              <a:gd name="T37" fmla="*/ 705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7" h="1064">
                <a:moveTo>
                  <a:pt x="170" y="705"/>
                </a:moveTo>
                <a:cubicBezTo>
                  <a:pt x="166" y="652"/>
                  <a:pt x="162" y="599"/>
                  <a:pt x="157" y="546"/>
                </a:cubicBezTo>
                <a:cubicBezTo>
                  <a:pt x="152" y="502"/>
                  <a:pt x="147" y="458"/>
                  <a:pt x="142" y="415"/>
                </a:cubicBezTo>
                <a:cubicBezTo>
                  <a:pt x="139" y="391"/>
                  <a:pt x="136" y="368"/>
                  <a:pt x="133" y="344"/>
                </a:cubicBezTo>
                <a:cubicBezTo>
                  <a:pt x="128" y="310"/>
                  <a:pt x="124" y="276"/>
                  <a:pt x="119" y="242"/>
                </a:cubicBezTo>
                <a:cubicBezTo>
                  <a:pt x="106" y="158"/>
                  <a:pt x="106" y="158"/>
                  <a:pt x="106" y="158"/>
                </a:cubicBezTo>
                <a:cubicBezTo>
                  <a:pt x="85" y="22"/>
                  <a:pt x="85" y="22"/>
                  <a:pt x="85" y="22"/>
                </a:cubicBezTo>
                <a:cubicBezTo>
                  <a:pt x="81" y="0"/>
                  <a:pt x="78" y="1"/>
                  <a:pt x="78" y="23"/>
                </a:cubicBezTo>
                <a:cubicBezTo>
                  <a:pt x="78" y="112"/>
                  <a:pt x="77" y="201"/>
                  <a:pt x="75" y="289"/>
                </a:cubicBezTo>
                <a:cubicBezTo>
                  <a:pt x="74" y="357"/>
                  <a:pt x="72" y="425"/>
                  <a:pt x="68" y="493"/>
                </a:cubicBezTo>
                <a:cubicBezTo>
                  <a:pt x="64" y="562"/>
                  <a:pt x="59" y="630"/>
                  <a:pt x="53" y="698"/>
                </a:cubicBezTo>
                <a:cubicBezTo>
                  <a:pt x="49" y="741"/>
                  <a:pt x="43" y="784"/>
                  <a:pt x="37" y="827"/>
                </a:cubicBezTo>
                <a:cubicBezTo>
                  <a:pt x="27" y="902"/>
                  <a:pt x="13" y="977"/>
                  <a:pt x="1" y="1054"/>
                </a:cubicBezTo>
                <a:cubicBezTo>
                  <a:pt x="1" y="1054"/>
                  <a:pt x="1" y="1056"/>
                  <a:pt x="0" y="1059"/>
                </a:cubicBezTo>
                <a:cubicBezTo>
                  <a:pt x="0" y="1061"/>
                  <a:pt x="17" y="1064"/>
                  <a:pt x="40" y="1064"/>
                </a:cubicBezTo>
                <a:cubicBezTo>
                  <a:pt x="136" y="1064"/>
                  <a:pt x="136" y="1064"/>
                  <a:pt x="136" y="1064"/>
                </a:cubicBezTo>
                <a:cubicBezTo>
                  <a:pt x="158" y="1064"/>
                  <a:pt x="176" y="1049"/>
                  <a:pt x="176" y="1030"/>
                </a:cubicBezTo>
                <a:cubicBezTo>
                  <a:pt x="176" y="997"/>
                  <a:pt x="176" y="997"/>
                  <a:pt x="176" y="997"/>
                </a:cubicBezTo>
                <a:cubicBezTo>
                  <a:pt x="176" y="900"/>
                  <a:pt x="177" y="802"/>
                  <a:pt x="170" y="705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1" name="Freeform 921"/>
          <p:cNvSpPr>
            <a:spLocks/>
          </p:cNvSpPr>
          <p:nvPr/>
        </p:nvSpPr>
        <p:spPr bwMode="auto">
          <a:xfrm>
            <a:off x="4885965" y="6009262"/>
            <a:ext cx="249238" cy="1008063"/>
          </a:xfrm>
          <a:custGeom>
            <a:avLst/>
            <a:gdLst>
              <a:gd name="T0" fmla="*/ 103 w 263"/>
              <a:gd name="T1" fmla="*/ 23 h 1060"/>
              <a:gd name="T2" fmla="*/ 96 w 263"/>
              <a:gd name="T3" fmla="*/ 22 h 1060"/>
              <a:gd name="T4" fmla="*/ 83 w 263"/>
              <a:gd name="T5" fmla="*/ 80 h 1060"/>
              <a:gd name="T6" fmla="*/ 55 w 263"/>
              <a:gd name="T7" fmla="*/ 197 h 1060"/>
              <a:gd name="T8" fmla="*/ 5 w 263"/>
              <a:gd name="T9" fmla="*/ 475 h 1060"/>
              <a:gd name="T10" fmla="*/ 3 w 263"/>
              <a:gd name="T11" fmla="*/ 506 h 1060"/>
              <a:gd name="T12" fmla="*/ 3 w 263"/>
              <a:gd name="T13" fmla="*/ 618 h 1060"/>
              <a:gd name="T14" fmla="*/ 60 w 263"/>
              <a:gd name="T15" fmla="*/ 1020 h 1060"/>
              <a:gd name="T16" fmla="*/ 107 w 263"/>
              <a:gd name="T17" fmla="*/ 1060 h 1060"/>
              <a:gd name="T18" fmla="*/ 230 w 263"/>
              <a:gd name="T19" fmla="*/ 1060 h 1060"/>
              <a:gd name="T20" fmla="*/ 256 w 263"/>
              <a:gd name="T21" fmla="*/ 1022 h 1060"/>
              <a:gd name="T22" fmla="*/ 120 w 263"/>
              <a:gd name="T23" fmla="*/ 617 h 1060"/>
              <a:gd name="T24" fmla="*/ 98 w 263"/>
              <a:gd name="T25" fmla="*/ 153 h 1060"/>
              <a:gd name="T26" fmla="*/ 103 w 263"/>
              <a:gd name="T27" fmla="*/ 23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3" h="1060">
                <a:moveTo>
                  <a:pt x="103" y="23"/>
                </a:moveTo>
                <a:cubicBezTo>
                  <a:pt x="104" y="1"/>
                  <a:pt x="100" y="0"/>
                  <a:pt x="96" y="22"/>
                </a:cubicBezTo>
                <a:cubicBezTo>
                  <a:pt x="92" y="41"/>
                  <a:pt x="87" y="61"/>
                  <a:pt x="83" y="80"/>
                </a:cubicBezTo>
                <a:cubicBezTo>
                  <a:pt x="55" y="197"/>
                  <a:pt x="55" y="197"/>
                  <a:pt x="55" y="197"/>
                </a:cubicBezTo>
                <a:cubicBezTo>
                  <a:pt x="34" y="288"/>
                  <a:pt x="14" y="380"/>
                  <a:pt x="5" y="475"/>
                </a:cubicBezTo>
                <a:cubicBezTo>
                  <a:pt x="4" y="485"/>
                  <a:pt x="4" y="496"/>
                  <a:pt x="3" y="506"/>
                </a:cubicBezTo>
                <a:cubicBezTo>
                  <a:pt x="1" y="543"/>
                  <a:pt x="0" y="580"/>
                  <a:pt x="3" y="618"/>
                </a:cubicBezTo>
                <a:cubicBezTo>
                  <a:pt x="22" y="759"/>
                  <a:pt x="38" y="887"/>
                  <a:pt x="60" y="1020"/>
                </a:cubicBezTo>
                <a:cubicBezTo>
                  <a:pt x="63" y="1042"/>
                  <a:pt x="84" y="1060"/>
                  <a:pt x="107" y="1060"/>
                </a:cubicBezTo>
                <a:cubicBezTo>
                  <a:pt x="230" y="1060"/>
                  <a:pt x="230" y="1060"/>
                  <a:pt x="230" y="1060"/>
                </a:cubicBezTo>
                <a:cubicBezTo>
                  <a:pt x="252" y="1060"/>
                  <a:pt x="263" y="1043"/>
                  <a:pt x="256" y="1022"/>
                </a:cubicBezTo>
                <a:cubicBezTo>
                  <a:pt x="208" y="889"/>
                  <a:pt x="164" y="748"/>
                  <a:pt x="120" y="617"/>
                </a:cubicBezTo>
                <a:cubicBezTo>
                  <a:pt x="81" y="465"/>
                  <a:pt x="90" y="307"/>
                  <a:pt x="98" y="153"/>
                </a:cubicBezTo>
                <a:cubicBezTo>
                  <a:pt x="100" y="109"/>
                  <a:pt x="102" y="66"/>
                  <a:pt x="103" y="2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2" name="Freeform 851"/>
          <p:cNvSpPr>
            <a:spLocks/>
          </p:cNvSpPr>
          <p:nvPr/>
        </p:nvSpPr>
        <p:spPr bwMode="auto">
          <a:xfrm>
            <a:off x="3777256" y="6417250"/>
            <a:ext cx="96838" cy="600075"/>
          </a:xfrm>
          <a:custGeom>
            <a:avLst/>
            <a:gdLst>
              <a:gd name="T0" fmla="*/ 94 w 102"/>
              <a:gd name="T1" fmla="*/ 21 h 630"/>
              <a:gd name="T2" fmla="*/ 38 w 102"/>
              <a:gd name="T3" fmla="*/ 324 h 630"/>
              <a:gd name="T4" fmla="*/ 3 w 102"/>
              <a:gd name="T5" fmla="*/ 590 h 630"/>
              <a:gd name="T6" fmla="*/ 30 w 102"/>
              <a:gd name="T7" fmla="*/ 630 h 630"/>
              <a:gd name="T8" fmla="*/ 69 w 102"/>
              <a:gd name="T9" fmla="*/ 590 h 630"/>
              <a:gd name="T10" fmla="*/ 87 w 102"/>
              <a:gd name="T11" fmla="*/ 376 h 630"/>
              <a:gd name="T12" fmla="*/ 101 w 102"/>
              <a:gd name="T13" fmla="*/ 22 h 630"/>
              <a:gd name="T14" fmla="*/ 94 w 102"/>
              <a:gd name="T15" fmla="*/ 21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" h="630">
                <a:moveTo>
                  <a:pt x="94" y="21"/>
                </a:moveTo>
                <a:cubicBezTo>
                  <a:pt x="72" y="121"/>
                  <a:pt x="52" y="222"/>
                  <a:pt x="38" y="324"/>
                </a:cubicBezTo>
                <a:cubicBezTo>
                  <a:pt x="27" y="413"/>
                  <a:pt x="15" y="502"/>
                  <a:pt x="3" y="590"/>
                </a:cubicBezTo>
                <a:cubicBezTo>
                  <a:pt x="0" y="612"/>
                  <a:pt x="12" y="630"/>
                  <a:pt x="30" y="630"/>
                </a:cubicBezTo>
                <a:cubicBezTo>
                  <a:pt x="49" y="630"/>
                  <a:pt x="66" y="612"/>
                  <a:pt x="69" y="590"/>
                </a:cubicBezTo>
                <a:cubicBezTo>
                  <a:pt x="80" y="519"/>
                  <a:pt x="86" y="448"/>
                  <a:pt x="87" y="376"/>
                </a:cubicBezTo>
                <a:cubicBezTo>
                  <a:pt x="90" y="257"/>
                  <a:pt x="96" y="139"/>
                  <a:pt x="101" y="22"/>
                </a:cubicBezTo>
                <a:cubicBezTo>
                  <a:pt x="102" y="0"/>
                  <a:pt x="98" y="0"/>
                  <a:pt x="94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3" name="Freeform 852"/>
          <p:cNvSpPr>
            <a:spLocks/>
          </p:cNvSpPr>
          <p:nvPr/>
        </p:nvSpPr>
        <p:spPr bwMode="auto">
          <a:xfrm>
            <a:off x="3896318" y="5987037"/>
            <a:ext cx="68263" cy="528638"/>
          </a:xfrm>
          <a:custGeom>
            <a:avLst/>
            <a:gdLst>
              <a:gd name="T0" fmla="*/ 68 w 72"/>
              <a:gd name="T1" fmla="*/ 22 h 554"/>
              <a:gd name="T2" fmla="*/ 63 w 72"/>
              <a:gd name="T3" fmla="*/ 21 h 554"/>
              <a:gd name="T4" fmla="*/ 6 w 72"/>
              <a:gd name="T5" fmla="*/ 317 h 554"/>
              <a:gd name="T6" fmla="*/ 4 w 72"/>
              <a:gd name="T7" fmla="*/ 395 h 554"/>
              <a:gd name="T8" fmla="*/ 29 w 72"/>
              <a:gd name="T9" fmla="*/ 532 h 554"/>
              <a:gd name="T10" fmla="*/ 38 w 72"/>
              <a:gd name="T11" fmla="*/ 532 h 554"/>
              <a:gd name="T12" fmla="*/ 47 w 72"/>
              <a:gd name="T13" fmla="*/ 390 h 554"/>
              <a:gd name="T14" fmla="*/ 68 w 72"/>
              <a:gd name="T15" fmla="*/ 22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554">
                <a:moveTo>
                  <a:pt x="68" y="22"/>
                </a:moveTo>
                <a:cubicBezTo>
                  <a:pt x="72" y="1"/>
                  <a:pt x="70" y="0"/>
                  <a:pt x="63" y="21"/>
                </a:cubicBezTo>
                <a:cubicBezTo>
                  <a:pt x="28" y="130"/>
                  <a:pt x="24" y="223"/>
                  <a:pt x="6" y="317"/>
                </a:cubicBezTo>
                <a:cubicBezTo>
                  <a:pt x="1" y="338"/>
                  <a:pt x="0" y="373"/>
                  <a:pt x="4" y="395"/>
                </a:cubicBezTo>
                <a:cubicBezTo>
                  <a:pt x="29" y="532"/>
                  <a:pt x="29" y="532"/>
                  <a:pt x="29" y="532"/>
                </a:cubicBezTo>
                <a:cubicBezTo>
                  <a:pt x="33" y="554"/>
                  <a:pt x="37" y="554"/>
                  <a:pt x="38" y="532"/>
                </a:cubicBezTo>
                <a:cubicBezTo>
                  <a:pt x="41" y="484"/>
                  <a:pt x="44" y="437"/>
                  <a:pt x="47" y="390"/>
                </a:cubicBezTo>
                <a:cubicBezTo>
                  <a:pt x="65" y="269"/>
                  <a:pt x="42" y="158"/>
                  <a:pt x="68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4" name="Freeform 853"/>
          <p:cNvSpPr>
            <a:spLocks/>
          </p:cNvSpPr>
          <p:nvPr/>
        </p:nvSpPr>
        <p:spPr bwMode="auto">
          <a:xfrm>
            <a:off x="4321768" y="6472812"/>
            <a:ext cx="36513" cy="301625"/>
          </a:xfrm>
          <a:custGeom>
            <a:avLst/>
            <a:gdLst>
              <a:gd name="T0" fmla="*/ 27 w 39"/>
              <a:gd name="T1" fmla="*/ 36 h 318"/>
              <a:gd name="T2" fmla="*/ 14 w 39"/>
              <a:gd name="T3" fmla="*/ 97 h 318"/>
              <a:gd name="T4" fmla="*/ 4 w 39"/>
              <a:gd name="T5" fmla="*/ 296 h 318"/>
              <a:gd name="T6" fmla="*/ 14 w 39"/>
              <a:gd name="T7" fmla="*/ 296 h 318"/>
              <a:gd name="T8" fmla="*/ 24 w 39"/>
              <a:gd name="T9" fmla="*/ 207 h 318"/>
              <a:gd name="T10" fmla="*/ 37 w 39"/>
              <a:gd name="T11" fmla="*/ 42 h 318"/>
              <a:gd name="T12" fmla="*/ 39 w 39"/>
              <a:gd name="T13" fmla="*/ 1 h 318"/>
              <a:gd name="T14" fmla="*/ 37 w 39"/>
              <a:gd name="T15" fmla="*/ 6 h 318"/>
              <a:gd name="T16" fmla="*/ 27 w 39"/>
              <a:gd name="T17" fmla="*/ 36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318">
                <a:moveTo>
                  <a:pt x="27" y="36"/>
                </a:moveTo>
                <a:cubicBezTo>
                  <a:pt x="23" y="48"/>
                  <a:pt x="17" y="75"/>
                  <a:pt x="14" y="97"/>
                </a:cubicBezTo>
                <a:cubicBezTo>
                  <a:pt x="6" y="163"/>
                  <a:pt x="0" y="230"/>
                  <a:pt x="4" y="296"/>
                </a:cubicBezTo>
                <a:cubicBezTo>
                  <a:pt x="6" y="318"/>
                  <a:pt x="11" y="318"/>
                  <a:pt x="14" y="296"/>
                </a:cubicBezTo>
                <a:cubicBezTo>
                  <a:pt x="18" y="266"/>
                  <a:pt x="21" y="237"/>
                  <a:pt x="24" y="207"/>
                </a:cubicBezTo>
                <a:cubicBezTo>
                  <a:pt x="29" y="152"/>
                  <a:pt x="33" y="97"/>
                  <a:pt x="37" y="42"/>
                </a:cubicBezTo>
                <a:cubicBezTo>
                  <a:pt x="38" y="20"/>
                  <a:pt x="39" y="2"/>
                  <a:pt x="39" y="1"/>
                </a:cubicBezTo>
                <a:cubicBezTo>
                  <a:pt x="39" y="0"/>
                  <a:pt x="38" y="3"/>
                  <a:pt x="37" y="6"/>
                </a:cubicBezTo>
                <a:cubicBezTo>
                  <a:pt x="35" y="10"/>
                  <a:pt x="31" y="23"/>
                  <a:pt x="27" y="3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5" name="Freeform 854"/>
          <p:cNvSpPr>
            <a:spLocks/>
          </p:cNvSpPr>
          <p:nvPr/>
        </p:nvSpPr>
        <p:spPr bwMode="auto">
          <a:xfrm>
            <a:off x="4397968" y="6191825"/>
            <a:ext cx="93663" cy="282575"/>
          </a:xfrm>
          <a:custGeom>
            <a:avLst/>
            <a:gdLst>
              <a:gd name="T0" fmla="*/ 87 w 99"/>
              <a:gd name="T1" fmla="*/ 21 h 297"/>
              <a:gd name="T2" fmla="*/ 43 w 99"/>
              <a:gd name="T3" fmla="*/ 113 h 297"/>
              <a:gd name="T4" fmla="*/ 3 w 99"/>
              <a:gd name="T5" fmla="*/ 278 h 297"/>
              <a:gd name="T6" fmla="*/ 46 w 99"/>
              <a:gd name="T7" fmla="*/ 181 h 297"/>
              <a:gd name="T8" fmla="*/ 96 w 99"/>
              <a:gd name="T9" fmla="*/ 22 h 297"/>
              <a:gd name="T10" fmla="*/ 87 w 99"/>
              <a:gd name="T11" fmla="*/ 21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9" h="297">
                <a:moveTo>
                  <a:pt x="87" y="21"/>
                </a:moveTo>
                <a:cubicBezTo>
                  <a:pt x="78" y="48"/>
                  <a:pt x="61" y="80"/>
                  <a:pt x="43" y="113"/>
                </a:cubicBezTo>
                <a:cubicBezTo>
                  <a:pt x="33" y="133"/>
                  <a:pt x="0" y="259"/>
                  <a:pt x="3" y="278"/>
                </a:cubicBezTo>
                <a:cubicBezTo>
                  <a:pt x="5" y="297"/>
                  <a:pt x="38" y="202"/>
                  <a:pt x="46" y="181"/>
                </a:cubicBezTo>
                <a:cubicBezTo>
                  <a:pt x="67" y="123"/>
                  <a:pt x="90" y="67"/>
                  <a:pt x="96" y="22"/>
                </a:cubicBezTo>
                <a:cubicBezTo>
                  <a:pt x="99" y="0"/>
                  <a:pt x="94" y="0"/>
                  <a:pt x="87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6" name="Freeform 865"/>
          <p:cNvSpPr>
            <a:spLocks/>
          </p:cNvSpPr>
          <p:nvPr/>
        </p:nvSpPr>
        <p:spPr bwMode="auto">
          <a:xfrm>
            <a:off x="3583581" y="6580762"/>
            <a:ext cx="23813" cy="138113"/>
          </a:xfrm>
          <a:custGeom>
            <a:avLst/>
            <a:gdLst>
              <a:gd name="T0" fmla="*/ 7 w 25"/>
              <a:gd name="T1" fmla="*/ 124 h 145"/>
              <a:gd name="T2" fmla="*/ 23 w 25"/>
              <a:gd name="T3" fmla="*/ 22 h 145"/>
              <a:gd name="T4" fmla="*/ 20 w 25"/>
              <a:gd name="T5" fmla="*/ 22 h 145"/>
              <a:gd name="T6" fmla="*/ 4 w 25"/>
              <a:gd name="T7" fmla="*/ 123 h 145"/>
              <a:gd name="T8" fmla="*/ 7 w 25"/>
              <a:gd name="T9" fmla="*/ 12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45">
                <a:moveTo>
                  <a:pt x="7" y="124"/>
                </a:moveTo>
                <a:cubicBezTo>
                  <a:pt x="14" y="90"/>
                  <a:pt x="19" y="57"/>
                  <a:pt x="23" y="22"/>
                </a:cubicBezTo>
                <a:cubicBezTo>
                  <a:pt x="25" y="1"/>
                  <a:pt x="23" y="0"/>
                  <a:pt x="20" y="22"/>
                </a:cubicBezTo>
                <a:cubicBezTo>
                  <a:pt x="15" y="56"/>
                  <a:pt x="9" y="89"/>
                  <a:pt x="4" y="123"/>
                </a:cubicBezTo>
                <a:cubicBezTo>
                  <a:pt x="0" y="145"/>
                  <a:pt x="2" y="145"/>
                  <a:pt x="7" y="124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7" name="Freeform 866"/>
          <p:cNvSpPr>
            <a:spLocks/>
          </p:cNvSpPr>
          <p:nvPr/>
        </p:nvSpPr>
        <p:spPr bwMode="auto">
          <a:xfrm>
            <a:off x="3635968" y="6190237"/>
            <a:ext cx="41275" cy="388938"/>
          </a:xfrm>
          <a:custGeom>
            <a:avLst/>
            <a:gdLst>
              <a:gd name="T0" fmla="*/ 34 w 42"/>
              <a:gd name="T1" fmla="*/ 226 h 410"/>
              <a:gd name="T2" fmla="*/ 32 w 42"/>
              <a:gd name="T3" fmla="*/ 147 h 410"/>
              <a:gd name="T4" fmla="*/ 12 w 42"/>
              <a:gd name="T5" fmla="*/ 21 h 410"/>
              <a:gd name="T6" fmla="*/ 4 w 42"/>
              <a:gd name="T7" fmla="*/ 22 h 410"/>
              <a:gd name="T8" fmla="*/ 1 w 42"/>
              <a:gd name="T9" fmla="*/ 116 h 410"/>
              <a:gd name="T10" fmla="*/ 6 w 42"/>
              <a:gd name="T11" fmla="*/ 195 h 410"/>
              <a:gd name="T12" fmla="*/ 37 w 42"/>
              <a:gd name="T13" fmla="*/ 371 h 410"/>
              <a:gd name="T14" fmla="*/ 42 w 42"/>
              <a:gd name="T15" fmla="*/ 408 h 410"/>
              <a:gd name="T16" fmla="*/ 42 w 42"/>
              <a:gd name="T17" fmla="*/ 405 h 410"/>
              <a:gd name="T18" fmla="*/ 34 w 42"/>
              <a:gd name="T19" fmla="*/ 22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410">
                <a:moveTo>
                  <a:pt x="34" y="226"/>
                </a:moveTo>
                <a:cubicBezTo>
                  <a:pt x="35" y="204"/>
                  <a:pt x="35" y="169"/>
                  <a:pt x="32" y="147"/>
                </a:cubicBezTo>
                <a:cubicBezTo>
                  <a:pt x="27" y="105"/>
                  <a:pt x="20" y="63"/>
                  <a:pt x="12" y="21"/>
                </a:cubicBezTo>
                <a:cubicBezTo>
                  <a:pt x="8" y="0"/>
                  <a:pt x="5" y="0"/>
                  <a:pt x="4" y="22"/>
                </a:cubicBezTo>
                <a:cubicBezTo>
                  <a:pt x="4" y="53"/>
                  <a:pt x="3" y="84"/>
                  <a:pt x="1" y="116"/>
                </a:cubicBezTo>
                <a:cubicBezTo>
                  <a:pt x="0" y="138"/>
                  <a:pt x="1" y="173"/>
                  <a:pt x="6" y="195"/>
                </a:cubicBezTo>
                <a:cubicBezTo>
                  <a:pt x="17" y="254"/>
                  <a:pt x="28" y="313"/>
                  <a:pt x="37" y="371"/>
                </a:cubicBezTo>
                <a:cubicBezTo>
                  <a:pt x="40" y="393"/>
                  <a:pt x="42" y="410"/>
                  <a:pt x="42" y="408"/>
                </a:cubicBezTo>
                <a:cubicBezTo>
                  <a:pt x="42" y="405"/>
                  <a:pt x="42" y="405"/>
                  <a:pt x="42" y="405"/>
                </a:cubicBezTo>
                <a:cubicBezTo>
                  <a:pt x="40" y="350"/>
                  <a:pt x="32" y="290"/>
                  <a:pt x="34" y="226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8" name="Freeform 867"/>
          <p:cNvSpPr>
            <a:spLocks/>
          </p:cNvSpPr>
          <p:nvPr/>
        </p:nvSpPr>
        <p:spPr bwMode="auto">
          <a:xfrm>
            <a:off x="3934418" y="6099750"/>
            <a:ext cx="112713" cy="654050"/>
          </a:xfrm>
          <a:custGeom>
            <a:avLst/>
            <a:gdLst>
              <a:gd name="T0" fmla="*/ 53 w 118"/>
              <a:gd name="T1" fmla="*/ 648 h 688"/>
              <a:gd name="T2" fmla="*/ 72 w 118"/>
              <a:gd name="T3" fmla="*/ 572 h 688"/>
              <a:gd name="T4" fmla="*/ 115 w 118"/>
              <a:gd name="T5" fmla="*/ 23 h 688"/>
              <a:gd name="T6" fmla="*/ 109 w 118"/>
              <a:gd name="T7" fmla="*/ 22 h 688"/>
              <a:gd name="T8" fmla="*/ 6 w 118"/>
              <a:gd name="T9" fmla="*/ 428 h 688"/>
              <a:gd name="T10" fmla="*/ 4 w 118"/>
              <a:gd name="T11" fmla="*/ 507 h 688"/>
              <a:gd name="T12" fmla="*/ 28 w 118"/>
              <a:gd name="T13" fmla="*/ 649 h 688"/>
              <a:gd name="T14" fmla="*/ 35 w 118"/>
              <a:gd name="T15" fmla="*/ 687 h 688"/>
              <a:gd name="T16" fmla="*/ 36 w 118"/>
              <a:gd name="T17" fmla="*/ 685 h 688"/>
              <a:gd name="T18" fmla="*/ 53 w 118"/>
              <a:gd name="T19" fmla="*/ 648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688">
                <a:moveTo>
                  <a:pt x="53" y="648"/>
                </a:moveTo>
                <a:cubicBezTo>
                  <a:pt x="62" y="628"/>
                  <a:pt x="71" y="594"/>
                  <a:pt x="72" y="572"/>
                </a:cubicBezTo>
                <a:cubicBezTo>
                  <a:pt x="79" y="390"/>
                  <a:pt x="92" y="205"/>
                  <a:pt x="115" y="23"/>
                </a:cubicBezTo>
                <a:cubicBezTo>
                  <a:pt x="118" y="1"/>
                  <a:pt x="115" y="0"/>
                  <a:pt x="109" y="22"/>
                </a:cubicBezTo>
                <a:cubicBezTo>
                  <a:pt x="69" y="154"/>
                  <a:pt x="35" y="292"/>
                  <a:pt x="6" y="428"/>
                </a:cubicBezTo>
                <a:cubicBezTo>
                  <a:pt x="1" y="450"/>
                  <a:pt x="0" y="485"/>
                  <a:pt x="4" y="507"/>
                </a:cubicBezTo>
                <a:cubicBezTo>
                  <a:pt x="12" y="554"/>
                  <a:pt x="21" y="601"/>
                  <a:pt x="28" y="649"/>
                </a:cubicBezTo>
                <a:cubicBezTo>
                  <a:pt x="32" y="671"/>
                  <a:pt x="35" y="688"/>
                  <a:pt x="35" y="687"/>
                </a:cubicBezTo>
                <a:cubicBezTo>
                  <a:pt x="36" y="685"/>
                  <a:pt x="36" y="685"/>
                  <a:pt x="36" y="685"/>
                </a:cubicBezTo>
                <a:cubicBezTo>
                  <a:pt x="41" y="673"/>
                  <a:pt x="47" y="660"/>
                  <a:pt x="53" y="648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9" name="Freeform 868"/>
          <p:cNvSpPr>
            <a:spLocks/>
          </p:cNvSpPr>
          <p:nvPr/>
        </p:nvSpPr>
        <p:spPr bwMode="auto">
          <a:xfrm>
            <a:off x="4499568" y="6185475"/>
            <a:ext cx="138113" cy="625475"/>
          </a:xfrm>
          <a:custGeom>
            <a:avLst/>
            <a:gdLst>
              <a:gd name="T0" fmla="*/ 108 w 145"/>
              <a:gd name="T1" fmla="*/ 473 h 658"/>
              <a:gd name="T2" fmla="*/ 126 w 145"/>
              <a:gd name="T3" fmla="*/ 395 h 658"/>
              <a:gd name="T4" fmla="*/ 141 w 145"/>
              <a:gd name="T5" fmla="*/ 22 h 658"/>
              <a:gd name="T6" fmla="*/ 134 w 145"/>
              <a:gd name="T7" fmla="*/ 21 h 658"/>
              <a:gd name="T8" fmla="*/ 9 w 145"/>
              <a:gd name="T9" fmla="*/ 534 h 658"/>
              <a:gd name="T10" fmla="*/ 5 w 145"/>
              <a:gd name="T11" fmla="*/ 611 h 658"/>
              <a:gd name="T12" fmla="*/ 10 w 145"/>
              <a:gd name="T13" fmla="*/ 636 h 658"/>
              <a:gd name="T14" fmla="*/ 35 w 145"/>
              <a:gd name="T15" fmla="*/ 638 h 658"/>
              <a:gd name="T16" fmla="*/ 53 w 145"/>
              <a:gd name="T17" fmla="*/ 598 h 658"/>
              <a:gd name="T18" fmla="*/ 108 w 145"/>
              <a:gd name="T19" fmla="*/ 473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5" h="658">
                <a:moveTo>
                  <a:pt x="108" y="473"/>
                </a:moveTo>
                <a:cubicBezTo>
                  <a:pt x="116" y="452"/>
                  <a:pt x="124" y="417"/>
                  <a:pt x="126" y="395"/>
                </a:cubicBezTo>
                <a:cubicBezTo>
                  <a:pt x="139" y="271"/>
                  <a:pt x="145" y="147"/>
                  <a:pt x="141" y="22"/>
                </a:cubicBezTo>
                <a:cubicBezTo>
                  <a:pt x="140" y="0"/>
                  <a:pt x="137" y="0"/>
                  <a:pt x="134" y="21"/>
                </a:cubicBezTo>
                <a:cubicBezTo>
                  <a:pt x="109" y="196"/>
                  <a:pt x="64" y="366"/>
                  <a:pt x="9" y="534"/>
                </a:cubicBezTo>
                <a:cubicBezTo>
                  <a:pt x="2" y="555"/>
                  <a:pt x="0" y="589"/>
                  <a:pt x="5" y="611"/>
                </a:cubicBezTo>
                <a:cubicBezTo>
                  <a:pt x="10" y="636"/>
                  <a:pt x="10" y="636"/>
                  <a:pt x="10" y="636"/>
                </a:cubicBezTo>
                <a:cubicBezTo>
                  <a:pt x="15" y="657"/>
                  <a:pt x="26" y="658"/>
                  <a:pt x="35" y="638"/>
                </a:cubicBezTo>
                <a:cubicBezTo>
                  <a:pt x="41" y="625"/>
                  <a:pt x="47" y="611"/>
                  <a:pt x="53" y="598"/>
                </a:cubicBezTo>
                <a:cubicBezTo>
                  <a:pt x="74" y="555"/>
                  <a:pt x="92" y="513"/>
                  <a:pt x="108" y="473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0" name="Freeform 878"/>
          <p:cNvSpPr>
            <a:spLocks/>
          </p:cNvSpPr>
          <p:nvPr/>
        </p:nvSpPr>
        <p:spPr bwMode="auto">
          <a:xfrm>
            <a:off x="3650256" y="6287075"/>
            <a:ext cx="107950" cy="730250"/>
          </a:xfrm>
          <a:custGeom>
            <a:avLst/>
            <a:gdLst>
              <a:gd name="T0" fmla="*/ 86 w 113"/>
              <a:gd name="T1" fmla="*/ 303 h 768"/>
              <a:gd name="T2" fmla="*/ 39 w 113"/>
              <a:gd name="T3" fmla="*/ 22 h 768"/>
              <a:gd name="T4" fmla="*/ 33 w 113"/>
              <a:gd name="T5" fmla="*/ 21 h 768"/>
              <a:gd name="T6" fmla="*/ 22 w 113"/>
              <a:gd name="T7" fmla="*/ 85 h 768"/>
              <a:gd name="T8" fmla="*/ 27 w 113"/>
              <a:gd name="T9" fmla="*/ 303 h 768"/>
              <a:gd name="T10" fmla="*/ 27 w 113"/>
              <a:gd name="T11" fmla="*/ 306 h 768"/>
              <a:gd name="T12" fmla="*/ 31 w 113"/>
              <a:gd name="T13" fmla="*/ 349 h 768"/>
              <a:gd name="T14" fmla="*/ 28 w 113"/>
              <a:gd name="T15" fmla="*/ 531 h 768"/>
              <a:gd name="T16" fmla="*/ 3 w 113"/>
              <a:gd name="T17" fmla="*/ 728 h 768"/>
              <a:gd name="T18" fmla="*/ 37 w 113"/>
              <a:gd name="T19" fmla="*/ 768 h 768"/>
              <a:gd name="T20" fmla="*/ 72 w 113"/>
              <a:gd name="T21" fmla="*/ 768 h 768"/>
              <a:gd name="T22" fmla="*/ 113 w 113"/>
              <a:gd name="T23" fmla="*/ 728 h 768"/>
              <a:gd name="T24" fmla="*/ 111 w 113"/>
              <a:gd name="T25" fmla="*/ 597 h 768"/>
              <a:gd name="T26" fmla="*/ 86 w 113"/>
              <a:gd name="T27" fmla="*/ 30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3" h="768">
                <a:moveTo>
                  <a:pt x="86" y="303"/>
                </a:moveTo>
                <a:cubicBezTo>
                  <a:pt x="66" y="217"/>
                  <a:pt x="31" y="129"/>
                  <a:pt x="39" y="22"/>
                </a:cubicBezTo>
                <a:cubicBezTo>
                  <a:pt x="41" y="0"/>
                  <a:pt x="38" y="0"/>
                  <a:pt x="33" y="21"/>
                </a:cubicBezTo>
                <a:cubicBezTo>
                  <a:pt x="28" y="43"/>
                  <a:pt x="24" y="64"/>
                  <a:pt x="22" y="85"/>
                </a:cubicBezTo>
                <a:cubicBezTo>
                  <a:pt x="14" y="164"/>
                  <a:pt x="25" y="236"/>
                  <a:pt x="27" y="303"/>
                </a:cubicBezTo>
                <a:cubicBezTo>
                  <a:pt x="27" y="303"/>
                  <a:pt x="27" y="304"/>
                  <a:pt x="27" y="306"/>
                </a:cubicBezTo>
                <a:cubicBezTo>
                  <a:pt x="27" y="308"/>
                  <a:pt x="30" y="327"/>
                  <a:pt x="31" y="349"/>
                </a:cubicBezTo>
                <a:cubicBezTo>
                  <a:pt x="37" y="409"/>
                  <a:pt x="37" y="470"/>
                  <a:pt x="28" y="531"/>
                </a:cubicBezTo>
                <a:cubicBezTo>
                  <a:pt x="20" y="596"/>
                  <a:pt x="13" y="662"/>
                  <a:pt x="3" y="728"/>
                </a:cubicBezTo>
                <a:cubicBezTo>
                  <a:pt x="0" y="750"/>
                  <a:pt x="15" y="768"/>
                  <a:pt x="37" y="768"/>
                </a:cubicBezTo>
                <a:cubicBezTo>
                  <a:pt x="72" y="768"/>
                  <a:pt x="72" y="768"/>
                  <a:pt x="72" y="768"/>
                </a:cubicBezTo>
                <a:cubicBezTo>
                  <a:pt x="94" y="768"/>
                  <a:pt x="112" y="750"/>
                  <a:pt x="113" y="728"/>
                </a:cubicBezTo>
                <a:cubicBezTo>
                  <a:pt x="113" y="684"/>
                  <a:pt x="113" y="641"/>
                  <a:pt x="111" y="597"/>
                </a:cubicBezTo>
                <a:cubicBezTo>
                  <a:pt x="112" y="497"/>
                  <a:pt x="110" y="397"/>
                  <a:pt x="86" y="30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1" name="Freeform 879"/>
          <p:cNvSpPr>
            <a:spLocks/>
          </p:cNvSpPr>
          <p:nvPr/>
        </p:nvSpPr>
        <p:spPr bwMode="auto">
          <a:xfrm>
            <a:off x="4074118" y="6048950"/>
            <a:ext cx="71438" cy="550863"/>
          </a:xfrm>
          <a:custGeom>
            <a:avLst/>
            <a:gdLst>
              <a:gd name="T0" fmla="*/ 58 w 74"/>
              <a:gd name="T1" fmla="*/ 190 h 578"/>
              <a:gd name="T2" fmla="*/ 57 w 74"/>
              <a:gd name="T3" fmla="*/ 22 h 578"/>
              <a:gd name="T4" fmla="*/ 53 w 74"/>
              <a:gd name="T5" fmla="*/ 21 h 578"/>
              <a:gd name="T6" fmla="*/ 29 w 74"/>
              <a:gd name="T7" fmla="*/ 188 h 578"/>
              <a:gd name="T8" fmla="*/ 15 w 74"/>
              <a:gd name="T9" fmla="*/ 372 h 578"/>
              <a:gd name="T10" fmla="*/ 2 w 74"/>
              <a:gd name="T11" fmla="*/ 556 h 578"/>
              <a:gd name="T12" fmla="*/ 20 w 74"/>
              <a:gd name="T13" fmla="*/ 483 h 578"/>
              <a:gd name="T14" fmla="*/ 54 w 74"/>
              <a:gd name="T15" fmla="*/ 420 h 578"/>
              <a:gd name="T16" fmla="*/ 73 w 74"/>
              <a:gd name="T17" fmla="*/ 380 h 578"/>
              <a:gd name="T18" fmla="*/ 73 w 74"/>
              <a:gd name="T19" fmla="*/ 375 h 578"/>
              <a:gd name="T20" fmla="*/ 58 w 74"/>
              <a:gd name="T21" fmla="*/ 190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578">
                <a:moveTo>
                  <a:pt x="58" y="190"/>
                </a:moveTo>
                <a:cubicBezTo>
                  <a:pt x="52" y="136"/>
                  <a:pt x="46" y="91"/>
                  <a:pt x="57" y="22"/>
                </a:cubicBezTo>
                <a:cubicBezTo>
                  <a:pt x="61" y="1"/>
                  <a:pt x="59" y="0"/>
                  <a:pt x="53" y="21"/>
                </a:cubicBezTo>
                <a:cubicBezTo>
                  <a:pt x="34" y="90"/>
                  <a:pt x="31" y="135"/>
                  <a:pt x="29" y="188"/>
                </a:cubicBezTo>
                <a:cubicBezTo>
                  <a:pt x="15" y="372"/>
                  <a:pt x="15" y="372"/>
                  <a:pt x="15" y="372"/>
                </a:cubicBezTo>
                <a:cubicBezTo>
                  <a:pt x="11" y="405"/>
                  <a:pt x="5" y="519"/>
                  <a:pt x="2" y="556"/>
                </a:cubicBezTo>
                <a:cubicBezTo>
                  <a:pt x="0" y="578"/>
                  <a:pt x="9" y="502"/>
                  <a:pt x="20" y="483"/>
                </a:cubicBezTo>
                <a:cubicBezTo>
                  <a:pt x="54" y="420"/>
                  <a:pt x="54" y="420"/>
                  <a:pt x="54" y="420"/>
                </a:cubicBezTo>
                <a:cubicBezTo>
                  <a:pt x="65" y="401"/>
                  <a:pt x="74" y="383"/>
                  <a:pt x="73" y="380"/>
                </a:cubicBezTo>
                <a:cubicBezTo>
                  <a:pt x="73" y="375"/>
                  <a:pt x="73" y="375"/>
                  <a:pt x="73" y="375"/>
                </a:cubicBezTo>
                <a:lnTo>
                  <a:pt x="58" y="190"/>
                </a:ln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2" name="Freeform 880"/>
          <p:cNvSpPr>
            <a:spLocks/>
          </p:cNvSpPr>
          <p:nvPr/>
        </p:nvSpPr>
        <p:spPr bwMode="auto">
          <a:xfrm>
            <a:off x="4061418" y="6506150"/>
            <a:ext cx="155575" cy="511175"/>
          </a:xfrm>
          <a:custGeom>
            <a:avLst/>
            <a:gdLst>
              <a:gd name="T0" fmla="*/ 98 w 162"/>
              <a:gd name="T1" fmla="*/ 70 h 538"/>
              <a:gd name="T2" fmla="*/ 97 w 162"/>
              <a:gd name="T3" fmla="*/ 11 h 538"/>
              <a:gd name="T4" fmla="*/ 81 w 162"/>
              <a:gd name="T5" fmla="*/ 69 h 538"/>
              <a:gd name="T6" fmla="*/ 11 w 162"/>
              <a:gd name="T7" fmla="*/ 287 h 538"/>
              <a:gd name="T8" fmla="*/ 6 w 162"/>
              <a:gd name="T9" fmla="*/ 304 h 538"/>
              <a:gd name="T10" fmla="*/ 0 w 162"/>
              <a:gd name="T11" fmla="*/ 360 h 538"/>
              <a:gd name="T12" fmla="*/ 0 w 162"/>
              <a:gd name="T13" fmla="*/ 498 h 538"/>
              <a:gd name="T14" fmla="*/ 42 w 162"/>
              <a:gd name="T15" fmla="*/ 538 h 538"/>
              <a:gd name="T16" fmla="*/ 123 w 162"/>
              <a:gd name="T17" fmla="*/ 538 h 538"/>
              <a:gd name="T18" fmla="*/ 161 w 162"/>
              <a:gd name="T19" fmla="*/ 530 h 538"/>
              <a:gd name="T20" fmla="*/ 160 w 162"/>
              <a:gd name="T21" fmla="*/ 522 h 538"/>
              <a:gd name="T22" fmla="*/ 119 w 162"/>
              <a:gd name="T23" fmla="*/ 265 h 538"/>
              <a:gd name="T24" fmla="*/ 98 w 162"/>
              <a:gd name="T25" fmla="*/ 7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2" h="538">
                <a:moveTo>
                  <a:pt x="98" y="70"/>
                </a:moveTo>
                <a:cubicBezTo>
                  <a:pt x="98" y="70"/>
                  <a:pt x="98" y="21"/>
                  <a:pt x="97" y="11"/>
                </a:cubicBezTo>
                <a:cubicBezTo>
                  <a:pt x="96" y="0"/>
                  <a:pt x="89" y="49"/>
                  <a:pt x="81" y="69"/>
                </a:cubicBezTo>
                <a:cubicBezTo>
                  <a:pt x="55" y="142"/>
                  <a:pt x="30" y="216"/>
                  <a:pt x="11" y="287"/>
                </a:cubicBezTo>
                <a:cubicBezTo>
                  <a:pt x="9" y="293"/>
                  <a:pt x="7" y="298"/>
                  <a:pt x="6" y="304"/>
                </a:cubicBezTo>
                <a:cubicBezTo>
                  <a:pt x="3" y="313"/>
                  <a:pt x="0" y="338"/>
                  <a:pt x="0" y="360"/>
                </a:cubicBezTo>
                <a:cubicBezTo>
                  <a:pt x="0" y="406"/>
                  <a:pt x="0" y="452"/>
                  <a:pt x="0" y="498"/>
                </a:cubicBezTo>
                <a:cubicBezTo>
                  <a:pt x="1" y="520"/>
                  <a:pt x="19" y="538"/>
                  <a:pt x="42" y="538"/>
                </a:cubicBezTo>
                <a:cubicBezTo>
                  <a:pt x="123" y="538"/>
                  <a:pt x="123" y="538"/>
                  <a:pt x="123" y="538"/>
                </a:cubicBezTo>
                <a:cubicBezTo>
                  <a:pt x="145" y="538"/>
                  <a:pt x="162" y="534"/>
                  <a:pt x="161" y="530"/>
                </a:cubicBezTo>
                <a:cubicBezTo>
                  <a:pt x="160" y="522"/>
                  <a:pt x="160" y="522"/>
                  <a:pt x="160" y="522"/>
                </a:cubicBezTo>
                <a:cubicBezTo>
                  <a:pt x="143" y="437"/>
                  <a:pt x="131" y="350"/>
                  <a:pt x="119" y="265"/>
                </a:cubicBezTo>
                <a:cubicBezTo>
                  <a:pt x="109" y="201"/>
                  <a:pt x="103" y="136"/>
                  <a:pt x="98" y="70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3" name="Freeform 881"/>
          <p:cNvSpPr>
            <a:spLocks/>
          </p:cNvSpPr>
          <p:nvPr/>
        </p:nvSpPr>
        <p:spPr bwMode="auto">
          <a:xfrm>
            <a:off x="4604343" y="6298187"/>
            <a:ext cx="171450" cy="719138"/>
          </a:xfrm>
          <a:custGeom>
            <a:avLst/>
            <a:gdLst>
              <a:gd name="T0" fmla="*/ 171 w 180"/>
              <a:gd name="T1" fmla="*/ 21 h 756"/>
              <a:gd name="T2" fmla="*/ 107 w 180"/>
              <a:gd name="T3" fmla="*/ 248 h 756"/>
              <a:gd name="T4" fmla="*/ 90 w 180"/>
              <a:gd name="T5" fmla="*/ 326 h 756"/>
              <a:gd name="T6" fmla="*/ 6 w 180"/>
              <a:gd name="T7" fmla="*/ 717 h 756"/>
              <a:gd name="T8" fmla="*/ 35 w 180"/>
              <a:gd name="T9" fmla="*/ 756 h 756"/>
              <a:gd name="T10" fmla="*/ 85 w 180"/>
              <a:gd name="T11" fmla="*/ 717 h 756"/>
              <a:gd name="T12" fmla="*/ 117 w 180"/>
              <a:gd name="T13" fmla="*/ 572 h 756"/>
              <a:gd name="T14" fmla="*/ 130 w 180"/>
              <a:gd name="T15" fmla="*/ 494 h 756"/>
              <a:gd name="T16" fmla="*/ 179 w 180"/>
              <a:gd name="T17" fmla="*/ 22 h 756"/>
              <a:gd name="T18" fmla="*/ 171 w 180"/>
              <a:gd name="T19" fmla="*/ 21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0" h="756">
                <a:moveTo>
                  <a:pt x="171" y="21"/>
                </a:moveTo>
                <a:cubicBezTo>
                  <a:pt x="148" y="98"/>
                  <a:pt x="129" y="173"/>
                  <a:pt x="107" y="248"/>
                </a:cubicBezTo>
                <a:cubicBezTo>
                  <a:pt x="101" y="269"/>
                  <a:pt x="93" y="304"/>
                  <a:pt x="90" y="326"/>
                </a:cubicBezTo>
                <a:cubicBezTo>
                  <a:pt x="70" y="456"/>
                  <a:pt x="39" y="586"/>
                  <a:pt x="6" y="717"/>
                </a:cubicBezTo>
                <a:cubicBezTo>
                  <a:pt x="0" y="738"/>
                  <a:pt x="13" y="756"/>
                  <a:pt x="35" y="756"/>
                </a:cubicBezTo>
                <a:cubicBezTo>
                  <a:pt x="56" y="756"/>
                  <a:pt x="79" y="739"/>
                  <a:pt x="85" y="717"/>
                </a:cubicBezTo>
                <a:cubicBezTo>
                  <a:pt x="100" y="669"/>
                  <a:pt x="112" y="620"/>
                  <a:pt x="117" y="572"/>
                </a:cubicBezTo>
                <a:cubicBezTo>
                  <a:pt x="120" y="550"/>
                  <a:pt x="125" y="515"/>
                  <a:pt x="130" y="494"/>
                </a:cubicBezTo>
                <a:cubicBezTo>
                  <a:pt x="167" y="338"/>
                  <a:pt x="166" y="183"/>
                  <a:pt x="179" y="22"/>
                </a:cubicBezTo>
                <a:cubicBezTo>
                  <a:pt x="180" y="0"/>
                  <a:pt x="177" y="0"/>
                  <a:pt x="171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4" name="Freeform 894"/>
          <p:cNvSpPr>
            <a:spLocks/>
          </p:cNvSpPr>
          <p:nvPr/>
        </p:nvSpPr>
        <p:spPr bwMode="auto">
          <a:xfrm>
            <a:off x="3967756" y="6179125"/>
            <a:ext cx="292100" cy="838200"/>
          </a:xfrm>
          <a:custGeom>
            <a:avLst/>
            <a:gdLst>
              <a:gd name="T0" fmla="*/ 110 w 307"/>
              <a:gd name="T1" fmla="*/ 630 h 881"/>
              <a:gd name="T2" fmla="*/ 194 w 307"/>
              <a:gd name="T3" fmla="*/ 375 h 881"/>
              <a:gd name="T4" fmla="*/ 303 w 307"/>
              <a:gd name="T5" fmla="*/ 23 h 881"/>
              <a:gd name="T6" fmla="*/ 295 w 307"/>
              <a:gd name="T7" fmla="*/ 21 h 881"/>
              <a:gd name="T8" fmla="*/ 186 w 307"/>
              <a:gd name="T9" fmla="*/ 249 h 881"/>
              <a:gd name="T10" fmla="*/ 113 w 307"/>
              <a:gd name="T11" fmla="*/ 382 h 881"/>
              <a:gd name="T12" fmla="*/ 35 w 307"/>
              <a:gd name="T13" fmla="*/ 528 h 881"/>
              <a:gd name="T14" fmla="*/ 1 w 307"/>
              <a:gd name="T15" fmla="*/ 601 h 881"/>
              <a:gd name="T16" fmla="*/ 0 w 307"/>
              <a:gd name="T17" fmla="*/ 603 h 881"/>
              <a:gd name="T18" fmla="*/ 5 w 307"/>
              <a:gd name="T19" fmla="*/ 644 h 881"/>
              <a:gd name="T20" fmla="*/ 30 w 307"/>
              <a:gd name="T21" fmla="*/ 841 h 881"/>
              <a:gd name="T22" fmla="*/ 52 w 307"/>
              <a:gd name="T23" fmla="*/ 881 h 881"/>
              <a:gd name="T24" fmla="*/ 71 w 307"/>
              <a:gd name="T25" fmla="*/ 841 h 881"/>
              <a:gd name="T26" fmla="*/ 100 w 307"/>
              <a:gd name="T27" fmla="*/ 663 h 881"/>
              <a:gd name="T28" fmla="*/ 110 w 307"/>
              <a:gd name="T29" fmla="*/ 630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7" h="881">
                <a:moveTo>
                  <a:pt x="110" y="630"/>
                </a:moveTo>
                <a:cubicBezTo>
                  <a:pt x="132" y="546"/>
                  <a:pt x="163" y="460"/>
                  <a:pt x="194" y="375"/>
                </a:cubicBezTo>
                <a:cubicBezTo>
                  <a:pt x="239" y="252"/>
                  <a:pt x="284" y="131"/>
                  <a:pt x="303" y="23"/>
                </a:cubicBezTo>
                <a:cubicBezTo>
                  <a:pt x="307" y="1"/>
                  <a:pt x="303" y="0"/>
                  <a:pt x="295" y="21"/>
                </a:cubicBezTo>
                <a:cubicBezTo>
                  <a:pt x="269" y="92"/>
                  <a:pt x="229" y="170"/>
                  <a:pt x="186" y="249"/>
                </a:cubicBezTo>
                <a:cubicBezTo>
                  <a:pt x="113" y="382"/>
                  <a:pt x="113" y="382"/>
                  <a:pt x="113" y="382"/>
                </a:cubicBezTo>
                <a:cubicBezTo>
                  <a:pt x="86" y="430"/>
                  <a:pt x="60" y="479"/>
                  <a:pt x="35" y="528"/>
                </a:cubicBezTo>
                <a:cubicBezTo>
                  <a:pt x="23" y="553"/>
                  <a:pt x="12" y="577"/>
                  <a:pt x="1" y="601"/>
                </a:cubicBezTo>
                <a:cubicBezTo>
                  <a:pt x="1" y="601"/>
                  <a:pt x="0" y="602"/>
                  <a:pt x="0" y="603"/>
                </a:cubicBezTo>
                <a:cubicBezTo>
                  <a:pt x="0" y="604"/>
                  <a:pt x="2" y="622"/>
                  <a:pt x="5" y="644"/>
                </a:cubicBezTo>
                <a:cubicBezTo>
                  <a:pt x="15" y="709"/>
                  <a:pt x="23" y="775"/>
                  <a:pt x="30" y="841"/>
                </a:cubicBezTo>
                <a:cubicBezTo>
                  <a:pt x="32" y="863"/>
                  <a:pt x="41" y="881"/>
                  <a:pt x="52" y="881"/>
                </a:cubicBezTo>
                <a:cubicBezTo>
                  <a:pt x="62" y="881"/>
                  <a:pt x="70" y="863"/>
                  <a:pt x="71" y="841"/>
                </a:cubicBezTo>
                <a:cubicBezTo>
                  <a:pt x="74" y="782"/>
                  <a:pt x="82" y="723"/>
                  <a:pt x="100" y="663"/>
                </a:cubicBezTo>
                <a:cubicBezTo>
                  <a:pt x="103" y="652"/>
                  <a:pt x="106" y="641"/>
                  <a:pt x="110" y="630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5" name="Freeform 895"/>
          <p:cNvSpPr>
            <a:spLocks/>
          </p:cNvSpPr>
          <p:nvPr/>
        </p:nvSpPr>
        <p:spPr bwMode="auto">
          <a:xfrm>
            <a:off x="4218581" y="6360100"/>
            <a:ext cx="138113" cy="657225"/>
          </a:xfrm>
          <a:custGeom>
            <a:avLst/>
            <a:gdLst>
              <a:gd name="T0" fmla="*/ 112 w 145"/>
              <a:gd name="T1" fmla="*/ 414 h 691"/>
              <a:gd name="T2" fmla="*/ 128 w 145"/>
              <a:gd name="T3" fmla="*/ 176 h 691"/>
              <a:gd name="T4" fmla="*/ 140 w 145"/>
              <a:gd name="T5" fmla="*/ 87 h 691"/>
              <a:gd name="T6" fmla="*/ 144 w 145"/>
              <a:gd name="T7" fmla="*/ 35 h 691"/>
              <a:gd name="T8" fmla="*/ 144 w 145"/>
              <a:gd name="T9" fmla="*/ 22 h 691"/>
              <a:gd name="T10" fmla="*/ 145 w 145"/>
              <a:gd name="T11" fmla="*/ 8 h 691"/>
              <a:gd name="T12" fmla="*/ 134 w 145"/>
              <a:gd name="T13" fmla="*/ 32 h 691"/>
              <a:gd name="T14" fmla="*/ 4 w 145"/>
              <a:gd name="T15" fmla="*/ 479 h 691"/>
              <a:gd name="T16" fmla="*/ 0 w 145"/>
              <a:gd name="T17" fmla="*/ 651 h 691"/>
              <a:gd name="T18" fmla="*/ 39 w 145"/>
              <a:gd name="T19" fmla="*/ 691 h 691"/>
              <a:gd name="T20" fmla="*/ 79 w 145"/>
              <a:gd name="T21" fmla="*/ 686 h 691"/>
              <a:gd name="T22" fmla="*/ 80 w 145"/>
              <a:gd name="T23" fmla="*/ 681 h 691"/>
              <a:gd name="T24" fmla="*/ 110 w 145"/>
              <a:gd name="T25" fmla="*/ 493 h 691"/>
              <a:gd name="T26" fmla="*/ 112 w 145"/>
              <a:gd name="T27" fmla="*/ 414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5" h="691">
                <a:moveTo>
                  <a:pt x="112" y="414"/>
                </a:moveTo>
                <a:cubicBezTo>
                  <a:pt x="107" y="335"/>
                  <a:pt x="117" y="254"/>
                  <a:pt x="128" y="176"/>
                </a:cubicBezTo>
                <a:cubicBezTo>
                  <a:pt x="132" y="146"/>
                  <a:pt x="136" y="116"/>
                  <a:pt x="140" y="87"/>
                </a:cubicBezTo>
                <a:cubicBezTo>
                  <a:pt x="142" y="65"/>
                  <a:pt x="144" y="42"/>
                  <a:pt x="144" y="35"/>
                </a:cubicBezTo>
                <a:cubicBezTo>
                  <a:pt x="144" y="30"/>
                  <a:pt x="144" y="26"/>
                  <a:pt x="144" y="22"/>
                </a:cubicBezTo>
                <a:cubicBezTo>
                  <a:pt x="144" y="17"/>
                  <a:pt x="145" y="13"/>
                  <a:pt x="145" y="8"/>
                </a:cubicBezTo>
                <a:cubicBezTo>
                  <a:pt x="145" y="0"/>
                  <a:pt x="141" y="11"/>
                  <a:pt x="134" y="32"/>
                </a:cubicBezTo>
                <a:cubicBezTo>
                  <a:pt x="87" y="169"/>
                  <a:pt x="12" y="315"/>
                  <a:pt x="4" y="479"/>
                </a:cubicBezTo>
                <a:cubicBezTo>
                  <a:pt x="1" y="538"/>
                  <a:pt x="2" y="595"/>
                  <a:pt x="0" y="651"/>
                </a:cubicBezTo>
                <a:cubicBezTo>
                  <a:pt x="0" y="673"/>
                  <a:pt x="17" y="691"/>
                  <a:pt x="39" y="691"/>
                </a:cubicBezTo>
                <a:cubicBezTo>
                  <a:pt x="61" y="691"/>
                  <a:pt x="79" y="688"/>
                  <a:pt x="79" y="686"/>
                </a:cubicBezTo>
                <a:cubicBezTo>
                  <a:pt x="80" y="681"/>
                  <a:pt x="80" y="681"/>
                  <a:pt x="80" y="681"/>
                </a:cubicBezTo>
                <a:cubicBezTo>
                  <a:pt x="90" y="617"/>
                  <a:pt x="101" y="555"/>
                  <a:pt x="110" y="493"/>
                </a:cubicBezTo>
                <a:cubicBezTo>
                  <a:pt x="114" y="471"/>
                  <a:pt x="114" y="436"/>
                  <a:pt x="112" y="414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6" name="Freeform 907"/>
          <p:cNvSpPr>
            <a:spLocks/>
          </p:cNvSpPr>
          <p:nvPr/>
        </p:nvSpPr>
        <p:spPr bwMode="auto">
          <a:xfrm>
            <a:off x="4444006" y="6541075"/>
            <a:ext cx="69850" cy="396875"/>
          </a:xfrm>
          <a:custGeom>
            <a:avLst/>
            <a:gdLst>
              <a:gd name="T0" fmla="*/ 34 w 74"/>
              <a:gd name="T1" fmla="*/ 396 h 416"/>
              <a:gd name="T2" fmla="*/ 61 w 74"/>
              <a:gd name="T3" fmla="*/ 336 h 416"/>
              <a:gd name="T4" fmla="*/ 69 w 74"/>
              <a:gd name="T5" fmla="*/ 261 h 416"/>
              <a:gd name="T6" fmla="*/ 55 w 74"/>
              <a:gd name="T7" fmla="*/ 197 h 416"/>
              <a:gd name="T8" fmla="*/ 51 w 74"/>
              <a:gd name="T9" fmla="*/ 177 h 416"/>
              <a:gd name="T10" fmla="*/ 9 w 74"/>
              <a:gd name="T11" fmla="*/ 21 h 416"/>
              <a:gd name="T12" fmla="*/ 2 w 74"/>
              <a:gd name="T13" fmla="*/ 22 h 416"/>
              <a:gd name="T14" fmla="*/ 12 w 74"/>
              <a:gd name="T15" fmla="*/ 141 h 416"/>
              <a:gd name="T16" fmla="*/ 18 w 74"/>
              <a:gd name="T17" fmla="*/ 393 h 416"/>
              <a:gd name="T18" fmla="*/ 34 w 74"/>
              <a:gd name="T19" fmla="*/ 396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416">
                <a:moveTo>
                  <a:pt x="34" y="396"/>
                </a:moveTo>
                <a:cubicBezTo>
                  <a:pt x="43" y="376"/>
                  <a:pt x="52" y="356"/>
                  <a:pt x="61" y="336"/>
                </a:cubicBezTo>
                <a:cubicBezTo>
                  <a:pt x="70" y="316"/>
                  <a:pt x="74" y="282"/>
                  <a:pt x="69" y="261"/>
                </a:cubicBezTo>
                <a:cubicBezTo>
                  <a:pt x="55" y="197"/>
                  <a:pt x="55" y="197"/>
                  <a:pt x="55" y="197"/>
                </a:cubicBezTo>
                <a:cubicBezTo>
                  <a:pt x="51" y="177"/>
                  <a:pt x="51" y="177"/>
                  <a:pt x="51" y="177"/>
                </a:cubicBezTo>
                <a:cubicBezTo>
                  <a:pt x="39" y="125"/>
                  <a:pt x="24" y="73"/>
                  <a:pt x="9" y="21"/>
                </a:cubicBezTo>
                <a:cubicBezTo>
                  <a:pt x="3" y="0"/>
                  <a:pt x="0" y="0"/>
                  <a:pt x="2" y="22"/>
                </a:cubicBezTo>
                <a:cubicBezTo>
                  <a:pt x="6" y="62"/>
                  <a:pt x="9" y="101"/>
                  <a:pt x="12" y="141"/>
                </a:cubicBezTo>
                <a:cubicBezTo>
                  <a:pt x="18" y="225"/>
                  <a:pt x="18" y="309"/>
                  <a:pt x="18" y="393"/>
                </a:cubicBezTo>
                <a:cubicBezTo>
                  <a:pt x="18" y="415"/>
                  <a:pt x="25" y="416"/>
                  <a:pt x="34" y="39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7" name="Freeform 908"/>
          <p:cNvSpPr>
            <a:spLocks/>
          </p:cNvSpPr>
          <p:nvPr/>
        </p:nvSpPr>
        <p:spPr bwMode="auto">
          <a:xfrm>
            <a:off x="4385268" y="6053712"/>
            <a:ext cx="44450" cy="268288"/>
          </a:xfrm>
          <a:custGeom>
            <a:avLst/>
            <a:gdLst>
              <a:gd name="T0" fmla="*/ 37 w 47"/>
              <a:gd name="T1" fmla="*/ 21 h 282"/>
              <a:gd name="T2" fmla="*/ 22 w 47"/>
              <a:gd name="T3" fmla="*/ 67 h 282"/>
              <a:gd name="T4" fmla="*/ 4 w 47"/>
              <a:gd name="T5" fmla="*/ 185 h 282"/>
              <a:gd name="T6" fmla="*/ 11 w 47"/>
              <a:gd name="T7" fmla="*/ 260 h 282"/>
              <a:gd name="T8" fmla="*/ 26 w 47"/>
              <a:gd name="T9" fmla="*/ 150 h 282"/>
              <a:gd name="T10" fmla="*/ 43 w 47"/>
              <a:gd name="T11" fmla="*/ 23 h 282"/>
              <a:gd name="T12" fmla="*/ 37 w 47"/>
              <a:gd name="T13" fmla="*/ 21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282">
                <a:moveTo>
                  <a:pt x="37" y="21"/>
                </a:moveTo>
                <a:cubicBezTo>
                  <a:pt x="32" y="36"/>
                  <a:pt x="27" y="52"/>
                  <a:pt x="22" y="67"/>
                </a:cubicBezTo>
                <a:cubicBezTo>
                  <a:pt x="15" y="88"/>
                  <a:pt x="0" y="163"/>
                  <a:pt x="4" y="185"/>
                </a:cubicBezTo>
                <a:cubicBezTo>
                  <a:pt x="11" y="260"/>
                  <a:pt x="11" y="260"/>
                  <a:pt x="11" y="260"/>
                </a:cubicBezTo>
                <a:cubicBezTo>
                  <a:pt x="14" y="282"/>
                  <a:pt x="23" y="172"/>
                  <a:pt x="26" y="150"/>
                </a:cubicBezTo>
                <a:cubicBezTo>
                  <a:pt x="29" y="107"/>
                  <a:pt x="36" y="65"/>
                  <a:pt x="43" y="23"/>
                </a:cubicBezTo>
                <a:cubicBezTo>
                  <a:pt x="47" y="1"/>
                  <a:pt x="44" y="0"/>
                  <a:pt x="37" y="2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8" name="Freeform 909"/>
          <p:cNvSpPr>
            <a:spLocks/>
          </p:cNvSpPr>
          <p:nvPr/>
        </p:nvSpPr>
        <p:spPr bwMode="auto">
          <a:xfrm>
            <a:off x="4355106" y="6296600"/>
            <a:ext cx="9525" cy="177800"/>
          </a:xfrm>
          <a:custGeom>
            <a:avLst/>
            <a:gdLst>
              <a:gd name="T0" fmla="*/ 3 w 10"/>
              <a:gd name="T1" fmla="*/ 183 h 186"/>
              <a:gd name="T2" fmla="*/ 3 w 10"/>
              <a:gd name="T3" fmla="*/ 185 h 186"/>
              <a:gd name="T4" fmla="*/ 5 w 10"/>
              <a:gd name="T5" fmla="*/ 146 h 186"/>
              <a:gd name="T6" fmla="*/ 9 w 10"/>
              <a:gd name="T7" fmla="*/ 22 h 186"/>
              <a:gd name="T8" fmla="*/ 5 w 10"/>
              <a:gd name="T9" fmla="*/ 21 h 186"/>
              <a:gd name="T10" fmla="*/ 2 w 10"/>
              <a:gd name="T11" fmla="*/ 60 h 186"/>
              <a:gd name="T12" fmla="*/ 0 w 10"/>
              <a:gd name="T13" fmla="*/ 88 h 186"/>
              <a:gd name="T14" fmla="*/ 0 w 10"/>
              <a:gd name="T15" fmla="*/ 113 h 186"/>
              <a:gd name="T16" fmla="*/ 3 w 10"/>
              <a:gd name="T17" fmla="*/ 183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186">
                <a:moveTo>
                  <a:pt x="3" y="183"/>
                </a:moveTo>
                <a:cubicBezTo>
                  <a:pt x="3" y="183"/>
                  <a:pt x="3" y="184"/>
                  <a:pt x="3" y="185"/>
                </a:cubicBezTo>
                <a:cubicBezTo>
                  <a:pt x="3" y="186"/>
                  <a:pt x="4" y="168"/>
                  <a:pt x="5" y="146"/>
                </a:cubicBezTo>
                <a:cubicBezTo>
                  <a:pt x="7" y="105"/>
                  <a:pt x="8" y="64"/>
                  <a:pt x="9" y="22"/>
                </a:cubicBezTo>
                <a:cubicBezTo>
                  <a:pt x="10" y="0"/>
                  <a:pt x="7" y="0"/>
                  <a:pt x="5" y="21"/>
                </a:cubicBezTo>
                <a:cubicBezTo>
                  <a:pt x="4" y="34"/>
                  <a:pt x="3" y="47"/>
                  <a:pt x="2" y="60"/>
                </a:cubicBezTo>
                <a:cubicBezTo>
                  <a:pt x="1" y="69"/>
                  <a:pt x="0" y="79"/>
                  <a:pt x="0" y="88"/>
                </a:cubicBezTo>
                <a:cubicBezTo>
                  <a:pt x="0" y="96"/>
                  <a:pt x="0" y="105"/>
                  <a:pt x="0" y="113"/>
                </a:cubicBezTo>
                <a:cubicBezTo>
                  <a:pt x="0" y="137"/>
                  <a:pt x="1" y="160"/>
                  <a:pt x="3" y="183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9" name="Freeform 910"/>
          <p:cNvSpPr>
            <a:spLocks/>
          </p:cNvSpPr>
          <p:nvPr/>
        </p:nvSpPr>
        <p:spPr bwMode="auto">
          <a:xfrm>
            <a:off x="3840756" y="6268025"/>
            <a:ext cx="157163" cy="749300"/>
          </a:xfrm>
          <a:custGeom>
            <a:avLst/>
            <a:gdLst>
              <a:gd name="T0" fmla="*/ 96 w 166"/>
              <a:gd name="T1" fmla="*/ 290 h 788"/>
              <a:gd name="T2" fmla="*/ 94 w 166"/>
              <a:gd name="T3" fmla="*/ 278 h 788"/>
              <a:gd name="T4" fmla="*/ 55 w 166"/>
              <a:gd name="T5" fmla="*/ 62 h 788"/>
              <a:gd name="T6" fmla="*/ 48 w 166"/>
              <a:gd name="T7" fmla="*/ 22 h 788"/>
              <a:gd name="T8" fmla="*/ 40 w 166"/>
              <a:gd name="T9" fmla="*/ 22 h 788"/>
              <a:gd name="T10" fmla="*/ 36 w 166"/>
              <a:gd name="T11" fmla="*/ 140 h 788"/>
              <a:gd name="T12" fmla="*/ 21 w 166"/>
              <a:gd name="T13" fmla="*/ 534 h 788"/>
              <a:gd name="T14" fmla="*/ 3 w 166"/>
              <a:gd name="T15" fmla="*/ 748 h 788"/>
              <a:gd name="T16" fmla="*/ 37 w 166"/>
              <a:gd name="T17" fmla="*/ 788 h 788"/>
              <a:gd name="T18" fmla="*/ 127 w 166"/>
              <a:gd name="T19" fmla="*/ 788 h 788"/>
              <a:gd name="T20" fmla="*/ 164 w 166"/>
              <a:gd name="T21" fmla="*/ 748 h 788"/>
              <a:gd name="T22" fmla="*/ 133 w 166"/>
              <a:gd name="T23" fmla="*/ 511 h 788"/>
              <a:gd name="T24" fmla="*/ 96 w 166"/>
              <a:gd name="T25" fmla="*/ 29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6" h="788">
                <a:moveTo>
                  <a:pt x="96" y="290"/>
                </a:moveTo>
                <a:cubicBezTo>
                  <a:pt x="94" y="278"/>
                  <a:pt x="94" y="278"/>
                  <a:pt x="94" y="278"/>
                </a:cubicBezTo>
                <a:cubicBezTo>
                  <a:pt x="55" y="62"/>
                  <a:pt x="55" y="62"/>
                  <a:pt x="55" y="62"/>
                </a:cubicBezTo>
                <a:cubicBezTo>
                  <a:pt x="48" y="22"/>
                  <a:pt x="48" y="22"/>
                  <a:pt x="48" y="22"/>
                </a:cubicBezTo>
                <a:cubicBezTo>
                  <a:pt x="44" y="0"/>
                  <a:pt x="41" y="0"/>
                  <a:pt x="40" y="22"/>
                </a:cubicBezTo>
                <a:cubicBezTo>
                  <a:pt x="39" y="61"/>
                  <a:pt x="38" y="101"/>
                  <a:pt x="36" y="140"/>
                </a:cubicBezTo>
                <a:cubicBezTo>
                  <a:pt x="31" y="271"/>
                  <a:pt x="24" y="402"/>
                  <a:pt x="21" y="534"/>
                </a:cubicBezTo>
                <a:cubicBezTo>
                  <a:pt x="20" y="606"/>
                  <a:pt x="14" y="677"/>
                  <a:pt x="3" y="748"/>
                </a:cubicBezTo>
                <a:cubicBezTo>
                  <a:pt x="0" y="770"/>
                  <a:pt x="15" y="788"/>
                  <a:pt x="37" y="788"/>
                </a:cubicBezTo>
                <a:cubicBezTo>
                  <a:pt x="127" y="788"/>
                  <a:pt x="127" y="788"/>
                  <a:pt x="127" y="788"/>
                </a:cubicBezTo>
                <a:cubicBezTo>
                  <a:pt x="149" y="788"/>
                  <a:pt x="166" y="770"/>
                  <a:pt x="164" y="748"/>
                </a:cubicBezTo>
                <a:cubicBezTo>
                  <a:pt x="156" y="669"/>
                  <a:pt x="145" y="590"/>
                  <a:pt x="133" y="511"/>
                </a:cubicBezTo>
                <a:cubicBezTo>
                  <a:pt x="122" y="437"/>
                  <a:pt x="109" y="364"/>
                  <a:pt x="96" y="290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0" name="Freeform 911"/>
          <p:cNvSpPr>
            <a:spLocks/>
          </p:cNvSpPr>
          <p:nvPr/>
        </p:nvSpPr>
        <p:spPr bwMode="auto">
          <a:xfrm>
            <a:off x="4461468" y="6256912"/>
            <a:ext cx="252413" cy="760413"/>
          </a:xfrm>
          <a:custGeom>
            <a:avLst/>
            <a:gdLst>
              <a:gd name="T0" fmla="*/ 248 w 265"/>
              <a:gd name="T1" fmla="*/ 22 h 800"/>
              <a:gd name="T2" fmla="*/ 163 w 265"/>
              <a:gd name="T3" fmla="*/ 360 h 800"/>
              <a:gd name="T4" fmla="*/ 94 w 265"/>
              <a:gd name="T5" fmla="*/ 523 h 800"/>
              <a:gd name="T6" fmla="*/ 60 w 265"/>
              <a:gd name="T7" fmla="*/ 600 h 800"/>
              <a:gd name="T8" fmla="*/ 16 w 265"/>
              <a:gd name="T9" fmla="*/ 696 h 800"/>
              <a:gd name="T10" fmla="*/ 0 w 265"/>
              <a:gd name="T11" fmla="*/ 766 h 800"/>
              <a:gd name="T12" fmla="*/ 40 w 265"/>
              <a:gd name="T13" fmla="*/ 800 h 800"/>
              <a:gd name="T14" fmla="*/ 106 w 265"/>
              <a:gd name="T15" fmla="*/ 800 h 800"/>
              <a:gd name="T16" fmla="*/ 156 w 265"/>
              <a:gd name="T17" fmla="*/ 761 h 800"/>
              <a:gd name="T18" fmla="*/ 246 w 265"/>
              <a:gd name="T19" fmla="*/ 330 h 800"/>
              <a:gd name="T20" fmla="*/ 258 w 265"/>
              <a:gd name="T21" fmla="*/ 22 h 800"/>
              <a:gd name="T22" fmla="*/ 248 w 265"/>
              <a:gd name="T23" fmla="*/ 22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5" h="800">
                <a:moveTo>
                  <a:pt x="248" y="22"/>
                </a:moveTo>
                <a:cubicBezTo>
                  <a:pt x="227" y="143"/>
                  <a:pt x="203" y="250"/>
                  <a:pt x="163" y="360"/>
                </a:cubicBezTo>
                <a:cubicBezTo>
                  <a:pt x="144" y="413"/>
                  <a:pt x="121" y="466"/>
                  <a:pt x="94" y="523"/>
                </a:cubicBezTo>
                <a:cubicBezTo>
                  <a:pt x="83" y="548"/>
                  <a:pt x="71" y="574"/>
                  <a:pt x="60" y="600"/>
                </a:cubicBezTo>
                <a:cubicBezTo>
                  <a:pt x="45" y="632"/>
                  <a:pt x="31" y="664"/>
                  <a:pt x="16" y="696"/>
                </a:cubicBezTo>
                <a:cubicBezTo>
                  <a:pt x="7" y="716"/>
                  <a:pt x="0" y="748"/>
                  <a:pt x="0" y="766"/>
                </a:cubicBezTo>
                <a:cubicBezTo>
                  <a:pt x="0" y="785"/>
                  <a:pt x="18" y="800"/>
                  <a:pt x="40" y="800"/>
                </a:cubicBezTo>
                <a:cubicBezTo>
                  <a:pt x="106" y="800"/>
                  <a:pt x="106" y="800"/>
                  <a:pt x="106" y="800"/>
                </a:cubicBezTo>
                <a:cubicBezTo>
                  <a:pt x="128" y="800"/>
                  <a:pt x="150" y="782"/>
                  <a:pt x="156" y="761"/>
                </a:cubicBezTo>
                <a:cubicBezTo>
                  <a:pt x="192" y="617"/>
                  <a:pt x="227" y="474"/>
                  <a:pt x="246" y="330"/>
                </a:cubicBezTo>
                <a:cubicBezTo>
                  <a:pt x="259" y="228"/>
                  <a:pt x="265" y="125"/>
                  <a:pt x="258" y="22"/>
                </a:cubicBezTo>
                <a:cubicBezTo>
                  <a:pt x="257" y="0"/>
                  <a:pt x="252" y="0"/>
                  <a:pt x="248" y="2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1" name="Freeform 920"/>
          <p:cNvSpPr>
            <a:spLocks/>
          </p:cNvSpPr>
          <p:nvPr/>
        </p:nvSpPr>
        <p:spPr bwMode="auto">
          <a:xfrm>
            <a:off x="4293193" y="6004500"/>
            <a:ext cx="168275" cy="1012825"/>
          </a:xfrm>
          <a:custGeom>
            <a:avLst/>
            <a:gdLst>
              <a:gd name="T0" fmla="*/ 170 w 177"/>
              <a:gd name="T1" fmla="*/ 705 h 1064"/>
              <a:gd name="T2" fmla="*/ 157 w 177"/>
              <a:gd name="T3" fmla="*/ 546 h 1064"/>
              <a:gd name="T4" fmla="*/ 142 w 177"/>
              <a:gd name="T5" fmla="*/ 415 h 1064"/>
              <a:gd name="T6" fmla="*/ 133 w 177"/>
              <a:gd name="T7" fmla="*/ 344 h 1064"/>
              <a:gd name="T8" fmla="*/ 119 w 177"/>
              <a:gd name="T9" fmla="*/ 242 h 1064"/>
              <a:gd name="T10" fmla="*/ 106 w 177"/>
              <a:gd name="T11" fmla="*/ 158 h 1064"/>
              <a:gd name="T12" fmla="*/ 85 w 177"/>
              <a:gd name="T13" fmla="*/ 22 h 1064"/>
              <a:gd name="T14" fmla="*/ 78 w 177"/>
              <a:gd name="T15" fmla="*/ 23 h 1064"/>
              <a:gd name="T16" fmla="*/ 75 w 177"/>
              <a:gd name="T17" fmla="*/ 289 h 1064"/>
              <a:gd name="T18" fmla="*/ 68 w 177"/>
              <a:gd name="T19" fmla="*/ 493 h 1064"/>
              <a:gd name="T20" fmla="*/ 53 w 177"/>
              <a:gd name="T21" fmla="*/ 698 h 1064"/>
              <a:gd name="T22" fmla="*/ 37 w 177"/>
              <a:gd name="T23" fmla="*/ 827 h 1064"/>
              <a:gd name="T24" fmla="*/ 1 w 177"/>
              <a:gd name="T25" fmla="*/ 1054 h 1064"/>
              <a:gd name="T26" fmla="*/ 0 w 177"/>
              <a:gd name="T27" fmla="*/ 1059 h 1064"/>
              <a:gd name="T28" fmla="*/ 40 w 177"/>
              <a:gd name="T29" fmla="*/ 1064 h 1064"/>
              <a:gd name="T30" fmla="*/ 136 w 177"/>
              <a:gd name="T31" fmla="*/ 1064 h 1064"/>
              <a:gd name="T32" fmla="*/ 176 w 177"/>
              <a:gd name="T33" fmla="*/ 1030 h 1064"/>
              <a:gd name="T34" fmla="*/ 176 w 177"/>
              <a:gd name="T35" fmla="*/ 997 h 1064"/>
              <a:gd name="T36" fmla="*/ 170 w 177"/>
              <a:gd name="T37" fmla="*/ 705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7" h="1064">
                <a:moveTo>
                  <a:pt x="170" y="705"/>
                </a:moveTo>
                <a:cubicBezTo>
                  <a:pt x="166" y="652"/>
                  <a:pt x="162" y="599"/>
                  <a:pt x="157" y="546"/>
                </a:cubicBezTo>
                <a:cubicBezTo>
                  <a:pt x="152" y="502"/>
                  <a:pt x="147" y="458"/>
                  <a:pt x="142" y="415"/>
                </a:cubicBezTo>
                <a:cubicBezTo>
                  <a:pt x="139" y="391"/>
                  <a:pt x="136" y="368"/>
                  <a:pt x="133" y="344"/>
                </a:cubicBezTo>
                <a:cubicBezTo>
                  <a:pt x="128" y="310"/>
                  <a:pt x="124" y="276"/>
                  <a:pt x="119" y="242"/>
                </a:cubicBezTo>
                <a:cubicBezTo>
                  <a:pt x="106" y="158"/>
                  <a:pt x="106" y="158"/>
                  <a:pt x="106" y="158"/>
                </a:cubicBezTo>
                <a:cubicBezTo>
                  <a:pt x="85" y="22"/>
                  <a:pt x="85" y="22"/>
                  <a:pt x="85" y="22"/>
                </a:cubicBezTo>
                <a:cubicBezTo>
                  <a:pt x="81" y="0"/>
                  <a:pt x="78" y="1"/>
                  <a:pt x="78" y="23"/>
                </a:cubicBezTo>
                <a:cubicBezTo>
                  <a:pt x="78" y="112"/>
                  <a:pt x="77" y="201"/>
                  <a:pt x="75" y="289"/>
                </a:cubicBezTo>
                <a:cubicBezTo>
                  <a:pt x="74" y="357"/>
                  <a:pt x="72" y="425"/>
                  <a:pt x="68" y="493"/>
                </a:cubicBezTo>
                <a:cubicBezTo>
                  <a:pt x="64" y="562"/>
                  <a:pt x="59" y="630"/>
                  <a:pt x="53" y="698"/>
                </a:cubicBezTo>
                <a:cubicBezTo>
                  <a:pt x="49" y="741"/>
                  <a:pt x="43" y="784"/>
                  <a:pt x="37" y="827"/>
                </a:cubicBezTo>
                <a:cubicBezTo>
                  <a:pt x="27" y="902"/>
                  <a:pt x="13" y="977"/>
                  <a:pt x="1" y="1054"/>
                </a:cubicBezTo>
                <a:cubicBezTo>
                  <a:pt x="1" y="1054"/>
                  <a:pt x="1" y="1056"/>
                  <a:pt x="0" y="1059"/>
                </a:cubicBezTo>
                <a:cubicBezTo>
                  <a:pt x="0" y="1061"/>
                  <a:pt x="17" y="1064"/>
                  <a:pt x="40" y="1064"/>
                </a:cubicBezTo>
                <a:cubicBezTo>
                  <a:pt x="136" y="1064"/>
                  <a:pt x="136" y="1064"/>
                  <a:pt x="136" y="1064"/>
                </a:cubicBezTo>
                <a:cubicBezTo>
                  <a:pt x="158" y="1064"/>
                  <a:pt x="176" y="1049"/>
                  <a:pt x="176" y="1030"/>
                </a:cubicBezTo>
                <a:cubicBezTo>
                  <a:pt x="176" y="997"/>
                  <a:pt x="176" y="997"/>
                  <a:pt x="176" y="997"/>
                </a:cubicBezTo>
                <a:cubicBezTo>
                  <a:pt x="176" y="900"/>
                  <a:pt x="177" y="802"/>
                  <a:pt x="170" y="705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2" name="Freeform 921"/>
          <p:cNvSpPr>
            <a:spLocks/>
          </p:cNvSpPr>
          <p:nvPr/>
        </p:nvSpPr>
        <p:spPr bwMode="auto">
          <a:xfrm>
            <a:off x="348256" y="6009262"/>
            <a:ext cx="249238" cy="1008063"/>
          </a:xfrm>
          <a:custGeom>
            <a:avLst/>
            <a:gdLst>
              <a:gd name="T0" fmla="*/ 103 w 263"/>
              <a:gd name="T1" fmla="*/ 23 h 1060"/>
              <a:gd name="T2" fmla="*/ 96 w 263"/>
              <a:gd name="T3" fmla="*/ 22 h 1060"/>
              <a:gd name="T4" fmla="*/ 83 w 263"/>
              <a:gd name="T5" fmla="*/ 80 h 1060"/>
              <a:gd name="T6" fmla="*/ 55 w 263"/>
              <a:gd name="T7" fmla="*/ 197 h 1060"/>
              <a:gd name="T8" fmla="*/ 5 w 263"/>
              <a:gd name="T9" fmla="*/ 475 h 1060"/>
              <a:gd name="T10" fmla="*/ 3 w 263"/>
              <a:gd name="T11" fmla="*/ 506 h 1060"/>
              <a:gd name="T12" fmla="*/ 3 w 263"/>
              <a:gd name="T13" fmla="*/ 618 h 1060"/>
              <a:gd name="T14" fmla="*/ 60 w 263"/>
              <a:gd name="T15" fmla="*/ 1020 h 1060"/>
              <a:gd name="T16" fmla="*/ 107 w 263"/>
              <a:gd name="T17" fmla="*/ 1060 h 1060"/>
              <a:gd name="T18" fmla="*/ 230 w 263"/>
              <a:gd name="T19" fmla="*/ 1060 h 1060"/>
              <a:gd name="T20" fmla="*/ 256 w 263"/>
              <a:gd name="T21" fmla="*/ 1022 h 1060"/>
              <a:gd name="T22" fmla="*/ 120 w 263"/>
              <a:gd name="T23" fmla="*/ 617 h 1060"/>
              <a:gd name="T24" fmla="*/ 98 w 263"/>
              <a:gd name="T25" fmla="*/ 153 h 1060"/>
              <a:gd name="T26" fmla="*/ 103 w 263"/>
              <a:gd name="T27" fmla="*/ 23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3" h="1060">
                <a:moveTo>
                  <a:pt x="103" y="23"/>
                </a:moveTo>
                <a:cubicBezTo>
                  <a:pt x="104" y="1"/>
                  <a:pt x="100" y="0"/>
                  <a:pt x="96" y="22"/>
                </a:cubicBezTo>
                <a:cubicBezTo>
                  <a:pt x="92" y="41"/>
                  <a:pt x="87" y="61"/>
                  <a:pt x="83" y="80"/>
                </a:cubicBezTo>
                <a:cubicBezTo>
                  <a:pt x="55" y="197"/>
                  <a:pt x="55" y="197"/>
                  <a:pt x="55" y="197"/>
                </a:cubicBezTo>
                <a:cubicBezTo>
                  <a:pt x="34" y="288"/>
                  <a:pt x="14" y="380"/>
                  <a:pt x="5" y="475"/>
                </a:cubicBezTo>
                <a:cubicBezTo>
                  <a:pt x="4" y="485"/>
                  <a:pt x="4" y="496"/>
                  <a:pt x="3" y="506"/>
                </a:cubicBezTo>
                <a:cubicBezTo>
                  <a:pt x="1" y="543"/>
                  <a:pt x="0" y="580"/>
                  <a:pt x="3" y="618"/>
                </a:cubicBezTo>
                <a:cubicBezTo>
                  <a:pt x="22" y="759"/>
                  <a:pt x="38" y="887"/>
                  <a:pt x="60" y="1020"/>
                </a:cubicBezTo>
                <a:cubicBezTo>
                  <a:pt x="63" y="1042"/>
                  <a:pt x="84" y="1060"/>
                  <a:pt x="107" y="1060"/>
                </a:cubicBezTo>
                <a:cubicBezTo>
                  <a:pt x="230" y="1060"/>
                  <a:pt x="230" y="1060"/>
                  <a:pt x="230" y="1060"/>
                </a:cubicBezTo>
                <a:cubicBezTo>
                  <a:pt x="252" y="1060"/>
                  <a:pt x="263" y="1043"/>
                  <a:pt x="256" y="1022"/>
                </a:cubicBezTo>
                <a:cubicBezTo>
                  <a:pt x="208" y="889"/>
                  <a:pt x="164" y="748"/>
                  <a:pt x="120" y="617"/>
                </a:cubicBezTo>
                <a:cubicBezTo>
                  <a:pt x="81" y="465"/>
                  <a:pt x="90" y="307"/>
                  <a:pt x="98" y="153"/>
                </a:cubicBezTo>
                <a:cubicBezTo>
                  <a:pt x="100" y="109"/>
                  <a:pt x="102" y="66"/>
                  <a:pt x="103" y="2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3" name="Freeform 837"/>
          <p:cNvSpPr>
            <a:spLocks/>
          </p:cNvSpPr>
          <p:nvPr/>
        </p:nvSpPr>
        <p:spPr bwMode="auto">
          <a:xfrm>
            <a:off x="-3186513" y="6118800"/>
            <a:ext cx="196850" cy="898525"/>
          </a:xfrm>
          <a:custGeom>
            <a:avLst/>
            <a:gdLst>
              <a:gd name="T0" fmla="*/ 184 w 206"/>
              <a:gd name="T1" fmla="*/ 507 h 945"/>
              <a:gd name="T2" fmla="*/ 13 w 206"/>
              <a:gd name="T3" fmla="*/ 19 h 945"/>
              <a:gd name="T4" fmla="*/ 7 w 206"/>
              <a:gd name="T5" fmla="*/ 22 h 945"/>
              <a:gd name="T6" fmla="*/ 101 w 206"/>
              <a:gd name="T7" fmla="*/ 662 h 945"/>
              <a:gd name="T8" fmla="*/ 94 w 206"/>
              <a:gd name="T9" fmla="*/ 905 h 945"/>
              <a:gd name="T10" fmla="*/ 131 w 206"/>
              <a:gd name="T11" fmla="*/ 945 h 945"/>
              <a:gd name="T12" fmla="*/ 167 w 206"/>
              <a:gd name="T13" fmla="*/ 945 h 945"/>
              <a:gd name="T14" fmla="*/ 206 w 206"/>
              <a:gd name="T15" fmla="*/ 905 h 945"/>
              <a:gd name="T16" fmla="*/ 200 w 206"/>
              <a:gd name="T17" fmla="*/ 658 h 945"/>
              <a:gd name="T18" fmla="*/ 196 w 206"/>
              <a:gd name="T19" fmla="*/ 586 h 945"/>
              <a:gd name="T20" fmla="*/ 184 w 206"/>
              <a:gd name="T21" fmla="*/ 507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6" h="945">
                <a:moveTo>
                  <a:pt x="184" y="507"/>
                </a:moveTo>
                <a:cubicBezTo>
                  <a:pt x="145" y="337"/>
                  <a:pt x="96" y="166"/>
                  <a:pt x="13" y="19"/>
                </a:cubicBezTo>
                <a:cubicBezTo>
                  <a:pt x="2" y="0"/>
                  <a:pt x="0" y="1"/>
                  <a:pt x="7" y="22"/>
                </a:cubicBezTo>
                <a:cubicBezTo>
                  <a:pt x="78" y="218"/>
                  <a:pt x="91" y="446"/>
                  <a:pt x="101" y="662"/>
                </a:cubicBezTo>
                <a:cubicBezTo>
                  <a:pt x="105" y="742"/>
                  <a:pt x="101" y="823"/>
                  <a:pt x="94" y="905"/>
                </a:cubicBezTo>
                <a:cubicBezTo>
                  <a:pt x="92" y="927"/>
                  <a:pt x="109" y="945"/>
                  <a:pt x="131" y="945"/>
                </a:cubicBezTo>
                <a:cubicBezTo>
                  <a:pt x="167" y="945"/>
                  <a:pt x="167" y="945"/>
                  <a:pt x="167" y="945"/>
                </a:cubicBezTo>
                <a:cubicBezTo>
                  <a:pt x="189" y="945"/>
                  <a:pt x="206" y="927"/>
                  <a:pt x="206" y="905"/>
                </a:cubicBezTo>
                <a:cubicBezTo>
                  <a:pt x="204" y="822"/>
                  <a:pt x="203" y="740"/>
                  <a:pt x="200" y="658"/>
                </a:cubicBezTo>
                <a:cubicBezTo>
                  <a:pt x="199" y="634"/>
                  <a:pt x="198" y="610"/>
                  <a:pt x="196" y="586"/>
                </a:cubicBezTo>
                <a:cubicBezTo>
                  <a:pt x="195" y="564"/>
                  <a:pt x="189" y="528"/>
                  <a:pt x="184" y="507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4" name="Freeform 838"/>
          <p:cNvSpPr>
            <a:spLocks/>
          </p:cNvSpPr>
          <p:nvPr/>
        </p:nvSpPr>
        <p:spPr bwMode="auto">
          <a:xfrm>
            <a:off x="-2803925" y="6199762"/>
            <a:ext cx="95250" cy="817563"/>
          </a:xfrm>
          <a:custGeom>
            <a:avLst/>
            <a:gdLst>
              <a:gd name="T0" fmla="*/ 45 w 100"/>
              <a:gd name="T1" fmla="*/ 22 h 860"/>
              <a:gd name="T2" fmla="*/ 37 w 100"/>
              <a:gd name="T3" fmla="*/ 23 h 860"/>
              <a:gd name="T4" fmla="*/ 10 w 100"/>
              <a:gd name="T5" fmla="*/ 159 h 860"/>
              <a:gd name="T6" fmla="*/ 0 w 100"/>
              <a:gd name="T7" fmla="*/ 237 h 860"/>
              <a:gd name="T8" fmla="*/ 60 w 100"/>
              <a:gd name="T9" fmla="*/ 820 h 860"/>
              <a:gd name="T10" fmla="*/ 86 w 100"/>
              <a:gd name="T11" fmla="*/ 860 h 860"/>
              <a:gd name="T12" fmla="*/ 96 w 100"/>
              <a:gd name="T13" fmla="*/ 821 h 860"/>
              <a:gd name="T14" fmla="*/ 55 w 100"/>
              <a:gd name="T15" fmla="*/ 636 h 860"/>
              <a:gd name="T16" fmla="*/ 33 w 100"/>
              <a:gd name="T17" fmla="*/ 300 h 860"/>
              <a:gd name="T18" fmla="*/ 45 w 100"/>
              <a:gd name="T19" fmla="*/ 22 h 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" h="860">
                <a:moveTo>
                  <a:pt x="45" y="22"/>
                </a:moveTo>
                <a:cubicBezTo>
                  <a:pt x="42" y="0"/>
                  <a:pt x="38" y="1"/>
                  <a:pt x="37" y="23"/>
                </a:cubicBezTo>
                <a:cubicBezTo>
                  <a:pt x="34" y="65"/>
                  <a:pt x="23" y="111"/>
                  <a:pt x="10" y="159"/>
                </a:cubicBezTo>
                <a:cubicBezTo>
                  <a:pt x="4" y="180"/>
                  <a:pt x="0" y="215"/>
                  <a:pt x="0" y="237"/>
                </a:cubicBezTo>
                <a:cubicBezTo>
                  <a:pt x="7" y="435"/>
                  <a:pt x="25" y="628"/>
                  <a:pt x="60" y="820"/>
                </a:cubicBezTo>
                <a:cubicBezTo>
                  <a:pt x="64" y="842"/>
                  <a:pt x="76" y="860"/>
                  <a:pt x="86" y="860"/>
                </a:cubicBezTo>
                <a:cubicBezTo>
                  <a:pt x="96" y="860"/>
                  <a:pt x="100" y="842"/>
                  <a:pt x="96" y="821"/>
                </a:cubicBezTo>
                <a:cubicBezTo>
                  <a:pt x="55" y="636"/>
                  <a:pt x="55" y="636"/>
                  <a:pt x="55" y="636"/>
                </a:cubicBezTo>
                <a:cubicBezTo>
                  <a:pt x="30" y="526"/>
                  <a:pt x="29" y="412"/>
                  <a:pt x="33" y="300"/>
                </a:cubicBezTo>
                <a:cubicBezTo>
                  <a:pt x="37" y="201"/>
                  <a:pt x="56" y="105"/>
                  <a:pt x="45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5" name="Freeform 839"/>
          <p:cNvSpPr>
            <a:spLocks/>
          </p:cNvSpPr>
          <p:nvPr/>
        </p:nvSpPr>
        <p:spPr bwMode="auto">
          <a:xfrm>
            <a:off x="-3494488" y="6110862"/>
            <a:ext cx="195263" cy="906463"/>
          </a:xfrm>
          <a:custGeom>
            <a:avLst/>
            <a:gdLst>
              <a:gd name="T0" fmla="*/ 7 w 205"/>
              <a:gd name="T1" fmla="*/ 21 h 952"/>
              <a:gd name="T2" fmla="*/ 1 w 205"/>
              <a:gd name="T3" fmla="*/ 22 h 952"/>
              <a:gd name="T4" fmla="*/ 62 w 205"/>
              <a:gd name="T5" fmla="*/ 676 h 952"/>
              <a:gd name="T6" fmla="*/ 63 w 205"/>
              <a:gd name="T7" fmla="*/ 912 h 952"/>
              <a:gd name="T8" fmla="*/ 103 w 205"/>
              <a:gd name="T9" fmla="*/ 952 h 952"/>
              <a:gd name="T10" fmla="*/ 156 w 205"/>
              <a:gd name="T11" fmla="*/ 952 h 952"/>
              <a:gd name="T12" fmla="*/ 200 w 205"/>
              <a:gd name="T13" fmla="*/ 912 h 952"/>
              <a:gd name="T14" fmla="*/ 204 w 205"/>
              <a:gd name="T15" fmla="*/ 866 h 952"/>
              <a:gd name="T16" fmla="*/ 200 w 205"/>
              <a:gd name="T17" fmla="*/ 786 h 952"/>
              <a:gd name="T18" fmla="*/ 180 w 205"/>
              <a:gd name="T19" fmla="*/ 676 h 952"/>
              <a:gd name="T20" fmla="*/ 7 w 205"/>
              <a:gd name="T21" fmla="*/ 21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5" h="952">
                <a:moveTo>
                  <a:pt x="7" y="21"/>
                </a:moveTo>
                <a:cubicBezTo>
                  <a:pt x="2" y="0"/>
                  <a:pt x="0" y="0"/>
                  <a:pt x="1" y="22"/>
                </a:cubicBezTo>
                <a:cubicBezTo>
                  <a:pt x="13" y="247"/>
                  <a:pt x="56" y="463"/>
                  <a:pt x="62" y="676"/>
                </a:cubicBezTo>
                <a:cubicBezTo>
                  <a:pt x="65" y="753"/>
                  <a:pt x="63" y="832"/>
                  <a:pt x="63" y="912"/>
                </a:cubicBezTo>
                <a:cubicBezTo>
                  <a:pt x="63" y="934"/>
                  <a:pt x="81" y="952"/>
                  <a:pt x="103" y="952"/>
                </a:cubicBezTo>
                <a:cubicBezTo>
                  <a:pt x="156" y="952"/>
                  <a:pt x="156" y="952"/>
                  <a:pt x="156" y="952"/>
                </a:cubicBezTo>
                <a:cubicBezTo>
                  <a:pt x="178" y="952"/>
                  <a:pt x="198" y="934"/>
                  <a:pt x="200" y="912"/>
                </a:cubicBezTo>
                <a:cubicBezTo>
                  <a:pt x="201" y="897"/>
                  <a:pt x="203" y="881"/>
                  <a:pt x="204" y="866"/>
                </a:cubicBezTo>
                <a:cubicBezTo>
                  <a:pt x="205" y="844"/>
                  <a:pt x="203" y="808"/>
                  <a:pt x="200" y="786"/>
                </a:cubicBezTo>
                <a:cubicBezTo>
                  <a:pt x="194" y="750"/>
                  <a:pt x="187" y="713"/>
                  <a:pt x="180" y="676"/>
                </a:cubicBezTo>
                <a:cubicBezTo>
                  <a:pt x="136" y="457"/>
                  <a:pt x="57" y="246"/>
                  <a:pt x="7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6" name="Freeform 840"/>
          <p:cNvSpPr>
            <a:spLocks/>
          </p:cNvSpPr>
          <p:nvPr/>
        </p:nvSpPr>
        <p:spPr bwMode="auto">
          <a:xfrm>
            <a:off x="-2594375" y="6061650"/>
            <a:ext cx="168275" cy="849313"/>
          </a:xfrm>
          <a:custGeom>
            <a:avLst/>
            <a:gdLst>
              <a:gd name="T0" fmla="*/ 16 w 177"/>
              <a:gd name="T1" fmla="*/ 676 h 893"/>
              <a:gd name="T2" fmla="*/ 24 w 177"/>
              <a:gd name="T3" fmla="*/ 755 h 893"/>
              <a:gd name="T4" fmla="*/ 51 w 177"/>
              <a:gd name="T5" fmla="*/ 871 h 893"/>
              <a:gd name="T6" fmla="*/ 75 w 177"/>
              <a:gd name="T7" fmla="*/ 872 h 893"/>
              <a:gd name="T8" fmla="*/ 96 w 177"/>
              <a:gd name="T9" fmla="*/ 803 h 893"/>
              <a:gd name="T10" fmla="*/ 117 w 177"/>
              <a:gd name="T11" fmla="*/ 712 h 893"/>
              <a:gd name="T12" fmla="*/ 115 w 177"/>
              <a:gd name="T13" fmla="*/ 634 h 893"/>
              <a:gd name="T14" fmla="*/ 60 w 177"/>
              <a:gd name="T15" fmla="*/ 374 h 893"/>
              <a:gd name="T16" fmla="*/ 163 w 177"/>
              <a:gd name="T17" fmla="*/ 18 h 893"/>
              <a:gd name="T18" fmla="*/ 160 w 177"/>
              <a:gd name="T19" fmla="*/ 15 h 893"/>
              <a:gd name="T20" fmla="*/ 2 w 177"/>
              <a:gd name="T21" fmla="*/ 371 h 893"/>
              <a:gd name="T22" fmla="*/ 1 w 177"/>
              <a:gd name="T23" fmla="*/ 408 h 893"/>
              <a:gd name="T24" fmla="*/ 13 w 177"/>
              <a:gd name="T25" fmla="*/ 416 h 893"/>
              <a:gd name="T26" fmla="*/ 19 w 177"/>
              <a:gd name="T27" fmla="*/ 427 h 893"/>
              <a:gd name="T28" fmla="*/ 7 w 177"/>
              <a:gd name="T29" fmla="*/ 558 h 893"/>
              <a:gd name="T30" fmla="*/ 16 w 177"/>
              <a:gd name="T31" fmla="*/ 676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7" h="893">
                <a:moveTo>
                  <a:pt x="16" y="676"/>
                </a:moveTo>
                <a:cubicBezTo>
                  <a:pt x="17" y="698"/>
                  <a:pt x="20" y="734"/>
                  <a:pt x="24" y="755"/>
                </a:cubicBezTo>
                <a:cubicBezTo>
                  <a:pt x="31" y="794"/>
                  <a:pt x="41" y="833"/>
                  <a:pt x="51" y="871"/>
                </a:cubicBezTo>
                <a:cubicBezTo>
                  <a:pt x="57" y="893"/>
                  <a:pt x="68" y="893"/>
                  <a:pt x="75" y="872"/>
                </a:cubicBezTo>
                <a:cubicBezTo>
                  <a:pt x="82" y="849"/>
                  <a:pt x="89" y="826"/>
                  <a:pt x="96" y="803"/>
                </a:cubicBezTo>
                <a:cubicBezTo>
                  <a:pt x="104" y="773"/>
                  <a:pt x="111" y="743"/>
                  <a:pt x="117" y="712"/>
                </a:cubicBezTo>
                <a:cubicBezTo>
                  <a:pt x="121" y="691"/>
                  <a:pt x="120" y="656"/>
                  <a:pt x="115" y="634"/>
                </a:cubicBezTo>
                <a:cubicBezTo>
                  <a:pt x="94" y="549"/>
                  <a:pt x="69" y="464"/>
                  <a:pt x="60" y="374"/>
                </a:cubicBezTo>
                <a:cubicBezTo>
                  <a:pt x="49" y="263"/>
                  <a:pt x="61" y="134"/>
                  <a:pt x="163" y="18"/>
                </a:cubicBezTo>
                <a:cubicBezTo>
                  <a:pt x="177" y="1"/>
                  <a:pt x="176" y="0"/>
                  <a:pt x="160" y="15"/>
                </a:cubicBezTo>
                <a:cubicBezTo>
                  <a:pt x="42" y="125"/>
                  <a:pt x="8" y="257"/>
                  <a:pt x="2" y="371"/>
                </a:cubicBezTo>
                <a:cubicBezTo>
                  <a:pt x="1" y="384"/>
                  <a:pt x="1" y="396"/>
                  <a:pt x="1" y="408"/>
                </a:cubicBezTo>
                <a:cubicBezTo>
                  <a:pt x="0" y="429"/>
                  <a:pt x="6" y="432"/>
                  <a:pt x="13" y="416"/>
                </a:cubicBezTo>
                <a:cubicBezTo>
                  <a:pt x="20" y="400"/>
                  <a:pt x="22" y="405"/>
                  <a:pt x="19" y="427"/>
                </a:cubicBezTo>
                <a:cubicBezTo>
                  <a:pt x="11" y="471"/>
                  <a:pt x="7" y="515"/>
                  <a:pt x="7" y="558"/>
                </a:cubicBezTo>
                <a:cubicBezTo>
                  <a:pt x="10" y="598"/>
                  <a:pt x="14" y="637"/>
                  <a:pt x="16" y="67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7" name="Freeform 841"/>
          <p:cNvSpPr>
            <a:spLocks/>
          </p:cNvSpPr>
          <p:nvPr/>
        </p:nvSpPr>
        <p:spPr bwMode="auto">
          <a:xfrm>
            <a:off x="-2227663" y="6056887"/>
            <a:ext cx="115888" cy="960438"/>
          </a:xfrm>
          <a:custGeom>
            <a:avLst/>
            <a:gdLst>
              <a:gd name="T0" fmla="*/ 93 w 122"/>
              <a:gd name="T1" fmla="*/ 857 h 1010"/>
              <a:gd name="T2" fmla="*/ 81 w 122"/>
              <a:gd name="T3" fmla="*/ 341 h 1010"/>
              <a:gd name="T4" fmla="*/ 120 w 122"/>
              <a:gd name="T5" fmla="*/ 22 h 1010"/>
              <a:gd name="T6" fmla="*/ 114 w 122"/>
              <a:gd name="T7" fmla="*/ 22 h 1010"/>
              <a:gd name="T8" fmla="*/ 22 w 122"/>
              <a:gd name="T9" fmla="*/ 353 h 1010"/>
              <a:gd name="T10" fmla="*/ 2 w 122"/>
              <a:gd name="T11" fmla="*/ 521 h 1010"/>
              <a:gd name="T12" fmla="*/ 2 w 122"/>
              <a:gd name="T13" fmla="*/ 601 h 1010"/>
              <a:gd name="T14" fmla="*/ 33 w 122"/>
              <a:gd name="T15" fmla="*/ 970 h 1010"/>
              <a:gd name="T16" fmla="*/ 56 w 122"/>
              <a:gd name="T17" fmla="*/ 1010 h 1010"/>
              <a:gd name="T18" fmla="*/ 88 w 122"/>
              <a:gd name="T19" fmla="*/ 972 h 1010"/>
              <a:gd name="T20" fmla="*/ 88 w 122"/>
              <a:gd name="T21" fmla="*/ 972 h 1010"/>
              <a:gd name="T22" fmla="*/ 100 w 122"/>
              <a:gd name="T23" fmla="*/ 915 h 1010"/>
              <a:gd name="T24" fmla="*/ 93 w 122"/>
              <a:gd name="T25" fmla="*/ 857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" h="1010">
                <a:moveTo>
                  <a:pt x="93" y="857"/>
                </a:moveTo>
                <a:cubicBezTo>
                  <a:pt x="65" y="687"/>
                  <a:pt x="55" y="514"/>
                  <a:pt x="81" y="341"/>
                </a:cubicBezTo>
                <a:cubicBezTo>
                  <a:pt x="89" y="228"/>
                  <a:pt x="112" y="125"/>
                  <a:pt x="120" y="22"/>
                </a:cubicBezTo>
                <a:cubicBezTo>
                  <a:pt x="122" y="0"/>
                  <a:pt x="119" y="0"/>
                  <a:pt x="114" y="22"/>
                </a:cubicBezTo>
                <a:cubicBezTo>
                  <a:pt x="88" y="128"/>
                  <a:pt x="46" y="229"/>
                  <a:pt x="22" y="353"/>
                </a:cubicBezTo>
                <a:cubicBezTo>
                  <a:pt x="12" y="410"/>
                  <a:pt x="6" y="466"/>
                  <a:pt x="2" y="521"/>
                </a:cubicBezTo>
                <a:cubicBezTo>
                  <a:pt x="0" y="543"/>
                  <a:pt x="0" y="579"/>
                  <a:pt x="2" y="601"/>
                </a:cubicBezTo>
                <a:cubicBezTo>
                  <a:pt x="13" y="724"/>
                  <a:pt x="25" y="846"/>
                  <a:pt x="33" y="970"/>
                </a:cubicBezTo>
                <a:cubicBezTo>
                  <a:pt x="35" y="992"/>
                  <a:pt x="45" y="1010"/>
                  <a:pt x="56" y="1010"/>
                </a:cubicBezTo>
                <a:cubicBezTo>
                  <a:pt x="67" y="1010"/>
                  <a:pt x="81" y="993"/>
                  <a:pt x="88" y="972"/>
                </a:cubicBezTo>
                <a:cubicBezTo>
                  <a:pt x="88" y="972"/>
                  <a:pt x="88" y="972"/>
                  <a:pt x="88" y="972"/>
                </a:cubicBezTo>
                <a:cubicBezTo>
                  <a:pt x="95" y="951"/>
                  <a:pt x="101" y="925"/>
                  <a:pt x="100" y="915"/>
                </a:cubicBezTo>
                <a:cubicBezTo>
                  <a:pt x="100" y="905"/>
                  <a:pt x="97" y="879"/>
                  <a:pt x="93" y="857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8" name="Freeform 842"/>
          <p:cNvSpPr>
            <a:spLocks/>
          </p:cNvSpPr>
          <p:nvPr/>
        </p:nvSpPr>
        <p:spPr bwMode="auto">
          <a:xfrm>
            <a:off x="-1940325" y="6269612"/>
            <a:ext cx="93663" cy="747713"/>
          </a:xfrm>
          <a:custGeom>
            <a:avLst/>
            <a:gdLst>
              <a:gd name="T0" fmla="*/ 96 w 97"/>
              <a:gd name="T1" fmla="*/ 546 h 786"/>
              <a:gd name="T2" fmla="*/ 95 w 97"/>
              <a:gd name="T3" fmla="*/ 511 h 786"/>
              <a:gd name="T4" fmla="*/ 87 w 97"/>
              <a:gd name="T5" fmla="*/ 96 h 786"/>
              <a:gd name="T6" fmla="*/ 64 w 97"/>
              <a:gd name="T7" fmla="*/ 23 h 786"/>
              <a:gd name="T8" fmla="*/ 57 w 97"/>
              <a:gd name="T9" fmla="*/ 15 h 786"/>
              <a:gd name="T10" fmla="*/ 50 w 97"/>
              <a:gd name="T11" fmla="*/ 23 h 786"/>
              <a:gd name="T12" fmla="*/ 81 w 97"/>
              <a:gd name="T13" fmla="*/ 234 h 786"/>
              <a:gd name="T14" fmla="*/ 35 w 97"/>
              <a:gd name="T15" fmla="*/ 539 h 786"/>
              <a:gd name="T16" fmla="*/ 4 w 97"/>
              <a:gd name="T17" fmla="*/ 746 h 786"/>
              <a:gd name="T18" fmla="*/ 0 w 97"/>
              <a:gd name="T19" fmla="*/ 786 h 786"/>
              <a:gd name="T20" fmla="*/ 18 w 97"/>
              <a:gd name="T21" fmla="*/ 750 h 786"/>
              <a:gd name="T22" fmla="*/ 82 w 97"/>
              <a:gd name="T23" fmla="*/ 613 h 786"/>
              <a:gd name="T24" fmla="*/ 89 w 97"/>
              <a:gd name="T25" fmla="*/ 596 h 786"/>
              <a:gd name="T26" fmla="*/ 96 w 97"/>
              <a:gd name="T27" fmla="*/ 546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7" h="786">
                <a:moveTo>
                  <a:pt x="96" y="546"/>
                </a:moveTo>
                <a:cubicBezTo>
                  <a:pt x="95" y="511"/>
                  <a:pt x="95" y="511"/>
                  <a:pt x="95" y="511"/>
                </a:cubicBezTo>
                <a:cubicBezTo>
                  <a:pt x="92" y="367"/>
                  <a:pt x="92" y="233"/>
                  <a:pt x="87" y="96"/>
                </a:cubicBezTo>
                <a:cubicBezTo>
                  <a:pt x="87" y="74"/>
                  <a:pt x="78" y="39"/>
                  <a:pt x="64" y="23"/>
                </a:cubicBezTo>
                <a:cubicBezTo>
                  <a:pt x="61" y="20"/>
                  <a:pt x="59" y="18"/>
                  <a:pt x="57" y="15"/>
                </a:cubicBezTo>
                <a:cubicBezTo>
                  <a:pt x="41" y="0"/>
                  <a:pt x="39" y="3"/>
                  <a:pt x="50" y="23"/>
                </a:cubicBezTo>
                <a:cubicBezTo>
                  <a:pt x="76" y="71"/>
                  <a:pt x="82" y="155"/>
                  <a:pt x="81" y="234"/>
                </a:cubicBezTo>
                <a:cubicBezTo>
                  <a:pt x="83" y="325"/>
                  <a:pt x="46" y="426"/>
                  <a:pt x="35" y="539"/>
                </a:cubicBezTo>
                <a:cubicBezTo>
                  <a:pt x="25" y="602"/>
                  <a:pt x="12" y="673"/>
                  <a:pt x="4" y="746"/>
                </a:cubicBezTo>
                <a:cubicBezTo>
                  <a:pt x="1" y="768"/>
                  <a:pt x="0" y="786"/>
                  <a:pt x="0" y="786"/>
                </a:cubicBezTo>
                <a:cubicBezTo>
                  <a:pt x="1" y="786"/>
                  <a:pt x="9" y="770"/>
                  <a:pt x="18" y="750"/>
                </a:cubicBezTo>
                <a:cubicBezTo>
                  <a:pt x="39" y="704"/>
                  <a:pt x="60" y="659"/>
                  <a:pt x="82" y="613"/>
                </a:cubicBezTo>
                <a:cubicBezTo>
                  <a:pt x="84" y="607"/>
                  <a:pt x="87" y="602"/>
                  <a:pt x="89" y="596"/>
                </a:cubicBezTo>
                <a:cubicBezTo>
                  <a:pt x="94" y="587"/>
                  <a:pt x="97" y="565"/>
                  <a:pt x="96" y="54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9" name="Freeform 843"/>
          <p:cNvSpPr>
            <a:spLocks/>
          </p:cNvSpPr>
          <p:nvPr/>
        </p:nvSpPr>
        <p:spPr bwMode="auto">
          <a:xfrm>
            <a:off x="-1491063" y="6172775"/>
            <a:ext cx="122238" cy="463550"/>
          </a:xfrm>
          <a:custGeom>
            <a:avLst/>
            <a:gdLst>
              <a:gd name="T0" fmla="*/ 113 w 128"/>
              <a:gd name="T1" fmla="*/ 40 h 486"/>
              <a:gd name="T2" fmla="*/ 128 w 128"/>
              <a:gd name="T3" fmla="*/ 1 h 486"/>
              <a:gd name="T4" fmla="*/ 108 w 128"/>
              <a:gd name="T5" fmla="*/ 34 h 486"/>
              <a:gd name="T6" fmla="*/ 25 w 128"/>
              <a:gd name="T7" fmla="*/ 243 h 486"/>
              <a:gd name="T8" fmla="*/ 14 w 128"/>
              <a:gd name="T9" fmla="*/ 321 h 486"/>
              <a:gd name="T10" fmla="*/ 2 w 128"/>
              <a:gd name="T11" fmla="*/ 460 h 486"/>
              <a:gd name="T12" fmla="*/ 16 w 128"/>
              <a:gd name="T13" fmla="*/ 469 h 486"/>
              <a:gd name="T14" fmla="*/ 42 w 128"/>
              <a:gd name="T15" fmla="*/ 358 h 486"/>
              <a:gd name="T16" fmla="*/ 113 w 128"/>
              <a:gd name="T17" fmla="*/ 40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" h="486">
                <a:moveTo>
                  <a:pt x="113" y="40"/>
                </a:moveTo>
                <a:cubicBezTo>
                  <a:pt x="121" y="19"/>
                  <a:pt x="128" y="2"/>
                  <a:pt x="128" y="1"/>
                </a:cubicBezTo>
                <a:cubicBezTo>
                  <a:pt x="128" y="0"/>
                  <a:pt x="118" y="14"/>
                  <a:pt x="108" y="34"/>
                </a:cubicBezTo>
                <a:cubicBezTo>
                  <a:pt x="69" y="106"/>
                  <a:pt x="47" y="178"/>
                  <a:pt x="25" y="243"/>
                </a:cubicBezTo>
                <a:cubicBezTo>
                  <a:pt x="18" y="264"/>
                  <a:pt x="12" y="299"/>
                  <a:pt x="14" y="321"/>
                </a:cubicBezTo>
                <a:cubicBezTo>
                  <a:pt x="15" y="341"/>
                  <a:pt x="0" y="440"/>
                  <a:pt x="2" y="460"/>
                </a:cubicBezTo>
                <a:cubicBezTo>
                  <a:pt x="4" y="482"/>
                  <a:pt x="10" y="486"/>
                  <a:pt x="16" y="469"/>
                </a:cubicBezTo>
                <a:cubicBezTo>
                  <a:pt x="19" y="458"/>
                  <a:pt x="38" y="369"/>
                  <a:pt x="42" y="358"/>
                </a:cubicBezTo>
                <a:cubicBezTo>
                  <a:pt x="68" y="262"/>
                  <a:pt x="71" y="154"/>
                  <a:pt x="113" y="40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0" name="Freeform 844"/>
          <p:cNvSpPr>
            <a:spLocks/>
          </p:cNvSpPr>
          <p:nvPr/>
        </p:nvSpPr>
        <p:spPr bwMode="auto">
          <a:xfrm>
            <a:off x="-1648225" y="6779200"/>
            <a:ext cx="7938" cy="42863"/>
          </a:xfrm>
          <a:custGeom>
            <a:avLst/>
            <a:gdLst>
              <a:gd name="T0" fmla="*/ 3 w 8"/>
              <a:gd name="T1" fmla="*/ 6 h 44"/>
              <a:gd name="T2" fmla="*/ 3 w 8"/>
              <a:gd name="T3" fmla="*/ 34 h 44"/>
              <a:gd name="T4" fmla="*/ 7 w 8"/>
              <a:gd name="T5" fmla="*/ 24 h 44"/>
              <a:gd name="T6" fmla="*/ 3 w 8"/>
              <a:gd name="T7" fmla="*/ 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44">
                <a:moveTo>
                  <a:pt x="3" y="6"/>
                </a:moveTo>
                <a:cubicBezTo>
                  <a:pt x="1" y="11"/>
                  <a:pt x="0" y="24"/>
                  <a:pt x="3" y="34"/>
                </a:cubicBezTo>
                <a:cubicBezTo>
                  <a:pt x="5" y="44"/>
                  <a:pt x="7" y="40"/>
                  <a:pt x="7" y="24"/>
                </a:cubicBezTo>
                <a:cubicBezTo>
                  <a:pt x="8" y="9"/>
                  <a:pt x="6" y="0"/>
                  <a:pt x="3" y="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1" name="Freeform 845"/>
          <p:cNvSpPr>
            <a:spLocks/>
          </p:cNvSpPr>
          <p:nvPr/>
        </p:nvSpPr>
        <p:spPr bwMode="auto">
          <a:xfrm>
            <a:off x="-4091388" y="6115625"/>
            <a:ext cx="188913" cy="314325"/>
          </a:xfrm>
          <a:custGeom>
            <a:avLst/>
            <a:gdLst>
              <a:gd name="T0" fmla="*/ 15 w 198"/>
              <a:gd name="T1" fmla="*/ 19 h 330"/>
              <a:gd name="T2" fmla="*/ 168 w 198"/>
              <a:gd name="T3" fmla="*/ 297 h 330"/>
              <a:gd name="T4" fmla="*/ 178 w 198"/>
              <a:gd name="T5" fmla="*/ 318 h 330"/>
              <a:gd name="T6" fmla="*/ 193 w 198"/>
              <a:gd name="T7" fmla="*/ 301 h 330"/>
              <a:gd name="T8" fmla="*/ 194 w 198"/>
              <a:gd name="T9" fmla="*/ 290 h 330"/>
              <a:gd name="T10" fmla="*/ 178 w 198"/>
              <a:gd name="T11" fmla="*/ 218 h 330"/>
              <a:gd name="T12" fmla="*/ 19 w 198"/>
              <a:gd name="T13" fmla="*/ 15 h 330"/>
              <a:gd name="T14" fmla="*/ 15 w 198"/>
              <a:gd name="T15" fmla="*/ 19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8" h="330">
                <a:moveTo>
                  <a:pt x="15" y="19"/>
                </a:moveTo>
                <a:cubicBezTo>
                  <a:pt x="74" y="91"/>
                  <a:pt x="119" y="204"/>
                  <a:pt x="168" y="297"/>
                </a:cubicBezTo>
                <a:cubicBezTo>
                  <a:pt x="172" y="304"/>
                  <a:pt x="175" y="311"/>
                  <a:pt x="178" y="318"/>
                </a:cubicBezTo>
                <a:cubicBezTo>
                  <a:pt x="183" y="330"/>
                  <a:pt x="190" y="322"/>
                  <a:pt x="193" y="30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8" y="268"/>
                  <a:pt x="190" y="236"/>
                  <a:pt x="178" y="218"/>
                </a:cubicBezTo>
                <a:cubicBezTo>
                  <a:pt x="128" y="143"/>
                  <a:pt x="77" y="66"/>
                  <a:pt x="19" y="15"/>
                </a:cubicBezTo>
                <a:cubicBezTo>
                  <a:pt x="2" y="0"/>
                  <a:pt x="0" y="2"/>
                  <a:pt x="15" y="19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2" name="Freeform 846"/>
          <p:cNvSpPr>
            <a:spLocks/>
          </p:cNvSpPr>
          <p:nvPr/>
        </p:nvSpPr>
        <p:spPr bwMode="auto">
          <a:xfrm>
            <a:off x="-3899300" y="6363275"/>
            <a:ext cx="138113" cy="654050"/>
          </a:xfrm>
          <a:custGeom>
            <a:avLst/>
            <a:gdLst>
              <a:gd name="T0" fmla="*/ 128 w 144"/>
              <a:gd name="T1" fmla="*/ 238 h 688"/>
              <a:gd name="T2" fmla="*/ 23 w 144"/>
              <a:gd name="T3" fmla="*/ 27 h 688"/>
              <a:gd name="T4" fmla="*/ 11 w 144"/>
              <a:gd name="T5" fmla="*/ 10 h 688"/>
              <a:gd name="T6" fmla="*/ 3 w 144"/>
              <a:gd name="T7" fmla="*/ 32 h 688"/>
              <a:gd name="T8" fmla="*/ 14 w 144"/>
              <a:gd name="T9" fmla="*/ 141 h 688"/>
              <a:gd name="T10" fmla="*/ 28 w 144"/>
              <a:gd name="T11" fmla="*/ 219 h 688"/>
              <a:gd name="T12" fmla="*/ 47 w 144"/>
              <a:gd name="T13" fmla="*/ 373 h 688"/>
              <a:gd name="T14" fmla="*/ 71 w 144"/>
              <a:gd name="T15" fmla="*/ 613 h 688"/>
              <a:gd name="T16" fmla="*/ 83 w 144"/>
              <a:gd name="T17" fmla="*/ 670 h 688"/>
              <a:gd name="T18" fmla="*/ 112 w 144"/>
              <a:gd name="T19" fmla="*/ 688 h 688"/>
              <a:gd name="T20" fmla="*/ 138 w 144"/>
              <a:gd name="T21" fmla="*/ 648 h 688"/>
              <a:gd name="T22" fmla="*/ 141 w 144"/>
              <a:gd name="T23" fmla="*/ 316 h 688"/>
              <a:gd name="T24" fmla="*/ 128 w 144"/>
              <a:gd name="T25" fmla="*/ 238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4" h="688">
                <a:moveTo>
                  <a:pt x="128" y="238"/>
                </a:moveTo>
                <a:cubicBezTo>
                  <a:pt x="102" y="165"/>
                  <a:pt x="67" y="94"/>
                  <a:pt x="23" y="27"/>
                </a:cubicBezTo>
                <a:cubicBezTo>
                  <a:pt x="19" y="21"/>
                  <a:pt x="15" y="16"/>
                  <a:pt x="11" y="10"/>
                </a:cubicBezTo>
                <a:cubicBezTo>
                  <a:pt x="4" y="0"/>
                  <a:pt x="0" y="10"/>
                  <a:pt x="3" y="32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16" y="163"/>
                  <a:pt x="23" y="198"/>
                  <a:pt x="28" y="219"/>
                </a:cubicBezTo>
                <a:cubicBezTo>
                  <a:pt x="39" y="270"/>
                  <a:pt x="45" y="321"/>
                  <a:pt x="47" y="373"/>
                </a:cubicBezTo>
                <a:cubicBezTo>
                  <a:pt x="50" y="454"/>
                  <a:pt x="60" y="533"/>
                  <a:pt x="71" y="613"/>
                </a:cubicBezTo>
                <a:cubicBezTo>
                  <a:pt x="75" y="634"/>
                  <a:pt x="80" y="660"/>
                  <a:pt x="83" y="670"/>
                </a:cubicBezTo>
                <a:cubicBezTo>
                  <a:pt x="85" y="680"/>
                  <a:pt x="98" y="688"/>
                  <a:pt x="112" y="688"/>
                </a:cubicBezTo>
                <a:cubicBezTo>
                  <a:pt x="126" y="688"/>
                  <a:pt x="137" y="670"/>
                  <a:pt x="138" y="648"/>
                </a:cubicBezTo>
                <a:cubicBezTo>
                  <a:pt x="141" y="537"/>
                  <a:pt x="144" y="426"/>
                  <a:pt x="141" y="316"/>
                </a:cubicBezTo>
                <a:cubicBezTo>
                  <a:pt x="141" y="294"/>
                  <a:pt x="135" y="259"/>
                  <a:pt x="128" y="238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3" name="Freeform 847"/>
          <p:cNvSpPr>
            <a:spLocks/>
          </p:cNvSpPr>
          <p:nvPr/>
        </p:nvSpPr>
        <p:spPr bwMode="auto">
          <a:xfrm>
            <a:off x="-4520013" y="5983862"/>
            <a:ext cx="22225" cy="92075"/>
          </a:xfrm>
          <a:custGeom>
            <a:avLst/>
            <a:gdLst>
              <a:gd name="T0" fmla="*/ 3 w 24"/>
              <a:gd name="T1" fmla="*/ 22 h 97"/>
              <a:gd name="T2" fmla="*/ 11 w 24"/>
              <a:gd name="T3" fmla="*/ 66 h 97"/>
              <a:gd name="T4" fmla="*/ 22 w 24"/>
              <a:gd name="T5" fmla="*/ 88 h 97"/>
              <a:gd name="T6" fmla="*/ 12 w 24"/>
              <a:gd name="T7" fmla="*/ 35 h 97"/>
              <a:gd name="T8" fmla="*/ 8 w 24"/>
              <a:gd name="T9" fmla="*/ 21 h 97"/>
              <a:gd name="T10" fmla="*/ 3 w 24"/>
              <a:gd name="T11" fmla="*/ 2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97">
                <a:moveTo>
                  <a:pt x="3" y="22"/>
                </a:moveTo>
                <a:cubicBezTo>
                  <a:pt x="5" y="37"/>
                  <a:pt x="8" y="51"/>
                  <a:pt x="11" y="66"/>
                </a:cubicBezTo>
                <a:cubicBezTo>
                  <a:pt x="15" y="87"/>
                  <a:pt x="21" y="97"/>
                  <a:pt x="22" y="88"/>
                </a:cubicBezTo>
                <a:cubicBezTo>
                  <a:pt x="24" y="80"/>
                  <a:pt x="19" y="56"/>
                  <a:pt x="12" y="35"/>
                </a:cubicBezTo>
                <a:cubicBezTo>
                  <a:pt x="11" y="30"/>
                  <a:pt x="9" y="25"/>
                  <a:pt x="8" y="21"/>
                </a:cubicBezTo>
                <a:cubicBezTo>
                  <a:pt x="2" y="0"/>
                  <a:pt x="0" y="0"/>
                  <a:pt x="3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4" name="Freeform 848"/>
          <p:cNvSpPr>
            <a:spLocks/>
          </p:cNvSpPr>
          <p:nvPr/>
        </p:nvSpPr>
        <p:spPr bwMode="auto">
          <a:xfrm>
            <a:off x="-4312050" y="6426775"/>
            <a:ext cx="20638" cy="57150"/>
          </a:xfrm>
          <a:custGeom>
            <a:avLst/>
            <a:gdLst>
              <a:gd name="T0" fmla="*/ 8 w 22"/>
              <a:gd name="T1" fmla="*/ 13 h 59"/>
              <a:gd name="T2" fmla="*/ 7 w 22"/>
              <a:gd name="T3" fmla="*/ 28 h 59"/>
              <a:gd name="T4" fmla="*/ 7 w 22"/>
              <a:gd name="T5" fmla="*/ 28 h 59"/>
              <a:gd name="T6" fmla="*/ 21 w 22"/>
              <a:gd name="T7" fmla="*/ 51 h 59"/>
              <a:gd name="T8" fmla="*/ 8 w 22"/>
              <a:gd name="T9" fmla="*/ 13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59">
                <a:moveTo>
                  <a:pt x="8" y="13"/>
                </a:moveTo>
                <a:cubicBezTo>
                  <a:pt x="1" y="0"/>
                  <a:pt x="0" y="7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4" y="49"/>
                  <a:pt x="20" y="59"/>
                  <a:pt x="21" y="51"/>
                </a:cubicBezTo>
                <a:cubicBezTo>
                  <a:pt x="22" y="42"/>
                  <a:pt x="16" y="25"/>
                  <a:pt x="8" y="1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5" name="Freeform 849"/>
          <p:cNvSpPr>
            <a:spLocks/>
          </p:cNvSpPr>
          <p:nvPr/>
        </p:nvSpPr>
        <p:spPr bwMode="auto">
          <a:xfrm>
            <a:off x="-4453338" y="6163250"/>
            <a:ext cx="84138" cy="300038"/>
          </a:xfrm>
          <a:custGeom>
            <a:avLst/>
            <a:gdLst>
              <a:gd name="T0" fmla="*/ 76 w 89"/>
              <a:gd name="T1" fmla="*/ 293 h 314"/>
              <a:gd name="T2" fmla="*/ 86 w 89"/>
              <a:gd name="T3" fmla="*/ 290 h 314"/>
              <a:gd name="T4" fmla="*/ 73 w 89"/>
              <a:gd name="T5" fmla="*/ 164 h 314"/>
              <a:gd name="T6" fmla="*/ 53 w 89"/>
              <a:gd name="T7" fmla="*/ 88 h 314"/>
              <a:gd name="T8" fmla="*/ 18 w 89"/>
              <a:gd name="T9" fmla="*/ 19 h 314"/>
              <a:gd name="T10" fmla="*/ 1 w 89"/>
              <a:gd name="T11" fmla="*/ 24 h 314"/>
              <a:gd name="T12" fmla="*/ 1 w 89"/>
              <a:gd name="T13" fmla="*/ 40 h 314"/>
              <a:gd name="T14" fmla="*/ 16 w 89"/>
              <a:gd name="T15" fmla="*/ 118 h 314"/>
              <a:gd name="T16" fmla="*/ 31 w 89"/>
              <a:gd name="T17" fmla="*/ 171 h 314"/>
              <a:gd name="T18" fmla="*/ 76 w 89"/>
              <a:gd name="T19" fmla="*/ 293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" h="314">
                <a:moveTo>
                  <a:pt x="76" y="293"/>
                </a:moveTo>
                <a:cubicBezTo>
                  <a:pt x="84" y="314"/>
                  <a:pt x="89" y="312"/>
                  <a:pt x="86" y="290"/>
                </a:cubicBezTo>
                <a:cubicBezTo>
                  <a:pt x="80" y="249"/>
                  <a:pt x="76" y="206"/>
                  <a:pt x="73" y="164"/>
                </a:cubicBezTo>
                <a:cubicBezTo>
                  <a:pt x="71" y="142"/>
                  <a:pt x="63" y="108"/>
                  <a:pt x="53" y="88"/>
                </a:cubicBezTo>
                <a:cubicBezTo>
                  <a:pt x="42" y="65"/>
                  <a:pt x="30" y="42"/>
                  <a:pt x="18" y="19"/>
                </a:cubicBezTo>
                <a:cubicBezTo>
                  <a:pt x="7" y="0"/>
                  <a:pt x="0" y="2"/>
                  <a:pt x="1" y="24"/>
                </a:cubicBezTo>
                <a:cubicBezTo>
                  <a:pt x="1" y="29"/>
                  <a:pt x="1" y="35"/>
                  <a:pt x="1" y="40"/>
                </a:cubicBezTo>
                <a:cubicBezTo>
                  <a:pt x="2" y="62"/>
                  <a:pt x="10" y="97"/>
                  <a:pt x="16" y="118"/>
                </a:cubicBezTo>
                <a:cubicBezTo>
                  <a:pt x="21" y="136"/>
                  <a:pt x="26" y="153"/>
                  <a:pt x="31" y="171"/>
                </a:cubicBezTo>
                <a:cubicBezTo>
                  <a:pt x="42" y="212"/>
                  <a:pt x="58" y="253"/>
                  <a:pt x="76" y="29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6" name="Freeform 850"/>
          <p:cNvSpPr>
            <a:spLocks/>
          </p:cNvSpPr>
          <p:nvPr/>
        </p:nvSpPr>
        <p:spPr bwMode="auto">
          <a:xfrm>
            <a:off x="-1249763" y="6129912"/>
            <a:ext cx="93663" cy="544513"/>
          </a:xfrm>
          <a:custGeom>
            <a:avLst/>
            <a:gdLst>
              <a:gd name="T0" fmla="*/ 29 w 98"/>
              <a:gd name="T1" fmla="*/ 535 h 571"/>
              <a:gd name="T2" fmla="*/ 61 w 98"/>
              <a:gd name="T3" fmla="*/ 300 h 571"/>
              <a:gd name="T4" fmla="*/ 69 w 98"/>
              <a:gd name="T5" fmla="*/ 221 h 571"/>
              <a:gd name="T6" fmla="*/ 93 w 98"/>
              <a:gd name="T7" fmla="*/ 22 h 571"/>
              <a:gd name="T8" fmla="*/ 87 w 98"/>
              <a:gd name="T9" fmla="*/ 21 h 571"/>
              <a:gd name="T10" fmla="*/ 6 w 98"/>
              <a:gd name="T11" fmla="*/ 323 h 571"/>
              <a:gd name="T12" fmla="*/ 3 w 98"/>
              <a:gd name="T13" fmla="*/ 402 h 571"/>
              <a:gd name="T14" fmla="*/ 16 w 98"/>
              <a:gd name="T15" fmla="*/ 520 h 571"/>
              <a:gd name="T16" fmla="*/ 23 w 98"/>
              <a:gd name="T17" fmla="*/ 567 h 571"/>
              <a:gd name="T18" fmla="*/ 29 w 98"/>
              <a:gd name="T19" fmla="*/ 535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8" h="571">
                <a:moveTo>
                  <a:pt x="29" y="535"/>
                </a:moveTo>
                <a:cubicBezTo>
                  <a:pt x="36" y="455"/>
                  <a:pt x="49" y="377"/>
                  <a:pt x="61" y="300"/>
                </a:cubicBezTo>
                <a:cubicBezTo>
                  <a:pt x="64" y="279"/>
                  <a:pt x="67" y="243"/>
                  <a:pt x="69" y="221"/>
                </a:cubicBezTo>
                <a:cubicBezTo>
                  <a:pt x="72" y="156"/>
                  <a:pt x="80" y="90"/>
                  <a:pt x="93" y="22"/>
                </a:cubicBezTo>
                <a:cubicBezTo>
                  <a:pt x="98" y="1"/>
                  <a:pt x="95" y="0"/>
                  <a:pt x="87" y="21"/>
                </a:cubicBezTo>
                <a:cubicBezTo>
                  <a:pt x="48" y="123"/>
                  <a:pt x="25" y="224"/>
                  <a:pt x="6" y="323"/>
                </a:cubicBezTo>
                <a:cubicBezTo>
                  <a:pt x="1" y="345"/>
                  <a:pt x="0" y="380"/>
                  <a:pt x="3" y="402"/>
                </a:cubicBezTo>
                <a:cubicBezTo>
                  <a:pt x="7" y="442"/>
                  <a:pt x="12" y="481"/>
                  <a:pt x="16" y="520"/>
                </a:cubicBezTo>
                <a:cubicBezTo>
                  <a:pt x="19" y="542"/>
                  <a:pt x="22" y="563"/>
                  <a:pt x="23" y="567"/>
                </a:cubicBezTo>
                <a:cubicBezTo>
                  <a:pt x="24" y="571"/>
                  <a:pt x="27" y="557"/>
                  <a:pt x="29" y="535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7" name="Freeform 851"/>
          <p:cNvSpPr>
            <a:spLocks/>
          </p:cNvSpPr>
          <p:nvPr/>
        </p:nvSpPr>
        <p:spPr bwMode="auto">
          <a:xfrm>
            <a:off x="-867175" y="6417250"/>
            <a:ext cx="96838" cy="600075"/>
          </a:xfrm>
          <a:custGeom>
            <a:avLst/>
            <a:gdLst>
              <a:gd name="T0" fmla="*/ 94 w 102"/>
              <a:gd name="T1" fmla="*/ 21 h 630"/>
              <a:gd name="T2" fmla="*/ 38 w 102"/>
              <a:gd name="T3" fmla="*/ 324 h 630"/>
              <a:gd name="T4" fmla="*/ 3 w 102"/>
              <a:gd name="T5" fmla="*/ 590 h 630"/>
              <a:gd name="T6" fmla="*/ 30 w 102"/>
              <a:gd name="T7" fmla="*/ 630 h 630"/>
              <a:gd name="T8" fmla="*/ 69 w 102"/>
              <a:gd name="T9" fmla="*/ 590 h 630"/>
              <a:gd name="T10" fmla="*/ 87 w 102"/>
              <a:gd name="T11" fmla="*/ 376 h 630"/>
              <a:gd name="T12" fmla="*/ 101 w 102"/>
              <a:gd name="T13" fmla="*/ 22 h 630"/>
              <a:gd name="T14" fmla="*/ 94 w 102"/>
              <a:gd name="T15" fmla="*/ 21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" h="630">
                <a:moveTo>
                  <a:pt x="94" y="21"/>
                </a:moveTo>
                <a:cubicBezTo>
                  <a:pt x="72" y="121"/>
                  <a:pt x="52" y="222"/>
                  <a:pt x="38" y="324"/>
                </a:cubicBezTo>
                <a:cubicBezTo>
                  <a:pt x="27" y="413"/>
                  <a:pt x="15" y="502"/>
                  <a:pt x="3" y="590"/>
                </a:cubicBezTo>
                <a:cubicBezTo>
                  <a:pt x="0" y="612"/>
                  <a:pt x="12" y="630"/>
                  <a:pt x="30" y="630"/>
                </a:cubicBezTo>
                <a:cubicBezTo>
                  <a:pt x="49" y="630"/>
                  <a:pt x="66" y="612"/>
                  <a:pt x="69" y="590"/>
                </a:cubicBezTo>
                <a:cubicBezTo>
                  <a:pt x="80" y="519"/>
                  <a:pt x="86" y="448"/>
                  <a:pt x="87" y="376"/>
                </a:cubicBezTo>
                <a:cubicBezTo>
                  <a:pt x="90" y="257"/>
                  <a:pt x="96" y="139"/>
                  <a:pt x="101" y="22"/>
                </a:cubicBezTo>
                <a:cubicBezTo>
                  <a:pt x="102" y="0"/>
                  <a:pt x="98" y="0"/>
                  <a:pt x="94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8" name="Freeform 852"/>
          <p:cNvSpPr>
            <a:spLocks/>
          </p:cNvSpPr>
          <p:nvPr/>
        </p:nvSpPr>
        <p:spPr bwMode="auto">
          <a:xfrm>
            <a:off x="-748113" y="5987037"/>
            <a:ext cx="68263" cy="528638"/>
          </a:xfrm>
          <a:custGeom>
            <a:avLst/>
            <a:gdLst>
              <a:gd name="T0" fmla="*/ 68 w 72"/>
              <a:gd name="T1" fmla="*/ 22 h 554"/>
              <a:gd name="T2" fmla="*/ 63 w 72"/>
              <a:gd name="T3" fmla="*/ 21 h 554"/>
              <a:gd name="T4" fmla="*/ 6 w 72"/>
              <a:gd name="T5" fmla="*/ 317 h 554"/>
              <a:gd name="T6" fmla="*/ 4 w 72"/>
              <a:gd name="T7" fmla="*/ 395 h 554"/>
              <a:gd name="T8" fmla="*/ 29 w 72"/>
              <a:gd name="T9" fmla="*/ 532 h 554"/>
              <a:gd name="T10" fmla="*/ 38 w 72"/>
              <a:gd name="T11" fmla="*/ 532 h 554"/>
              <a:gd name="T12" fmla="*/ 47 w 72"/>
              <a:gd name="T13" fmla="*/ 390 h 554"/>
              <a:gd name="T14" fmla="*/ 68 w 72"/>
              <a:gd name="T15" fmla="*/ 22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554">
                <a:moveTo>
                  <a:pt x="68" y="22"/>
                </a:moveTo>
                <a:cubicBezTo>
                  <a:pt x="72" y="1"/>
                  <a:pt x="70" y="0"/>
                  <a:pt x="63" y="21"/>
                </a:cubicBezTo>
                <a:cubicBezTo>
                  <a:pt x="28" y="130"/>
                  <a:pt x="24" y="223"/>
                  <a:pt x="6" y="317"/>
                </a:cubicBezTo>
                <a:cubicBezTo>
                  <a:pt x="1" y="338"/>
                  <a:pt x="0" y="373"/>
                  <a:pt x="4" y="395"/>
                </a:cubicBezTo>
                <a:cubicBezTo>
                  <a:pt x="29" y="532"/>
                  <a:pt x="29" y="532"/>
                  <a:pt x="29" y="532"/>
                </a:cubicBezTo>
                <a:cubicBezTo>
                  <a:pt x="33" y="554"/>
                  <a:pt x="37" y="554"/>
                  <a:pt x="38" y="532"/>
                </a:cubicBezTo>
                <a:cubicBezTo>
                  <a:pt x="41" y="484"/>
                  <a:pt x="44" y="437"/>
                  <a:pt x="47" y="390"/>
                </a:cubicBezTo>
                <a:cubicBezTo>
                  <a:pt x="65" y="269"/>
                  <a:pt x="42" y="158"/>
                  <a:pt x="68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9" name="Freeform 853"/>
          <p:cNvSpPr>
            <a:spLocks/>
          </p:cNvSpPr>
          <p:nvPr/>
        </p:nvSpPr>
        <p:spPr bwMode="auto">
          <a:xfrm>
            <a:off x="-322663" y="6472812"/>
            <a:ext cx="36513" cy="301625"/>
          </a:xfrm>
          <a:custGeom>
            <a:avLst/>
            <a:gdLst>
              <a:gd name="T0" fmla="*/ 27 w 39"/>
              <a:gd name="T1" fmla="*/ 36 h 318"/>
              <a:gd name="T2" fmla="*/ 14 w 39"/>
              <a:gd name="T3" fmla="*/ 97 h 318"/>
              <a:gd name="T4" fmla="*/ 4 w 39"/>
              <a:gd name="T5" fmla="*/ 296 h 318"/>
              <a:gd name="T6" fmla="*/ 14 w 39"/>
              <a:gd name="T7" fmla="*/ 296 h 318"/>
              <a:gd name="T8" fmla="*/ 24 w 39"/>
              <a:gd name="T9" fmla="*/ 207 h 318"/>
              <a:gd name="T10" fmla="*/ 37 w 39"/>
              <a:gd name="T11" fmla="*/ 42 h 318"/>
              <a:gd name="T12" fmla="*/ 39 w 39"/>
              <a:gd name="T13" fmla="*/ 1 h 318"/>
              <a:gd name="T14" fmla="*/ 37 w 39"/>
              <a:gd name="T15" fmla="*/ 6 h 318"/>
              <a:gd name="T16" fmla="*/ 27 w 39"/>
              <a:gd name="T17" fmla="*/ 36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318">
                <a:moveTo>
                  <a:pt x="27" y="36"/>
                </a:moveTo>
                <a:cubicBezTo>
                  <a:pt x="23" y="48"/>
                  <a:pt x="17" y="75"/>
                  <a:pt x="14" y="97"/>
                </a:cubicBezTo>
                <a:cubicBezTo>
                  <a:pt x="6" y="163"/>
                  <a:pt x="0" y="230"/>
                  <a:pt x="4" y="296"/>
                </a:cubicBezTo>
                <a:cubicBezTo>
                  <a:pt x="6" y="318"/>
                  <a:pt x="11" y="318"/>
                  <a:pt x="14" y="296"/>
                </a:cubicBezTo>
                <a:cubicBezTo>
                  <a:pt x="18" y="266"/>
                  <a:pt x="21" y="237"/>
                  <a:pt x="24" y="207"/>
                </a:cubicBezTo>
                <a:cubicBezTo>
                  <a:pt x="29" y="152"/>
                  <a:pt x="33" y="97"/>
                  <a:pt x="37" y="42"/>
                </a:cubicBezTo>
                <a:cubicBezTo>
                  <a:pt x="38" y="20"/>
                  <a:pt x="39" y="2"/>
                  <a:pt x="39" y="1"/>
                </a:cubicBezTo>
                <a:cubicBezTo>
                  <a:pt x="39" y="0"/>
                  <a:pt x="38" y="3"/>
                  <a:pt x="37" y="6"/>
                </a:cubicBezTo>
                <a:cubicBezTo>
                  <a:pt x="35" y="10"/>
                  <a:pt x="31" y="23"/>
                  <a:pt x="27" y="3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0" name="Freeform 854"/>
          <p:cNvSpPr>
            <a:spLocks/>
          </p:cNvSpPr>
          <p:nvPr/>
        </p:nvSpPr>
        <p:spPr bwMode="auto">
          <a:xfrm>
            <a:off x="-246463" y="6191825"/>
            <a:ext cx="93663" cy="282575"/>
          </a:xfrm>
          <a:custGeom>
            <a:avLst/>
            <a:gdLst>
              <a:gd name="T0" fmla="*/ 87 w 99"/>
              <a:gd name="T1" fmla="*/ 21 h 297"/>
              <a:gd name="T2" fmla="*/ 43 w 99"/>
              <a:gd name="T3" fmla="*/ 113 h 297"/>
              <a:gd name="T4" fmla="*/ 3 w 99"/>
              <a:gd name="T5" fmla="*/ 278 h 297"/>
              <a:gd name="T6" fmla="*/ 46 w 99"/>
              <a:gd name="T7" fmla="*/ 181 h 297"/>
              <a:gd name="T8" fmla="*/ 96 w 99"/>
              <a:gd name="T9" fmla="*/ 22 h 297"/>
              <a:gd name="T10" fmla="*/ 87 w 99"/>
              <a:gd name="T11" fmla="*/ 21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9" h="297">
                <a:moveTo>
                  <a:pt x="87" y="21"/>
                </a:moveTo>
                <a:cubicBezTo>
                  <a:pt x="78" y="48"/>
                  <a:pt x="61" y="80"/>
                  <a:pt x="43" y="113"/>
                </a:cubicBezTo>
                <a:cubicBezTo>
                  <a:pt x="33" y="133"/>
                  <a:pt x="0" y="259"/>
                  <a:pt x="3" y="278"/>
                </a:cubicBezTo>
                <a:cubicBezTo>
                  <a:pt x="5" y="297"/>
                  <a:pt x="38" y="202"/>
                  <a:pt x="46" y="181"/>
                </a:cubicBezTo>
                <a:cubicBezTo>
                  <a:pt x="67" y="123"/>
                  <a:pt x="90" y="67"/>
                  <a:pt x="96" y="22"/>
                </a:cubicBezTo>
                <a:cubicBezTo>
                  <a:pt x="99" y="0"/>
                  <a:pt x="94" y="0"/>
                  <a:pt x="87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1" name="Freeform 855"/>
          <p:cNvSpPr>
            <a:spLocks/>
          </p:cNvSpPr>
          <p:nvPr/>
        </p:nvSpPr>
        <p:spPr bwMode="auto">
          <a:xfrm>
            <a:off x="-4161238" y="6260087"/>
            <a:ext cx="207963" cy="606425"/>
          </a:xfrm>
          <a:custGeom>
            <a:avLst/>
            <a:gdLst>
              <a:gd name="T0" fmla="*/ 215 w 217"/>
              <a:gd name="T1" fmla="*/ 452 h 637"/>
              <a:gd name="T2" fmla="*/ 212 w 217"/>
              <a:gd name="T3" fmla="*/ 412 h 637"/>
              <a:gd name="T4" fmla="*/ 212 w 217"/>
              <a:gd name="T5" fmla="*/ 378 h 637"/>
              <a:gd name="T6" fmla="*/ 203 w 217"/>
              <a:gd name="T7" fmla="*/ 345 h 637"/>
              <a:gd name="T8" fmla="*/ 17 w 217"/>
              <a:gd name="T9" fmla="*/ 15 h 637"/>
              <a:gd name="T10" fmla="*/ 12 w 217"/>
              <a:gd name="T11" fmla="*/ 20 h 637"/>
              <a:gd name="T12" fmla="*/ 128 w 217"/>
              <a:gd name="T13" fmla="*/ 409 h 637"/>
              <a:gd name="T14" fmla="*/ 143 w 217"/>
              <a:gd name="T15" fmla="*/ 487 h 637"/>
              <a:gd name="T16" fmla="*/ 185 w 217"/>
              <a:gd name="T17" fmla="*/ 616 h 637"/>
              <a:gd name="T18" fmla="*/ 202 w 217"/>
              <a:gd name="T19" fmla="*/ 614 h 637"/>
              <a:gd name="T20" fmla="*/ 212 w 217"/>
              <a:gd name="T21" fmla="*/ 532 h 637"/>
              <a:gd name="T22" fmla="*/ 215 w 217"/>
              <a:gd name="T23" fmla="*/ 452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7" h="637">
                <a:moveTo>
                  <a:pt x="215" y="452"/>
                </a:moveTo>
                <a:cubicBezTo>
                  <a:pt x="214" y="439"/>
                  <a:pt x="213" y="425"/>
                  <a:pt x="212" y="412"/>
                </a:cubicBezTo>
                <a:cubicBezTo>
                  <a:pt x="211" y="390"/>
                  <a:pt x="210" y="374"/>
                  <a:pt x="212" y="378"/>
                </a:cubicBezTo>
                <a:cubicBezTo>
                  <a:pt x="213" y="381"/>
                  <a:pt x="209" y="367"/>
                  <a:pt x="203" y="345"/>
                </a:cubicBezTo>
                <a:cubicBezTo>
                  <a:pt x="165" y="223"/>
                  <a:pt x="111" y="106"/>
                  <a:pt x="17" y="15"/>
                </a:cubicBezTo>
                <a:cubicBezTo>
                  <a:pt x="2" y="0"/>
                  <a:pt x="0" y="2"/>
                  <a:pt x="12" y="20"/>
                </a:cubicBezTo>
                <a:cubicBezTo>
                  <a:pt x="93" y="132"/>
                  <a:pt x="118" y="267"/>
                  <a:pt x="128" y="409"/>
                </a:cubicBezTo>
                <a:cubicBezTo>
                  <a:pt x="130" y="431"/>
                  <a:pt x="137" y="466"/>
                  <a:pt x="143" y="487"/>
                </a:cubicBezTo>
                <a:cubicBezTo>
                  <a:pt x="157" y="530"/>
                  <a:pt x="171" y="573"/>
                  <a:pt x="185" y="616"/>
                </a:cubicBezTo>
                <a:cubicBezTo>
                  <a:pt x="191" y="637"/>
                  <a:pt x="199" y="636"/>
                  <a:pt x="202" y="614"/>
                </a:cubicBezTo>
                <a:cubicBezTo>
                  <a:pt x="205" y="587"/>
                  <a:pt x="209" y="559"/>
                  <a:pt x="212" y="532"/>
                </a:cubicBezTo>
                <a:cubicBezTo>
                  <a:pt x="215" y="510"/>
                  <a:pt x="217" y="474"/>
                  <a:pt x="215" y="45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2" name="Freeform 856"/>
          <p:cNvSpPr>
            <a:spLocks/>
          </p:cNvSpPr>
          <p:nvPr/>
        </p:nvSpPr>
        <p:spPr bwMode="auto">
          <a:xfrm>
            <a:off x="-3846913" y="6053712"/>
            <a:ext cx="180975" cy="963613"/>
          </a:xfrm>
          <a:custGeom>
            <a:avLst/>
            <a:gdLst>
              <a:gd name="T0" fmla="*/ 184 w 189"/>
              <a:gd name="T1" fmla="*/ 572 h 1012"/>
              <a:gd name="T2" fmla="*/ 12 w 189"/>
              <a:gd name="T3" fmla="*/ 20 h 1012"/>
              <a:gd name="T4" fmla="*/ 6 w 189"/>
              <a:gd name="T5" fmla="*/ 22 h 1012"/>
              <a:gd name="T6" fmla="*/ 85 w 189"/>
              <a:gd name="T7" fmla="*/ 600 h 1012"/>
              <a:gd name="T8" fmla="*/ 83 w 189"/>
              <a:gd name="T9" fmla="*/ 972 h 1012"/>
              <a:gd name="T10" fmla="*/ 98 w 189"/>
              <a:gd name="T11" fmla="*/ 1012 h 1012"/>
              <a:gd name="T12" fmla="*/ 124 w 189"/>
              <a:gd name="T13" fmla="*/ 973 h 1012"/>
              <a:gd name="T14" fmla="*/ 186 w 189"/>
              <a:gd name="T15" fmla="*/ 651 h 1012"/>
              <a:gd name="T16" fmla="*/ 184 w 189"/>
              <a:gd name="T17" fmla="*/ 572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9" h="1012">
                <a:moveTo>
                  <a:pt x="184" y="572"/>
                </a:moveTo>
                <a:cubicBezTo>
                  <a:pt x="146" y="383"/>
                  <a:pt x="93" y="197"/>
                  <a:pt x="12" y="20"/>
                </a:cubicBezTo>
                <a:cubicBezTo>
                  <a:pt x="2" y="0"/>
                  <a:pt x="0" y="1"/>
                  <a:pt x="6" y="22"/>
                </a:cubicBezTo>
                <a:cubicBezTo>
                  <a:pt x="59" y="211"/>
                  <a:pt x="80" y="404"/>
                  <a:pt x="85" y="600"/>
                </a:cubicBezTo>
                <a:cubicBezTo>
                  <a:pt x="89" y="723"/>
                  <a:pt x="87" y="847"/>
                  <a:pt x="83" y="972"/>
                </a:cubicBezTo>
                <a:cubicBezTo>
                  <a:pt x="82" y="994"/>
                  <a:pt x="89" y="1012"/>
                  <a:pt x="98" y="1012"/>
                </a:cubicBezTo>
                <a:cubicBezTo>
                  <a:pt x="108" y="1012"/>
                  <a:pt x="119" y="994"/>
                  <a:pt x="124" y="973"/>
                </a:cubicBezTo>
                <a:cubicBezTo>
                  <a:pt x="148" y="865"/>
                  <a:pt x="169" y="758"/>
                  <a:pt x="186" y="651"/>
                </a:cubicBezTo>
                <a:cubicBezTo>
                  <a:pt x="189" y="629"/>
                  <a:pt x="188" y="594"/>
                  <a:pt x="184" y="57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3" name="Freeform 857"/>
          <p:cNvSpPr>
            <a:spLocks/>
          </p:cNvSpPr>
          <p:nvPr/>
        </p:nvSpPr>
        <p:spPr bwMode="auto">
          <a:xfrm>
            <a:off x="-3319863" y="6368037"/>
            <a:ext cx="103188" cy="649288"/>
          </a:xfrm>
          <a:custGeom>
            <a:avLst/>
            <a:gdLst>
              <a:gd name="T0" fmla="*/ 95 w 108"/>
              <a:gd name="T1" fmla="*/ 225 h 683"/>
              <a:gd name="T2" fmla="*/ 13 w 108"/>
              <a:gd name="T3" fmla="*/ 20 h 683"/>
              <a:gd name="T4" fmla="*/ 6 w 108"/>
              <a:gd name="T5" fmla="*/ 23 h 683"/>
              <a:gd name="T6" fmla="*/ 29 w 108"/>
              <a:gd name="T7" fmla="*/ 461 h 683"/>
              <a:gd name="T8" fmla="*/ 22 w 108"/>
              <a:gd name="T9" fmla="*/ 557 h 683"/>
              <a:gd name="T10" fmla="*/ 16 w 108"/>
              <a:gd name="T11" fmla="*/ 643 h 683"/>
              <a:gd name="T12" fmla="*/ 51 w 108"/>
              <a:gd name="T13" fmla="*/ 683 h 683"/>
              <a:gd name="T14" fmla="*/ 93 w 108"/>
              <a:gd name="T15" fmla="*/ 643 h 683"/>
              <a:gd name="T16" fmla="*/ 106 w 108"/>
              <a:gd name="T17" fmla="*/ 304 h 683"/>
              <a:gd name="T18" fmla="*/ 95 w 108"/>
              <a:gd name="T19" fmla="*/ 225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8" h="683">
                <a:moveTo>
                  <a:pt x="95" y="225"/>
                </a:moveTo>
                <a:cubicBezTo>
                  <a:pt x="74" y="153"/>
                  <a:pt x="48" y="84"/>
                  <a:pt x="13" y="20"/>
                </a:cubicBezTo>
                <a:cubicBezTo>
                  <a:pt x="3" y="0"/>
                  <a:pt x="0" y="2"/>
                  <a:pt x="6" y="23"/>
                </a:cubicBezTo>
                <a:cubicBezTo>
                  <a:pt x="44" y="157"/>
                  <a:pt x="34" y="307"/>
                  <a:pt x="29" y="461"/>
                </a:cubicBezTo>
                <a:cubicBezTo>
                  <a:pt x="26" y="493"/>
                  <a:pt x="24" y="525"/>
                  <a:pt x="22" y="557"/>
                </a:cubicBezTo>
                <a:cubicBezTo>
                  <a:pt x="20" y="586"/>
                  <a:pt x="19" y="614"/>
                  <a:pt x="16" y="643"/>
                </a:cubicBezTo>
                <a:cubicBezTo>
                  <a:pt x="14" y="665"/>
                  <a:pt x="30" y="683"/>
                  <a:pt x="51" y="683"/>
                </a:cubicBezTo>
                <a:cubicBezTo>
                  <a:pt x="73" y="683"/>
                  <a:pt x="92" y="665"/>
                  <a:pt x="93" y="643"/>
                </a:cubicBezTo>
                <a:cubicBezTo>
                  <a:pt x="100" y="528"/>
                  <a:pt x="108" y="415"/>
                  <a:pt x="106" y="304"/>
                </a:cubicBezTo>
                <a:cubicBezTo>
                  <a:pt x="106" y="282"/>
                  <a:pt x="101" y="246"/>
                  <a:pt x="95" y="225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4" name="Freeform 858"/>
          <p:cNvSpPr>
            <a:spLocks/>
          </p:cNvSpPr>
          <p:nvPr/>
        </p:nvSpPr>
        <p:spPr bwMode="auto">
          <a:xfrm>
            <a:off x="-3062688" y="6233100"/>
            <a:ext cx="138113" cy="784225"/>
          </a:xfrm>
          <a:custGeom>
            <a:avLst/>
            <a:gdLst>
              <a:gd name="T0" fmla="*/ 137 w 146"/>
              <a:gd name="T1" fmla="*/ 361 h 825"/>
              <a:gd name="T2" fmla="*/ 13 w 146"/>
              <a:gd name="T3" fmla="*/ 20 h 825"/>
              <a:gd name="T4" fmla="*/ 4 w 146"/>
              <a:gd name="T5" fmla="*/ 23 h 825"/>
              <a:gd name="T6" fmla="*/ 64 w 146"/>
              <a:gd name="T7" fmla="*/ 426 h 825"/>
              <a:gd name="T8" fmla="*/ 71 w 146"/>
              <a:gd name="T9" fmla="*/ 538 h 825"/>
              <a:gd name="T10" fmla="*/ 77 w 146"/>
              <a:gd name="T11" fmla="*/ 785 h 825"/>
              <a:gd name="T12" fmla="*/ 100 w 146"/>
              <a:gd name="T13" fmla="*/ 825 h 825"/>
              <a:gd name="T14" fmla="*/ 123 w 146"/>
              <a:gd name="T15" fmla="*/ 785 h 825"/>
              <a:gd name="T16" fmla="*/ 144 w 146"/>
              <a:gd name="T17" fmla="*/ 439 h 825"/>
              <a:gd name="T18" fmla="*/ 137 w 146"/>
              <a:gd name="T19" fmla="*/ 361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6" h="825">
                <a:moveTo>
                  <a:pt x="137" y="361"/>
                </a:moveTo>
                <a:cubicBezTo>
                  <a:pt x="102" y="246"/>
                  <a:pt x="62" y="132"/>
                  <a:pt x="13" y="20"/>
                </a:cubicBezTo>
                <a:cubicBezTo>
                  <a:pt x="4" y="0"/>
                  <a:pt x="0" y="1"/>
                  <a:pt x="4" y="23"/>
                </a:cubicBezTo>
                <a:cubicBezTo>
                  <a:pt x="29" y="155"/>
                  <a:pt x="53" y="293"/>
                  <a:pt x="64" y="426"/>
                </a:cubicBezTo>
                <a:cubicBezTo>
                  <a:pt x="67" y="464"/>
                  <a:pt x="70" y="501"/>
                  <a:pt x="71" y="538"/>
                </a:cubicBezTo>
                <a:cubicBezTo>
                  <a:pt x="74" y="620"/>
                  <a:pt x="75" y="702"/>
                  <a:pt x="77" y="785"/>
                </a:cubicBezTo>
                <a:cubicBezTo>
                  <a:pt x="77" y="807"/>
                  <a:pt x="88" y="825"/>
                  <a:pt x="100" y="825"/>
                </a:cubicBezTo>
                <a:cubicBezTo>
                  <a:pt x="112" y="825"/>
                  <a:pt x="122" y="807"/>
                  <a:pt x="123" y="785"/>
                </a:cubicBezTo>
                <a:cubicBezTo>
                  <a:pt x="124" y="668"/>
                  <a:pt x="132" y="554"/>
                  <a:pt x="144" y="439"/>
                </a:cubicBezTo>
                <a:cubicBezTo>
                  <a:pt x="146" y="417"/>
                  <a:pt x="143" y="382"/>
                  <a:pt x="137" y="361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5" name="Freeform 859"/>
          <p:cNvSpPr>
            <a:spLocks/>
          </p:cNvSpPr>
          <p:nvPr/>
        </p:nvSpPr>
        <p:spPr bwMode="auto">
          <a:xfrm>
            <a:off x="-2689625" y="6420425"/>
            <a:ext cx="53975" cy="596900"/>
          </a:xfrm>
          <a:custGeom>
            <a:avLst/>
            <a:gdLst>
              <a:gd name="T0" fmla="*/ 51 w 56"/>
              <a:gd name="T1" fmla="*/ 157 h 628"/>
              <a:gd name="T2" fmla="*/ 25 w 56"/>
              <a:gd name="T3" fmla="*/ 21 h 628"/>
              <a:gd name="T4" fmla="*/ 14 w 56"/>
              <a:gd name="T5" fmla="*/ 22 h 628"/>
              <a:gd name="T6" fmla="*/ 5 w 56"/>
              <a:gd name="T7" fmla="*/ 509 h 628"/>
              <a:gd name="T8" fmla="*/ 1 w 56"/>
              <a:gd name="T9" fmla="*/ 588 h 628"/>
              <a:gd name="T10" fmla="*/ 17 w 56"/>
              <a:gd name="T11" fmla="*/ 628 h 628"/>
              <a:gd name="T12" fmla="*/ 30 w 56"/>
              <a:gd name="T13" fmla="*/ 588 h 628"/>
              <a:gd name="T14" fmla="*/ 50 w 56"/>
              <a:gd name="T15" fmla="*/ 235 h 628"/>
              <a:gd name="T16" fmla="*/ 51 w 56"/>
              <a:gd name="T17" fmla="*/ 157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628">
                <a:moveTo>
                  <a:pt x="51" y="157"/>
                </a:moveTo>
                <a:cubicBezTo>
                  <a:pt x="25" y="21"/>
                  <a:pt x="25" y="21"/>
                  <a:pt x="25" y="21"/>
                </a:cubicBezTo>
                <a:cubicBezTo>
                  <a:pt x="21" y="0"/>
                  <a:pt x="15" y="0"/>
                  <a:pt x="14" y="22"/>
                </a:cubicBezTo>
                <a:cubicBezTo>
                  <a:pt x="0" y="196"/>
                  <a:pt x="23" y="347"/>
                  <a:pt x="5" y="509"/>
                </a:cubicBezTo>
                <a:cubicBezTo>
                  <a:pt x="4" y="535"/>
                  <a:pt x="3" y="562"/>
                  <a:pt x="1" y="588"/>
                </a:cubicBezTo>
                <a:cubicBezTo>
                  <a:pt x="0" y="610"/>
                  <a:pt x="7" y="628"/>
                  <a:pt x="17" y="628"/>
                </a:cubicBezTo>
                <a:cubicBezTo>
                  <a:pt x="26" y="628"/>
                  <a:pt x="32" y="610"/>
                  <a:pt x="30" y="588"/>
                </a:cubicBezTo>
                <a:cubicBezTo>
                  <a:pt x="23" y="471"/>
                  <a:pt x="26" y="353"/>
                  <a:pt x="50" y="235"/>
                </a:cubicBezTo>
                <a:cubicBezTo>
                  <a:pt x="55" y="213"/>
                  <a:pt x="56" y="178"/>
                  <a:pt x="51" y="157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6" name="Freeform 860"/>
          <p:cNvSpPr>
            <a:spLocks/>
          </p:cNvSpPr>
          <p:nvPr/>
        </p:nvSpPr>
        <p:spPr bwMode="auto">
          <a:xfrm>
            <a:off x="-2351488" y="5969575"/>
            <a:ext cx="136525" cy="749300"/>
          </a:xfrm>
          <a:custGeom>
            <a:avLst/>
            <a:gdLst>
              <a:gd name="T0" fmla="*/ 94 w 143"/>
              <a:gd name="T1" fmla="*/ 22 h 788"/>
              <a:gd name="T2" fmla="*/ 0 w 143"/>
              <a:gd name="T3" fmla="*/ 788 h 788"/>
              <a:gd name="T4" fmla="*/ 143 w 143"/>
              <a:gd name="T5" fmla="*/ 788 h 788"/>
              <a:gd name="T6" fmla="*/ 100 w 143"/>
              <a:gd name="T7" fmla="*/ 22 h 788"/>
              <a:gd name="T8" fmla="*/ 94 w 143"/>
              <a:gd name="T9" fmla="*/ 22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" h="788">
                <a:moveTo>
                  <a:pt x="94" y="22"/>
                </a:moveTo>
                <a:cubicBezTo>
                  <a:pt x="56" y="232"/>
                  <a:pt x="14" y="580"/>
                  <a:pt x="0" y="788"/>
                </a:cubicBezTo>
                <a:cubicBezTo>
                  <a:pt x="143" y="788"/>
                  <a:pt x="143" y="788"/>
                  <a:pt x="143" y="788"/>
                </a:cubicBezTo>
                <a:cubicBezTo>
                  <a:pt x="125" y="580"/>
                  <a:pt x="94" y="235"/>
                  <a:pt x="100" y="22"/>
                </a:cubicBezTo>
                <a:cubicBezTo>
                  <a:pt x="101" y="0"/>
                  <a:pt x="98" y="0"/>
                  <a:pt x="94" y="2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7" name="Freeform 861"/>
          <p:cNvSpPr>
            <a:spLocks/>
          </p:cNvSpPr>
          <p:nvPr/>
        </p:nvSpPr>
        <p:spPr bwMode="auto">
          <a:xfrm>
            <a:off x="-1981600" y="6958587"/>
            <a:ext cx="31750" cy="58738"/>
          </a:xfrm>
          <a:custGeom>
            <a:avLst/>
            <a:gdLst>
              <a:gd name="T0" fmla="*/ 18 w 33"/>
              <a:gd name="T1" fmla="*/ 62 h 62"/>
              <a:gd name="T2" fmla="*/ 25 w 33"/>
              <a:gd name="T3" fmla="*/ 25 h 62"/>
              <a:gd name="T4" fmla="*/ 23 w 33"/>
              <a:gd name="T5" fmla="*/ 21 h 62"/>
              <a:gd name="T6" fmla="*/ 3 w 33"/>
              <a:gd name="T7" fmla="*/ 23 h 62"/>
              <a:gd name="T8" fmla="*/ 18 w 33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62">
                <a:moveTo>
                  <a:pt x="18" y="62"/>
                </a:moveTo>
                <a:cubicBezTo>
                  <a:pt x="30" y="62"/>
                  <a:pt x="33" y="45"/>
                  <a:pt x="25" y="25"/>
                </a:cubicBezTo>
                <a:cubicBezTo>
                  <a:pt x="24" y="23"/>
                  <a:pt x="23" y="22"/>
                  <a:pt x="23" y="21"/>
                </a:cubicBezTo>
                <a:cubicBezTo>
                  <a:pt x="14" y="0"/>
                  <a:pt x="6" y="1"/>
                  <a:pt x="3" y="23"/>
                </a:cubicBezTo>
                <a:cubicBezTo>
                  <a:pt x="0" y="44"/>
                  <a:pt x="6" y="62"/>
                  <a:pt x="18" y="6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8" name="Freeform 862"/>
          <p:cNvSpPr>
            <a:spLocks/>
          </p:cNvSpPr>
          <p:nvPr/>
        </p:nvSpPr>
        <p:spPr bwMode="auto">
          <a:xfrm>
            <a:off x="-2176863" y="6117212"/>
            <a:ext cx="117475" cy="809625"/>
          </a:xfrm>
          <a:custGeom>
            <a:avLst/>
            <a:gdLst>
              <a:gd name="T0" fmla="*/ 49 w 123"/>
              <a:gd name="T1" fmla="*/ 845 h 851"/>
              <a:gd name="T2" fmla="*/ 63 w 123"/>
              <a:gd name="T3" fmla="*/ 819 h 851"/>
              <a:gd name="T4" fmla="*/ 122 w 123"/>
              <a:gd name="T5" fmla="*/ 600 h 851"/>
              <a:gd name="T6" fmla="*/ 123 w 123"/>
              <a:gd name="T7" fmla="*/ 597 h 851"/>
              <a:gd name="T8" fmla="*/ 114 w 123"/>
              <a:gd name="T9" fmla="*/ 556 h 851"/>
              <a:gd name="T10" fmla="*/ 102 w 123"/>
              <a:gd name="T11" fmla="*/ 23 h 851"/>
              <a:gd name="T12" fmla="*/ 95 w 123"/>
              <a:gd name="T13" fmla="*/ 21 h 851"/>
              <a:gd name="T14" fmla="*/ 28 w 123"/>
              <a:gd name="T15" fmla="*/ 277 h 851"/>
              <a:gd name="T16" fmla="*/ 47 w 123"/>
              <a:gd name="T17" fmla="*/ 833 h 851"/>
              <a:gd name="T18" fmla="*/ 49 w 123"/>
              <a:gd name="T19" fmla="*/ 845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3" h="851">
                <a:moveTo>
                  <a:pt x="49" y="845"/>
                </a:moveTo>
                <a:cubicBezTo>
                  <a:pt x="51" y="851"/>
                  <a:pt x="57" y="840"/>
                  <a:pt x="63" y="819"/>
                </a:cubicBezTo>
                <a:cubicBezTo>
                  <a:pt x="84" y="746"/>
                  <a:pt x="103" y="673"/>
                  <a:pt x="122" y="600"/>
                </a:cubicBezTo>
                <a:cubicBezTo>
                  <a:pt x="122" y="600"/>
                  <a:pt x="123" y="599"/>
                  <a:pt x="123" y="597"/>
                </a:cubicBezTo>
                <a:cubicBezTo>
                  <a:pt x="123" y="596"/>
                  <a:pt x="119" y="577"/>
                  <a:pt x="114" y="556"/>
                </a:cubicBezTo>
                <a:cubicBezTo>
                  <a:pt x="76" y="384"/>
                  <a:pt x="66" y="207"/>
                  <a:pt x="102" y="23"/>
                </a:cubicBezTo>
                <a:cubicBezTo>
                  <a:pt x="106" y="1"/>
                  <a:pt x="103" y="0"/>
                  <a:pt x="95" y="21"/>
                </a:cubicBezTo>
                <a:cubicBezTo>
                  <a:pt x="63" y="106"/>
                  <a:pt x="41" y="191"/>
                  <a:pt x="28" y="277"/>
                </a:cubicBezTo>
                <a:cubicBezTo>
                  <a:pt x="0" y="463"/>
                  <a:pt x="13" y="650"/>
                  <a:pt x="47" y="833"/>
                </a:cubicBezTo>
                <a:cubicBezTo>
                  <a:pt x="47" y="833"/>
                  <a:pt x="48" y="838"/>
                  <a:pt x="49" y="845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9" name="Freeform 863"/>
          <p:cNvSpPr>
            <a:spLocks/>
          </p:cNvSpPr>
          <p:nvPr/>
        </p:nvSpPr>
        <p:spPr bwMode="auto">
          <a:xfrm>
            <a:off x="-1802213" y="5991800"/>
            <a:ext cx="158750" cy="1025525"/>
          </a:xfrm>
          <a:custGeom>
            <a:avLst/>
            <a:gdLst>
              <a:gd name="T0" fmla="*/ 130 w 167"/>
              <a:gd name="T1" fmla="*/ 705 h 1077"/>
              <a:gd name="T2" fmla="*/ 59 w 167"/>
              <a:gd name="T3" fmla="*/ 23 h 1077"/>
              <a:gd name="T4" fmla="*/ 53 w 167"/>
              <a:gd name="T5" fmla="*/ 21 h 1077"/>
              <a:gd name="T6" fmla="*/ 4 w 167"/>
              <a:gd name="T7" fmla="*/ 492 h 1077"/>
              <a:gd name="T8" fmla="*/ 14 w 167"/>
              <a:gd name="T9" fmla="*/ 571 h 1077"/>
              <a:gd name="T10" fmla="*/ 67 w 167"/>
              <a:gd name="T11" fmla="*/ 802 h 1077"/>
              <a:gd name="T12" fmla="*/ 121 w 167"/>
              <a:gd name="T13" fmla="*/ 1037 h 1077"/>
              <a:gd name="T14" fmla="*/ 146 w 167"/>
              <a:gd name="T15" fmla="*/ 1077 h 1077"/>
              <a:gd name="T16" fmla="*/ 164 w 167"/>
              <a:gd name="T17" fmla="*/ 1037 h 1077"/>
              <a:gd name="T18" fmla="*/ 167 w 167"/>
              <a:gd name="T19" fmla="*/ 919 h 1077"/>
              <a:gd name="T20" fmla="*/ 164 w 167"/>
              <a:gd name="T21" fmla="*/ 861 h 1077"/>
              <a:gd name="T22" fmla="*/ 160 w 167"/>
              <a:gd name="T23" fmla="*/ 843 h 1077"/>
              <a:gd name="T24" fmla="*/ 130 w 167"/>
              <a:gd name="T25" fmla="*/ 705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7" h="1077">
                <a:moveTo>
                  <a:pt x="130" y="705"/>
                </a:moveTo>
                <a:cubicBezTo>
                  <a:pt x="85" y="485"/>
                  <a:pt x="26" y="260"/>
                  <a:pt x="59" y="23"/>
                </a:cubicBezTo>
                <a:cubicBezTo>
                  <a:pt x="62" y="1"/>
                  <a:pt x="60" y="0"/>
                  <a:pt x="53" y="21"/>
                </a:cubicBezTo>
                <a:cubicBezTo>
                  <a:pt x="5" y="180"/>
                  <a:pt x="0" y="338"/>
                  <a:pt x="4" y="492"/>
                </a:cubicBezTo>
                <a:cubicBezTo>
                  <a:pt x="5" y="515"/>
                  <a:pt x="9" y="550"/>
                  <a:pt x="14" y="571"/>
                </a:cubicBezTo>
                <a:cubicBezTo>
                  <a:pt x="32" y="648"/>
                  <a:pt x="49" y="725"/>
                  <a:pt x="67" y="802"/>
                </a:cubicBezTo>
                <a:cubicBezTo>
                  <a:pt x="87" y="880"/>
                  <a:pt x="107" y="958"/>
                  <a:pt x="121" y="1037"/>
                </a:cubicBezTo>
                <a:cubicBezTo>
                  <a:pt x="125" y="1059"/>
                  <a:pt x="136" y="1077"/>
                  <a:pt x="146" y="1077"/>
                </a:cubicBezTo>
                <a:cubicBezTo>
                  <a:pt x="155" y="1077"/>
                  <a:pt x="164" y="1059"/>
                  <a:pt x="164" y="1037"/>
                </a:cubicBezTo>
                <a:cubicBezTo>
                  <a:pt x="167" y="919"/>
                  <a:pt x="167" y="919"/>
                  <a:pt x="167" y="919"/>
                </a:cubicBezTo>
                <a:cubicBezTo>
                  <a:pt x="167" y="897"/>
                  <a:pt x="166" y="871"/>
                  <a:pt x="164" y="861"/>
                </a:cubicBezTo>
                <a:cubicBezTo>
                  <a:pt x="160" y="843"/>
                  <a:pt x="160" y="843"/>
                  <a:pt x="160" y="843"/>
                </a:cubicBezTo>
                <a:cubicBezTo>
                  <a:pt x="149" y="797"/>
                  <a:pt x="140" y="751"/>
                  <a:pt x="130" y="705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0" name="Freeform 864"/>
          <p:cNvSpPr>
            <a:spLocks/>
          </p:cNvSpPr>
          <p:nvPr/>
        </p:nvSpPr>
        <p:spPr bwMode="auto">
          <a:xfrm>
            <a:off x="-1422800" y="6631562"/>
            <a:ext cx="87313" cy="385763"/>
          </a:xfrm>
          <a:custGeom>
            <a:avLst/>
            <a:gdLst>
              <a:gd name="T0" fmla="*/ 84 w 91"/>
              <a:gd name="T1" fmla="*/ 259 h 405"/>
              <a:gd name="T2" fmla="*/ 45 w 91"/>
              <a:gd name="T3" fmla="*/ 23 h 405"/>
              <a:gd name="T4" fmla="*/ 35 w 91"/>
              <a:gd name="T5" fmla="*/ 22 h 405"/>
              <a:gd name="T6" fmla="*/ 2 w 91"/>
              <a:gd name="T7" fmla="*/ 322 h 405"/>
              <a:gd name="T8" fmla="*/ 2 w 91"/>
              <a:gd name="T9" fmla="*/ 383 h 405"/>
              <a:gd name="T10" fmla="*/ 45 w 91"/>
              <a:gd name="T11" fmla="*/ 405 h 405"/>
              <a:gd name="T12" fmla="*/ 49 w 91"/>
              <a:gd name="T13" fmla="*/ 405 h 405"/>
              <a:gd name="T14" fmla="*/ 90 w 91"/>
              <a:gd name="T15" fmla="*/ 365 h 405"/>
              <a:gd name="T16" fmla="*/ 91 w 91"/>
              <a:gd name="T17" fmla="*/ 338 h 405"/>
              <a:gd name="T18" fmla="*/ 84 w 91"/>
              <a:gd name="T19" fmla="*/ 259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" h="405">
                <a:moveTo>
                  <a:pt x="84" y="259"/>
                </a:moveTo>
                <a:cubicBezTo>
                  <a:pt x="70" y="181"/>
                  <a:pt x="55" y="103"/>
                  <a:pt x="45" y="23"/>
                </a:cubicBezTo>
                <a:cubicBezTo>
                  <a:pt x="43" y="1"/>
                  <a:pt x="38" y="0"/>
                  <a:pt x="35" y="22"/>
                </a:cubicBezTo>
                <a:cubicBezTo>
                  <a:pt x="20" y="124"/>
                  <a:pt x="12" y="224"/>
                  <a:pt x="2" y="322"/>
                </a:cubicBezTo>
                <a:cubicBezTo>
                  <a:pt x="0" y="344"/>
                  <a:pt x="0" y="371"/>
                  <a:pt x="2" y="383"/>
                </a:cubicBezTo>
                <a:cubicBezTo>
                  <a:pt x="4" y="395"/>
                  <a:pt x="23" y="405"/>
                  <a:pt x="45" y="405"/>
                </a:cubicBezTo>
                <a:cubicBezTo>
                  <a:pt x="49" y="405"/>
                  <a:pt x="49" y="405"/>
                  <a:pt x="49" y="405"/>
                </a:cubicBezTo>
                <a:cubicBezTo>
                  <a:pt x="71" y="405"/>
                  <a:pt x="90" y="387"/>
                  <a:pt x="90" y="365"/>
                </a:cubicBezTo>
                <a:cubicBezTo>
                  <a:pt x="91" y="338"/>
                  <a:pt x="91" y="338"/>
                  <a:pt x="91" y="338"/>
                </a:cubicBezTo>
                <a:cubicBezTo>
                  <a:pt x="91" y="316"/>
                  <a:pt x="88" y="281"/>
                  <a:pt x="84" y="259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1" name="Freeform 865"/>
          <p:cNvSpPr>
            <a:spLocks/>
          </p:cNvSpPr>
          <p:nvPr/>
        </p:nvSpPr>
        <p:spPr bwMode="auto">
          <a:xfrm>
            <a:off x="-1060850" y="6580762"/>
            <a:ext cx="23813" cy="138113"/>
          </a:xfrm>
          <a:custGeom>
            <a:avLst/>
            <a:gdLst>
              <a:gd name="T0" fmla="*/ 7 w 25"/>
              <a:gd name="T1" fmla="*/ 124 h 145"/>
              <a:gd name="T2" fmla="*/ 23 w 25"/>
              <a:gd name="T3" fmla="*/ 22 h 145"/>
              <a:gd name="T4" fmla="*/ 20 w 25"/>
              <a:gd name="T5" fmla="*/ 22 h 145"/>
              <a:gd name="T6" fmla="*/ 4 w 25"/>
              <a:gd name="T7" fmla="*/ 123 h 145"/>
              <a:gd name="T8" fmla="*/ 7 w 25"/>
              <a:gd name="T9" fmla="*/ 12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45">
                <a:moveTo>
                  <a:pt x="7" y="124"/>
                </a:moveTo>
                <a:cubicBezTo>
                  <a:pt x="14" y="90"/>
                  <a:pt x="19" y="57"/>
                  <a:pt x="23" y="22"/>
                </a:cubicBezTo>
                <a:cubicBezTo>
                  <a:pt x="25" y="1"/>
                  <a:pt x="23" y="0"/>
                  <a:pt x="20" y="22"/>
                </a:cubicBezTo>
                <a:cubicBezTo>
                  <a:pt x="15" y="56"/>
                  <a:pt x="9" y="89"/>
                  <a:pt x="4" y="123"/>
                </a:cubicBezTo>
                <a:cubicBezTo>
                  <a:pt x="0" y="145"/>
                  <a:pt x="2" y="145"/>
                  <a:pt x="7" y="124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2" name="Freeform 866"/>
          <p:cNvSpPr>
            <a:spLocks/>
          </p:cNvSpPr>
          <p:nvPr/>
        </p:nvSpPr>
        <p:spPr bwMode="auto">
          <a:xfrm>
            <a:off x="-1008463" y="6190237"/>
            <a:ext cx="41275" cy="388938"/>
          </a:xfrm>
          <a:custGeom>
            <a:avLst/>
            <a:gdLst>
              <a:gd name="T0" fmla="*/ 34 w 42"/>
              <a:gd name="T1" fmla="*/ 226 h 410"/>
              <a:gd name="T2" fmla="*/ 32 w 42"/>
              <a:gd name="T3" fmla="*/ 147 h 410"/>
              <a:gd name="T4" fmla="*/ 12 w 42"/>
              <a:gd name="T5" fmla="*/ 21 h 410"/>
              <a:gd name="T6" fmla="*/ 4 w 42"/>
              <a:gd name="T7" fmla="*/ 22 h 410"/>
              <a:gd name="T8" fmla="*/ 1 w 42"/>
              <a:gd name="T9" fmla="*/ 116 h 410"/>
              <a:gd name="T10" fmla="*/ 6 w 42"/>
              <a:gd name="T11" fmla="*/ 195 h 410"/>
              <a:gd name="T12" fmla="*/ 37 w 42"/>
              <a:gd name="T13" fmla="*/ 371 h 410"/>
              <a:gd name="T14" fmla="*/ 42 w 42"/>
              <a:gd name="T15" fmla="*/ 408 h 410"/>
              <a:gd name="T16" fmla="*/ 42 w 42"/>
              <a:gd name="T17" fmla="*/ 405 h 410"/>
              <a:gd name="T18" fmla="*/ 34 w 42"/>
              <a:gd name="T19" fmla="*/ 22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410">
                <a:moveTo>
                  <a:pt x="34" y="226"/>
                </a:moveTo>
                <a:cubicBezTo>
                  <a:pt x="35" y="204"/>
                  <a:pt x="35" y="169"/>
                  <a:pt x="32" y="147"/>
                </a:cubicBezTo>
                <a:cubicBezTo>
                  <a:pt x="27" y="105"/>
                  <a:pt x="20" y="63"/>
                  <a:pt x="12" y="21"/>
                </a:cubicBezTo>
                <a:cubicBezTo>
                  <a:pt x="8" y="0"/>
                  <a:pt x="5" y="0"/>
                  <a:pt x="4" y="22"/>
                </a:cubicBezTo>
                <a:cubicBezTo>
                  <a:pt x="4" y="53"/>
                  <a:pt x="3" y="84"/>
                  <a:pt x="1" y="116"/>
                </a:cubicBezTo>
                <a:cubicBezTo>
                  <a:pt x="0" y="138"/>
                  <a:pt x="1" y="173"/>
                  <a:pt x="6" y="195"/>
                </a:cubicBezTo>
                <a:cubicBezTo>
                  <a:pt x="17" y="254"/>
                  <a:pt x="28" y="313"/>
                  <a:pt x="37" y="371"/>
                </a:cubicBezTo>
                <a:cubicBezTo>
                  <a:pt x="40" y="393"/>
                  <a:pt x="42" y="410"/>
                  <a:pt x="42" y="408"/>
                </a:cubicBezTo>
                <a:cubicBezTo>
                  <a:pt x="42" y="405"/>
                  <a:pt x="42" y="405"/>
                  <a:pt x="42" y="405"/>
                </a:cubicBezTo>
                <a:cubicBezTo>
                  <a:pt x="40" y="350"/>
                  <a:pt x="32" y="290"/>
                  <a:pt x="34" y="226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3" name="Freeform 867"/>
          <p:cNvSpPr>
            <a:spLocks/>
          </p:cNvSpPr>
          <p:nvPr/>
        </p:nvSpPr>
        <p:spPr bwMode="auto">
          <a:xfrm>
            <a:off x="-710013" y="6099750"/>
            <a:ext cx="112713" cy="654050"/>
          </a:xfrm>
          <a:custGeom>
            <a:avLst/>
            <a:gdLst>
              <a:gd name="T0" fmla="*/ 53 w 118"/>
              <a:gd name="T1" fmla="*/ 648 h 688"/>
              <a:gd name="T2" fmla="*/ 72 w 118"/>
              <a:gd name="T3" fmla="*/ 572 h 688"/>
              <a:gd name="T4" fmla="*/ 115 w 118"/>
              <a:gd name="T5" fmla="*/ 23 h 688"/>
              <a:gd name="T6" fmla="*/ 109 w 118"/>
              <a:gd name="T7" fmla="*/ 22 h 688"/>
              <a:gd name="T8" fmla="*/ 6 w 118"/>
              <a:gd name="T9" fmla="*/ 428 h 688"/>
              <a:gd name="T10" fmla="*/ 4 w 118"/>
              <a:gd name="T11" fmla="*/ 507 h 688"/>
              <a:gd name="T12" fmla="*/ 28 w 118"/>
              <a:gd name="T13" fmla="*/ 649 h 688"/>
              <a:gd name="T14" fmla="*/ 35 w 118"/>
              <a:gd name="T15" fmla="*/ 687 h 688"/>
              <a:gd name="T16" fmla="*/ 36 w 118"/>
              <a:gd name="T17" fmla="*/ 685 h 688"/>
              <a:gd name="T18" fmla="*/ 53 w 118"/>
              <a:gd name="T19" fmla="*/ 648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688">
                <a:moveTo>
                  <a:pt x="53" y="648"/>
                </a:moveTo>
                <a:cubicBezTo>
                  <a:pt x="62" y="628"/>
                  <a:pt x="71" y="594"/>
                  <a:pt x="72" y="572"/>
                </a:cubicBezTo>
                <a:cubicBezTo>
                  <a:pt x="79" y="390"/>
                  <a:pt x="92" y="205"/>
                  <a:pt x="115" y="23"/>
                </a:cubicBezTo>
                <a:cubicBezTo>
                  <a:pt x="118" y="1"/>
                  <a:pt x="115" y="0"/>
                  <a:pt x="109" y="22"/>
                </a:cubicBezTo>
                <a:cubicBezTo>
                  <a:pt x="69" y="154"/>
                  <a:pt x="35" y="292"/>
                  <a:pt x="6" y="428"/>
                </a:cubicBezTo>
                <a:cubicBezTo>
                  <a:pt x="1" y="450"/>
                  <a:pt x="0" y="485"/>
                  <a:pt x="4" y="507"/>
                </a:cubicBezTo>
                <a:cubicBezTo>
                  <a:pt x="12" y="554"/>
                  <a:pt x="21" y="601"/>
                  <a:pt x="28" y="649"/>
                </a:cubicBezTo>
                <a:cubicBezTo>
                  <a:pt x="32" y="671"/>
                  <a:pt x="35" y="688"/>
                  <a:pt x="35" y="687"/>
                </a:cubicBezTo>
                <a:cubicBezTo>
                  <a:pt x="36" y="685"/>
                  <a:pt x="36" y="685"/>
                  <a:pt x="36" y="685"/>
                </a:cubicBezTo>
                <a:cubicBezTo>
                  <a:pt x="41" y="673"/>
                  <a:pt x="47" y="660"/>
                  <a:pt x="53" y="648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4" name="Freeform 868"/>
          <p:cNvSpPr>
            <a:spLocks/>
          </p:cNvSpPr>
          <p:nvPr/>
        </p:nvSpPr>
        <p:spPr bwMode="auto">
          <a:xfrm>
            <a:off x="-144863" y="6185475"/>
            <a:ext cx="138113" cy="625475"/>
          </a:xfrm>
          <a:custGeom>
            <a:avLst/>
            <a:gdLst>
              <a:gd name="T0" fmla="*/ 108 w 145"/>
              <a:gd name="T1" fmla="*/ 473 h 658"/>
              <a:gd name="T2" fmla="*/ 126 w 145"/>
              <a:gd name="T3" fmla="*/ 395 h 658"/>
              <a:gd name="T4" fmla="*/ 141 w 145"/>
              <a:gd name="T5" fmla="*/ 22 h 658"/>
              <a:gd name="T6" fmla="*/ 134 w 145"/>
              <a:gd name="T7" fmla="*/ 21 h 658"/>
              <a:gd name="T8" fmla="*/ 9 w 145"/>
              <a:gd name="T9" fmla="*/ 534 h 658"/>
              <a:gd name="T10" fmla="*/ 5 w 145"/>
              <a:gd name="T11" fmla="*/ 611 h 658"/>
              <a:gd name="T12" fmla="*/ 10 w 145"/>
              <a:gd name="T13" fmla="*/ 636 h 658"/>
              <a:gd name="T14" fmla="*/ 35 w 145"/>
              <a:gd name="T15" fmla="*/ 638 h 658"/>
              <a:gd name="T16" fmla="*/ 53 w 145"/>
              <a:gd name="T17" fmla="*/ 598 h 658"/>
              <a:gd name="T18" fmla="*/ 108 w 145"/>
              <a:gd name="T19" fmla="*/ 473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5" h="658">
                <a:moveTo>
                  <a:pt x="108" y="473"/>
                </a:moveTo>
                <a:cubicBezTo>
                  <a:pt x="116" y="452"/>
                  <a:pt x="124" y="417"/>
                  <a:pt x="126" y="395"/>
                </a:cubicBezTo>
                <a:cubicBezTo>
                  <a:pt x="139" y="271"/>
                  <a:pt x="145" y="147"/>
                  <a:pt x="141" y="22"/>
                </a:cubicBezTo>
                <a:cubicBezTo>
                  <a:pt x="140" y="0"/>
                  <a:pt x="137" y="0"/>
                  <a:pt x="134" y="21"/>
                </a:cubicBezTo>
                <a:cubicBezTo>
                  <a:pt x="109" y="196"/>
                  <a:pt x="64" y="366"/>
                  <a:pt x="9" y="534"/>
                </a:cubicBezTo>
                <a:cubicBezTo>
                  <a:pt x="2" y="555"/>
                  <a:pt x="0" y="589"/>
                  <a:pt x="5" y="611"/>
                </a:cubicBezTo>
                <a:cubicBezTo>
                  <a:pt x="10" y="636"/>
                  <a:pt x="10" y="636"/>
                  <a:pt x="10" y="636"/>
                </a:cubicBezTo>
                <a:cubicBezTo>
                  <a:pt x="15" y="657"/>
                  <a:pt x="26" y="658"/>
                  <a:pt x="35" y="638"/>
                </a:cubicBezTo>
                <a:cubicBezTo>
                  <a:pt x="41" y="625"/>
                  <a:pt x="47" y="611"/>
                  <a:pt x="53" y="598"/>
                </a:cubicBezTo>
                <a:cubicBezTo>
                  <a:pt x="74" y="555"/>
                  <a:pt x="92" y="513"/>
                  <a:pt x="108" y="473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5" name="Freeform 869"/>
          <p:cNvSpPr>
            <a:spLocks/>
          </p:cNvSpPr>
          <p:nvPr/>
        </p:nvSpPr>
        <p:spPr bwMode="auto">
          <a:xfrm>
            <a:off x="-4612088" y="6563300"/>
            <a:ext cx="58738" cy="130175"/>
          </a:xfrm>
          <a:custGeom>
            <a:avLst/>
            <a:gdLst>
              <a:gd name="T0" fmla="*/ 39 w 63"/>
              <a:gd name="T1" fmla="*/ 43 h 137"/>
              <a:gd name="T2" fmla="*/ 18 w 63"/>
              <a:gd name="T3" fmla="*/ 17 h 137"/>
              <a:gd name="T4" fmla="*/ 8 w 63"/>
              <a:gd name="T5" fmla="*/ 22 h 137"/>
              <a:gd name="T6" fmla="*/ 46 w 63"/>
              <a:gd name="T7" fmla="*/ 117 h 137"/>
              <a:gd name="T8" fmla="*/ 62 w 63"/>
              <a:gd name="T9" fmla="*/ 114 h 137"/>
              <a:gd name="T10" fmla="*/ 62 w 63"/>
              <a:gd name="T11" fmla="*/ 114 h 137"/>
              <a:gd name="T12" fmla="*/ 39 w 63"/>
              <a:gd name="T13" fmla="*/ 43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37">
                <a:moveTo>
                  <a:pt x="39" y="43"/>
                </a:moveTo>
                <a:cubicBezTo>
                  <a:pt x="32" y="34"/>
                  <a:pt x="25" y="25"/>
                  <a:pt x="18" y="17"/>
                </a:cubicBezTo>
                <a:cubicBezTo>
                  <a:pt x="4" y="0"/>
                  <a:pt x="0" y="2"/>
                  <a:pt x="8" y="22"/>
                </a:cubicBezTo>
                <a:cubicBezTo>
                  <a:pt x="22" y="54"/>
                  <a:pt x="34" y="85"/>
                  <a:pt x="46" y="117"/>
                </a:cubicBezTo>
                <a:cubicBezTo>
                  <a:pt x="54" y="137"/>
                  <a:pt x="61" y="136"/>
                  <a:pt x="62" y="114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63" y="92"/>
                  <a:pt x="53" y="60"/>
                  <a:pt x="39" y="43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6" name="Freeform 870"/>
          <p:cNvSpPr>
            <a:spLocks/>
          </p:cNvSpPr>
          <p:nvPr/>
        </p:nvSpPr>
        <p:spPr bwMode="auto">
          <a:xfrm>
            <a:off x="-4840688" y="6239450"/>
            <a:ext cx="177800" cy="350838"/>
          </a:xfrm>
          <a:custGeom>
            <a:avLst/>
            <a:gdLst>
              <a:gd name="T0" fmla="*/ 5 w 187"/>
              <a:gd name="T1" fmla="*/ 22 h 369"/>
              <a:gd name="T2" fmla="*/ 133 w 187"/>
              <a:gd name="T3" fmla="*/ 284 h 369"/>
              <a:gd name="T4" fmla="*/ 170 w 187"/>
              <a:gd name="T5" fmla="*/ 350 h 369"/>
              <a:gd name="T6" fmla="*/ 183 w 187"/>
              <a:gd name="T7" fmla="*/ 345 h 369"/>
              <a:gd name="T8" fmla="*/ 169 w 187"/>
              <a:gd name="T9" fmla="*/ 274 h 369"/>
              <a:gd name="T10" fmla="*/ 136 w 187"/>
              <a:gd name="T11" fmla="*/ 204 h 369"/>
              <a:gd name="T12" fmla="*/ 10 w 187"/>
              <a:gd name="T13" fmla="*/ 20 h 369"/>
              <a:gd name="T14" fmla="*/ 5 w 187"/>
              <a:gd name="T15" fmla="*/ 22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7" h="369">
                <a:moveTo>
                  <a:pt x="5" y="22"/>
                </a:moveTo>
                <a:cubicBezTo>
                  <a:pt x="33" y="137"/>
                  <a:pt x="95" y="199"/>
                  <a:pt x="133" y="284"/>
                </a:cubicBezTo>
                <a:cubicBezTo>
                  <a:pt x="145" y="307"/>
                  <a:pt x="158" y="329"/>
                  <a:pt x="170" y="350"/>
                </a:cubicBezTo>
                <a:cubicBezTo>
                  <a:pt x="180" y="369"/>
                  <a:pt x="187" y="367"/>
                  <a:pt x="183" y="345"/>
                </a:cubicBezTo>
                <a:cubicBezTo>
                  <a:pt x="179" y="322"/>
                  <a:pt x="174" y="298"/>
                  <a:pt x="169" y="274"/>
                </a:cubicBezTo>
                <a:cubicBezTo>
                  <a:pt x="165" y="253"/>
                  <a:pt x="150" y="221"/>
                  <a:pt x="136" y="204"/>
                </a:cubicBezTo>
                <a:cubicBezTo>
                  <a:pt x="91" y="152"/>
                  <a:pt x="42" y="100"/>
                  <a:pt x="10" y="20"/>
                </a:cubicBezTo>
                <a:cubicBezTo>
                  <a:pt x="2" y="0"/>
                  <a:pt x="0" y="0"/>
                  <a:pt x="5" y="2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7" name="Freeform 871"/>
          <p:cNvSpPr>
            <a:spLocks/>
          </p:cNvSpPr>
          <p:nvPr/>
        </p:nvSpPr>
        <p:spPr bwMode="auto">
          <a:xfrm>
            <a:off x="-4389838" y="6818887"/>
            <a:ext cx="84138" cy="198438"/>
          </a:xfrm>
          <a:custGeom>
            <a:avLst/>
            <a:gdLst>
              <a:gd name="T0" fmla="*/ 65 w 88"/>
              <a:gd name="T1" fmla="*/ 89 h 208"/>
              <a:gd name="T2" fmla="*/ 24 w 88"/>
              <a:gd name="T3" fmla="*/ 29 h 208"/>
              <a:gd name="T4" fmla="*/ 0 w 88"/>
              <a:gd name="T5" fmla="*/ 3 h 208"/>
              <a:gd name="T6" fmla="*/ 1 w 88"/>
              <a:gd name="T7" fmla="*/ 9 h 208"/>
              <a:gd name="T8" fmla="*/ 6 w 88"/>
              <a:gd name="T9" fmla="*/ 38 h 208"/>
              <a:gd name="T10" fmla="*/ 6 w 88"/>
              <a:gd name="T11" fmla="*/ 39 h 208"/>
              <a:gd name="T12" fmla="*/ 6 w 88"/>
              <a:gd name="T13" fmla="*/ 41 h 208"/>
              <a:gd name="T14" fmla="*/ 6 w 88"/>
              <a:gd name="T15" fmla="*/ 42 h 208"/>
              <a:gd name="T16" fmla="*/ 28 w 88"/>
              <a:gd name="T17" fmla="*/ 169 h 208"/>
              <a:gd name="T18" fmla="*/ 63 w 88"/>
              <a:gd name="T19" fmla="*/ 208 h 208"/>
              <a:gd name="T20" fmla="*/ 87 w 88"/>
              <a:gd name="T21" fmla="*/ 168 h 208"/>
              <a:gd name="T22" fmla="*/ 87 w 88"/>
              <a:gd name="T23" fmla="*/ 163 h 208"/>
              <a:gd name="T24" fmla="*/ 65 w 88"/>
              <a:gd name="T25" fmla="*/ 89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" h="208">
                <a:moveTo>
                  <a:pt x="65" y="89"/>
                </a:moveTo>
                <a:cubicBezTo>
                  <a:pt x="52" y="68"/>
                  <a:pt x="38" y="48"/>
                  <a:pt x="24" y="29"/>
                </a:cubicBezTo>
                <a:cubicBezTo>
                  <a:pt x="10" y="11"/>
                  <a:pt x="0" y="0"/>
                  <a:pt x="0" y="3"/>
                </a:cubicBezTo>
                <a:cubicBezTo>
                  <a:pt x="1" y="9"/>
                  <a:pt x="1" y="9"/>
                  <a:pt x="1" y="9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38"/>
                  <a:pt x="6" y="39"/>
                  <a:pt x="6" y="39"/>
                </a:cubicBezTo>
                <a:cubicBezTo>
                  <a:pt x="6" y="40"/>
                  <a:pt x="6" y="41"/>
                  <a:pt x="6" y="41"/>
                </a:cubicBezTo>
                <a:cubicBezTo>
                  <a:pt x="6" y="42"/>
                  <a:pt x="6" y="42"/>
                  <a:pt x="6" y="42"/>
                </a:cubicBezTo>
                <a:cubicBezTo>
                  <a:pt x="13" y="85"/>
                  <a:pt x="20" y="128"/>
                  <a:pt x="28" y="169"/>
                </a:cubicBezTo>
                <a:cubicBezTo>
                  <a:pt x="33" y="190"/>
                  <a:pt x="49" y="208"/>
                  <a:pt x="63" y="208"/>
                </a:cubicBezTo>
                <a:cubicBezTo>
                  <a:pt x="77" y="208"/>
                  <a:pt x="88" y="190"/>
                  <a:pt x="87" y="168"/>
                </a:cubicBezTo>
                <a:cubicBezTo>
                  <a:pt x="87" y="166"/>
                  <a:pt x="87" y="164"/>
                  <a:pt x="87" y="163"/>
                </a:cubicBezTo>
                <a:cubicBezTo>
                  <a:pt x="87" y="141"/>
                  <a:pt x="77" y="107"/>
                  <a:pt x="65" y="89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8" name="Freeform 872"/>
          <p:cNvSpPr>
            <a:spLocks/>
          </p:cNvSpPr>
          <p:nvPr/>
        </p:nvSpPr>
        <p:spPr bwMode="auto">
          <a:xfrm>
            <a:off x="-5140726" y="6329937"/>
            <a:ext cx="242888" cy="687388"/>
          </a:xfrm>
          <a:custGeom>
            <a:avLst/>
            <a:gdLst>
              <a:gd name="T0" fmla="*/ 139 w 254"/>
              <a:gd name="T1" fmla="*/ 387 h 722"/>
              <a:gd name="T2" fmla="*/ 125 w 254"/>
              <a:gd name="T3" fmla="*/ 363 h 722"/>
              <a:gd name="T4" fmla="*/ 123 w 254"/>
              <a:gd name="T5" fmla="*/ 360 h 722"/>
              <a:gd name="T6" fmla="*/ 123 w 254"/>
              <a:gd name="T7" fmla="*/ 359 h 722"/>
              <a:gd name="T8" fmla="*/ 123 w 254"/>
              <a:gd name="T9" fmla="*/ 359 h 722"/>
              <a:gd name="T10" fmla="*/ 119 w 254"/>
              <a:gd name="T11" fmla="*/ 348 h 722"/>
              <a:gd name="T12" fmla="*/ 110 w 254"/>
              <a:gd name="T13" fmla="*/ 323 h 722"/>
              <a:gd name="T14" fmla="*/ 110 w 254"/>
              <a:gd name="T15" fmla="*/ 322 h 722"/>
              <a:gd name="T16" fmla="*/ 110 w 254"/>
              <a:gd name="T17" fmla="*/ 320 h 722"/>
              <a:gd name="T18" fmla="*/ 109 w 254"/>
              <a:gd name="T19" fmla="*/ 310 h 722"/>
              <a:gd name="T20" fmla="*/ 108 w 254"/>
              <a:gd name="T21" fmla="*/ 289 h 722"/>
              <a:gd name="T22" fmla="*/ 107 w 254"/>
              <a:gd name="T23" fmla="*/ 257 h 722"/>
              <a:gd name="T24" fmla="*/ 86 w 254"/>
              <a:gd name="T25" fmla="*/ 189 h 722"/>
              <a:gd name="T26" fmla="*/ 12 w 254"/>
              <a:gd name="T27" fmla="*/ 21 h 722"/>
              <a:gd name="T28" fmla="*/ 4 w 254"/>
              <a:gd name="T29" fmla="*/ 23 h 722"/>
              <a:gd name="T30" fmla="*/ 132 w 254"/>
              <a:gd name="T31" fmla="*/ 500 h 722"/>
              <a:gd name="T32" fmla="*/ 187 w 254"/>
              <a:gd name="T33" fmla="*/ 684 h 722"/>
              <a:gd name="T34" fmla="*/ 228 w 254"/>
              <a:gd name="T35" fmla="*/ 722 h 722"/>
              <a:gd name="T36" fmla="*/ 252 w 254"/>
              <a:gd name="T37" fmla="*/ 714 h 722"/>
              <a:gd name="T38" fmla="*/ 248 w 254"/>
              <a:gd name="T39" fmla="*/ 706 h 722"/>
              <a:gd name="T40" fmla="*/ 182 w 254"/>
              <a:gd name="T41" fmla="*/ 544 h 722"/>
              <a:gd name="T42" fmla="*/ 139 w 254"/>
              <a:gd name="T43" fmla="*/ 387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54" h="722">
                <a:moveTo>
                  <a:pt x="139" y="387"/>
                </a:moveTo>
                <a:cubicBezTo>
                  <a:pt x="134" y="377"/>
                  <a:pt x="129" y="371"/>
                  <a:pt x="125" y="363"/>
                </a:cubicBezTo>
                <a:cubicBezTo>
                  <a:pt x="123" y="360"/>
                  <a:pt x="123" y="360"/>
                  <a:pt x="123" y="360"/>
                </a:cubicBezTo>
                <a:cubicBezTo>
                  <a:pt x="123" y="359"/>
                  <a:pt x="123" y="359"/>
                  <a:pt x="123" y="359"/>
                </a:cubicBezTo>
                <a:cubicBezTo>
                  <a:pt x="123" y="359"/>
                  <a:pt x="123" y="359"/>
                  <a:pt x="123" y="359"/>
                </a:cubicBezTo>
                <a:cubicBezTo>
                  <a:pt x="123" y="359"/>
                  <a:pt x="124" y="363"/>
                  <a:pt x="119" y="348"/>
                </a:cubicBezTo>
                <a:cubicBezTo>
                  <a:pt x="114" y="334"/>
                  <a:pt x="110" y="323"/>
                  <a:pt x="110" y="323"/>
                </a:cubicBezTo>
                <a:cubicBezTo>
                  <a:pt x="110" y="322"/>
                  <a:pt x="110" y="322"/>
                  <a:pt x="110" y="322"/>
                </a:cubicBezTo>
                <a:cubicBezTo>
                  <a:pt x="110" y="320"/>
                  <a:pt x="110" y="320"/>
                  <a:pt x="110" y="320"/>
                </a:cubicBezTo>
                <a:cubicBezTo>
                  <a:pt x="109" y="310"/>
                  <a:pt x="109" y="310"/>
                  <a:pt x="109" y="310"/>
                </a:cubicBezTo>
                <a:cubicBezTo>
                  <a:pt x="108" y="289"/>
                  <a:pt x="108" y="289"/>
                  <a:pt x="108" y="289"/>
                </a:cubicBezTo>
                <a:cubicBezTo>
                  <a:pt x="108" y="289"/>
                  <a:pt x="108" y="275"/>
                  <a:pt x="107" y="257"/>
                </a:cubicBezTo>
                <a:cubicBezTo>
                  <a:pt x="106" y="239"/>
                  <a:pt x="96" y="208"/>
                  <a:pt x="86" y="189"/>
                </a:cubicBezTo>
                <a:cubicBezTo>
                  <a:pt x="59" y="134"/>
                  <a:pt x="33" y="79"/>
                  <a:pt x="12" y="21"/>
                </a:cubicBezTo>
                <a:cubicBezTo>
                  <a:pt x="4" y="0"/>
                  <a:pt x="0" y="1"/>
                  <a:pt x="4" y="23"/>
                </a:cubicBezTo>
                <a:cubicBezTo>
                  <a:pt x="29" y="190"/>
                  <a:pt x="89" y="347"/>
                  <a:pt x="132" y="500"/>
                </a:cubicBezTo>
                <a:cubicBezTo>
                  <a:pt x="149" y="560"/>
                  <a:pt x="167" y="622"/>
                  <a:pt x="187" y="684"/>
                </a:cubicBezTo>
                <a:cubicBezTo>
                  <a:pt x="194" y="705"/>
                  <a:pt x="212" y="722"/>
                  <a:pt x="228" y="722"/>
                </a:cubicBezTo>
                <a:cubicBezTo>
                  <a:pt x="243" y="722"/>
                  <a:pt x="254" y="718"/>
                  <a:pt x="252" y="714"/>
                </a:cubicBezTo>
                <a:cubicBezTo>
                  <a:pt x="248" y="706"/>
                  <a:pt x="248" y="706"/>
                  <a:pt x="248" y="706"/>
                </a:cubicBezTo>
                <a:cubicBezTo>
                  <a:pt x="224" y="653"/>
                  <a:pt x="201" y="599"/>
                  <a:pt x="182" y="544"/>
                </a:cubicBezTo>
                <a:cubicBezTo>
                  <a:pt x="159" y="488"/>
                  <a:pt x="156" y="422"/>
                  <a:pt x="139" y="387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9" name="Freeform 873"/>
          <p:cNvSpPr>
            <a:spLocks/>
          </p:cNvSpPr>
          <p:nvPr/>
        </p:nvSpPr>
        <p:spPr bwMode="auto">
          <a:xfrm>
            <a:off x="-4388250" y="6115625"/>
            <a:ext cx="150813" cy="901700"/>
          </a:xfrm>
          <a:custGeom>
            <a:avLst/>
            <a:gdLst>
              <a:gd name="T0" fmla="*/ 97 w 159"/>
              <a:gd name="T1" fmla="*/ 433 h 947"/>
              <a:gd name="T2" fmla="*/ 86 w 159"/>
              <a:gd name="T3" fmla="*/ 355 h 947"/>
              <a:gd name="T4" fmla="*/ 74 w 159"/>
              <a:gd name="T5" fmla="*/ 317 h 947"/>
              <a:gd name="T6" fmla="*/ 13 w 159"/>
              <a:gd name="T7" fmla="*/ 22 h 947"/>
              <a:gd name="T8" fmla="*/ 6 w 159"/>
              <a:gd name="T9" fmla="*/ 22 h 947"/>
              <a:gd name="T10" fmla="*/ 2 w 159"/>
              <a:gd name="T11" fmla="*/ 174 h 947"/>
              <a:gd name="T12" fmla="*/ 23 w 159"/>
              <a:gd name="T13" fmla="*/ 380 h 947"/>
              <a:gd name="T14" fmla="*/ 63 w 159"/>
              <a:gd name="T15" fmla="*/ 629 h 947"/>
              <a:gd name="T16" fmla="*/ 84 w 159"/>
              <a:gd name="T17" fmla="*/ 862 h 947"/>
              <a:gd name="T18" fmla="*/ 85 w 159"/>
              <a:gd name="T19" fmla="*/ 907 h 947"/>
              <a:gd name="T20" fmla="*/ 124 w 159"/>
              <a:gd name="T21" fmla="*/ 947 h 947"/>
              <a:gd name="T22" fmla="*/ 156 w 159"/>
              <a:gd name="T23" fmla="*/ 907 h 947"/>
              <a:gd name="T24" fmla="*/ 99 w 159"/>
              <a:gd name="T25" fmla="*/ 505 h 947"/>
              <a:gd name="T26" fmla="*/ 97 w 159"/>
              <a:gd name="T27" fmla="*/ 433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9" h="947">
                <a:moveTo>
                  <a:pt x="97" y="433"/>
                </a:moveTo>
                <a:cubicBezTo>
                  <a:pt x="98" y="411"/>
                  <a:pt x="93" y="376"/>
                  <a:pt x="86" y="355"/>
                </a:cubicBezTo>
                <a:cubicBezTo>
                  <a:pt x="82" y="343"/>
                  <a:pt x="78" y="330"/>
                  <a:pt x="74" y="317"/>
                </a:cubicBezTo>
                <a:cubicBezTo>
                  <a:pt x="44" y="222"/>
                  <a:pt x="20" y="124"/>
                  <a:pt x="13" y="22"/>
                </a:cubicBezTo>
                <a:cubicBezTo>
                  <a:pt x="11" y="0"/>
                  <a:pt x="8" y="0"/>
                  <a:pt x="6" y="22"/>
                </a:cubicBezTo>
                <a:cubicBezTo>
                  <a:pt x="1" y="73"/>
                  <a:pt x="0" y="124"/>
                  <a:pt x="2" y="174"/>
                </a:cubicBezTo>
                <a:cubicBezTo>
                  <a:pt x="4" y="244"/>
                  <a:pt x="13" y="312"/>
                  <a:pt x="23" y="380"/>
                </a:cubicBezTo>
                <a:cubicBezTo>
                  <a:pt x="35" y="465"/>
                  <a:pt x="51" y="548"/>
                  <a:pt x="63" y="629"/>
                </a:cubicBezTo>
                <a:cubicBezTo>
                  <a:pt x="75" y="706"/>
                  <a:pt x="81" y="784"/>
                  <a:pt x="84" y="862"/>
                </a:cubicBezTo>
                <a:cubicBezTo>
                  <a:pt x="85" y="877"/>
                  <a:pt x="85" y="892"/>
                  <a:pt x="85" y="907"/>
                </a:cubicBezTo>
                <a:cubicBezTo>
                  <a:pt x="86" y="929"/>
                  <a:pt x="103" y="947"/>
                  <a:pt x="124" y="947"/>
                </a:cubicBezTo>
                <a:cubicBezTo>
                  <a:pt x="145" y="947"/>
                  <a:pt x="159" y="929"/>
                  <a:pt x="156" y="907"/>
                </a:cubicBezTo>
                <a:cubicBezTo>
                  <a:pt x="134" y="774"/>
                  <a:pt x="118" y="646"/>
                  <a:pt x="99" y="505"/>
                </a:cubicBezTo>
                <a:cubicBezTo>
                  <a:pt x="97" y="481"/>
                  <a:pt x="97" y="457"/>
                  <a:pt x="97" y="433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0" name="Freeform 874"/>
          <p:cNvSpPr>
            <a:spLocks/>
          </p:cNvSpPr>
          <p:nvPr/>
        </p:nvSpPr>
        <p:spPr bwMode="auto">
          <a:xfrm>
            <a:off x="-3661175" y="6496625"/>
            <a:ext cx="12700" cy="106363"/>
          </a:xfrm>
          <a:custGeom>
            <a:avLst/>
            <a:gdLst>
              <a:gd name="T0" fmla="*/ 5 w 14"/>
              <a:gd name="T1" fmla="*/ 91 h 113"/>
              <a:gd name="T2" fmla="*/ 12 w 14"/>
              <a:gd name="T3" fmla="*/ 22 h 113"/>
              <a:gd name="T4" fmla="*/ 9 w 14"/>
              <a:gd name="T5" fmla="*/ 22 h 113"/>
              <a:gd name="T6" fmla="*/ 2 w 14"/>
              <a:gd name="T7" fmla="*/ 91 h 113"/>
              <a:gd name="T8" fmla="*/ 5 w 14"/>
              <a:gd name="T9" fmla="*/ 9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13">
                <a:moveTo>
                  <a:pt x="5" y="91"/>
                </a:moveTo>
                <a:cubicBezTo>
                  <a:pt x="8" y="68"/>
                  <a:pt x="10" y="45"/>
                  <a:pt x="12" y="22"/>
                </a:cubicBezTo>
                <a:cubicBezTo>
                  <a:pt x="14" y="0"/>
                  <a:pt x="12" y="0"/>
                  <a:pt x="9" y="22"/>
                </a:cubicBezTo>
                <a:cubicBezTo>
                  <a:pt x="5" y="46"/>
                  <a:pt x="3" y="68"/>
                  <a:pt x="2" y="91"/>
                </a:cubicBezTo>
                <a:cubicBezTo>
                  <a:pt x="0" y="113"/>
                  <a:pt x="2" y="113"/>
                  <a:pt x="5" y="91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1" name="Freeform 875"/>
          <p:cNvSpPr>
            <a:spLocks/>
          </p:cNvSpPr>
          <p:nvPr/>
        </p:nvSpPr>
        <p:spPr bwMode="auto">
          <a:xfrm>
            <a:off x="-2530875" y="6334700"/>
            <a:ext cx="147638" cy="641350"/>
          </a:xfrm>
          <a:custGeom>
            <a:avLst/>
            <a:gdLst>
              <a:gd name="T0" fmla="*/ 5 w 155"/>
              <a:gd name="T1" fmla="*/ 653 h 674"/>
              <a:gd name="T2" fmla="*/ 20 w 155"/>
              <a:gd name="T3" fmla="*/ 663 h 674"/>
              <a:gd name="T4" fmla="*/ 24 w 155"/>
              <a:gd name="T5" fmla="*/ 642 h 674"/>
              <a:gd name="T6" fmla="*/ 75 w 155"/>
              <a:gd name="T7" fmla="*/ 302 h 674"/>
              <a:gd name="T8" fmla="*/ 87 w 155"/>
              <a:gd name="T9" fmla="*/ 301 h 674"/>
              <a:gd name="T10" fmla="*/ 132 w 155"/>
              <a:gd name="T11" fmla="*/ 572 h 674"/>
              <a:gd name="T12" fmla="*/ 140 w 155"/>
              <a:gd name="T13" fmla="*/ 573 h 674"/>
              <a:gd name="T14" fmla="*/ 143 w 155"/>
              <a:gd name="T15" fmla="*/ 533 h 674"/>
              <a:gd name="T16" fmla="*/ 85 w 155"/>
              <a:gd name="T17" fmla="*/ 21 h 674"/>
              <a:gd name="T18" fmla="*/ 77 w 155"/>
              <a:gd name="T19" fmla="*/ 22 h 674"/>
              <a:gd name="T20" fmla="*/ 57 w 155"/>
              <a:gd name="T21" fmla="*/ 386 h 674"/>
              <a:gd name="T22" fmla="*/ 29 w 155"/>
              <a:gd name="T23" fmla="*/ 516 h 674"/>
              <a:gd name="T24" fmla="*/ 8 w 155"/>
              <a:gd name="T25" fmla="*/ 585 h 674"/>
              <a:gd name="T26" fmla="*/ 5 w 155"/>
              <a:gd name="T27" fmla="*/ 653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5" h="674">
                <a:moveTo>
                  <a:pt x="5" y="653"/>
                </a:moveTo>
                <a:cubicBezTo>
                  <a:pt x="11" y="670"/>
                  <a:pt x="17" y="674"/>
                  <a:pt x="20" y="663"/>
                </a:cubicBezTo>
                <a:cubicBezTo>
                  <a:pt x="21" y="656"/>
                  <a:pt x="23" y="649"/>
                  <a:pt x="24" y="642"/>
                </a:cubicBezTo>
                <a:cubicBezTo>
                  <a:pt x="47" y="526"/>
                  <a:pt x="68" y="413"/>
                  <a:pt x="75" y="302"/>
                </a:cubicBezTo>
                <a:cubicBezTo>
                  <a:pt x="76" y="280"/>
                  <a:pt x="81" y="279"/>
                  <a:pt x="87" y="301"/>
                </a:cubicBezTo>
                <a:cubicBezTo>
                  <a:pt x="109" y="388"/>
                  <a:pt x="122" y="480"/>
                  <a:pt x="132" y="572"/>
                </a:cubicBezTo>
                <a:cubicBezTo>
                  <a:pt x="134" y="594"/>
                  <a:pt x="138" y="594"/>
                  <a:pt x="140" y="573"/>
                </a:cubicBezTo>
                <a:cubicBezTo>
                  <a:pt x="141" y="560"/>
                  <a:pt x="142" y="546"/>
                  <a:pt x="143" y="533"/>
                </a:cubicBezTo>
                <a:cubicBezTo>
                  <a:pt x="155" y="360"/>
                  <a:pt x="126" y="189"/>
                  <a:pt x="85" y="21"/>
                </a:cubicBezTo>
                <a:cubicBezTo>
                  <a:pt x="80" y="0"/>
                  <a:pt x="77" y="0"/>
                  <a:pt x="77" y="22"/>
                </a:cubicBezTo>
                <a:cubicBezTo>
                  <a:pt x="80" y="144"/>
                  <a:pt x="77" y="267"/>
                  <a:pt x="57" y="386"/>
                </a:cubicBezTo>
                <a:cubicBezTo>
                  <a:pt x="50" y="430"/>
                  <a:pt x="41" y="473"/>
                  <a:pt x="29" y="516"/>
                </a:cubicBezTo>
                <a:cubicBezTo>
                  <a:pt x="22" y="539"/>
                  <a:pt x="15" y="562"/>
                  <a:pt x="8" y="585"/>
                </a:cubicBezTo>
                <a:cubicBezTo>
                  <a:pt x="1" y="606"/>
                  <a:pt x="0" y="636"/>
                  <a:pt x="5" y="65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2" name="Freeform 876"/>
          <p:cNvSpPr>
            <a:spLocks/>
          </p:cNvSpPr>
          <p:nvPr/>
        </p:nvSpPr>
        <p:spPr bwMode="auto">
          <a:xfrm>
            <a:off x="-1689500" y="6142612"/>
            <a:ext cx="53975" cy="369888"/>
          </a:xfrm>
          <a:custGeom>
            <a:avLst/>
            <a:gdLst>
              <a:gd name="T0" fmla="*/ 46 w 57"/>
              <a:gd name="T1" fmla="*/ 109 h 390"/>
              <a:gd name="T2" fmla="*/ 11 w 57"/>
              <a:gd name="T3" fmla="*/ 21 h 390"/>
              <a:gd name="T4" fmla="*/ 4 w 57"/>
              <a:gd name="T5" fmla="*/ 23 h 390"/>
              <a:gd name="T6" fmla="*/ 49 w 57"/>
              <a:gd name="T7" fmla="*/ 368 h 390"/>
              <a:gd name="T8" fmla="*/ 50 w 57"/>
              <a:gd name="T9" fmla="*/ 368 h 390"/>
              <a:gd name="T10" fmla="*/ 56 w 57"/>
              <a:gd name="T11" fmla="*/ 186 h 390"/>
              <a:gd name="T12" fmla="*/ 46 w 57"/>
              <a:gd name="T13" fmla="*/ 109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390">
                <a:moveTo>
                  <a:pt x="46" y="109"/>
                </a:moveTo>
                <a:cubicBezTo>
                  <a:pt x="35" y="79"/>
                  <a:pt x="23" y="50"/>
                  <a:pt x="11" y="21"/>
                </a:cubicBezTo>
                <a:cubicBezTo>
                  <a:pt x="3" y="0"/>
                  <a:pt x="0" y="2"/>
                  <a:pt x="4" y="23"/>
                </a:cubicBezTo>
                <a:cubicBezTo>
                  <a:pt x="30" y="138"/>
                  <a:pt x="43" y="253"/>
                  <a:pt x="49" y="368"/>
                </a:cubicBezTo>
                <a:cubicBezTo>
                  <a:pt x="50" y="390"/>
                  <a:pt x="50" y="390"/>
                  <a:pt x="50" y="368"/>
                </a:cubicBezTo>
                <a:cubicBezTo>
                  <a:pt x="50" y="308"/>
                  <a:pt x="52" y="247"/>
                  <a:pt x="56" y="186"/>
                </a:cubicBezTo>
                <a:cubicBezTo>
                  <a:pt x="57" y="164"/>
                  <a:pt x="53" y="129"/>
                  <a:pt x="46" y="109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3" name="Freeform 877"/>
          <p:cNvSpPr>
            <a:spLocks/>
          </p:cNvSpPr>
          <p:nvPr/>
        </p:nvSpPr>
        <p:spPr bwMode="auto">
          <a:xfrm>
            <a:off x="-1645050" y="6655375"/>
            <a:ext cx="44450" cy="361950"/>
          </a:xfrm>
          <a:custGeom>
            <a:avLst/>
            <a:gdLst>
              <a:gd name="T0" fmla="*/ 7 w 47"/>
              <a:gd name="T1" fmla="*/ 22 h 380"/>
              <a:gd name="T2" fmla="*/ 6 w 47"/>
              <a:gd name="T3" fmla="*/ 22 h 380"/>
              <a:gd name="T4" fmla="*/ 5 w 47"/>
              <a:gd name="T5" fmla="*/ 126 h 380"/>
              <a:gd name="T6" fmla="*/ 4 w 47"/>
              <a:gd name="T7" fmla="*/ 183 h 380"/>
              <a:gd name="T8" fmla="*/ 0 w 47"/>
              <a:gd name="T9" fmla="*/ 340 h 380"/>
              <a:gd name="T10" fmla="*/ 25 w 47"/>
              <a:gd name="T11" fmla="*/ 380 h 380"/>
              <a:gd name="T12" fmla="*/ 43 w 47"/>
              <a:gd name="T13" fmla="*/ 340 h 380"/>
              <a:gd name="T14" fmla="*/ 12 w 47"/>
              <a:gd name="T15" fmla="*/ 124 h 380"/>
              <a:gd name="T16" fmla="*/ 7 w 47"/>
              <a:gd name="T17" fmla="*/ 22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380">
                <a:moveTo>
                  <a:pt x="7" y="22"/>
                </a:moveTo>
                <a:cubicBezTo>
                  <a:pt x="6" y="0"/>
                  <a:pt x="6" y="0"/>
                  <a:pt x="6" y="22"/>
                </a:cubicBezTo>
                <a:cubicBezTo>
                  <a:pt x="6" y="57"/>
                  <a:pt x="6" y="91"/>
                  <a:pt x="5" y="126"/>
                </a:cubicBezTo>
                <a:cubicBezTo>
                  <a:pt x="4" y="183"/>
                  <a:pt x="4" y="183"/>
                  <a:pt x="4" y="183"/>
                </a:cubicBezTo>
                <a:cubicBezTo>
                  <a:pt x="0" y="340"/>
                  <a:pt x="0" y="340"/>
                  <a:pt x="0" y="340"/>
                </a:cubicBezTo>
                <a:cubicBezTo>
                  <a:pt x="0" y="362"/>
                  <a:pt x="11" y="380"/>
                  <a:pt x="25" y="380"/>
                </a:cubicBezTo>
                <a:cubicBezTo>
                  <a:pt x="39" y="380"/>
                  <a:pt x="47" y="362"/>
                  <a:pt x="43" y="340"/>
                </a:cubicBezTo>
                <a:cubicBezTo>
                  <a:pt x="30" y="271"/>
                  <a:pt x="20" y="201"/>
                  <a:pt x="12" y="124"/>
                </a:cubicBezTo>
                <a:cubicBezTo>
                  <a:pt x="10" y="90"/>
                  <a:pt x="9" y="56"/>
                  <a:pt x="7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4" name="Freeform 878"/>
          <p:cNvSpPr>
            <a:spLocks/>
          </p:cNvSpPr>
          <p:nvPr/>
        </p:nvSpPr>
        <p:spPr bwMode="auto">
          <a:xfrm>
            <a:off x="-994175" y="6287075"/>
            <a:ext cx="107950" cy="730250"/>
          </a:xfrm>
          <a:custGeom>
            <a:avLst/>
            <a:gdLst>
              <a:gd name="T0" fmla="*/ 86 w 113"/>
              <a:gd name="T1" fmla="*/ 303 h 768"/>
              <a:gd name="T2" fmla="*/ 39 w 113"/>
              <a:gd name="T3" fmla="*/ 22 h 768"/>
              <a:gd name="T4" fmla="*/ 33 w 113"/>
              <a:gd name="T5" fmla="*/ 21 h 768"/>
              <a:gd name="T6" fmla="*/ 22 w 113"/>
              <a:gd name="T7" fmla="*/ 85 h 768"/>
              <a:gd name="T8" fmla="*/ 27 w 113"/>
              <a:gd name="T9" fmla="*/ 303 h 768"/>
              <a:gd name="T10" fmla="*/ 27 w 113"/>
              <a:gd name="T11" fmla="*/ 306 h 768"/>
              <a:gd name="T12" fmla="*/ 31 w 113"/>
              <a:gd name="T13" fmla="*/ 349 h 768"/>
              <a:gd name="T14" fmla="*/ 28 w 113"/>
              <a:gd name="T15" fmla="*/ 531 h 768"/>
              <a:gd name="T16" fmla="*/ 3 w 113"/>
              <a:gd name="T17" fmla="*/ 728 h 768"/>
              <a:gd name="T18" fmla="*/ 37 w 113"/>
              <a:gd name="T19" fmla="*/ 768 h 768"/>
              <a:gd name="T20" fmla="*/ 72 w 113"/>
              <a:gd name="T21" fmla="*/ 768 h 768"/>
              <a:gd name="T22" fmla="*/ 113 w 113"/>
              <a:gd name="T23" fmla="*/ 728 h 768"/>
              <a:gd name="T24" fmla="*/ 111 w 113"/>
              <a:gd name="T25" fmla="*/ 597 h 768"/>
              <a:gd name="T26" fmla="*/ 86 w 113"/>
              <a:gd name="T27" fmla="*/ 30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3" h="768">
                <a:moveTo>
                  <a:pt x="86" y="303"/>
                </a:moveTo>
                <a:cubicBezTo>
                  <a:pt x="66" y="217"/>
                  <a:pt x="31" y="129"/>
                  <a:pt x="39" y="22"/>
                </a:cubicBezTo>
                <a:cubicBezTo>
                  <a:pt x="41" y="0"/>
                  <a:pt x="38" y="0"/>
                  <a:pt x="33" y="21"/>
                </a:cubicBezTo>
                <a:cubicBezTo>
                  <a:pt x="28" y="43"/>
                  <a:pt x="24" y="64"/>
                  <a:pt x="22" y="85"/>
                </a:cubicBezTo>
                <a:cubicBezTo>
                  <a:pt x="14" y="164"/>
                  <a:pt x="25" y="236"/>
                  <a:pt x="27" y="303"/>
                </a:cubicBezTo>
                <a:cubicBezTo>
                  <a:pt x="27" y="303"/>
                  <a:pt x="27" y="304"/>
                  <a:pt x="27" y="306"/>
                </a:cubicBezTo>
                <a:cubicBezTo>
                  <a:pt x="27" y="308"/>
                  <a:pt x="30" y="327"/>
                  <a:pt x="31" y="349"/>
                </a:cubicBezTo>
                <a:cubicBezTo>
                  <a:pt x="37" y="409"/>
                  <a:pt x="37" y="470"/>
                  <a:pt x="28" y="531"/>
                </a:cubicBezTo>
                <a:cubicBezTo>
                  <a:pt x="20" y="596"/>
                  <a:pt x="13" y="662"/>
                  <a:pt x="3" y="728"/>
                </a:cubicBezTo>
                <a:cubicBezTo>
                  <a:pt x="0" y="750"/>
                  <a:pt x="15" y="768"/>
                  <a:pt x="37" y="768"/>
                </a:cubicBezTo>
                <a:cubicBezTo>
                  <a:pt x="72" y="768"/>
                  <a:pt x="72" y="768"/>
                  <a:pt x="72" y="768"/>
                </a:cubicBezTo>
                <a:cubicBezTo>
                  <a:pt x="94" y="768"/>
                  <a:pt x="112" y="750"/>
                  <a:pt x="113" y="728"/>
                </a:cubicBezTo>
                <a:cubicBezTo>
                  <a:pt x="113" y="684"/>
                  <a:pt x="113" y="641"/>
                  <a:pt x="111" y="597"/>
                </a:cubicBezTo>
                <a:cubicBezTo>
                  <a:pt x="112" y="497"/>
                  <a:pt x="110" y="397"/>
                  <a:pt x="86" y="30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5" name="Freeform 879"/>
          <p:cNvSpPr>
            <a:spLocks/>
          </p:cNvSpPr>
          <p:nvPr/>
        </p:nvSpPr>
        <p:spPr bwMode="auto">
          <a:xfrm>
            <a:off x="-570313" y="6048950"/>
            <a:ext cx="71438" cy="550863"/>
          </a:xfrm>
          <a:custGeom>
            <a:avLst/>
            <a:gdLst>
              <a:gd name="T0" fmla="*/ 58 w 74"/>
              <a:gd name="T1" fmla="*/ 190 h 578"/>
              <a:gd name="T2" fmla="*/ 57 w 74"/>
              <a:gd name="T3" fmla="*/ 22 h 578"/>
              <a:gd name="T4" fmla="*/ 53 w 74"/>
              <a:gd name="T5" fmla="*/ 21 h 578"/>
              <a:gd name="T6" fmla="*/ 29 w 74"/>
              <a:gd name="T7" fmla="*/ 188 h 578"/>
              <a:gd name="T8" fmla="*/ 15 w 74"/>
              <a:gd name="T9" fmla="*/ 372 h 578"/>
              <a:gd name="T10" fmla="*/ 2 w 74"/>
              <a:gd name="T11" fmla="*/ 556 h 578"/>
              <a:gd name="T12" fmla="*/ 20 w 74"/>
              <a:gd name="T13" fmla="*/ 483 h 578"/>
              <a:gd name="T14" fmla="*/ 54 w 74"/>
              <a:gd name="T15" fmla="*/ 420 h 578"/>
              <a:gd name="T16" fmla="*/ 73 w 74"/>
              <a:gd name="T17" fmla="*/ 380 h 578"/>
              <a:gd name="T18" fmla="*/ 73 w 74"/>
              <a:gd name="T19" fmla="*/ 375 h 578"/>
              <a:gd name="T20" fmla="*/ 58 w 74"/>
              <a:gd name="T21" fmla="*/ 190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578">
                <a:moveTo>
                  <a:pt x="58" y="190"/>
                </a:moveTo>
                <a:cubicBezTo>
                  <a:pt x="52" y="136"/>
                  <a:pt x="46" y="91"/>
                  <a:pt x="57" y="22"/>
                </a:cubicBezTo>
                <a:cubicBezTo>
                  <a:pt x="61" y="1"/>
                  <a:pt x="59" y="0"/>
                  <a:pt x="53" y="21"/>
                </a:cubicBezTo>
                <a:cubicBezTo>
                  <a:pt x="34" y="90"/>
                  <a:pt x="31" y="135"/>
                  <a:pt x="29" y="188"/>
                </a:cubicBezTo>
                <a:cubicBezTo>
                  <a:pt x="15" y="372"/>
                  <a:pt x="15" y="372"/>
                  <a:pt x="15" y="372"/>
                </a:cubicBezTo>
                <a:cubicBezTo>
                  <a:pt x="11" y="405"/>
                  <a:pt x="5" y="519"/>
                  <a:pt x="2" y="556"/>
                </a:cubicBezTo>
                <a:cubicBezTo>
                  <a:pt x="0" y="578"/>
                  <a:pt x="9" y="502"/>
                  <a:pt x="20" y="483"/>
                </a:cubicBezTo>
                <a:cubicBezTo>
                  <a:pt x="54" y="420"/>
                  <a:pt x="54" y="420"/>
                  <a:pt x="54" y="420"/>
                </a:cubicBezTo>
                <a:cubicBezTo>
                  <a:pt x="65" y="401"/>
                  <a:pt x="74" y="383"/>
                  <a:pt x="73" y="380"/>
                </a:cubicBezTo>
                <a:cubicBezTo>
                  <a:pt x="73" y="375"/>
                  <a:pt x="73" y="375"/>
                  <a:pt x="73" y="375"/>
                </a:cubicBezTo>
                <a:lnTo>
                  <a:pt x="58" y="190"/>
                </a:ln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6" name="Freeform 880"/>
          <p:cNvSpPr>
            <a:spLocks/>
          </p:cNvSpPr>
          <p:nvPr/>
        </p:nvSpPr>
        <p:spPr bwMode="auto">
          <a:xfrm>
            <a:off x="-583013" y="6506150"/>
            <a:ext cx="155575" cy="511175"/>
          </a:xfrm>
          <a:custGeom>
            <a:avLst/>
            <a:gdLst>
              <a:gd name="T0" fmla="*/ 98 w 162"/>
              <a:gd name="T1" fmla="*/ 70 h 538"/>
              <a:gd name="T2" fmla="*/ 97 w 162"/>
              <a:gd name="T3" fmla="*/ 11 h 538"/>
              <a:gd name="T4" fmla="*/ 81 w 162"/>
              <a:gd name="T5" fmla="*/ 69 h 538"/>
              <a:gd name="T6" fmla="*/ 11 w 162"/>
              <a:gd name="T7" fmla="*/ 287 h 538"/>
              <a:gd name="T8" fmla="*/ 6 w 162"/>
              <a:gd name="T9" fmla="*/ 304 h 538"/>
              <a:gd name="T10" fmla="*/ 0 w 162"/>
              <a:gd name="T11" fmla="*/ 360 h 538"/>
              <a:gd name="T12" fmla="*/ 0 w 162"/>
              <a:gd name="T13" fmla="*/ 498 h 538"/>
              <a:gd name="T14" fmla="*/ 42 w 162"/>
              <a:gd name="T15" fmla="*/ 538 h 538"/>
              <a:gd name="T16" fmla="*/ 123 w 162"/>
              <a:gd name="T17" fmla="*/ 538 h 538"/>
              <a:gd name="T18" fmla="*/ 161 w 162"/>
              <a:gd name="T19" fmla="*/ 530 h 538"/>
              <a:gd name="T20" fmla="*/ 160 w 162"/>
              <a:gd name="T21" fmla="*/ 522 h 538"/>
              <a:gd name="T22" fmla="*/ 119 w 162"/>
              <a:gd name="T23" fmla="*/ 265 h 538"/>
              <a:gd name="T24" fmla="*/ 98 w 162"/>
              <a:gd name="T25" fmla="*/ 7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2" h="538">
                <a:moveTo>
                  <a:pt x="98" y="70"/>
                </a:moveTo>
                <a:cubicBezTo>
                  <a:pt x="98" y="70"/>
                  <a:pt x="98" y="21"/>
                  <a:pt x="97" y="11"/>
                </a:cubicBezTo>
                <a:cubicBezTo>
                  <a:pt x="96" y="0"/>
                  <a:pt x="89" y="49"/>
                  <a:pt x="81" y="69"/>
                </a:cubicBezTo>
                <a:cubicBezTo>
                  <a:pt x="55" y="142"/>
                  <a:pt x="30" y="216"/>
                  <a:pt x="11" y="287"/>
                </a:cubicBezTo>
                <a:cubicBezTo>
                  <a:pt x="9" y="293"/>
                  <a:pt x="7" y="298"/>
                  <a:pt x="6" y="304"/>
                </a:cubicBezTo>
                <a:cubicBezTo>
                  <a:pt x="3" y="313"/>
                  <a:pt x="0" y="338"/>
                  <a:pt x="0" y="360"/>
                </a:cubicBezTo>
                <a:cubicBezTo>
                  <a:pt x="0" y="406"/>
                  <a:pt x="0" y="452"/>
                  <a:pt x="0" y="498"/>
                </a:cubicBezTo>
                <a:cubicBezTo>
                  <a:pt x="1" y="520"/>
                  <a:pt x="19" y="538"/>
                  <a:pt x="42" y="538"/>
                </a:cubicBezTo>
                <a:cubicBezTo>
                  <a:pt x="123" y="538"/>
                  <a:pt x="123" y="538"/>
                  <a:pt x="123" y="538"/>
                </a:cubicBezTo>
                <a:cubicBezTo>
                  <a:pt x="145" y="538"/>
                  <a:pt x="162" y="534"/>
                  <a:pt x="161" y="530"/>
                </a:cubicBezTo>
                <a:cubicBezTo>
                  <a:pt x="160" y="522"/>
                  <a:pt x="160" y="522"/>
                  <a:pt x="160" y="522"/>
                </a:cubicBezTo>
                <a:cubicBezTo>
                  <a:pt x="143" y="437"/>
                  <a:pt x="131" y="350"/>
                  <a:pt x="119" y="265"/>
                </a:cubicBezTo>
                <a:cubicBezTo>
                  <a:pt x="109" y="201"/>
                  <a:pt x="103" y="136"/>
                  <a:pt x="98" y="70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7" name="Freeform 881"/>
          <p:cNvSpPr>
            <a:spLocks/>
          </p:cNvSpPr>
          <p:nvPr/>
        </p:nvSpPr>
        <p:spPr bwMode="auto">
          <a:xfrm>
            <a:off x="-40088" y="6298187"/>
            <a:ext cx="171450" cy="719138"/>
          </a:xfrm>
          <a:custGeom>
            <a:avLst/>
            <a:gdLst>
              <a:gd name="T0" fmla="*/ 171 w 180"/>
              <a:gd name="T1" fmla="*/ 21 h 756"/>
              <a:gd name="T2" fmla="*/ 107 w 180"/>
              <a:gd name="T3" fmla="*/ 248 h 756"/>
              <a:gd name="T4" fmla="*/ 90 w 180"/>
              <a:gd name="T5" fmla="*/ 326 h 756"/>
              <a:gd name="T6" fmla="*/ 6 w 180"/>
              <a:gd name="T7" fmla="*/ 717 h 756"/>
              <a:gd name="T8" fmla="*/ 35 w 180"/>
              <a:gd name="T9" fmla="*/ 756 h 756"/>
              <a:gd name="T10" fmla="*/ 85 w 180"/>
              <a:gd name="T11" fmla="*/ 717 h 756"/>
              <a:gd name="T12" fmla="*/ 117 w 180"/>
              <a:gd name="T13" fmla="*/ 572 h 756"/>
              <a:gd name="T14" fmla="*/ 130 w 180"/>
              <a:gd name="T15" fmla="*/ 494 h 756"/>
              <a:gd name="T16" fmla="*/ 179 w 180"/>
              <a:gd name="T17" fmla="*/ 22 h 756"/>
              <a:gd name="T18" fmla="*/ 171 w 180"/>
              <a:gd name="T19" fmla="*/ 21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0" h="756">
                <a:moveTo>
                  <a:pt x="171" y="21"/>
                </a:moveTo>
                <a:cubicBezTo>
                  <a:pt x="148" y="98"/>
                  <a:pt x="129" y="173"/>
                  <a:pt x="107" y="248"/>
                </a:cubicBezTo>
                <a:cubicBezTo>
                  <a:pt x="101" y="269"/>
                  <a:pt x="93" y="304"/>
                  <a:pt x="90" y="326"/>
                </a:cubicBezTo>
                <a:cubicBezTo>
                  <a:pt x="70" y="456"/>
                  <a:pt x="39" y="586"/>
                  <a:pt x="6" y="717"/>
                </a:cubicBezTo>
                <a:cubicBezTo>
                  <a:pt x="0" y="738"/>
                  <a:pt x="13" y="756"/>
                  <a:pt x="35" y="756"/>
                </a:cubicBezTo>
                <a:cubicBezTo>
                  <a:pt x="56" y="756"/>
                  <a:pt x="79" y="739"/>
                  <a:pt x="85" y="717"/>
                </a:cubicBezTo>
                <a:cubicBezTo>
                  <a:pt x="100" y="669"/>
                  <a:pt x="112" y="620"/>
                  <a:pt x="117" y="572"/>
                </a:cubicBezTo>
                <a:cubicBezTo>
                  <a:pt x="120" y="550"/>
                  <a:pt x="125" y="515"/>
                  <a:pt x="130" y="494"/>
                </a:cubicBezTo>
                <a:cubicBezTo>
                  <a:pt x="167" y="338"/>
                  <a:pt x="166" y="183"/>
                  <a:pt x="179" y="22"/>
                </a:cubicBezTo>
                <a:cubicBezTo>
                  <a:pt x="180" y="0"/>
                  <a:pt x="177" y="0"/>
                  <a:pt x="171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8" name="Freeform 882"/>
          <p:cNvSpPr>
            <a:spLocks/>
          </p:cNvSpPr>
          <p:nvPr/>
        </p:nvSpPr>
        <p:spPr bwMode="auto">
          <a:xfrm>
            <a:off x="-4707338" y="6368037"/>
            <a:ext cx="152400" cy="649288"/>
          </a:xfrm>
          <a:custGeom>
            <a:avLst/>
            <a:gdLst>
              <a:gd name="T0" fmla="*/ 159 w 160"/>
              <a:gd name="T1" fmla="*/ 400 h 683"/>
              <a:gd name="T2" fmla="*/ 146 w 160"/>
              <a:gd name="T3" fmla="*/ 323 h 683"/>
              <a:gd name="T4" fmla="*/ 93 w 160"/>
              <a:gd name="T5" fmla="*/ 192 h 683"/>
              <a:gd name="T6" fmla="*/ 13 w 160"/>
              <a:gd name="T7" fmla="*/ 20 h 683"/>
              <a:gd name="T8" fmla="*/ 5 w 160"/>
              <a:gd name="T9" fmla="*/ 23 h 683"/>
              <a:gd name="T10" fmla="*/ 21 w 160"/>
              <a:gd name="T11" fmla="*/ 100 h 683"/>
              <a:gd name="T12" fmla="*/ 49 w 160"/>
              <a:gd name="T13" fmla="*/ 250 h 683"/>
              <a:gd name="T14" fmla="*/ 71 w 160"/>
              <a:gd name="T15" fmla="*/ 448 h 683"/>
              <a:gd name="T16" fmla="*/ 82 w 160"/>
              <a:gd name="T17" fmla="*/ 643 h 683"/>
              <a:gd name="T18" fmla="*/ 124 w 160"/>
              <a:gd name="T19" fmla="*/ 683 h 683"/>
              <a:gd name="T20" fmla="*/ 159 w 160"/>
              <a:gd name="T21" fmla="*/ 643 h 683"/>
              <a:gd name="T22" fmla="*/ 159 w 160"/>
              <a:gd name="T23" fmla="*/ 482 h 683"/>
              <a:gd name="T24" fmla="*/ 159 w 160"/>
              <a:gd name="T25" fmla="*/ 400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" h="683">
                <a:moveTo>
                  <a:pt x="159" y="400"/>
                </a:moveTo>
                <a:cubicBezTo>
                  <a:pt x="159" y="378"/>
                  <a:pt x="154" y="343"/>
                  <a:pt x="146" y="323"/>
                </a:cubicBezTo>
                <a:cubicBezTo>
                  <a:pt x="130" y="279"/>
                  <a:pt x="112" y="235"/>
                  <a:pt x="93" y="192"/>
                </a:cubicBezTo>
                <a:cubicBezTo>
                  <a:pt x="67" y="134"/>
                  <a:pt x="41" y="77"/>
                  <a:pt x="13" y="20"/>
                </a:cubicBezTo>
                <a:cubicBezTo>
                  <a:pt x="4" y="0"/>
                  <a:pt x="0" y="2"/>
                  <a:pt x="5" y="23"/>
                </a:cubicBezTo>
                <a:cubicBezTo>
                  <a:pt x="10" y="49"/>
                  <a:pt x="16" y="75"/>
                  <a:pt x="21" y="100"/>
                </a:cubicBezTo>
                <a:cubicBezTo>
                  <a:pt x="32" y="150"/>
                  <a:pt x="41" y="200"/>
                  <a:pt x="49" y="250"/>
                </a:cubicBezTo>
                <a:cubicBezTo>
                  <a:pt x="60" y="316"/>
                  <a:pt x="68" y="382"/>
                  <a:pt x="71" y="448"/>
                </a:cubicBezTo>
                <a:cubicBezTo>
                  <a:pt x="75" y="511"/>
                  <a:pt x="77" y="577"/>
                  <a:pt x="82" y="643"/>
                </a:cubicBezTo>
                <a:cubicBezTo>
                  <a:pt x="84" y="665"/>
                  <a:pt x="103" y="683"/>
                  <a:pt x="124" y="683"/>
                </a:cubicBezTo>
                <a:cubicBezTo>
                  <a:pt x="145" y="683"/>
                  <a:pt x="160" y="665"/>
                  <a:pt x="159" y="643"/>
                </a:cubicBezTo>
                <a:cubicBezTo>
                  <a:pt x="158" y="587"/>
                  <a:pt x="160" y="533"/>
                  <a:pt x="159" y="482"/>
                </a:cubicBezTo>
                <a:cubicBezTo>
                  <a:pt x="158" y="455"/>
                  <a:pt x="158" y="428"/>
                  <a:pt x="159" y="400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9" name="Freeform 883"/>
          <p:cNvSpPr>
            <a:spLocks/>
          </p:cNvSpPr>
          <p:nvPr/>
        </p:nvSpPr>
        <p:spPr bwMode="auto">
          <a:xfrm>
            <a:off x="-4383488" y="6876037"/>
            <a:ext cx="28575" cy="141288"/>
          </a:xfrm>
          <a:custGeom>
            <a:avLst/>
            <a:gdLst>
              <a:gd name="T0" fmla="*/ 27 w 29"/>
              <a:gd name="T1" fmla="*/ 148 h 148"/>
              <a:gd name="T2" fmla="*/ 21 w 29"/>
              <a:gd name="T3" fmla="*/ 109 h 148"/>
              <a:gd name="T4" fmla="*/ 6 w 29"/>
              <a:gd name="T5" fmla="*/ 22 h 148"/>
              <a:gd name="T6" fmla="*/ 2 w 29"/>
              <a:gd name="T7" fmla="*/ 22 h 148"/>
              <a:gd name="T8" fmla="*/ 16 w 29"/>
              <a:gd name="T9" fmla="*/ 108 h 148"/>
              <a:gd name="T10" fmla="*/ 27 w 29"/>
              <a:gd name="T11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148">
                <a:moveTo>
                  <a:pt x="27" y="148"/>
                </a:moveTo>
                <a:cubicBezTo>
                  <a:pt x="29" y="148"/>
                  <a:pt x="26" y="130"/>
                  <a:pt x="21" y="109"/>
                </a:cubicBezTo>
                <a:cubicBezTo>
                  <a:pt x="15" y="81"/>
                  <a:pt x="10" y="51"/>
                  <a:pt x="6" y="22"/>
                </a:cubicBezTo>
                <a:cubicBezTo>
                  <a:pt x="2" y="0"/>
                  <a:pt x="0" y="0"/>
                  <a:pt x="2" y="22"/>
                </a:cubicBezTo>
                <a:cubicBezTo>
                  <a:pt x="6" y="51"/>
                  <a:pt x="11" y="80"/>
                  <a:pt x="16" y="108"/>
                </a:cubicBezTo>
                <a:cubicBezTo>
                  <a:pt x="20" y="130"/>
                  <a:pt x="25" y="148"/>
                  <a:pt x="27" y="148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0" name="Freeform 884"/>
          <p:cNvSpPr>
            <a:spLocks/>
          </p:cNvSpPr>
          <p:nvPr/>
        </p:nvSpPr>
        <p:spPr bwMode="auto">
          <a:xfrm>
            <a:off x="-4558113" y="5810824"/>
            <a:ext cx="173038" cy="1206501"/>
          </a:xfrm>
          <a:custGeom>
            <a:avLst/>
            <a:gdLst>
              <a:gd name="T0" fmla="*/ 48 w 181"/>
              <a:gd name="T1" fmla="*/ 1239 h 1268"/>
              <a:gd name="T2" fmla="*/ 48 w 181"/>
              <a:gd name="T3" fmla="*/ 1217 h 1268"/>
              <a:gd name="T4" fmla="*/ 54 w 181"/>
              <a:gd name="T5" fmla="*/ 1161 h 1268"/>
              <a:gd name="T6" fmla="*/ 65 w 181"/>
              <a:gd name="T7" fmla="*/ 1096 h 1268"/>
              <a:gd name="T8" fmla="*/ 87 w 181"/>
              <a:gd name="T9" fmla="*/ 702 h 1268"/>
              <a:gd name="T10" fmla="*/ 97 w 181"/>
              <a:gd name="T11" fmla="*/ 701 h 1268"/>
              <a:gd name="T12" fmla="*/ 173 w 181"/>
              <a:gd name="T13" fmla="*/ 1059 h 1268"/>
              <a:gd name="T14" fmla="*/ 179 w 181"/>
              <a:gd name="T15" fmla="*/ 1083 h 1268"/>
              <a:gd name="T16" fmla="*/ 177 w 181"/>
              <a:gd name="T17" fmla="*/ 1069 h 1268"/>
              <a:gd name="T18" fmla="*/ 175 w 181"/>
              <a:gd name="T19" fmla="*/ 1057 h 1268"/>
              <a:gd name="T20" fmla="*/ 137 w 181"/>
              <a:gd name="T21" fmla="*/ 712 h 1268"/>
              <a:gd name="T22" fmla="*/ 113 w 181"/>
              <a:gd name="T23" fmla="*/ 451 h 1268"/>
              <a:gd name="T24" fmla="*/ 108 w 181"/>
              <a:gd name="T25" fmla="*/ 355 h 1268"/>
              <a:gd name="T26" fmla="*/ 123 w 181"/>
              <a:gd name="T27" fmla="*/ 22 h 1268"/>
              <a:gd name="T28" fmla="*/ 117 w 181"/>
              <a:gd name="T29" fmla="*/ 21 h 1268"/>
              <a:gd name="T30" fmla="*/ 64 w 181"/>
              <a:gd name="T31" fmla="*/ 255 h 1268"/>
              <a:gd name="T32" fmla="*/ 59 w 181"/>
              <a:gd name="T33" fmla="*/ 286 h 1268"/>
              <a:gd name="T34" fmla="*/ 20 w 181"/>
              <a:gd name="T35" fmla="*/ 706 h 1268"/>
              <a:gd name="T36" fmla="*/ 7 w 181"/>
              <a:gd name="T37" fmla="*/ 865 h 1268"/>
              <a:gd name="T38" fmla="*/ 2 w 181"/>
              <a:gd name="T39" fmla="*/ 945 h 1268"/>
              <a:gd name="T40" fmla="*/ 1 w 181"/>
              <a:gd name="T41" fmla="*/ 1067 h 1268"/>
              <a:gd name="T42" fmla="*/ 1 w 181"/>
              <a:gd name="T43" fmla="*/ 1228 h 1268"/>
              <a:gd name="T44" fmla="*/ 24 w 181"/>
              <a:gd name="T45" fmla="*/ 1268 h 1268"/>
              <a:gd name="T46" fmla="*/ 46 w 181"/>
              <a:gd name="T47" fmla="*/ 1261 h 1268"/>
              <a:gd name="T48" fmla="*/ 47 w 181"/>
              <a:gd name="T49" fmla="*/ 1254 h 1268"/>
              <a:gd name="T50" fmla="*/ 47 w 181"/>
              <a:gd name="T51" fmla="*/ 1249 h 1268"/>
              <a:gd name="T52" fmla="*/ 48 w 181"/>
              <a:gd name="T53" fmla="*/ 1239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1" h="1268">
                <a:moveTo>
                  <a:pt x="48" y="1239"/>
                </a:moveTo>
                <a:cubicBezTo>
                  <a:pt x="48" y="1235"/>
                  <a:pt x="48" y="1226"/>
                  <a:pt x="48" y="1217"/>
                </a:cubicBezTo>
                <a:cubicBezTo>
                  <a:pt x="48" y="1208"/>
                  <a:pt x="50" y="1183"/>
                  <a:pt x="54" y="1161"/>
                </a:cubicBezTo>
                <a:cubicBezTo>
                  <a:pt x="59" y="1134"/>
                  <a:pt x="65" y="1106"/>
                  <a:pt x="65" y="1096"/>
                </a:cubicBezTo>
                <a:cubicBezTo>
                  <a:pt x="69" y="962"/>
                  <a:pt x="81" y="831"/>
                  <a:pt x="87" y="702"/>
                </a:cubicBezTo>
                <a:cubicBezTo>
                  <a:pt x="88" y="680"/>
                  <a:pt x="92" y="679"/>
                  <a:pt x="97" y="701"/>
                </a:cubicBezTo>
                <a:cubicBezTo>
                  <a:pt x="124" y="818"/>
                  <a:pt x="145" y="940"/>
                  <a:pt x="173" y="1059"/>
                </a:cubicBezTo>
                <a:cubicBezTo>
                  <a:pt x="178" y="1081"/>
                  <a:pt x="181" y="1092"/>
                  <a:pt x="179" y="1083"/>
                </a:cubicBezTo>
                <a:cubicBezTo>
                  <a:pt x="177" y="1069"/>
                  <a:pt x="177" y="1069"/>
                  <a:pt x="177" y="1069"/>
                </a:cubicBezTo>
                <a:cubicBezTo>
                  <a:pt x="175" y="1057"/>
                  <a:pt x="175" y="1057"/>
                  <a:pt x="175" y="1057"/>
                </a:cubicBezTo>
                <a:cubicBezTo>
                  <a:pt x="153" y="943"/>
                  <a:pt x="146" y="829"/>
                  <a:pt x="137" y="712"/>
                </a:cubicBezTo>
                <a:cubicBezTo>
                  <a:pt x="127" y="626"/>
                  <a:pt x="118" y="539"/>
                  <a:pt x="113" y="451"/>
                </a:cubicBezTo>
                <a:cubicBezTo>
                  <a:pt x="111" y="419"/>
                  <a:pt x="109" y="387"/>
                  <a:pt x="108" y="355"/>
                </a:cubicBezTo>
                <a:cubicBezTo>
                  <a:pt x="105" y="245"/>
                  <a:pt x="109" y="134"/>
                  <a:pt x="123" y="22"/>
                </a:cubicBezTo>
                <a:cubicBezTo>
                  <a:pt x="126" y="1"/>
                  <a:pt x="124" y="0"/>
                  <a:pt x="117" y="21"/>
                </a:cubicBezTo>
                <a:cubicBezTo>
                  <a:pt x="95" y="98"/>
                  <a:pt x="77" y="176"/>
                  <a:pt x="64" y="255"/>
                </a:cubicBezTo>
                <a:cubicBezTo>
                  <a:pt x="62" y="265"/>
                  <a:pt x="60" y="276"/>
                  <a:pt x="59" y="286"/>
                </a:cubicBezTo>
                <a:cubicBezTo>
                  <a:pt x="36" y="428"/>
                  <a:pt x="26" y="570"/>
                  <a:pt x="20" y="706"/>
                </a:cubicBezTo>
                <a:cubicBezTo>
                  <a:pt x="16" y="757"/>
                  <a:pt x="11" y="811"/>
                  <a:pt x="7" y="865"/>
                </a:cubicBezTo>
                <a:cubicBezTo>
                  <a:pt x="5" y="892"/>
                  <a:pt x="3" y="918"/>
                  <a:pt x="2" y="945"/>
                </a:cubicBezTo>
                <a:cubicBezTo>
                  <a:pt x="0" y="986"/>
                  <a:pt x="0" y="1027"/>
                  <a:pt x="1" y="1067"/>
                </a:cubicBezTo>
                <a:cubicBezTo>
                  <a:pt x="2" y="1118"/>
                  <a:pt x="0" y="1172"/>
                  <a:pt x="1" y="1228"/>
                </a:cubicBezTo>
                <a:cubicBezTo>
                  <a:pt x="2" y="1250"/>
                  <a:pt x="13" y="1268"/>
                  <a:pt x="24" y="1268"/>
                </a:cubicBezTo>
                <a:cubicBezTo>
                  <a:pt x="36" y="1268"/>
                  <a:pt x="46" y="1265"/>
                  <a:pt x="46" y="1261"/>
                </a:cubicBezTo>
                <a:cubicBezTo>
                  <a:pt x="47" y="1254"/>
                  <a:pt x="47" y="1254"/>
                  <a:pt x="47" y="1254"/>
                </a:cubicBezTo>
                <a:cubicBezTo>
                  <a:pt x="47" y="1254"/>
                  <a:pt x="47" y="1252"/>
                  <a:pt x="47" y="1249"/>
                </a:cubicBezTo>
                <a:cubicBezTo>
                  <a:pt x="47" y="1246"/>
                  <a:pt x="47" y="1242"/>
                  <a:pt x="48" y="1239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1" name="Freeform 885"/>
          <p:cNvSpPr>
            <a:spLocks/>
          </p:cNvSpPr>
          <p:nvPr/>
        </p:nvSpPr>
        <p:spPr bwMode="auto">
          <a:xfrm>
            <a:off x="-5069288" y="6079112"/>
            <a:ext cx="184150" cy="938213"/>
          </a:xfrm>
          <a:custGeom>
            <a:avLst/>
            <a:gdLst>
              <a:gd name="T0" fmla="*/ 141 w 193"/>
              <a:gd name="T1" fmla="*/ 535 h 986"/>
              <a:gd name="T2" fmla="*/ 9 w 193"/>
              <a:gd name="T3" fmla="*/ 21 h 986"/>
              <a:gd name="T4" fmla="*/ 1 w 193"/>
              <a:gd name="T5" fmla="*/ 23 h 986"/>
              <a:gd name="T6" fmla="*/ 19 w 193"/>
              <a:gd name="T7" fmla="*/ 310 h 986"/>
              <a:gd name="T8" fmla="*/ 30 w 193"/>
              <a:gd name="T9" fmla="*/ 473 h 986"/>
              <a:gd name="T10" fmla="*/ 31 w 193"/>
              <a:gd name="T11" fmla="*/ 488 h 986"/>
              <a:gd name="T12" fmla="*/ 34 w 193"/>
              <a:gd name="T13" fmla="*/ 553 h 986"/>
              <a:gd name="T14" fmla="*/ 35 w 193"/>
              <a:gd name="T15" fmla="*/ 574 h 986"/>
              <a:gd name="T16" fmla="*/ 36 w 193"/>
              <a:gd name="T17" fmla="*/ 584 h 986"/>
              <a:gd name="T18" fmla="*/ 36 w 193"/>
              <a:gd name="T19" fmla="*/ 586 h 986"/>
              <a:gd name="T20" fmla="*/ 36 w 193"/>
              <a:gd name="T21" fmla="*/ 587 h 986"/>
              <a:gd name="T22" fmla="*/ 45 w 193"/>
              <a:gd name="T23" fmla="*/ 612 h 986"/>
              <a:gd name="T24" fmla="*/ 49 w 193"/>
              <a:gd name="T25" fmla="*/ 623 h 986"/>
              <a:gd name="T26" fmla="*/ 49 w 193"/>
              <a:gd name="T27" fmla="*/ 623 h 986"/>
              <a:gd name="T28" fmla="*/ 49 w 193"/>
              <a:gd name="T29" fmla="*/ 624 h 986"/>
              <a:gd name="T30" fmla="*/ 51 w 193"/>
              <a:gd name="T31" fmla="*/ 627 h 986"/>
              <a:gd name="T32" fmla="*/ 65 w 193"/>
              <a:gd name="T33" fmla="*/ 651 h 986"/>
              <a:gd name="T34" fmla="*/ 108 w 193"/>
              <a:gd name="T35" fmla="*/ 808 h 986"/>
              <a:gd name="T36" fmla="*/ 174 w 193"/>
              <a:gd name="T37" fmla="*/ 970 h 986"/>
              <a:gd name="T38" fmla="*/ 178 w 193"/>
              <a:gd name="T39" fmla="*/ 978 h 986"/>
              <a:gd name="T40" fmla="*/ 187 w 193"/>
              <a:gd name="T41" fmla="*/ 986 h 986"/>
              <a:gd name="T42" fmla="*/ 191 w 193"/>
              <a:gd name="T43" fmla="*/ 946 h 986"/>
              <a:gd name="T44" fmla="*/ 186 w 193"/>
              <a:gd name="T45" fmla="*/ 884 h 986"/>
              <a:gd name="T46" fmla="*/ 159 w 193"/>
              <a:gd name="T47" fmla="*/ 612 h 986"/>
              <a:gd name="T48" fmla="*/ 141 w 193"/>
              <a:gd name="T49" fmla="*/ 535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986">
                <a:moveTo>
                  <a:pt x="141" y="535"/>
                </a:moveTo>
                <a:cubicBezTo>
                  <a:pt x="81" y="366"/>
                  <a:pt x="53" y="194"/>
                  <a:pt x="9" y="21"/>
                </a:cubicBezTo>
                <a:cubicBezTo>
                  <a:pt x="4" y="0"/>
                  <a:pt x="0" y="1"/>
                  <a:pt x="1" y="23"/>
                </a:cubicBezTo>
                <a:cubicBezTo>
                  <a:pt x="6" y="119"/>
                  <a:pt x="12" y="215"/>
                  <a:pt x="19" y="310"/>
                </a:cubicBezTo>
                <a:cubicBezTo>
                  <a:pt x="23" y="364"/>
                  <a:pt x="27" y="419"/>
                  <a:pt x="30" y="473"/>
                </a:cubicBezTo>
                <a:cubicBezTo>
                  <a:pt x="31" y="488"/>
                  <a:pt x="31" y="488"/>
                  <a:pt x="31" y="488"/>
                </a:cubicBezTo>
                <a:cubicBezTo>
                  <a:pt x="34" y="553"/>
                  <a:pt x="34" y="553"/>
                  <a:pt x="34" y="553"/>
                </a:cubicBezTo>
                <a:cubicBezTo>
                  <a:pt x="35" y="574"/>
                  <a:pt x="35" y="574"/>
                  <a:pt x="35" y="574"/>
                </a:cubicBezTo>
                <a:cubicBezTo>
                  <a:pt x="36" y="584"/>
                  <a:pt x="36" y="584"/>
                  <a:pt x="36" y="584"/>
                </a:cubicBezTo>
                <a:cubicBezTo>
                  <a:pt x="36" y="586"/>
                  <a:pt x="36" y="586"/>
                  <a:pt x="36" y="586"/>
                </a:cubicBezTo>
                <a:cubicBezTo>
                  <a:pt x="36" y="586"/>
                  <a:pt x="36" y="586"/>
                  <a:pt x="36" y="587"/>
                </a:cubicBezTo>
                <a:cubicBezTo>
                  <a:pt x="36" y="587"/>
                  <a:pt x="40" y="598"/>
                  <a:pt x="45" y="612"/>
                </a:cubicBezTo>
                <a:cubicBezTo>
                  <a:pt x="50" y="627"/>
                  <a:pt x="49" y="623"/>
                  <a:pt x="49" y="623"/>
                </a:cubicBezTo>
                <a:cubicBezTo>
                  <a:pt x="49" y="623"/>
                  <a:pt x="49" y="623"/>
                  <a:pt x="49" y="623"/>
                </a:cubicBezTo>
                <a:cubicBezTo>
                  <a:pt x="49" y="624"/>
                  <a:pt x="49" y="624"/>
                  <a:pt x="49" y="624"/>
                </a:cubicBezTo>
                <a:cubicBezTo>
                  <a:pt x="51" y="627"/>
                  <a:pt x="51" y="627"/>
                  <a:pt x="51" y="627"/>
                </a:cubicBezTo>
                <a:cubicBezTo>
                  <a:pt x="55" y="635"/>
                  <a:pt x="60" y="641"/>
                  <a:pt x="65" y="651"/>
                </a:cubicBezTo>
                <a:cubicBezTo>
                  <a:pt x="82" y="686"/>
                  <a:pt x="85" y="752"/>
                  <a:pt x="108" y="808"/>
                </a:cubicBezTo>
                <a:cubicBezTo>
                  <a:pt x="127" y="863"/>
                  <a:pt x="150" y="917"/>
                  <a:pt x="174" y="970"/>
                </a:cubicBezTo>
                <a:cubicBezTo>
                  <a:pt x="174" y="970"/>
                  <a:pt x="176" y="973"/>
                  <a:pt x="178" y="978"/>
                </a:cubicBezTo>
                <a:cubicBezTo>
                  <a:pt x="180" y="982"/>
                  <a:pt x="184" y="986"/>
                  <a:pt x="187" y="986"/>
                </a:cubicBezTo>
                <a:cubicBezTo>
                  <a:pt x="191" y="986"/>
                  <a:pt x="193" y="968"/>
                  <a:pt x="191" y="946"/>
                </a:cubicBezTo>
                <a:cubicBezTo>
                  <a:pt x="190" y="924"/>
                  <a:pt x="188" y="904"/>
                  <a:pt x="186" y="884"/>
                </a:cubicBezTo>
                <a:cubicBezTo>
                  <a:pt x="175" y="792"/>
                  <a:pt x="169" y="701"/>
                  <a:pt x="159" y="612"/>
                </a:cubicBezTo>
                <a:cubicBezTo>
                  <a:pt x="157" y="590"/>
                  <a:pt x="148" y="556"/>
                  <a:pt x="141" y="535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2" name="Freeform 886"/>
          <p:cNvSpPr>
            <a:spLocks/>
          </p:cNvSpPr>
          <p:nvPr/>
        </p:nvSpPr>
        <p:spPr bwMode="auto">
          <a:xfrm>
            <a:off x="-3732613" y="6048950"/>
            <a:ext cx="171450" cy="968375"/>
          </a:xfrm>
          <a:custGeom>
            <a:avLst/>
            <a:gdLst>
              <a:gd name="T0" fmla="*/ 179 w 181"/>
              <a:gd name="T1" fmla="*/ 507 h 1017"/>
              <a:gd name="T2" fmla="*/ 146 w 181"/>
              <a:gd name="T3" fmla="*/ 249 h 1017"/>
              <a:gd name="T4" fmla="*/ 145 w 181"/>
              <a:gd name="T5" fmla="*/ 242 h 1017"/>
              <a:gd name="T6" fmla="*/ 88 w 181"/>
              <a:gd name="T7" fmla="*/ 21 h 1017"/>
              <a:gd name="T8" fmla="*/ 81 w 181"/>
              <a:gd name="T9" fmla="*/ 23 h 1017"/>
              <a:gd name="T10" fmla="*/ 91 w 181"/>
              <a:gd name="T11" fmla="*/ 452 h 1017"/>
              <a:gd name="T12" fmla="*/ 75 w 181"/>
              <a:gd name="T13" fmla="*/ 600 h 1017"/>
              <a:gd name="T14" fmla="*/ 72 w 181"/>
              <a:gd name="T15" fmla="*/ 616 h 1017"/>
              <a:gd name="T16" fmla="*/ 5 w 181"/>
              <a:gd name="T17" fmla="*/ 978 h 1017"/>
              <a:gd name="T18" fmla="*/ 36 w 181"/>
              <a:gd name="T19" fmla="*/ 1017 h 1017"/>
              <a:gd name="T20" fmla="*/ 112 w 181"/>
              <a:gd name="T21" fmla="*/ 1017 h 1017"/>
              <a:gd name="T22" fmla="*/ 153 w 181"/>
              <a:gd name="T23" fmla="*/ 977 h 1017"/>
              <a:gd name="T24" fmla="*/ 177 w 181"/>
              <a:gd name="T25" fmla="*/ 587 h 1017"/>
              <a:gd name="T26" fmla="*/ 179 w 181"/>
              <a:gd name="T27" fmla="*/ 50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1" h="1017">
                <a:moveTo>
                  <a:pt x="179" y="507"/>
                </a:moveTo>
                <a:cubicBezTo>
                  <a:pt x="173" y="420"/>
                  <a:pt x="162" y="334"/>
                  <a:pt x="146" y="249"/>
                </a:cubicBezTo>
                <a:cubicBezTo>
                  <a:pt x="145" y="242"/>
                  <a:pt x="145" y="242"/>
                  <a:pt x="145" y="242"/>
                </a:cubicBezTo>
                <a:cubicBezTo>
                  <a:pt x="130" y="167"/>
                  <a:pt x="112" y="94"/>
                  <a:pt x="88" y="21"/>
                </a:cubicBezTo>
                <a:cubicBezTo>
                  <a:pt x="81" y="0"/>
                  <a:pt x="78" y="1"/>
                  <a:pt x="81" y="23"/>
                </a:cubicBezTo>
                <a:cubicBezTo>
                  <a:pt x="101" y="164"/>
                  <a:pt x="102" y="307"/>
                  <a:pt x="91" y="452"/>
                </a:cubicBezTo>
                <a:cubicBezTo>
                  <a:pt x="87" y="501"/>
                  <a:pt x="81" y="550"/>
                  <a:pt x="75" y="600"/>
                </a:cubicBezTo>
                <a:cubicBezTo>
                  <a:pt x="72" y="616"/>
                  <a:pt x="72" y="616"/>
                  <a:pt x="72" y="616"/>
                </a:cubicBezTo>
                <a:cubicBezTo>
                  <a:pt x="56" y="736"/>
                  <a:pt x="32" y="857"/>
                  <a:pt x="5" y="978"/>
                </a:cubicBezTo>
                <a:cubicBezTo>
                  <a:pt x="0" y="999"/>
                  <a:pt x="14" y="1017"/>
                  <a:pt x="36" y="1017"/>
                </a:cubicBezTo>
                <a:cubicBezTo>
                  <a:pt x="112" y="1017"/>
                  <a:pt x="112" y="1017"/>
                  <a:pt x="112" y="1017"/>
                </a:cubicBezTo>
                <a:cubicBezTo>
                  <a:pt x="134" y="1017"/>
                  <a:pt x="152" y="999"/>
                  <a:pt x="153" y="977"/>
                </a:cubicBezTo>
                <a:cubicBezTo>
                  <a:pt x="156" y="847"/>
                  <a:pt x="164" y="717"/>
                  <a:pt x="177" y="587"/>
                </a:cubicBezTo>
                <a:cubicBezTo>
                  <a:pt x="180" y="565"/>
                  <a:pt x="181" y="529"/>
                  <a:pt x="179" y="507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3" name="Freeform 887"/>
          <p:cNvSpPr>
            <a:spLocks/>
          </p:cNvSpPr>
          <p:nvPr/>
        </p:nvSpPr>
        <p:spPr bwMode="auto">
          <a:xfrm>
            <a:off x="-2149875" y="6087050"/>
            <a:ext cx="222250" cy="930275"/>
          </a:xfrm>
          <a:custGeom>
            <a:avLst/>
            <a:gdLst>
              <a:gd name="T0" fmla="*/ 185 w 233"/>
              <a:gd name="T1" fmla="*/ 21 h 977"/>
              <a:gd name="T2" fmla="*/ 178 w 233"/>
              <a:gd name="T3" fmla="*/ 22 h 977"/>
              <a:gd name="T4" fmla="*/ 96 w 233"/>
              <a:gd name="T5" fmla="*/ 626 h 977"/>
              <a:gd name="T6" fmla="*/ 94 w 233"/>
              <a:gd name="T7" fmla="*/ 631 h 977"/>
              <a:gd name="T8" fmla="*/ 24 w 233"/>
              <a:gd name="T9" fmla="*/ 888 h 977"/>
              <a:gd name="T10" fmla="*/ 20 w 233"/>
              <a:gd name="T11" fmla="*/ 900 h 977"/>
              <a:gd name="T12" fmla="*/ 7 w 233"/>
              <a:gd name="T13" fmla="*/ 939 h 977"/>
              <a:gd name="T14" fmla="*/ 35 w 233"/>
              <a:gd name="T15" fmla="*/ 977 h 977"/>
              <a:gd name="T16" fmla="*/ 134 w 233"/>
              <a:gd name="T17" fmla="*/ 977 h 977"/>
              <a:gd name="T18" fmla="*/ 180 w 233"/>
              <a:gd name="T19" fmla="*/ 938 h 977"/>
              <a:gd name="T20" fmla="*/ 185 w 233"/>
              <a:gd name="T21" fmla="*/ 898 h 977"/>
              <a:gd name="T22" fmla="*/ 209 w 233"/>
              <a:gd name="T23" fmla="*/ 647 h 977"/>
              <a:gd name="T24" fmla="*/ 185 w 233"/>
              <a:gd name="T25" fmla="*/ 21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3" h="977">
                <a:moveTo>
                  <a:pt x="185" y="21"/>
                </a:moveTo>
                <a:cubicBezTo>
                  <a:pt x="181" y="0"/>
                  <a:pt x="178" y="0"/>
                  <a:pt x="178" y="22"/>
                </a:cubicBezTo>
                <a:cubicBezTo>
                  <a:pt x="182" y="225"/>
                  <a:pt x="154" y="422"/>
                  <a:pt x="96" y="626"/>
                </a:cubicBezTo>
                <a:cubicBezTo>
                  <a:pt x="94" y="631"/>
                  <a:pt x="94" y="631"/>
                  <a:pt x="94" y="631"/>
                </a:cubicBezTo>
                <a:cubicBezTo>
                  <a:pt x="72" y="717"/>
                  <a:pt x="49" y="803"/>
                  <a:pt x="24" y="888"/>
                </a:cubicBezTo>
                <a:cubicBezTo>
                  <a:pt x="20" y="900"/>
                  <a:pt x="20" y="900"/>
                  <a:pt x="20" y="900"/>
                </a:cubicBezTo>
                <a:cubicBezTo>
                  <a:pt x="16" y="913"/>
                  <a:pt x="12" y="926"/>
                  <a:pt x="7" y="939"/>
                </a:cubicBezTo>
                <a:cubicBezTo>
                  <a:pt x="0" y="960"/>
                  <a:pt x="12" y="977"/>
                  <a:pt x="35" y="977"/>
                </a:cubicBezTo>
                <a:cubicBezTo>
                  <a:pt x="134" y="977"/>
                  <a:pt x="134" y="977"/>
                  <a:pt x="134" y="977"/>
                </a:cubicBezTo>
                <a:cubicBezTo>
                  <a:pt x="156" y="977"/>
                  <a:pt x="177" y="959"/>
                  <a:pt x="180" y="938"/>
                </a:cubicBezTo>
                <a:cubicBezTo>
                  <a:pt x="181" y="925"/>
                  <a:pt x="183" y="911"/>
                  <a:pt x="185" y="898"/>
                </a:cubicBezTo>
                <a:cubicBezTo>
                  <a:pt x="195" y="814"/>
                  <a:pt x="202" y="730"/>
                  <a:pt x="209" y="647"/>
                </a:cubicBezTo>
                <a:cubicBezTo>
                  <a:pt x="233" y="434"/>
                  <a:pt x="227" y="226"/>
                  <a:pt x="185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4" name="Freeform 888"/>
          <p:cNvSpPr>
            <a:spLocks/>
          </p:cNvSpPr>
          <p:nvPr/>
        </p:nvSpPr>
        <p:spPr bwMode="auto">
          <a:xfrm>
            <a:off x="-2389588" y="6374387"/>
            <a:ext cx="73025" cy="531813"/>
          </a:xfrm>
          <a:custGeom>
            <a:avLst/>
            <a:gdLst>
              <a:gd name="T0" fmla="*/ 70 w 76"/>
              <a:gd name="T1" fmla="*/ 291 h 559"/>
              <a:gd name="T2" fmla="*/ 62 w 76"/>
              <a:gd name="T3" fmla="*/ 264 h 559"/>
              <a:gd name="T4" fmla="*/ 59 w 76"/>
              <a:gd name="T5" fmla="*/ 251 h 559"/>
              <a:gd name="T6" fmla="*/ 50 w 76"/>
              <a:gd name="T7" fmla="*/ 22 h 559"/>
              <a:gd name="T8" fmla="*/ 38 w 76"/>
              <a:gd name="T9" fmla="*/ 23 h 559"/>
              <a:gd name="T10" fmla="*/ 25 w 76"/>
              <a:gd name="T11" fmla="*/ 100 h 559"/>
              <a:gd name="T12" fmla="*/ 8 w 76"/>
              <a:gd name="T13" fmla="*/ 165 h 559"/>
              <a:gd name="T14" fmla="*/ 3 w 76"/>
              <a:gd name="T15" fmla="*/ 182 h 559"/>
              <a:gd name="T16" fmla="*/ 1 w 76"/>
              <a:gd name="T17" fmla="*/ 197 h 559"/>
              <a:gd name="T18" fmla="*/ 0 w 76"/>
              <a:gd name="T19" fmla="*/ 231 h 559"/>
              <a:gd name="T20" fmla="*/ 0 w 76"/>
              <a:gd name="T21" fmla="*/ 251 h 559"/>
              <a:gd name="T22" fmla="*/ 30 w 76"/>
              <a:gd name="T23" fmla="*/ 526 h 559"/>
              <a:gd name="T24" fmla="*/ 32 w 76"/>
              <a:gd name="T25" fmla="*/ 547 h 559"/>
              <a:gd name="T26" fmla="*/ 42 w 76"/>
              <a:gd name="T27" fmla="*/ 529 h 559"/>
              <a:gd name="T28" fmla="*/ 73 w 76"/>
              <a:gd name="T29" fmla="*/ 358 h 559"/>
              <a:gd name="T30" fmla="*/ 70 w 76"/>
              <a:gd name="T31" fmla="*/ 291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6" h="559">
                <a:moveTo>
                  <a:pt x="70" y="291"/>
                </a:moveTo>
                <a:cubicBezTo>
                  <a:pt x="68" y="282"/>
                  <a:pt x="65" y="273"/>
                  <a:pt x="62" y="264"/>
                </a:cubicBezTo>
                <a:cubicBezTo>
                  <a:pt x="61" y="259"/>
                  <a:pt x="60" y="255"/>
                  <a:pt x="59" y="251"/>
                </a:cubicBezTo>
                <a:cubicBezTo>
                  <a:pt x="43" y="156"/>
                  <a:pt x="61" y="87"/>
                  <a:pt x="50" y="22"/>
                </a:cubicBezTo>
                <a:cubicBezTo>
                  <a:pt x="46" y="0"/>
                  <a:pt x="40" y="1"/>
                  <a:pt x="38" y="23"/>
                </a:cubicBezTo>
                <a:cubicBezTo>
                  <a:pt x="37" y="48"/>
                  <a:pt x="33" y="73"/>
                  <a:pt x="25" y="100"/>
                </a:cubicBezTo>
                <a:cubicBezTo>
                  <a:pt x="21" y="121"/>
                  <a:pt x="15" y="143"/>
                  <a:pt x="8" y="165"/>
                </a:cubicBezTo>
                <a:cubicBezTo>
                  <a:pt x="3" y="182"/>
                  <a:pt x="3" y="182"/>
                  <a:pt x="3" y="182"/>
                </a:cubicBezTo>
                <a:cubicBezTo>
                  <a:pt x="2" y="189"/>
                  <a:pt x="1" y="193"/>
                  <a:pt x="1" y="197"/>
                </a:cubicBezTo>
                <a:cubicBezTo>
                  <a:pt x="0" y="205"/>
                  <a:pt x="0" y="221"/>
                  <a:pt x="0" y="231"/>
                </a:cubicBezTo>
                <a:cubicBezTo>
                  <a:pt x="0" y="251"/>
                  <a:pt x="0" y="251"/>
                  <a:pt x="0" y="251"/>
                </a:cubicBezTo>
                <a:cubicBezTo>
                  <a:pt x="6" y="356"/>
                  <a:pt x="25" y="430"/>
                  <a:pt x="30" y="526"/>
                </a:cubicBezTo>
                <a:cubicBezTo>
                  <a:pt x="31" y="533"/>
                  <a:pt x="32" y="540"/>
                  <a:pt x="32" y="547"/>
                </a:cubicBezTo>
                <a:cubicBezTo>
                  <a:pt x="33" y="559"/>
                  <a:pt x="38" y="550"/>
                  <a:pt x="42" y="529"/>
                </a:cubicBezTo>
                <a:cubicBezTo>
                  <a:pt x="54" y="472"/>
                  <a:pt x="64" y="415"/>
                  <a:pt x="73" y="358"/>
                </a:cubicBezTo>
                <a:cubicBezTo>
                  <a:pt x="76" y="336"/>
                  <a:pt x="75" y="306"/>
                  <a:pt x="70" y="29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5" name="Freeform 889"/>
          <p:cNvSpPr>
            <a:spLocks/>
          </p:cNvSpPr>
          <p:nvPr/>
        </p:nvSpPr>
        <p:spPr bwMode="auto">
          <a:xfrm>
            <a:off x="-2224488" y="6958587"/>
            <a:ext cx="15875" cy="58738"/>
          </a:xfrm>
          <a:custGeom>
            <a:avLst/>
            <a:gdLst>
              <a:gd name="T0" fmla="*/ 13 w 18"/>
              <a:gd name="T1" fmla="*/ 62 h 62"/>
              <a:gd name="T2" fmla="*/ 11 w 18"/>
              <a:gd name="T3" fmla="*/ 23 h 62"/>
              <a:gd name="T4" fmla="*/ 10 w 18"/>
              <a:gd name="T5" fmla="*/ 21 h 62"/>
              <a:gd name="T6" fmla="*/ 1 w 18"/>
              <a:gd name="T7" fmla="*/ 22 h 62"/>
              <a:gd name="T8" fmla="*/ 13 w 18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2">
                <a:moveTo>
                  <a:pt x="13" y="62"/>
                </a:moveTo>
                <a:cubicBezTo>
                  <a:pt x="18" y="62"/>
                  <a:pt x="18" y="44"/>
                  <a:pt x="11" y="23"/>
                </a:cubicBezTo>
                <a:cubicBezTo>
                  <a:pt x="11" y="23"/>
                  <a:pt x="11" y="22"/>
                  <a:pt x="10" y="21"/>
                </a:cubicBezTo>
                <a:cubicBezTo>
                  <a:pt x="4" y="0"/>
                  <a:pt x="0" y="0"/>
                  <a:pt x="1" y="22"/>
                </a:cubicBezTo>
                <a:cubicBezTo>
                  <a:pt x="3" y="44"/>
                  <a:pt x="8" y="62"/>
                  <a:pt x="13" y="6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6" name="Freeform 890"/>
          <p:cNvSpPr>
            <a:spLocks/>
          </p:cNvSpPr>
          <p:nvPr/>
        </p:nvSpPr>
        <p:spPr bwMode="auto">
          <a:xfrm>
            <a:off x="-1860950" y="6255325"/>
            <a:ext cx="177800" cy="762000"/>
          </a:xfrm>
          <a:custGeom>
            <a:avLst/>
            <a:gdLst>
              <a:gd name="T0" fmla="*/ 68 w 188"/>
              <a:gd name="T1" fmla="*/ 256 h 801"/>
              <a:gd name="T2" fmla="*/ 10 w 188"/>
              <a:gd name="T3" fmla="*/ 21 h 801"/>
              <a:gd name="T4" fmla="*/ 2 w 188"/>
              <a:gd name="T5" fmla="*/ 22 h 801"/>
              <a:gd name="T6" fmla="*/ 4 w 188"/>
              <a:gd name="T7" fmla="*/ 71 h 801"/>
              <a:gd name="T8" fmla="*/ 13 w 188"/>
              <a:gd name="T9" fmla="*/ 526 h 801"/>
              <a:gd name="T10" fmla="*/ 14 w 188"/>
              <a:gd name="T11" fmla="*/ 561 h 801"/>
              <a:gd name="T12" fmla="*/ 33 w 188"/>
              <a:gd name="T13" fmla="*/ 559 h 801"/>
              <a:gd name="T14" fmla="*/ 52 w 188"/>
              <a:gd name="T15" fmla="*/ 516 h 801"/>
              <a:gd name="T16" fmla="*/ 73 w 188"/>
              <a:gd name="T17" fmla="*/ 514 h 801"/>
              <a:gd name="T18" fmla="*/ 55 w 188"/>
              <a:gd name="T19" fmla="*/ 641 h 801"/>
              <a:gd name="T20" fmla="*/ 37 w 188"/>
              <a:gd name="T21" fmla="*/ 761 h 801"/>
              <a:gd name="T22" fmla="*/ 71 w 188"/>
              <a:gd name="T23" fmla="*/ 801 h 801"/>
              <a:gd name="T24" fmla="*/ 151 w 188"/>
              <a:gd name="T25" fmla="*/ 801 h 801"/>
              <a:gd name="T26" fmla="*/ 184 w 188"/>
              <a:gd name="T27" fmla="*/ 761 h 801"/>
              <a:gd name="T28" fmla="*/ 130 w 188"/>
              <a:gd name="T29" fmla="*/ 526 h 801"/>
              <a:gd name="T30" fmla="*/ 68 w 188"/>
              <a:gd name="T31" fmla="*/ 25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8" h="801">
                <a:moveTo>
                  <a:pt x="68" y="256"/>
                </a:moveTo>
                <a:cubicBezTo>
                  <a:pt x="50" y="178"/>
                  <a:pt x="31" y="100"/>
                  <a:pt x="10" y="21"/>
                </a:cubicBezTo>
                <a:cubicBezTo>
                  <a:pt x="4" y="0"/>
                  <a:pt x="0" y="0"/>
                  <a:pt x="2" y="22"/>
                </a:cubicBezTo>
                <a:cubicBezTo>
                  <a:pt x="2" y="38"/>
                  <a:pt x="3" y="55"/>
                  <a:pt x="4" y="71"/>
                </a:cubicBezTo>
                <a:cubicBezTo>
                  <a:pt x="10" y="222"/>
                  <a:pt x="9" y="368"/>
                  <a:pt x="13" y="526"/>
                </a:cubicBezTo>
                <a:cubicBezTo>
                  <a:pt x="13" y="526"/>
                  <a:pt x="13" y="541"/>
                  <a:pt x="14" y="561"/>
                </a:cubicBezTo>
                <a:cubicBezTo>
                  <a:pt x="15" y="580"/>
                  <a:pt x="23" y="579"/>
                  <a:pt x="33" y="559"/>
                </a:cubicBezTo>
                <a:cubicBezTo>
                  <a:pt x="40" y="543"/>
                  <a:pt x="47" y="529"/>
                  <a:pt x="52" y="516"/>
                </a:cubicBezTo>
                <a:cubicBezTo>
                  <a:pt x="61" y="495"/>
                  <a:pt x="74" y="492"/>
                  <a:pt x="73" y="514"/>
                </a:cubicBezTo>
                <a:cubicBezTo>
                  <a:pt x="73" y="549"/>
                  <a:pt x="60" y="601"/>
                  <a:pt x="55" y="641"/>
                </a:cubicBezTo>
                <a:cubicBezTo>
                  <a:pt x="49" y="681"/>
                  <a:pt x="43" y="721"/>
                  <a:pt x="37" y="761"/>
                </a:cubicBezTo>
                <a:cubicBezTo>
                  <a:pt x="34" y="783"/>
                  <a:pt x="49" y="801"/>
                  <a:pt x="71" y="801"/>
                </a:cubicBezTo>
                <a:cubicBezTo>
                  <a:pt x="151" y="801"/>
                  <a:pt x="151" y="801"/>
                  <a:pt x="151" y="801"/>
                </a:cubicBezTo>
                <a:cubicBezTo>
                  <a:pt x="173" y="801"/>
                  <a:pt x="188" y="783"/>
                  <a:pt x="184" y="761"/>
                </a:cubicBezTo>
                <a:cubicBezTo>
                  <a:pt x="170" y="682"/>
                  <a:pt x="150" y="604"/>
                  <a:pt x="130" y="526"/>
                </a:cubicBezTo>
                <a:cubicBezTo>
                  <a:pt x="109" y="436"/>
                  <a:pt x="89" y="346"/>
                  <a:pt x="68" y="25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7" name="Freeform 891"/>
          <p:cNvSpPr>
            <a:spLocks/>
          </p:cNvSpPr>
          <p:nvPr/>
        </p:nvSpPr>
        <p:spPr bwMode="auto">
          <a:xfrm>
            <a:off x="-1292625" y="6045775"/>
            <a:ext cx="6350" cy="39688"/>
          </a:xfrm>
          <a:custGeom>
            <a:avLst/>
            <a:gdLst>
              <a:gd name="T0" fmla="*/ 5 w 7"/>
              <a:gd name="T1" fmla="*/ 21 h 42"/>
              <a:gd name="T2" fmla="*/ 2 w 7"/>
              <a:gd name="T3" fmla="*/ 21 h 42"/>
              <a:gd name="T4" fmla="*/ 5 w 7"/>
              <a:gd name="T5" fmla="*/ 2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2">
                <a:moveTo>
                  <a:pt x="5" y="21"/>
                </a:moveTo>
                <a:cubicBezTo>
                  <a:pt x="7" y="0"/>
                  <a:pt x="5" y="0"/>
                  <a:pt x="2" y="21"/>
                </a:cubicBezTo>
                <a:cubicBezTo>
                  <a:pt x="0" y="42"/>
                  <a:pt x="3" y="42"/>
                  <a:pt x="5" y="2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8" name="Freeform 892"/>
          <p:cNvSpPr>
            <a:spLocks/>
          </p:cNvSpPr>
          <p:nvPr/>
        </p:nvSpPr>
        <p:spPr bwMode="auto">
          <a:xfrm>
            <a:off x="-1311675" y="6120387"/>
            <a:ext cx="80963" cy="525463"/>
          </a:xfrm>
          <a:custGeom>
            <a:avLst/>
            <a:gdLst>
              <a:gd name="T0" fmla="*/ 81 w 84"/>
              <a:gd name="T1" fmla="*/ 531 h 553"/>
              <a:gd name="T2" fmla="*/ 63 w 84"/>
              <a:gd name="T3" fmla="*/ 374 h 553"/>
              <a:gd name="T4" fmla="*/ 53 w 84"/>
              <a:gd name="T5" fmla="*/ 287 h 553"/>
              <a:gd name="T6" fmla="*/ 37 w 84"/>
              <a:gd name="T7" fmla="*/ 146 h 553"/>
              <a:gd name="T8" fmla="*/ 30 w 84"/>
              <a:gd name="T9" fmla="*/ 66 h 553"/>
              <a:gd name="T10" fmla="*/ 24 w 84"/>
              <a:gd name="T11" fmla="*/ 22 h 553"/>
              <a:gd name="T12" fmla="*/ 16 w 84"/>
              <a:gd name="T13" fmla="*/ 22 h 553"/>
              <a:gd name="T14" fmla="*/ 2 w 84"/>
              <a:gd name="T15" fmla="*/ 186 h 553"/>
              <a:gd name="T16" fmla="*/ 9 w 84"/>
              <a:gd name="T17" fmla="*/ 265 h 553"/>
              <a:gd name="T18" fmla="*/ 77 w 84"/>
              <a:gd name="T19" fmla="*/ 532 h 553"/>
              <a:gd name="T20" fmla="*/ 81 w 84"/>
              <a:gd name="T21" fmla="*/ 531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4" h="553">
                <a:moveTo>
                  <a:pt x="81" y="531"/>
                </a:moveTo>
                <a:cubicBezTo>
                  <a:pt x="75" y="479"/>
                  <a:pt x="69" y="426"/>
                  <a:pt x="63" y="374"/>
                </a:cubicBezTo>
                <a:cubicBezTo>
                  <a:pt x="60" y="345"/>
                  <a:pt x="57" y="316"/>
                  <a:pt x="53" y="287"/>
                </a:cubicBezTo>
                <a:cubicBezTo>
                  <a:pt x="37" y="146"/>
                  <a:pt x="37" y="146"/>
                  <a:pt x="37" y="146"/>
                </a:cubicBezTo>
                <a:cubicBezTo>
                  <a:pt x="35" y="124"/>
                  <a:pt x="33" y="88"/>
                  <a:pt x="30" y="66"/>
                </a:cubicBezTo>
                <a:cubicBezTo>
                  <a:pt x="28" y="51"/>
                  <a:pt x="26" y="37"/>
                  <a:pt x="24" y="22"/>
                </a:cubicBezTo>
                <a:cubicBezTo>
                  <a:pt x="21" y="0"/>
                  <a:pt x="18" y="0"/>
                  <a:pt x="16" y="22"/>
                </a:cubicBezTo>
                <a:cubicBezTo>
                  <a:pt x="11" y="77"/>
                  <a:pt x="6" y="132"/>
                  <a:pt x="2" y="186"/>
                </a:cubicBezTo>
                <a:cubicBezTo>
                  <a:pt x="0" y="208"/>
                  <a:pt x="4" y="244"/>
                  <a:pt x="9" y="265"/>
                </a:cubicBezTo>
                <a:cubicBezTo>
                  <a:pt x="32" y="354"/>
                  <a:pt x="55" y="443"/>
                  <a:pt x="77" y="532"/>
                </a:cubicBezTo>
                <a:cubicBezTo>
                  <a:pt x="82" y="553"/>
                  <a:pt x="84" y="553"/>
                  <a:pt x="81" y="53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9" name="Freeform 893"/>
          <p:cNvSpPr>
            <a:spLocks/>
          </p:cNvSpPr>
          <p:nvPr/>
        </p:nvSpPr>
        <p:spPr bwMode="auto">
          <a:xfrm>
            <a:off x="-1337075" y="6804600"/>
            <a:ext cx="14288" cy="212725"/>
          </a:xfrm>
          <a:custGeom>
            <a:avLst/>
            <a:gdLst>
              <a:gd name="T0" fmla="*/ 4 w 15"/>
              <a:gd name="T1" fmla="*/ 23 h 224"/>
              <a:gd name="T2" fmla="*/ 2 w 15"/>
              <a:gd name="T3" fmla="*/ 117 h 224"/>
              <a:gd name="T4" fmla="*/ 0 w 15"/>
              <a:gd name="T5" fmla="*/ 184 h 224"/>
              <a:gd name="T6" fmla="*/ 8 w 15"/>
              <a:gd name="T7" fmla="*/ 224 h 224"/>
              <a:gd name="T8" fmla="*/ 14 w 15"/>
              <a:gd name="T9" fmla="*/ 184 h 224"/>
              <a:gd name="T10" fmla="*/ 7 w 15"/>
              <a:gd name="T11" fmla="*/ 23 h 224"/>
              <a:gd name="T12" fmla="*/ 4 w 15"/>
              <a:gd name="T13" fmla="*/ 2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24">
                <a:moveTo>
                  <a:pt x="4" y="23"/>
                </a:moveTo>
                <a:cubicBezTo>
                  <a:pt x="2" y="117"/>
                  <a:pt x="2" y="117"/>
                  <a:pt x="2" y="117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206"/>
                  <a:pt x="3" y="224"/>
                  <a:pt x="8" y="224"/>
                </a:cubicBezTo>
                <a:cubicBezTo>
                  <a:pt x="12" y="224"/>
                  <a:pt x="15" y="206"/>
                  <a:pt x="14" y="184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0"/>
                  <a:pt x="4" y="0"/>
                  <a:pt x="4" y="23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0" name="Freeform 894"/>
          <p:cNvSpPr>
            <a:spLocks/>
          </p:cNvSpPr>
          <p:nvPr/>
        </p:nvSpPr>
        <p:spPr bwMode="auto">
          <a:xfrm>
            <a:off x="-676675" y="6179125"/>
            <a:ext cx="292100" cy="838200"/>
          </a:xfrm>
          <a:custGeom>
            <a:avLst/>
            <a:gdLst>
              <a:gd name="T0" fmla="*/ 110 w 307"/>
              <a:gd name="T1" fmla="*/ 630 h 881"/>
              <a:gd name="T2" fmla="*/ 194 w 307"/>
              <a:gd name="T3" fmla="*/ 375 h 881"/>
              <a:gd name="T4" fmla="*/ 303 w 307"/>
              <a:gd name="T5" fmla="*/ 23 h 881"/>
              <a:gd name="T6" fmla="*/ 295 w 307"/>
              <a:gd name="T7" fmla="*/ 21 h 881"/>
              <a:gd name="T8" fmla="*/ 186 w 307"/>
              <a:gd name="T9" fmla="*/ 249 h 881"/>
              <a:gd name="T10" fmla="*/ 113 w 307"/>
              <a:gd name="T11" fmla="*/ 382 h 881"/>
              <a:gd name="T12" fmla="*/ 35 w 307"/>
              <a:gd name="T13" fmla="*/ 528 h 881"/>
              <a:gd name="T14" fmla="*/ 1 w 307"/>
              <a:gd name="T15" fmla="*/ 601 h 881"/>
              <a:gd name="T16" fmla="*/ 0 w 307"/>
              <a:gd name="T17" fmla="*/ 603 h 881"/>
              <a:gd name="T18" fmla="*/ 5 w 307"/>
              <a:gd name="T19" fmla="*/ 644 h 881"/>
              <a:gd name="T20" fmla="*/ 30 w 307"/>
              <a:gd name="T21" fmla="*/ 841 h 881"/>
              <a:gd name="T22" fmla="*/ 52 w 307"/>
              <a:gd name="T23" fmla="*/ 881 h 881"/>
              <a:gd name="T24" fmla="*/ 71 w 307"/>
              <a:gd name="T25" fmla="*/ 841 h 881"/>
              <a:gd name="T26" fmla="*/ 100 w 307"/>
              <a:gd name="T27" fmla="*/ 663 h 881"/>
              <a:gd name="T28" fmla="*/ 110 w 307"/>
              <a:gd name="T29" fmla="*/ 630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7" h="881">
                <a:moveTo>
                  <a:pt x="110" y="630"/>
                </a:moveTo>
                <a:cubicBezTo>
                  <a:pt x="132" y="546"/>
                  <a:pt x="163" y="460"/>
                  <a:pt x="194" y="375"/>
                </a:cubicBezTo>
                <a:cubicBezTo>
                  <a:pt x="239" y="252"/>
                  <a:pt x="284" y="131"/>
                  <a:pt x="303" y="23"/>
                </a:cubicBezTo>
                <a:cubicBezTo>
                  <a:pt x="307" y="1"/>
                  <a:pt x="303" y="0"/>
                  <a:pt x="295" y="21"/>
                </a:cubicBezTo>
                <a:cubicBezTo>
                  <a:pt x="269" y="92"/>
                  <a:pt x="229" y="170"/>
                  <a:pt x="186" y="249"/>
                </a:cubicBezTo>
                <a:cubicBezTo>
                  <a:pt x="113" y="382"/>
                  <a:pt x="113" y="382"/>
                  <a:pt x="113" y="382"/>
                </a:cubicBezTo>
                <a:cubicBezTo>
                  <a:pt x="86" y="430"/>
                  <a:pt x="60" y="479"/>
                  <a:pt x="35" y="528"/>
                </a:cubicBezTo>
                <a:cubicBezTo>
                  <a:pt x="23" y="553"/>
                  <a:pt x="12" y="577"/>
                  <a:pt x="1" y="601"/>
                </a:cubicBezTo>
                <a:cubicBezTo>
                  <a:pt x="1" y="601"/>
                  <a:pt x="0" y="602"/>
                  <a:pt x="0" y="603"/>
                </a:cubicBezTo>
                <a:cubicBezTo>
                  <a:pt x="0" y="604"/>
                  <a:pt x="2" y="622"/>
                  <a:pt x="5" y="644"/>
                </a:cubicBezTo>
                <a:cubicBezTo>
                  <a:pt x="15" y="709"/>
                  <a:pt x="23" y="775"/>
                  <a:pt x="30" y="841"/>
                </a:cubicBezTo>
                <a:cubicBezTo>
                  <a:pt x="32" y="863"/>
                  <a:pt x="41" y="881"/>
                  <a:pt x="52" y="881"/>
                </a:cubicBezTo>
                <a:cubicBezTo>
                  <a:pt x="62" y="881"/>
                  <a:pt x="70" y="863"/>
                  <a:pt x="71" y="841"/>
                </a:cubicBezTo>
                <a:cubicBezTo>
                  <a:pt x="74" y="782"/>
                  <a:pt x="82" y="723"/>
                  <a:pt x="100" y="663"/>
                </a:cubicBezTo>
                <a:cubicBezTo>
                  <a:pt x="103" y="652"/>
                  <a:pt x="106" y="641"/>
                  <a:pt x="110" y="630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1" name="Freeform 895"/>
          <p:cNvSpPr>
            <a:spLocks/>
          </p:cNvSpPr>
          <p:nvPr/>
        </p:nvSpPr>
        <p:spPr bwMode="auto">
          <a:xfrm>
            <a:off x="-425850" y="6360100"/>
            <a:ext cx="138113" cy="657225"/>
          </a:xfrm>
          <a:custGeom>
            <a:avLst/>
            <a:gdLst>
              <a:gd name="T0" fmla="*/ 112 w 145"/>
              <a:gd name="T1" fmla="*/ 414 h 691"/>
              <a:gd name="T2" fmla="*/ 128 w 145"/>
              <a:gd name="T3" fmla="*/ 176 h 691"/>
              <a:gd name="T4" fmla="*/ 140 w 145"/>
              <a:gd name="T5" fmla="*/ 87 h 691"/>
              <a:gd name="T6" fmla="*/ 144 w 145"/>
              <a:gd name="T7" fmla="*/ 35 h 691"/>
              <a:gd name="T8" fmla="*/ 144 w 145"/>
              <a:gd name="T9" fmla="*/ 22 h 691"/>
              <a:gd name="T10" fmla="*/ 145 w 145"/>
              <a:gd name="T11" fmla="*/ 8 h 691"/>
              <a:gd name="T12" fmla="*/ 134 w 145"/>
              <a:gd name="T13" fmla="*/ 32 h 691"/>
              <a:gd name="T14" fmla="*/ 4 w 145"/>
              <a:gd name="T15" fmla="*/ 479 h 691"/>
              <a:gd name="T16" fmla="*/ 0 w 145"/>
              <a:gd name="T17" fmla="*/ 651 h 691"/>
              <a:gd name="T18" fmla="*/ 39 w 145"/>
              <a:gd name="T19" fmla="*/ 691 h 691"/>
              <a:gd name="T20" fmla="*/ 79 w 145"/>
              <a:gd name="T21" fmla="*/ 686 h 691"/>
              <a:gd name="T22" fmla="*/ 80 w 145"/>
              <a:gd name="T23" fmla="*/ 681 h 691"/>
              <a:gd name="T24" fmla="*/ 110 w 145"/>
              <a:gd name="T25" fmla="*/ 493 h 691"/>
              <a:gd name="T26" fmla="*/ 112 w 145"/>
              <a:gd name="T27" fmla="*/ 414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5" h="691">
                <a:moveTo>
                  <a:pt x="112" y="414"/>
                </a:moveTo>
                <a:cubicBezTo>
                  <a:pt x="107" y="335"/>
                  <a:pt x="117" y="254"/>
                  <a:pt x="128" y="176"/>
                </a:cubicBezTo>
                <a:cubicBezTo>
                  <a:pt x="132" y="146"/>
                  <a:pt x="136" y="116"/>
                  <a:pt x="140" y="87"/>
                </a:cubicBezTo>
                <a:cubicBezTo>
                  <a:pt x="142" y="65"/>
                  <a:pt x="144" y="42"/>
                  <a:pt x="144" y="35"/>
                </a:cubicBezTo>
                <a:cubicBezTo>
                  <a:pt x="144" y="30"/>
                  <a:pt x="144" y="26"/>
                  <a:pt x="144" y="22"/>
                </a:cubicBezTo>
                <a:cubicBezTo>
                  <a:pt x="144" y="17"/>
                  <a:pt x="145" y="13"/>
                  <a:pt x="145" y="8"/>
                </a:cubicBezTo>
                <a:cubicBezTo>
                  <a:pt x="145" y="0"/>
                  <a:pt x="141" y="11"/>
                  <a:pt x="134" y="32"/>
                </a:cubicBezTo>
                <a:cubicBezTo>
                  <a:pt x="87" y="169"/>
                  <a:pt x="12" y="315"/>
                  <a:pt x="4" y="479"/>
                </a:cubicBezTo>
                <a:cubicBezTo>
                  <a:pt x="1" y="538"/>
                  <a:pt x="2" y="595"/>
                  <a:pt x="0" y="651"/>
                </a:cubicBezTo>
                <a:cubicBezTo>
                  <a:pt x="0" y="673"/>
                  <a:pt x="17" y="691"/>
                  <a:pt x="39" y="691"/>
                </a:cubicBezTo>
                <a:cubicBezTo>
                  <a:pt x="61" y="691"/>
                  <a:pt x="79" y="688"/>
                  <a:pt x="79" y="686"/>
                </a:cubicBezTo>
                <a:cubicBezTo>
                  <a:pt x="80" y="681"/>
                  <a:pt x="80" y="681"/>
                  <a:pt x="80" y="681"/>
                </a:cubicBezTo>
                <a:cubicBezTo>
                  <a:pt x="90" y="617"/>
                  <a:pt x="101" y="555"/>
                  <a:pt x="110" y="493"/>
                </a:cubicBezTo>
                <a:cubicBezTo>
                  <a:pt x="114" y="471"/>
                  <a:pt x="114" y="436"/>
                  <a:pt x="112" y="414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2" name="Freeform 896"/>
          <p:cNvSpPr>
            <a:spLocks/>
          </p:cNvSpPr>
          <p:nvPr/>
        </p:nvSpPr>
        <p:spPr bwMode="auto">
          <a:xfrm>
            <a:off x="-3588150" y="6450587"/>
            <a:ext cx="141288" cy="566738"/>
          </a:xfrm>
          <a:custGeom>
            <a:avLst/>
            <a:gdLst>
              <a:gd name="T0" fmla="*/ 1 w 149"/>
              <a:gd name="T1" fmla="*/ 556 h 596"/>
              <a:gd name="T2" fmla="*/ 40 w 149"/>
              <a:gd name="T3" fmla="*/ 596 h 596"/>
              <a:gd name="T4" fmla="*/ 113 w 149"/>
              <a:gd name="T5" fmla="*/ 596 h 596"/>
              <a:gd name="T6" fmla="*/ 144 w 149"/>
              <a:gd name="T7" fmla="*/ 557 h 596"/>
              <a:gd name="T8" fmla="*/ 52 w 149"/>
              <a:gd name="T9" fmla="*/ 22 h 596"/>
              <a:gd name="T10" fmla="*/ 43 w 149"/>
              <a:gd name="T11" fmla="*/ 22 h 596"/>
              <a:gd name="T12" fmla="*/ 30 w 149"/>
              <a:gd name="T13" fmla="*/ 126 h 596"/>
              <a:gd name="T14" fmla="*/ 1 w 149"/>
              <a:gd name="T15" fmla="*/ 556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9" h="596">
                <a:moveTo>
                  <a:pt x="1" y="556"/>
                </a:moveTo>
                <a:cubicBezTo>
                  <a:pt x="0" y="578"/>
                  <a:pt x="18" y="596"/>
                  <a:pt x="40" y="596"/>
                </a:cubicBezTo>
                <a:cubicBezTo>
                  <a:pt x="113" y="596"/>
                  <a:pt x="113" y="596"/>
                  <a:pt x="113" y="596"/>
                </a:cubicBezTo>
                <a:cubicBezTo>
                  <a:pt x="135" y="596"/>
                  <a:pt x="149" y="578"/>
                  <a:pt x="144" y="557"/>
                </a:cubicBezTo>
                <a:cubicBezTo>
                  <a:pt x="105" y="381"/>
                  <a:pt x="72" y="203"/>
                  <a:pt x="52" y="22"/>
                </a:cubicBezTo>
                <a:cubicBezTo>
                  <a:pt x="50" y="0"/>
                  <a:pt x="46" y="0"/>
                  <a:pt x="43" y="22"/>
                </a:cubicBezTo>
                <a:cubicBezTo>
                  <a:pt x="38" y="57"/>
                  <a:pt x="34" y="91"/>
                  <a:pt x="30" y="126"/>
                </a:cubicBezTo>
                <a:cubicBezTo>
                  <a:pt x="13" y="270"/>
                  <a:pt x="5" y="413"/>
                  <a:pt x="1" y="55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3" name="Freeform 897"/>
          <p:cNvSpPr>
            <a:spLocks/>
          </p:cNvSpPr>
          <p:nvPr/>
        </p:nvSpPr>
        <p:spPr bwMode="auto">
          <a:xfrm>
            <a:off x="-3232550" y="6583937"/>
            <a:ext cx="117475" cy="433388"/>
          </a:xfrm>
          <a:custGeom>
            <a:avLst/>
            <a:gdLst>
              <a:gd name="T0" fmla="*/ 1 w 124"/>
              <a:gd name="T1" fmla="*/ 416 h 456"/>
              <a:gd name="T2" fmla="*/ 39 w 124"/>
              <a:gd name="T3" fmla="*/ 456 h 456"/>
              <a:gd name="T4" fmla="*/ 88 w 124"/>
              <a:gd name="T5" fmla="*/ 456 h 456"/>
              <a:gd name="T6" fmla="*/ 119 w 124"/>
              <a:gd name="T7" fmla="*/ 417 h 456"/>
              <a:gd name="T8" fmla="*/ 24 w 124"/>
              <a:gd name="T9" fmla="*/ 28 h 456"/>
              <a:gd name="T10" fmla="*/ 12 w 124"/>
              <a:gd name="T11" fmla="*/ 13 h 456"/>
              <a:gd name="T12" fmla="*/ 13 w 124"/>
              <a:gd name="T13" fmla="*/ 37 h 456"/>
              <a:gd name="T14" fmla="*/ 1 w 124"/>
              <a:gd name="T15" fmla="*/ 41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4" h="456">
                <a:moveTo>
                  <a:pt x="1" y="416"/>
                </a:moveTo>
                <a:cubicBezTo>
                  <a:pt x="0" y="438"/>
                  <a:pt x="17" y="456"/>
                  <a:pt x="39" y="456"/>
                </a:cubicBezTo>
                <a:cubicBezTo>
                  <a:pt x="88" y="456"/>
                  <a:pt x="88" y="456"/>
                  <a:pt x="88" y="456"/>
                </a:cubicBezTo>
                <a:cubicBezTo>
                  <a:pt x="110" y="456"/>
                  <a:pt x="124" y="438"/>
                  <a:pt x="119" y="417"/>
                </a:cubicBezTo>
                <a:cubicBezTo>
                  <a:pt x="91" y="285"/>
                  <a:pt x="65" y="153"/>
                  <a:pt x="24" y="28"/>
                </a:cubicBezTo>
                <a:cubicBezTo>
                  <a:pt x="17" y="7"/>
                  <a:pt x="12" y="0"/>
                  <a:pt x="12" y="13"/>
                </a:cubicBezTo>
                <a:cubicBezTo>
                  <a:pt x="13" y="21"/>
                  <a:pt x="13" y="29"/>
                  <a:pt x="13" y="37"/>
                </a:cubicBezTo>
                <a:cubicBezTo>
                  <a:pt x="18" y="160"/>
                  <a:pt x="9" y="287"/>
                  <a:pt x="1" y="41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4" name="Freeform 898"/>
          <p:cNvSpPr>
            <a:spLocks/>
          </p:cNvSpPr>
          <p:nvPr/>
        </p:nvSpPr>
        <p:spPr bwMode="auto">
          <a:xfrm>
            <a:off x="-2515000" y="6599812"/>
            <a:ext cx="120650" cy="417513"/>
          </a:xfrm>
          <a:custGeom>
            <a:avLst/>
            <a:gdLst>
              <a:gd name="T0" fmla="*/ 70 w 126"/>
              <a:gd name="T1" fmla="*/ 22 h 438"/>
              <a:gd name="T2" fmla="*/ 58 w 126"/>
              <a:gd name="T3" fmla="*/ 23 h 438"/>
              <a:gd name="T4" fmla="*/ 7 w 126"/>
              <a:gd name="T5" fmla="*/ 363 h 438"/>
              <a:gd name="T6" fmla="*/ 3 w 126"/>
              <a:gd name="T7" fmla="*/ 384 h 438"/>
              <a:gd name="T8" fmla="*/ 4 w 126"/>
              <a:gd name="T9" fmla="*/ 421 h 438"/>
              <a:gd name="T10" fmla="*/ 50 w 126"/>
              <a:gd name="T11" fmla="*/ 438 h 438"/>
              <a:gd name="T12" fmla="*/ 88 w 126"/>
              <a:gd name="T13" fmla="*/ 438 h 438"/>
              <a:gd name="T14" fmla="*/ 125 w 126"/>
              <a:gd name="T15" fmla="*/ 407 h 438"/>
              <a:gd name="T16" fmla="*/ 123 w 126"/>
              <a:gd name="T17" fmla="*/ 376 h 438"/>
              <a:gd name="T18" fmla="*/ 119 w 126"/>
              <a:gd name="T19" fmla="*/ 333 h 438"/>
              <a:gd name="T20" fmla="*/ 70 w 126"/>
              <a:gd name="T21" fmla="*/ 22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6" h="438">
                <a:moveTo>
                  <a:pt x="70" y="22"/>
                </a:moveTo>
                <a:cubicBezTo>
                  <a:pt x="64" y="0"/>
                  <a:pt x="59" y="1"/>
                  <a:pt x="58" y="23"/>
                </a:cubicBezTo>
                <a:cubicBezTo>
                  <a:pt x="51" y="134"/>
                  <a:pt x="30" y="247"/>
                  <a:pt x="7" y="363"/>
                </a:cubicBezTo>
                <a:cubicBezTo>
                  <a:pt x="6" y="370"/>
                  <a:pt x="4" y="377"/>
                  <a:pt x="3" y="384"/>
                </a:cubicBezTo>
                <a:cubicBezTo>
                  <a:pt x="0" y="395"/>
                  <a:pt x="1" y="412"/>
                  <a:pt x="4" y="421"/>
                </a:cubicBezTo>
                <a:cubicBezTo>
                  <a:pt x="7" y="430"/>
                  <a:pt x="28" y="438"/>
                  <a:pt x="50" y="438"/>
                </a:cubicBezTo>
                <a:cubicBezTo>
                  <a:pt x="88" y="438"/>
                  <a:pt x="88" y="438"/>
                  <a:pt x="88" y="438"/>
                </a:cubicBezTo>
                <a:cubicBezTo>
                  <a:pt x="110" y="438"/>
                  <a:pt x="126" y="424"/>
                  <a:pt x="125" y="407"/>
                </a:cubicBezTo>
                <a:cubicBezTo>
                  <a:pt x="124" y="397"/>
                  <a:pt x="124" y="387"/>
                  <a:pt x="123" y="376"/>
                </a:cubicBezTo>
                <a:cubicBezTo>
                  <a:pt x="119" y="333"/>
                  <a:pt x="119" y="333"/>
                  <a:pt x="119" y="333"/>
                </a:cubicBezTo>
                <a:cubicBezTo>
                  <a:pt x="108" y="227"/>
                  <a:pt x="95" y="122"/>
                  <a:pt x="70" y="2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5" name="Freeform 899"/>
          <p:cNvSpPr>
            <a:spLocks/>
          </p:cNvSpPr>
          <p:nvPr/>
        </p:nvSpPr>
        <p:spPr bwMode="auto">
          <a:xfrm>
            <a:off x="-3829450" y="6971287"/>
            <a:ext cx="12700" cy="46038"/>
          </a:xfrm>
          <a:custGeom>
            <a:avLst/>
            <a:gdLst>
              <a:gd name="T0" fmla="*/ 3 w 13"/>
              <a:gd name="T1" fmla="*/ 22 h 49"/>
              <a:gd name="T2" fmla="*/ 11 w 13"/>
              <a:gd name="T3" fmla="*/ 49 h 49"/>
              <a:gd name="T4" fmla="*/ 10 w 13"/>
              <a:gd name="T5" fmla="*/ 31 h 49"/>
              <a:gd name="T6" fmla="*/ 4 w 13"/>
              <a:gd name="T7" fmla="*/ 13 h 49"/>
              <a:gd name="T8" fmla="*/ 2 w 13"/>
              <a:gd name="T9" fmla="*/ 4 h 49"/>
              <a:gd name="T10" fmla="*/ 3 w 13"/>
              <a:gd name="T11" fmla="*/ 22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49">
                <a:moveTo>
                  <a:pt x="3" y="22"/>
                </a:moveTo>
                <a:cubicBezTo>
                  <a:pt x="5" y="37"/>
                  <a:pt x="8" y="49"/>
                  <a:pt x="11" y="49"/>
                </a:cubicBezTo>
                <a:cubicBezTo>
                  <a:pt x="13" y="49"/>
                  <a:pt x="12" y="41"/>
                  <a:pt x="10" y="31"/>
                </a:cubicBezTo>
                <a:cubicBezTo>
                  <a:pt x="8" y="25"/>
                  <a:pt x="6" y="19"/>
                  <a:pt x="4" y="13"/>
                </a:cubicBezTo>
                <a:cubicBezTo>
                  <a:pt x="4" y="13"/>
                  <a:pt x="3" y="9"/>
                  <a:pt x="2" y="4"/>
                </a:cubicBezTo>
                <a:cubicBezTo>
                  <a:pt x="0" y="0"/>
                  <a:pt x="1" y="8"/>
                  <a:pt x="3" y="2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6" name="Freeform 900"/>
          <p:cNvSpPr>
            <a:spLocks/>
          </p:cNvSpPr>
          <p:nvPr/>
        </p:nvSpPr>
        <p:spPr bwMode="auto">
          <a:xfrm>
            <a:off x="-3961213" y="6615687"/>
            <a:ext cx="14288" cy="96838"/>
          </a:xfrm>
          <a:custGeom>
            <a:avLst/>
            <a:gdLst>
              <a:gd name="T0" fmla="*/ 13 w 15"/>
              <a:gd name="T1" fmla="*/ 81 h 102"/>
              <a:gd name="T2" fmla="*/ 11 w 15"/>
              <a:gd name="T3" fmla="*/ 27 h 102"/>
              <a:gd name="T4" fmla="*/ 4 w 15"/>
              <a:gd name="T5" fmla="*/ 10 h 102"/>
              <a:gd name="T6" fmla="*/ 2 w 15"/>
              <a:gd name="T7" fmla="*/ 4 h 102"/>
              <a:gd name="T8" fmla="*/ 2 w 15"/>
              <a:gd name="T9" fmla="*/ 38 h 102"/>
              <a:gd name="T10" fmla="*/ 5 w 15"/>
              <a:gd name="T11" fmla="*/ 78 h 102"/>
              <a:gd name="T12" fmla="*/ 13 w 15"/>
              <a:gd name="T13" fmla="*/ 8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02">
                <a:moveTo>
                  <a:pt x="13" y="81"/>
                </a:moveTo>
                <a:cubicBezTo>
                  <a:pt x="15" y="60"/>
                  <a:pt x="15" y="36"/>
                  <a:pt x="11" y="27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3" y="7"/>
                  <a:pt x="2" y="4"/>
                </a:cubicBezTo>
                <a:cubicBezTo>
                  <a:pt x="0" y="0"/>
                  <a:pt x="1" y="16"/>
                  <a:pt x="2" y="38"/>
                </a:cubicBezTo>
                <a:cubicBezTo>
                  <a:pt x="3" y="51"/>
                  <a:pt x="4" y="65"/>
                  <a:pt x="5" y="78"/>
                </a:cubicBezTo>
                <a:cubicBezTo>
                  <a:pt x="7" y="100"/>
                  <a:pt x="10" y="102"/>
                  <a:pt x="13" y="8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7" name="Freeform 901"/>
          <p:cNvSpPr>
            <a:spLocks/>
          </p:cNvSpPr>
          <p:nvPr/>
        </p:nvSpPr>
        <p:spPr bwMode="auto">
          <a:xfrm>
            <a:off x="-4248550" y="5939412"/>
            <a:ext cx="26988" cy="241300"/>
          </a:xfrm>
          <a:custGeom>
            <a:avLst/>
            <a:gdLst>
              <a:gd name="T0" fmla="*/ 1 w 29"/>
              <a:gd name="T1" fmla="*/ 22 h 253"/>
              <a:gd name="T2" fmla="*/ 3 w 29"/>
              <a:gd name="T3" fmla="*/ 230 h 253"/>
              <a:gd name="T4" fmla="*/ 14 w 29"/>
              <a:gd name="T5" fmla="*/ 231 h 253"/>
              <a:gd name="T6" fmla="*/ 23 w 29"/>
              <a:gd name="T7" fmla="*/ 192 h 253"/>
              <a:gd name="T8" fmla="*/ 25 w 29"/>
              <a:gd name="T9" fmla="*/ 114 h 253"/>
              <a:gd name="T10" fmla="*/ 8 w 29"/>
              <a:gd name="T11" fmla="*/ 22 h 253"/>
              <a:gd name="T12" fmla="*/ 1 w 29"/>
              <a:gd name="T13" fmla="*/ 22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53">
                <a:moveTo>
                  <a:pt x="1" y="22"/>
                </a:moveTo>
                <a:cubicBezTo>
                  <a:pt x="0" y="92"/>
                  <a:pt x="1" y="161"/>
                  <a:pt x="3" y="230"/>
                </a:cubicBezTo>
                <a:cubicBezTo>
                  <a:pt x="4" y="252"/>
                  <a:pt x="9" y="253"/>
                  <a:pt x="14" y="231"/>
                </a:cubicBezTo>
                <a:cubicBezTo>
                  <a:pt x="23" y="192"/>
                  <a:pt x="23" y="192"/>
                  <a:pt x="23" y="192"/>
                </a:cubicBezTo>
                <a:cubicBezTo>
                  <a:pt x="28" y="171"/>
                  <a:pt x="29" y="136"/>
                  <a:pt x="25" y="114"/>
                </a:cubicBezTo>
                <a:cubicBezTo>
                  <a:pt x="19" y="83"/>
                  <a:pt x="14" y="52"/>
                  <a:pt x="8" y="22"/>
                </a:cubicBezTo>
                <a:cubicBezTo>
                  <a:pt x="5" y="0"/>
                  <a:pt x="2" y="0"/>
                  <a:pt x="1" y="2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8" name="Freeform 902"/>
          <p:cNvSpPr>
            <a:spLocks/>
          </p:cNvSpPr>
          <p:nvPr/>
        </p:nvSpPr>
        <p:spPr bwMode="auto">
          <a:xfrm>
            <a:off x="-4215213" y="6171187"/>
            <a:ext cx="239713" cy="846138"/>
          </a:xfrm>
          <a:custGeom>
            <a:avLst/>
            <a:gdLst>
              <a:gd name="T0" fmla="*/ 126 w 253"/>
              <a:gd name="T1" fmla="*/ 369 h 889"/>
              <a:gd name="T2" fmla="*/ 21 w 253"/>
              <a:gd name="T3" fmla="*/ 21 h 889"/>
              <a:gd name="T4" fmla="*/ 11 w 253"/>
              <a:gd name="T5" fmla="*/ 22 h 889"/>
              <a:gd name="T6" fmla="*/ 35 w 253"/>
              <a:gd name="T7" fmla="*/ 446 h 889"/>
              <a:gd name="T8" fmla="*/ 171 w 253"/>
              <a:gd name="T9" fmla="*/ 851 h 889"/>
              <a:gd name="T10" fmla="*/ 212 w 253"/>
              <a:gd name="T11" fmla="*/ 889 h 889"/>
              <a:gd name="T12" fmla="*/ 244 w 253"/>
              <a:gd name="T13" fmla="*/ 849 h 889"/>
              <a:gd name="T14" fmla="*/ 251 w 253"/>
              <a:gd name="T15" fmla="*/ 786 h 889"/>
              <a:gd name="T16" fmla="*/ 243 w 253"/>
              <a:gd name="T17" fmla="*/ 709 h 889"/>
              <a:gd name="T18" fmla="*/ 189 w 253"/>
              <a:gd name="T19" fmla="*/ 541 h 889"/>
              <a:gd name="T20" fmla="*/ 126 w 253"/>
              <a:gd name="T21" fmla="*/ 369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3" h="889">
                <a:moveTo>
                  <a:pt x="126" y="369"/>
                </a:moveTo>
                <a:cubicBezTo>
                  <a:pt x="82" y="255"/>
                  <a:pt x="49" y="139"/>
                  <a:pt x="21" y="21"/>
                </a:cubicBezTo>
                <a:cubicBezTo>
                  <a:pt x="17" y="0"/>
                  <a:pt x="12" y="0"/>
                  <a:pt x="11" y="22"/>
                </a:cubicBezTo>
                <a:cubicBezTo>
                  <a:pt x="4" y="163"/>
                  <a:pt x="0" y="307"/>
                  <a:pt x="35" y="446"/>
                </a:cubicBezTo>
                <a:cubicBezTo>
                  <a:pt x="79" y="577"/>
                  <a:pt x="123" y="718"/>
                  <a:pt x="171" y="851"/>
                </a:cubicBezTo>
                <a:cubicBezTo>
                  <a:pt x="178" y="872"/>
                  <a:pt x="197" y="889"/>
                  <a:pt x="212" y="889"/>
                </a:cubicBezTo>
                <a:cubicBezTo>
                  <a:pt x="227" y="889"/>
                  <a:pt x="241" y="871"/>
                  <a:pt x="244" y="849"/>
                </a:cubicBezTo>
                <a:cubicBezTo>
                  <a:pt x="246" y="828"/>
                  <a:pt x="248" y="807"/>
                  <a:pt x="251" y="786"/>
                </a:cubicBezTo>
                <a:cubicBezTo>
                  <a:pt x="253" y="765"/>
                  <a:pt x="249" y="730"/>
                  <a:pt x="243" y="709"/>
                </a:cubicBezTo>
                <a:cubicBezTo>
                  <a:pt x="225" y="654"/>
                  <a:pt x="207" y="597"/>
                  <a:pt x="189" y="541"/>
                </a:cubicBezTo>
                <a:cubicBezTo>
                  <a:pt x="170" y="483"/>
                  <a:pt x="150" y="425"/>
                  <a:pt x="126" y="369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9" name="Freeform 903"/>
          <p:cNvSpPr>
            <a:spLocks/>
          </p:cNvSpPr>
          <p:nvPr/>
        </p:nvSpPr>
        <p:spPr bwMode="auto">
          <a:xfrm>
            <a:off x="-4513663" y="6456937"/>
            <a:ext cx="149225" cy="560388"/>
          </a:xfrm>
          <a:custGeom>
            <a:avLst/>
            <a:gdLst>
              <a:gd name="T0" fmla="*/ 136 w 157"/>
              <a:gd name="T1" fmla="*/ 420 h 589"/>
              <a:gd name="T2" fmla="*/ 136 w 157"/>
              <a:gd name="T3" fmla="*/ 419 h 589"/>
              <a:gd name="T4" fmla="*/ 51 w 157"/>
              <a:gd name="T5" fmla="*/ 22 h 589"/>
              <a:gd name="T6" fmla="*/ 41 w 157"/>
              <a:gd name="T7" fmla="*/ 23 h 589"/>
              <a:gd name="T8" fmla="*/ 19 w 157"/>
              <a:gd name="T9" fmla="*/ 417 h 589"/>
              <a:gd name="T10" fmla="*/ 8 w 157"/>
              <a:gd name="T11" fmla="*/ 482 h 589"/>
              <a:gd name="T12" fmla="*/ 2 w 157"/>
              <a:gd name="T13" fmla="*/ 538 h 589"/>
              <a:gd name="T14" fmla="*/ 2 w 157"/>
              <a:gd name="T15" fmla="*/ 560 h 589"/>
              <a:gd name="T16" fmla="*/ 1 w 157"/>
              <a:gd name="T17" fmla="*/ 570 h 589"/>
              <a:gd name="T18" fmla="*/ 1 w 157"/>
              <a:gd name="T19" fmla="*/ 575 h 589"/>
              <a:gd name="T20" fmla="*/ 0 w 157"/>
              <a:gd name="T21" fmla="*/ 582 h 589"/>
              <a:gd name="T22" fmla="*/ 39 w 157"/>
              <a:gd name="T23" fmla="*/ 589 h 589"/>
              <a:gd name="T24" fmla="*/ 121 w 157"/>
              <a:gd name="T25" fmla="*/ 589 h 589"/>
              <a:gd name="T26" fmla="*/ 153 w 157"/>
              <a:gd name="T27" fmla="*/ 549 h 589"/>
              <a:gd name="T28" fmla="*/ 136 w 157"/>
              <a:gd name="T29" fmla="*/ 423 h 589"/>
              <a:gd name="T30" fmla="*/ 136 w 157"/>
              <a:gd name="T31" fmla="*/ 422 h 589"/>
              <a:gd name="T32" fmla="*/ 136 w 157"/>
              <a:gd name="T33" fmla="*/ 420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7" h="589">
                <a:moveTo>
                  <a:pt x="136" y="420"/>
                </a:moveTo>
                <a:cubicBezTo>
                  <a:pt x="136" y="419"/>
                  <a:pt x="136" y="419"/>
                  <a:pt x="136" y="419"/>
                </a:cubicBezTo>
                <a:cubicBezTo>
                  <a:pt x="104" y="287"/>
                  <a:pt x="81" y="152"/>
                  <a:pt x="51" y="22"/>
                </a:cubicBezTo>
                <a:cubicBezTo>
                  <a:pt x="46" y="0"/>
                  <a:pt x="42" y="1"/>
                  <a:pt x="41" y="23"/>
                </a:cubicBezTo>
                <a:cubicBezTo>
                  <a:pt x="35" y="152"/>
                  <a:pt x="23" y="283"/>
                  <a:pt x="19" y="417"/>
                </a:cubicBezTo>
                <a:cubicBezTo>
                  <a:pt x="19" y="427"/>
                  <a:pt x="13" y="455"/>
                  <a:pt x="8" y="482"/>
                </a:cubicBezTo>
                <a:cubicBezTo>
                  <a:pt x="4" y="504"/>
                  <a:pt x="2" y="529"/>
                  <a:pt x="2" y="538"/>
                </a:cubicBezTo>
                <a:cubicBezTo>
                  <a:pt x="2" y="547"/>
                  <a:pt x="2" y="556"/>
                  <a:pt x="2" y="560"/>
                </a:cubicBezTo>
                <a:cubicBezTo>
                  <a:pt x="1" y="563"/>
                  <a:pt x="1" y="567"/>
                  <a:pt x="1" y="570"/>
                </a:cubicBezTo>
                <a:cubicBezTo>
                  <a:pt x="1" y="575"/>
                  <a:pt x="1" y="575"/>
                  <a:pt x="1" y="575"/>
                </a:cubicBezTo>
                <a:cubicBezTo>
                  <a:pt x="1" y="575"/>
                  <a:pt x="0" y="578"/>
                  <a:pt x="0" y="582"/>
                </a:cubicBezTo>
                <a:cubicBezTo>
                  <a:pt x="0" y="586"/>
                  <a:pt x="17" y="589"/>
                  <a:pt x="39" y="589"/>
                </a:cubicBezTo>
                <a:cubicBezTo>
                  <a:pt x="121" y="589"/>
                  <a:pt x="121" y="589"/>
                  <a:pt x="121" y="589"/>
                </a:cubicBezTo>
                <a:cubicBezTo>
                  <a:pt x="143" y="589"/>
                  <a:pt x="157" y="571"/>
                  <a:pt x="153" y="549"/>
                </a:cubicBezTo>
                <a:cubicBezTo>
                  <a:pt x="145" y="507"/>
                  <a:pt x="138" y="465"/>
                  <a:pt x="136" y="423"/>
                </a:cubicBezTo>
                <a:cubicBezTo>
                  <a:pt x="136" y="423"/>
                  <a:pt x="136" y="423"/>
                  <a:pt x="136" y="422"/>
                </a:cubicBezTo>
                <a:cubicBezTo>
                  <a:pt x="136" y="422"/>
                  <a:pt x="136" y="421"/>
                  <a:pt x="136" y="420"/>
                </a:cubicBezTo>
                <a:close/>
              </a:path>
            </a:pathLst>
          </a:custGeom>
          <a:solidFill>
            <a:srgbClr val="416E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0" name="Freeform 904"/>
          <p:cNvSpPr>
            <a:spLocks/>
          </p:cNvSpPr>
          <p:nvPr/>
        </p:nvSpPr>
        <p:spPr bwMode="auto">
          <a:xfrm>
            <a:off x="-4945463" y="5967987"/>
            <a:ext cx="241300" cy="1049338"/>
          </a:xfrm>
          <a:custGeom>
            <a:avLst/>
            <a:gdLst>
              <a:gd name="T0" fmla="*/ 28 w 254"/>
              <a:gd name="T1" fmla="*/ 21 h 1103"/>
              <a:gd name="T2" fmla="*/ 21 w 254"/>
              <a:gd name="T3" fmla="*/ 22 h 1103"/>
              <a:gd name="T4" fmla="*/ 21 w 254"/>
              <a:gd name="T5" fmla="*/ 664 h 1103"/>
              <a:gd name="T6" fmla="*/ 24 w 254"/>
              <a:gd name="T7" fmla="*/ 689 h 1103"/>
              <a:gd name="T8" fmla="*/ 56 w 254"/>
              <a:gd name="T9" fmla="*/ 1001 h 1103"/>
              <a:gd name="T10" fmla="*/ 61 w 254"/>
              <a:gd name="T11" fmla="*/ 1063 h 1103"/>
              <a:gd name="T12" fmla="*/ 104 w 254"/>
              <a:gd name="T13" fmla="*/ 1103 h 1103"/>
              <a:gd name="T14" fmla="*/ 218 w 254"/>
              <a:gd name="T15" fmla="*/ 1103 h 1103"/>
              <a:gd name="T16" fmla="*/ 249 w 254"/>
              <a:gd name="T17" fmla="*/ 1064 h 1103"/>
              <a:gd name="T18" fmla="*/ 232 w 254"/>
              <a:gd name="T19" fmla="*/ 994 h 1103"/>
              <a:gd name="T20" fmla="*/ 139 w 254"/>
              <a:gd name="T21" fmla="*/ 659 h 1103"/>
              <a:gd name="T22" fmla="*/ 28 w 254"/>
              <a:gd name="T23" fmla="*/ 21 h 1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4" h="1103">
                <a:moveTo>
                  <a:pt x="28" y="21"/>
                </a:moveTo>
                <a:cubicBezTo>
                  <a:pt x="24" y="0"/>
                  <a:pt x="20" y="0"/>
                  <a:pt x="21" y="22"/>
                </a:cubicBezTo>
                <a:cubicBezTo>
                  <a:pt x="25" y="229"/>
                  <a:pt x="0" y="441"/>
                  <a:pt x="21" y="664"/>
                </a:cubicBezTo>
                <a:cubicBezTo>
                  <a:pt x="23" y="672"/>
                  <a:pt x="23" y="681"/>
                  <a:pt x="24" y="689"/>
                </a:cubicBezTo>
                <a:cubicBezTo>
                  <a:pt x="37" y="791"/>
                  <a:pt x="43" y="895"/>
                  <a:pt x="56" y="1001"/>
                </a:cubicBezTo>
                <a:cubicBezTo>
                  <a:pt x="58" y="1021"/>
                  <a:pt x="60" y="1041"/>
                  <a:pt x="61" y="1063"/>
                </a:cubicBezTo>
                <a:cubicBezTo>
                  <a:pt x="63" y="1085"/>
                  <a:pt x="82" y="1103"/>
                  <a:pt x="104" y="1103"/>
                </a:cubicBezTo>
                <a:cubicBezTo>
                  <a:pt x="218" y="1103"/>
                  <a:pt x="218" y="1103"/>
                  <a:pt x="218" y="1103"/>
                </a:cubicBezTo>
                <a:cubicBezTo>
                  <a:pt x="241" y="1103"/>
                  <a:pt x="254" y="1085"/>
                  <a:pt x="249" y="1064"/>
                </a:cubicBezTo>
                <a:cubicBezTo>
                  <a:pt x="243" y="1041"/>
                  <a:pt x="238" y="1018"/>
                  <a:pt x="232" y="994"/>
                </a:cubicBezTo>
                <a:cubicBezTo>
                  <a:pt x="199" y="884"/>
                  <a:pt x="173" y="770"/>
                  <a:pt x="139" y="659"/>
                </a:cubicBezTo>
                <a:cubicBezTo>
                  <a:pt x="81" y="448"/>
                  <a:pt x="69" y="228"/>
                  <a:pt x="28" y="2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1" name="Freeform 905"/>
          <p:cNvSpPr>
            <a:spLocks/>
          </p:cNvSpPr>
          <p:nvPr/>
        </p:nvSpPr>
        <p:spPr bwMode="auto">
          <a:xfrm>
            <a:off x="-1224363" y="6263262"/>
            <a:ext cx="117475" cy="715963"/>
          </a:xfrm>
          <a:custGeom>
            <a:avLst/>
            <a:gdLst>
              <a:gd name="T0" fmla="*/ 93 w 123"/>
              <a:gd name="T1" fmla="*/ 731 h 752"/>
              <a:gd name="T2" fmla="*/ 114 w 123"/>
              <a:gd name="T3" fmla="*/ 663 h 752"/>
              <a:gd name="T4" fmla="*/ 119 w 123"/>
              <a:gd name="T5" fmla="*/ 590 h 752"/>
              <a:gd name="T6" fmla="*/ 112 w 123"/>
              <a:gd name="T7" fmla="*/ 555 h 752"/>
              <a:gd name="T8" fmla="*/ 61 w 123"/>
              <a:gd name="T9" fmla="*/ 22 h 752"/>
              <a:gd name="T10" fmla="*/ 53 w 123"/>
              <a:gd name="T11" fmla="*/ 22 h 752"/>
              <a:gd name="T12" fmla="*/ 40 w 123"/>
              <a:gd name="T13" fmla="*/ 121 h 752"/>
              <a:gd name="T14" fmla="*/ 2 w 123"/>
              <a:gd name="T15" fmla="*/ 395 h 752"/>
              <a:gd name="T16" fmla="*/ 8 w 123"/>
              <a:gd name="T17" fmla="*/ 474 h 752"/>
              <a:gd name="T18" fmla="*/ 70 w 123"/>
              <a:gd name="T19" fmla="*/ 730 h 752"/>
              <a:gd name="T20" fmla="*/ 93 w 123"/>
              <a:gd name="T21" fmla="*/ 731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" h="752">
                <a:moveTo>
                  <a:pt x="93" y="731"/>
                </a:moveTo>
                <a:cubicBezTo>
                  <a:pt x="100" y="709"/>
                  <a:pt x="107" y="686"/>
                  <a:pt x="114" y="663"/>
                </a:cubicBezTo>
                <a:cubicBezTo>
                  <a:pt x="121" y="642"/>
                  <a:pt x="123" y="609"/>
                  <a:pt x="119" y="590"/>
                </a:cubicBezTo>
                <a:cubicBezTo>
                  <a:pt x="117" y="578"/>
                  <a:pt x="115" y="567"/>
                  <a:pt x="112" y="555"/>
                </a:cubicBezTo>
                <a:cubicBezTo>
                  <a:pt x="71" y="379"/>
                  <a:pt x="79" y="194"/>
                  <a:pt x="61" y="22"/>
                </a:cubicBezTo>
                <a:cubicBezTo>
                  <a:pt x="59" y="0"/>
                  <a:pt x="55" y="0"/>
                  <a:pt x="53" y="22"/>
                </a:cubicBezTo>
                <a:cubicBezTo>
                  <a:pt x="49" y="54"/>
                  <a:pt x="45" y="87"/>
                  <a:pt x="40" y="121"/>
                </a:cubicBezTo>
                <a:cubicBezTo>
                  <a:pt x="27" y="210"/>
                  <a:pt x="11" y="301"/>
                  <a:pt x="2" y="395"/>
                </a:cubicBezTo>
                <a:cubicBezTo>
                  <a:pt x="0" y="417"/>
                  <a:pt x="3" y="452"/>
                  <a:pt x="8" y="474"/>
                </a:cubicBezTo>
                <a:cubicBezTo>
                  <a:pt x="29" y="559"/>
                  <a:pt x="50" y="644"/>
                  <a:pt x="70" y="730"/>
                </a:cubicBezTo>
                <a:cubicBezTo>
                  <a:pt x="75" y="751"/>
                  <a:pt x="86" y="752"/>
                  <a:pt x="93" y="73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2" name="Freeform 906"/>
          <p:cNvSpPr>
            <a:spLocks/>
          </p:cNvSpPr>
          <p:nvPr/>
        </p:nvSpPr>
        <p:spPr bwMode="auto">
          <a:xfrm>
            <a:off x="-1548213" y="6288662"/>
            <a:ext cx="128588" cy="728663"/>
          </a:xfrm>
          <a:custGeom>
            <a:avLst/>
            <a:gdLst>
              <a:gd name="T0" fmla="*/ 81 w 135"/>
              <a:gd name="T1" fmla="*/ 299 h 765"/>
              <a:gd name="T2" fmla="*/ 72 w 135"/>
              <a:gd name="T3" fmla="*/ 159 h 765"/>
              <a:gd name="T4" fmla="*/ 72 w 135"/>
              <a:gd name="T5" fmla="*/ 23 h 765"/>
              <a:gd name="T6" fmla="*/ 63 w 135"/>
              <a:gd name="T7" fmla="*/ 22 h 765"/>
              <a:gd name="T8" fmla="*/ 12 w 135"/>
              <a:gd name="T9" fmla="*/ 291 h 765"/>
              <a:gd name="T10" fmla="*/ 4 w 135"/>
              <a:gd name="T11" fmla="*/ 353 h 765"/>
              <a:gd name="T12" fmla="*/ 2 w 135"/>
              <a:gd name="T13" fmla="*/ 373 h 765"/>
              <a:gd name="T14" fmla="*/ 8 w 135"/>
              <a:gd name="T15" fmla="*/ 432 h 765"/>
              <a:gd name="T16" fmla="*/ 26 w 135"/>
              <a:gd name="T17" fmla="*/ 508 h 765"/>
              <a:gd name="T18" fmla="*/ 102 w 135"/>
              <a:gd name="T19" fmla="*/ 727 h 765"/>
              <a:gd name="T20" fmla="*/ 126 w 135"/>
              <a:gd name="T21" fmla="*/ 765 h 765"/>
              <a:gd name="T22" fmla="*/ 133 w 135"/>
              <a:gd name="T23" fmla="*/ 743 h 765"/>
              <a:gd name="T24" fmla="*/ 129 w 135"/>
              <a:gd name="T25" fmla="*/ 721 h 765"/>
              <a:gd name="T26" fmla="*/ 103 w 135"/>
              <a:gd name="T27" fmla="*/ 511 h 765"/>
              <a:gd name="T28" fmla="*/ 81 w 135"/>
              <a:gd name="T29" fmla="*/ 299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5" h="765">
                <a:moveTo>
                  <a:pt x="81" y="299"/>
                </a:moveTo>
                <a:cubicBezTo>
                  <a:pt x="77" y="253"/>
                  <a:pt x="73" y="206"/>
                  <a:pt x="72" y="159"/>
                </a:cubicBezTo>
                <a:cubicBezTo>
                  <a:pt x="70" y="114"/>
                  <a:pt x="70" y="69"/>
                  <a:pt x="72" y="23"/>
                </a:cubicBezTo>
                <a:cubicBezTo>
                  <a:pt x="73" y="1"/>
                  <a:pt x="69" y="0"/>
                  <a:pt x="63" y="22"/>
                </a:cubicBezTo>
                <a:cubicBezTo>
                  <a:pt x="39" y="112"/>
                  <a:pt x="24" y="202"/>
                  <a:pt x="12" y="291"/>
                </a:cubicBezTo>
                <a:cubicBezTo>
                  <a:pt x="9" y="312"/>
                  <a:pt x="7" y="333"/>
                  <a:pt x="4" y="353"/>
                </a:cubicBezTo>
                <a:cubicBezTo>
                  <a:pt x="4" y="353"/>
                  <a:pt x="3" y="362"/>
                  <a:pt x="2" y="373"/>
                </a:cubicBezTo>
                <a:cubicBezTo>
                  <a:pt x="0" y="384"/>
                  <a:pt x="3" y="410"/>
                  <a:pt x="8" y="432"/>
                </a:cubicBezTo>
                <a:cubicBezTo>
                  <a:pt x="14" y="457"/>
                  <a:pt x="20" y="482"/>
                  <a:pt x="26" y="508"/>
                </a:cubicBezTo>
                <a:cubicBezTo>
                  <a:pt x="49" y="581"/>
                  <a:pt x="74" y="654"/>
                  <a:pt x="102" y="727"/>
                </a:cubicBezTo>
                <a:cubicBezTo>
                  <a:pt x="110" y="748"/>
                  <a:pt x="121" y="765"/>
                  <a:pt x="126" y="765"/>
                </a:cubicBezTo>
                <a:cubicBezTo>
                  <a:pt x="132" y="765"/>
                  <a:pt x="135" y="755"/>
                  <a:pt x="133" y="743"/>
                </a:cubicBezTo>
                <a:cubicBezTo>
                  <a:pt x="131" y="736"/>
                  <a:pt x="130" y="729"/>
                  <a:pt x="129" y="721"/>
                </a:cubicBezTo>
                <a:cubicBezTo>
                  <a:pt x="118" y="652"/>
                  <a:pt x="109" y="581"/>
                  <a:pt x="103" y="511"/>
                </a:cubicBezTo>
                <a:cubicBezTo>
                  <a:pt x="96" y="440"/>
                  <a:pt x="87" y="370"/>
                  <a:pt x="81" y="299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3" name="Freeform 907"/>
          <p:cNvSpPr>
            <a:spLocks/>
          </p:cNvSpPr>
          <p:nvPr/>
        </p:nvSpPr>
        <p:spPr bwMode="auto">
          <a:xfrm>
            <a:off x="-200425" y="6541075"/>
            <a:ext cx="69850" cy="396875"/>
          </a:xfrm>
          <a:custGeom>
            <a:avLst/>
            <a:gdLst>
              <a:gd name="T0" fmla="*/ 34 w 74"/>
              <a:gd name="T1" fmla="*/ 396 h 416"/>
              <a:gd name="T2" fmla="*/ 61 w 74"/>
              <a:gd name="T3" fmla="*/ 336 h 416"/>
              <a:gd name="T4" fmla="*/ 69 w 74"/>
              <a:gd name="T5" fmla="*/ 261 h 416"/>
              <a:gd name="T6" fmla="*/ 55 w 74"/>
              <a:gd name="T7" fmla="*/ 197 h 416"/>
              <a:gd name="T8" fmla="*/ 51 w 74"/>
              <a:gd name="T9" fmla="*/ 177 h 416"/>
              <a:gd name="T10" fmla="*/ 9 w 74"/>
              <a:gd name="T11" fmla="*/ 21 h 416"/>
              <a:gd name="T12" fmla="*/ 2 w 74"/>
              <a:gd name="T13" fmla="*/ 22 h 416"/>
              <a:gd name="T14" fmla="*/ 12 w 74"/>
              <a:gd name="T15" fmla="*/ 141 h 416"/>
              <a:gd name="T16" fmla="*/ 18 w 74"/>
              <a:gd name="T17" fmla="*/ 393 h 416"/>
              <a:gd name="T18" fmla="*/ 34 w 74"/>
              <a:gd name="T19" fmla="*/ 396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416">
                <a:moveTo>
                  <a:pt x="34" y="396"/>
                </a:moveTo>
                <a:cubicBezTo>
                  <a:pt x="43" y="376"/>
                  <a:pt x="52" y="356"/>
                  <a:pt x="61" y="336"/>
                </a:cubicBezTo>
                <a:cubicBezTo>
                  <a:pt x="70" y="316"/>
                  <a:pt x="74" y="282"/>
                  <a:pt x="69" y="261"/>
                </a:cubicBezTo>
                <a:cubicBezTo>
                  <a:pt x="55" y="197"/>
                  <a:pt x="55" y="197"/>
                  <a:pt x="55" y="197"/>
                </a:cubicBezTo>
                <a:cubicBezTo>
                  <a:pt x="51" y="177"/>
                  <a:pt x="51" y="177"/>
                  <a:pt x="51" y="177"/>
                </a:cubicBezTo>
                <a:cubicBezTo>
                  <a:pt x="39" y="125"/>
                  <a:pt x="24" y="73"/>
                  <a:pt x="9" y="21"/>
                </a:cubicBezTo>
                <a:cubicBezTo>
                  <a:pt x="3" y="0"/>
                  <a:pt x="0" y="0"/>
                  <a:pt x="2" y="22"/>
                </a:cubicBezTo>
                <a:cubicBezTo>
                  <a:pt x="6" y="62"/>
                  <a:pt x="9" y="101"/>
                  <a:pt x="12" y="141"/>
                </a:cubicBezTo>
                <a:cubicBezTo>
                  <a:pt x="18" y="225"/>
                  <a:pt x="18" y="309"/>
                  <a:pt x="18" y="393"/>
                </a:cubicBezTo>
                <a:cubicBezTo>
                  <a:pt x="18" y="415"/>
                  <a:pt x="25" y="416"/>
                  <a:pt x="34" y="39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4" name="Freeform 908"/>
          <p:cNvSpPr>
            <a:spLocks/>
          </p:cNvSpPr>
          <p:nvPr/>
        </p:nvSpPr>
        <p:spPr bwMode="auto">
          <a:xfrm>
            <a:off x="-259163" y="6053712"/>
            <a:ext cx="44450" cy="268288"/>
          </a:xfrm>
          <a:custGeom>
            <a:avLst/>
            <a:gdLst>
              <a:gd name="T0" fmla="*/ 37 w 47"/>
              <a:gd name="T1" fmla="*/ 21 h 282"/>
              <a:gd name="T2" fmla="*/ 22 w 47"/>
              <a:gd name="T3" fmla="*/ 67 h 282"/>
              <a:gd name="T4" fmla="*/ 4 w 47"/>
              <a:gd name="T5" fmla="*/ 185 h 282"/>
              <a:gd name="T6" fmla="*/ 11 w 47"/>
              <a:gd name="T7" fmla="*/ 260 h 282"/>
              <a:gd name="T8" fmla="*/ 26 w 47"/>
              <a:gd name="T9" fmla="*/ 150 h 282"/>
              <a:gd name="T10" fmla="*/ 43 w 47"/>
              <a:gd name="T11" fmla="*/ 23 h 282"/>
              <a:gd name="T12" fmla="*/ 37 w 47"/>
              <a:gd name="T13" fmla="*/ 21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282">
                <a:moveTo>
                  <a:pt x="37" y="21"/>
                </a:moveTo>
                <a:cubicBezTo>
                  <a:pt x="32" y="36"/>
                  <a:pt x="27" y="52"/>
                  <a:pt x="22" y="67"/>
                </a:cubicBezTo>
                <a:cubicBezTo>
                  <a:pt x="15" y="88"/>
                  <a:pt x="0" y="163"/>
                  <a:pt x="4" y="185"/>
                </a:cubicBezTo>
                <a:cubicBezTo>
                  <a:pt x="11" y="260"/>
                  <a:pt x="11" y="260"/>
                  <a:pt x="11" y="260"/>
                </a:cubicBezTo>
                <a:cubicBezTo>
                  <a:pt x="14" y="282"/>
                  <a:pt x="23" y="172"/>
                  <a:pt x="26" y="150"/>
                </a:cubicBezTo>
                <a:cubicBezTo>
                  <a:pt x="29" y="107"/>
                  <a:pt x="36" y="65"/>
                  <a:pt x="43" y="23"/>
                </a:cubicBezTo>
                <a:cubicBezTo>
                  <a:pt x="47" y="1"/>
                  <a:pt x="44" y="0"/>
                  <a:pt x="37" y="2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5" name="Freeform 909"/>
          <p:cNvSpPr>
            <a:spLocks/>
          </p:cNvSpPr>
          <p:nvPr/>
        </p:nvSpPr>
        <p:spPr bwMode="auto">
          <a:xfrm>
            <a:off x="-289325" y="6296600"/>
            <a:ext cx="9525" cy="177800"/>
          </a:xfrm>
          <a:custGeom>
            <a:avLst/>
            <a:gdLst>
              <a:gd name="T0" fmla="*/ 3 w 10"/>
              <a:gd name="T1" fmla="*/ 183 h 186"/>
              <a:gd name="T2" fmla="*/ 3 w 10"/>
              <a:gd name="T3" fmla="*/ 185 h 186"/>
              <a:gd name="T4" fmla="*/ 5 w 10"/>
              <a:gd name="T5" fmla="*/ 146 h 186"/>
              <a:gd name="T6" fmla="*/ 9 w 10"/>
              <a:gd name="T7" fmla="*/ 22 h 186"/>
              <a:gd name="T8" fmla="*/ 5 w 10"/>
              <a:gd name="T9" fmla="*/ 21 h 186"/>
              <a:gd name="T10" fmla="*/ 2 w 10"/>
              <a:gd name="T11" fmla="*/ 60 h 186"/>
              <a:gd name="T12" fmla="*/ 0 w 10"/>
              <a:gd name="T13" fmla="*/ 88 h 186"/>
              <a:gd name="T14" fmla="*/ 0 w 10"/>
              <a:gd name="T15" fmla="*/ 113 h 186"/>
              <a:gd name="T16" fmla="*/ 3 w 10"/>
              <a:gd name="T17" fmla="*/ 183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186">
                <a:moveTo>
                  <a:pt x="3" y="183"/>
                </a:moveTo>
                <a:cubicBezTo>
                  <a:pt x="3" y="183"/>
                  <a:pt x="3" y="184"/>
                  <a:pt x="3" y="185"/>
                </a:cubicBezTo>
                <a:cubicBezTo>
                  <a:pt x="3" y="186"/>
                  <a:pt x="4" y="168"/>
                  <a:pt x="5" y="146"/>
                </a:cubicBezTo>
                <a:cubicBezTo>
                  <a:pt x="7" y="105"/>
                  <a:pt x="8" y="64"/>
                  <a:pt x="9" y="22"/>
                </a:cubicBezTo>
                <a:cubicBezTo>
                  <a:pt x="10" y="0"/>
                  <a:pt x="7" y="0"/>
                  <a:pt x="5" y="21"/>
                </a:cubicBezTo>
                <a:cubicBezTo>
                  <a:pt x="4" y="34"/>
                  <a:pt x="3" y="47"/>
                  <a:pt x="2" y="60"/>
                </a:cubicBezTo>
                <a:cubicBezTo>
                  <a:pt x="1" y="69"/>
                  <a:pt x="0" y="79"/>
                  <a:pt x="0" y="88"/>
                </a:cubicBezTo>
                <a:cubicBezTo>
                  <a:pt x="0" y="96"/>
                  <a:pt x="0" y="105"/>
                  <a:pt x="0" y="113"/>
                </a:cubicBezTo>
                <a:cubicBezTo>
                  <a:pt x="0" y="137"/>
                  <a:pt x="1" y="160"/>
                  <a:pt x="3" y="183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6" name="Freeform 910"/>
          <p:cNvSpPr>
            <a:spLocks/>
          </p:cNvSpPr>
          <p:nvPr/>
        </p:nvSpPr>
        <p:spPr bwMode="auto">
          <a:xfrm>
            <a:off x="-803675" y="6268025"/>
            <a:ext cx="157163" cy="749300"/>
          </a:xfrm>
          <a:custGeom>
            <a:avLst/>
            <a:gdLst>
              <a:gd name="T0" fmla="*/ 96 w 166"/>
              <a:gd name="T1" fmla="*/ 290 h 788"/>
              <a:gd name="T2" fmla="*/ 94 w 166"/>
              <a:gd name="T3" fmla="*/ 278 h 788"/>
              <a:gd name="T4" fmla="*/ 55 w 166"/>
              <a:gd name="T5" fmla="*/ 62 h 788"/>
              <a:gd name="T6" fmla="*/ 48 w 166"/>
              <a:gd name="T7" fmla="*/ 22 h 788"/>
              <a:gd name="T8" fmla="*/ 40 w 166"/>
              <a:gd name="T9" fmla="*/ 22 h 788"/>
              <a:gd name="T10" fmla="*/ 36 w 166"/>
              <a:gd name="T11" fmla="*/ 140 h 788"/>
              <a:gd name="T12" fmla="*/ 21 w 166"/>
              <a:gd name="T13" fmla="*/ 534 h 788"/>
              <a:gd name="T14" fmla="*/ 3 w 166"/>
              <a:gd name="T15" fmla="*/ 748 h 788"/>
              <a:gd name="T16" fmla="*/ 37 w 166"/>
              <a:gd name="T17" fmla="*/ 788 h 788"/>
              <a:gd name="T18" fmla="*/ 127 w 166"/>
              <a:gd name="T19" fmla="*/ 788 h 788"/>
              <a:gd name="T20" fmla="*/ 164 w 166"/>
              <a:gd name="T21" fmla="*/ 748 h 788"/>
              <a:gd name="T22" fmla="*/ 133 w 166"/>
              <a:gd name="T23" fmla="*/ 511 h 788"/>
              <a:gd name="T24" fmla="*/ 96 w 166"/>
              <a:gd name="T25" fmla="*/ 29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6" h="788">
                <a:moveTo>
                  <a:pt x="96" y="290"/>
                </a:moveTo>
                <a:cubicBezTo>
                  <a:pt x="94" y="278"/>
                  <a:pt x="94" y="278"/>
                  <a:pt x="94" y="278"/>
                </a:cubicBezTo>
                <a:cubicBezTo>
                  <a:pt x="55" y="62"/>
                  <a:pt x="55" y="62"/>
                  <a:pt x="55" y="62"/>
                </a:cubicBezTo>
                <a:cubicBezTo>
                  <a:pt x="48" y="22"/>
                  <a:pt x="48" y="22"/>
                  <a:pt x="48" y="22"/>
                </a:cubicBezTo>
                <a:cubicBezTo>
                  <a:pt x="44" y="0"/>
                  <a:pt x="41" y="0"/>
                  <a:pt x="40" y="22"/>
                </a:cubicBezTo>
                <a:cubicBezTo>
                  <a:pt x="39" y="61"/>
                  <a:pt x="38" y="101"/>
                  <a:pt x="36" y="140"/>
                </a:cubicBezTo>
                <a:cubicBezTo>
                  <a:pt x="31" y="271"/>
                  <a:pt x="24" y="402"/>
                  <a:pt x="21" y="534"/>
                </a:cubicBezTo>
                <a:cubicBezTo>
                  <a:pt x="20" y="606"/>
                  <a:pt x="14" y="677"/>
                  <a:pt x="3" y="748"/>
                </a:cubicBezTo>
                <a:cubicBezTo>
                  <a:pt x="0" y="770"/>
                  <a:pt x="15" y="788"/>
                  <a:pt x="37" y="788"/>
                </a:cubicBezTo>
                <a:cubicBezTo>
                  <a:pt x="127" y="788"/>
                  <a:pt x="127" y="788"/>
                  <a:pt x="127" y="788"/>
                </a:cubicBezTo>
                <a:cubicBezTo>
                  <a:pt x="149" y="788"/>
                  <a:pt x="166" y="770"/>
                  <a:pt x="164" y="748"/>
                </a:cubicBezTo>
                <a:cubicBezTo>
                  <a:pt x="156" y="669"/>
                  <a:pt x="145" y="590"/>
                  <a:pt x="133" y="511"/>
                </a:cubicBezTo>
                <a:cubicBezTo>
                  <a:pt x="122" y="437"/>
                  <a:pt x="109" y="364"/>
                  <a:pt x="96" y="290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7" name="Freeform 911"/>
          <p:cNvSpPr>
            <a:spLocks/>
          </p:cNvSpPr>
          <p:nvPr/>
        </p:nvSpPr>
        <p:spPr bwMode="auto">
          <a:xfrm>
            <a:off x="-182963" y="6256912"/>
            <a:ext cx="252413" cy="760413"/>
          </a:xfrm>
          <a:custGeom>
            <a:avLst/>
            <a:gdLst>
              <a:gd name="T0" fmla="*/ 248 w 265"/>
              <a:gd name="T1" fmla="*/ 22 h 800"/>
              <a:gd name="T2" fmla="*/ 163 w 265"/>
              <a:gd name="T3" fmla="*/ 360 h 800"/>
              <a:gd name="T4" fmla="*/ 94 w 265"/>
              <a:gd name="T5" fmla="*/ 523 h 800"/>
              <a:gd name="T6" fmla="*/ 60 w 265"/>
              <a:gd name="T7" fmla="*/ 600 h 800"/>
              <a:gd name="T8" fmla="*/ 16 w 265"/>
              <a:gd name="T9" fmla="*/ 696 h 800"/>
              <a:gd name="T10" fmla="*/ 0 w 265"/>
              <a:gd name="T11" fmla="*/ 766 h 800"/>
              <a:gd name="T12" fmla="*/ 40 w 265"/>
              <a:gd name="T13" fmla="*/ 800 h 800"/>
              <a:gd name="T14" fmla="*/ 106 w 265"/>
              <a:gd name="T15" fmla="*/ 800 h 800"/>
              <a:gd name="T16" fmla="*/ 156 w 265"/>
              <a:gd name="T17" fmla="*/ 761 h 800"/>
              <a:gd name="T18" fmla="*/ 246 w 265"/>
              <a:gd name="T19" fmla="*/ 330 h 800"/>
              <a:gd name="T20" fmla="*/ 258 w 265"/>
              <a:gd name="T21" fmla="*/ 22 h 800"/>
              <a:gd name="T22" fmla="*/ 248 w 265"/>
              <a:gd name="T23" fmla="*/ 22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5" h="800">
                <a:moveTo>
                  <a:pt x="248" y="22"/>
                </a:moveTo>
                <a:cubicBezTo>
                  <a:pt x="227" y="143"/>
                  <a:pt x="203" y="250"/>
                  <a:pt x="163" y="360"/>
                </a:cubicBezTo>
                <a:cubicBezTo>
                  <a:pt x="144" y="413"/>
                  <a:pt x="121" y="466"/>
                  <a:pt x="94" y="523"/>
                </a:cubicBezTo>
                <a:cubicBezTo>
                  <a:pt x="83" y="548"/>
                  <a:pt x="71" y="574"/>
                  <a:pt x="60" y="600"/>
                </a:cubicBezTo>
                <a:cubicBezTo>
                  <a:pt x="45" y="632"/>
                  <a:pt x="31" y="664"/>
                  <a:pt x="16" y="696"/>
                </a:cubicBezTo>
                <a:cubicBezTo>
                  <a:pt x="7" y="716"/>
                  <a:pt x="0" y="748"/>
                  <a:pt x="0" y="766"/>
                </a:cubicBezTo>
                <a:cubicBezTo>
                  <a:pt x="0" y="785"/>
                  <a:pt x="18" y="800"/>
                  <a:pt x="40" y="800"/>
                </a:cubicBezTo>
                <a:cubicBezTo>
                  <a:pt x="106" y="800"/>
                  <a:pt x="106" y="800"/>
                  <a:pt x="106" y="800"/>
                </a:cubicBezTo>
                <a:cubicBezTo>
                  <a:pt x="128" y="800"/>
                  <a:pt x="150" y="782"/>
                  <a:pt x="156" y="761"/>
                </a:cubicBezTo>
                <a:cubicBezTo>
                  <a:pt x="192" y="617"/>
                  <a:pt x="227" y="474"/>
                  <a:pt x="246" y="330"/>
                </a:cubicBezTo>
                <a:cubicBezTo>
                  <a:pt x="259" y="228"/>
                  <a:pt x="265" y="125"/>
                  <a:pt x="258" y="22"/>
                </a:cubicBezTo>
                <a:cubicBezTo>
                  <a:pt x="257" y="0"/>
                  <a:pt x="252" y="0"/>
                  <a:pt x="248" y="2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8" name="Freeform 912"/>
          <p:cNvSpPr>
            <a:spLocks/>
          </p:cNvSpPr>
          <p:nvPr/>
        </p:nvSpPr>
        <p:spPr bwMode="auto">
          <a:xfrm>
            <a:off x="-1372000" y="6120387"/>
            <a:ext cx="222250" cy="896938"/>
          </a:xfrm>
          <a:custGeom>
            <a:avLst/>
            <a:gdLst>
              <a:gd name="T0" fmla="*/ 151 w 234"/>
              <a:gd name="T1" fmla="*/ 571 h 943"/>
              <a:gd name="T2" fmla="*/ 63 w 234"/>
              <a:gd name="T3" fmla="*/ 226 h 943"/>
              <a:gd name="T4" fmla="*/ 9 w 234"/>
              <a:gd name="T5" fmla="*/ 22 h 943"/>
              <a:gd name="T6" fmla="*/ 1 w 234"/>
              <a:gd name="T7" fmla="*/ 19 h 943"/>
              <a:gd name="T8" fmla="*/ 4 w 234"/>
              <a:gd name="T9" fmla="*/ 55 h 943"/>
              <a:gd name="T10" fmla="*/ 4 w 234"/>
              <a:gd name="T11" fmla="*/ 59 h 943"/>
              <a:gd name="T12" fmla="*/ 42 w 234"/>
              <a:gd name="T13" fmla="*/ 702 h 943"/>
              <a:gd name="T14" fmla="*/ 51 w 234"/>
              <a:gd name="T15" fmla="*/ 903 h 943"/>
              <a:gd name="T16" fmla="*/ 93 w 234"/>
              <a:gd name="T17" fmla="*/ 943 h 943"/>
              <a:gd name="T18" fmla="*/ 187 w 234"/>
              <a:gd name="T19" fmla="*/ 943 h 943"/>
              <a:gd name="T20" fmla="*/ 232 w 234"/>
              <a:gd name="T21" fmla="*/ 931 h 943"/>
              <a:gd name="T22" fmla="*/ 226 w 234"/>
              <a:gd name="T23" fmla="*/ 881 h 943"/>
              <a:gd name="T24" fmla="*/ 154 w 234"/>
              <a:gd name="T25" fmla="*/ 586 h 943"/>
              <a:gd name="T26" fmla="*/ 151 w 234"/>
              <a:gd name="T27" fmla="*/ 571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4" h="943">
                <a:moveTo>
                  <a:pt x="151" y="571"/>
                </a:moveTo>
                <a:cubicBezTo>
                  <a:pt x="122" y="456"/>
                  <a:pt x="93" y="341"/>
                  <a:pt x="63" y="226"/>
                </a:cubicBezTo>
                <a:cubicBezTo>
                  <a:pt x="46" y="158"/>
                  <a:pt x="28" y="90"/>
                  <a:pt x="9" y="22"/>
                </a:cubicBezTo>
                <a:cubicBezTo>
                  <a:pt x="4" y="1"/>
                  <a:pt x="0" y="0"/>
                  <a:pt x="1" y="19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19" y="273"/>
                  <a:pt x="31" y="487"/>
                  <a:pt x="42" y="702"/>
                </a:cubicBezTo>
                <a:cubicBezTo>
                  <a:pt x="51" y="903"/>
                  <a:pt x="51" y="903"/>
                  <a:pt x="51" y="903"/>
                </a:cubicBezTo>
                <a:cubicBezTo>
                  <a:pt x="52" y="925"/>
                  <a:pt x="71" y="943"/>
                  <a:pt x="93" y="943"/>
                </a:cubicBezTo>
                <a:cubicBezTo>
                  <a:pt x="187" y="943"/>
                  <a:pt x="187" y="943"/>
                  <a:pt x="187" y="943"/>
                </a:cubicBezTo>
                <a:cubicBezTo>
                  <a:pt x="210" y="943"/>
                  <a:pt x="229" y="938"/>
                  <a:pt x="232" y="931"/>
                </a:cubicBezTo>
                <a:cubicBezTo>
                  <a:pt x="234" y="925"/>
                  <a:pt x="231" y="902"/>
                  <a:pt x="226" y="881"/>
                </a:cubicBezTo>
                <a:cubicBezTo>
                  <a:pt x="203" y="783"/>
                  <a:pt x="179" y="684"/>
                  <a:pt x="154" y="586"/>
                </a:cubicBezTo>
                <a:lnTo>
                  <a:pt x="151" y="571"/>
                </a:ln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9" name="Freeform 913"/>
          <p:cNvSpPr>
            <a:spLocks/>
          </p:cNvSpPr>
          <p:nvPr/>
        </p:nvSpPr>
        <p:spPr bwMode="auto">
          <a:xfrm>
            <a:off x="-2667400" y="6442650"/>
            <a:ext cx="158750" cy="574675"/>
          </a:xfrm>
          <a:custGeom>
            <a:avLst/>
            <a:gdLst>
              <a:gd name="T0" fmla="*/ 95 w 168"/>
              <a:gd name="T1" fmla="*/ 316 h 604"/>
              <a:gd name="T2" fmla="*/ 84 w 168"/>
              <a:gd name="T3" fmla="*/ 158 h 604"/>
              <a:gd name="T4" fmla="*/ 96 w 168"/>
              <a:gd name="T5" fmla="*/ 27 h 604"/>
              <a:gd name="T6" fmla="*/ 90 w 168"/>
              <a:gd name="T7" fmla="*/ 16 h 604"/>
              <a:gd name="T8" fmla="*/ 78 w 168"/>
              <a:gd name="T9" fmla="*/ 46 h 604"/>
              <a:gd name="T10" fmla="*/ 37 w 168"/>
              <a:gd name="T11" fmla="*/ 172 h 604"/>
              <a:gd name="T12" fmla="*/ 8 w 168"/>
              <a:gd name="T13" fmla="*/ 564 h 604"/>
              <a:gd name="T14" fmla="*/ 51 w 168"/>
              <a:gd name="T15" fmla="*/ 604 h 604"/>
              <a:gd name="T16" fmla="*/ 131 w 168"/>
              <a:gd name="T17" fmla="*/ 604 h 604"/>
              <a:gd name="T18" fmla="*/ 165 w 168"/>
              <a:gd name="T19" fmla="*/ 587 h 604"/>
              <a:gd name="T20" fmla="*/ 159 w 168"/>
              <a:gd name="T21" fmla="*/ 570 h 604"/>
              <a:gd name="T22" fmla="*/ 139 w 168"/>
              <a:gd name="T23" fmla="*/ 510 h 604"/>
              <a:gd name="T24" fmla="*/ 95 w 168"/>
              <a:gd name="T25" fmla="*/ 316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604">
                <a:moveTo>
                  <a:pt x="95" y="316"/>
                </a:moveTo>
                <a:cubicBezTo>
                  <a:pt x="87" y="264"/>
                  <a:pt x="83" y="211"/>
                  <a:pt x="84" y="158"/>
                </a:cubicBezTo>
                <a:cubicBezTo>
                  <a:pt x="84" y="115"/>
                  <a:pt x="88" y="71"/>
                  <a:pt x="96" y="27"/>
                </a:cubicBezTo>
                <a:cubicBezTo>
                  <a:pt x="99" y="5"/>
                  <a:pt x="97" y="0"/>
                  <a:pt x="90" y="16"/>
                </a:cubicBezTo>
                <a:cubicBezTo>
                  <a:pt x="86" y="26"/>
                  <a:pt x="82" y="36"/>
                  <a:pt x="78" y="46"/>
                </a:cubicBezTo>
                <a:cubicBezTo>
                  <a:pt x="61" y="88"/>
                  <a:pt x="48" y="130"/>
                  <a:pt x="37" y="172"/>
                </a:cubicBezTo>
                <a:cubicBezTo>
                  <a:pt x="4" y="303"/>
                  <a:pt x="0" y="435"/>
                  <a:pt x="8" y="564"/>
                </a:cubicBezTo>
                <a:cubicBezTo>
                  <a:pt x="10" y="586"/>
                  <a:pt x="29" y="604"/>
                  <a:pt x="51" y="604"/>
                </a:cubicBezTo>
                <a:cubicBezTo>
                  <a:pt x="131" y="604"/>
                  <a:pt x="131" y="604"/>
                  <a:pt x="131" y="604"/>
                </a:cubicBezTo>
                <a:cubicBezTo>
                  <a:pt x="153" y="604"/>
                  <a:pt x="168" y="596"/>
                  <a:pt x="165" y="587"/>
                </a:cubicBezTo>
                <a:cubicBezTo>
                  <a:pt x="163" y="582"/>
                  <a:pt x="161" y="576"/>
                  <a:pt x="159" y="570"/>
                </a:cubicBezTo>
                <a:cubicBezTo>
                  <a:pt x="152" y="550"/>
                  <a:pt x="146" y="530"/>
                  <a:pt x="139" y="510"/>
                </a:cubicBezTo>
                <a:cubicBezTo>
                  <a:pt x="120" y="446"/>
                  <a:pt x="104" y="382"/>
                  <a:pt x="95" y="316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0" name="Freeform 914"/>
          <p:cNvSpPr>
            <a:spLocks/>
          </p:cNvSpPr>
          <p:nvPr/>
        </p:nvSpPr>
        <p:spPr bwMode="auto">
          <a:xfrm>
            <a:off x="-2946800" y="5950525"/>
            <a:ext cx="203200" cy="1066800"/>
          </a:xfrm>
          <a:custGeom>
            <a:avLst/>
            <a:gdLst>
              <a:gd name="T0" fmla="*/ 146 w 214"/>
              <a:gd name="T1" fmla="*/ 21 h 1121"/>
              <a:gd name="T2" fmla="*/ 26 w 214"/>
              <a:gd name="T3" fmla="*/ 696 h 1121"/>
              <a:gd name="T4" fmla="*/ 1 w 214"/>
              <a:gd name="T5" fmla="*/ 1081 h 1121"/>
              <a:gd name="T6" fmla="*/ 40 w 214"/>
              <a:gd name="T7" fmla="*/ 1121 h 1121"/>
              <a:gd name="T8" fmla="*/ 178 w 214"/>
              <a:gd name="T9" fmla="*/ 1121 h 1121"/>
              <a:gd name="T10" fmla="*/ 210 w 214"/>
              <a:gd name="T11" fmla="*/ 1081 h 1121"/>
              <a:gd name="T12" fmla="*/ 149 w 214"/>
              <a:gd name="T13" fmla="*/ 458 h 1121"/>
              <a:gd name="T14" fmla="*/ 153 w 214"/>
              <a:gd name="T15" fmla="*/ 22 h 1121"/>
              <a:gd name="T16" fmla="*/ 146 w 214"/>
              <a:gd name="T17" fmla="*/ 21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4" h="1121">
                <a:moveTo>
                  <a:pt x="146" y="21"/>
                </a:moveTo>
                <a:cubicBezTo>
                  <a:pt x="95" y="252"/>
                  <a:pt x="52" y="473"/>
                  <a:pt x="26" y="696"/>
                </a:cubicBezTo>
                <a:cubicBezTo>
                  <a:pt x="11" y="823"/>
                  <a:pt x="2" y="951"/>
                  <a:pt x="1" y="1081"/>
                </a:cubicBezTo>
                <a:cubicBezTo>
                  <a:pt x="0" y="1103"/>
                  <a:pt x="18" y="1121"/>
                  <a:pt x="40" y="1121"/>
                </a:cubicBezTo>
                <a:cubicBezTo>
                  <a:pt x="178" y="1121"/>
                  <a:pt x="178" y="1121"/>
                  <a:pt x="178" y="1121"/>
                </a:cubicBezTo>
                <a:cubicBezTo>
                  <a:pt x="200" y="1121"/>
                  <a:pt x="214" y="1103"/>
                  <a:pt x="210" y="1081"/>
                </a:cubicBezTo>
                <a:cubicBezTo>
                  <a:pt x="173" y="876"/>
                  <a:pt x="155" y="670"/>
                  <a:pt x="149" y="458"/>
                </a:cubicBezTo>
                <a:cubicBezTo>
                  <a:pt x="146" y="316"/>
                  <a:pt x="148" y="171"/>
                  <a:pt x="153" y="22"/>
                </a:cubicBezTo>
                <a:cubicBezTo>
                  <a:pt x="154" y="0"/>
                  <a:pt x="151" y="0"/>
                  <a:pt x="146" y="21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1" name="Freeform 915"/>
          <p:cNvSpPr>
            <a:spLocks/>
          </p:cNvSpPr>
          <p:nvPr/>
        </p:nvSpPr>
        <p:spPr bwMode="auto">
          <a:xfrm>
            <a:off x="-1930800" y="6723637"/>
            <a:ext cx="139700" cy="293688"/>
          </a:xfrm>
          <a:custGeom>
            <a:avLst/>
            <a:gdLst>
              <a:gd name="T0" fmla="*/ 125 w 147"/>
              <a:gd name="T1" fmla="*/ 24 h 309"/>
              <a:gd name="T2" fmla="*/ 88 w 147"/>
              <a:gd name="T3" fmla="*/ 103 h 309"/>
              <a:gd name="T4" fmla="*/ 73 w 147"/>
              <a:gd name="T5" fmla="*/ 136 h 309"/>
              <a:gd name="T6" fmla="*/ 9 w 147"/>
              <a:gd name="T7" fmla="*/ 273 h 309"/>
              <a:gd name="T8" fmla="*/ 32 w 147"/>
              <a:gd name="T9" fmla="*/ 309 h 309"/>
              <a:gd name="T10" fmla="*/ 64 w 147"/>
              <a:gd name="T11" fmla="*/ 309 h 309"/>
              <a:gd name="T12" fmla="*/ 110 w 147"/>
              <a:gd name="T13" fmla="*/ 269 h 309"/>
              <a:gd name="T14" fmla="*/ 128 w 147"/>
              <a:gd name="T15" fmla="*/ 149 h 309"/>
              <a:gd name="T16" fmla="*/ 146 w 147"/>
              <a:gd name="T17" fmla="*/ 22 h 309"/>
              <a:gd name="T18" fmla="*/ 125 w 147"/>
              <a:gd name="T19" fmla="*/ 24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7" h="309">
                <a:moveTo>
                  <a:pt x="125" y="24"/>
                </a:moveTo>
                <a:cubicBezTo>
                  <a:pt x="116" y="46"/>
                  <a:pt x="102" y="75"/>
                  <a:pt x="88" y="103"/>
                </a:cubicBezTo>
                <a:cubicBezTo>
                  <a:pt x="83" y="114"/>
                  <a:pt x="77" y="125"/>
                  <a:pt x="73" y="136"/>
                </a:cubicBezTo>
                <a:cubicBezTo>
                  <a:pt x="51" y="182"/>
                  <a:pt x="30" y="227"/>
                  <a:pt x="9" y="273"/>
                </a:cubicBezTo>
                <a:cubicBezTo>
                  <a:pt x="0" y="293"/>
                  <a:pt x="10" y="309"/>
                  <a:pt x="32" y="309"/>
                </a:cubicBezTo>
                <a:cubicBezTo>
                  <a:pt x="64" y="309"/>
                  <a:pt x="64" y="309"/>
                  <a:pt x="64" y="309"/>
                </a:cubicBezTo>
                <a:cubicBezTo>
                  <a:pt x="86" y="309"/>
                  <a:pt x="107" y="291"/>
                  <a:pt x="110" y="269"/>
                </a:cubicBezTo>
                <a:cubicBezTo>
                  <a:pt x="116" y="229"/>
                  <a:pt x="122" y="189"/>
                  <a:pt x="128" y="149"/>
                </a:cubicBezTo>
                <a:cubicBezTo>
                  <a:pt x="133" y="109"/>
                  <a:pt x="146" y="57"/>
                  <a:pt x="146" y="22"/>
                </a:cubicBezTo>
                <a:cubicBezTo>
                  <a:pt x="147" y="0"/>
                  <a:pt x="134" y="3"/>
                  <a:pt x="125" y="24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2" name="Freeform 916"/>
          <p:cNvSpPr>
            <a:spLocks/>
          </p:cNvSpPr>
          <p:nvPr/>
        </p:nvSpPr>
        <p:spPr bwMode="auto">
          <a:xfrm>
            <a:off x="-3986613" y="6353750"/>
            <a:ext cx="161925" cy="663575"/>
          </a:xfrm>
          <a:custGeom>
            <a:avLst/>
            <a:gdLst>
              <a:gd name="T0" fmla="*/ 90 w 170"/>
              <a:gd name="T1" fmla="*/ 1 h 697"/>
              <a:gd name="T2" fmla="*/ 90 w 170"/>
              <a:gd name="T3" fmla="*/ 0 h 697"/>
              <a:gd name="T4" fmla="*/ 90 w 170"/>
              <a:gd name="T5" fmla="*/ 0 h 697"/>
              <a:gd name="T6" fmla="*/ 90 w 170"/>
              <a:gd name="T7" fmla="*/ 1 h 697"/>
              <a:gd name="T8" fmla="*/ 77 w 170"/>
              <a:gd name="T9" fmla="*/ 90 h 697"/>
              <a:gd name="T10" fmla="*/ 45 w 170"/>
              <a:gd name="T11" fmla="*/ 319 h 697"/>
              <a:gd name="T12" fmla="*/ 35 w 170"/>
              <a:gd name="T13" fmla="*/ 393 h 697"/>
              <a:gd name="T14" fmla="*/ 14 w 170"/>
              <a:gd name="T15" fmla="*/ 555 h 697"/>
              <a:gd name="T16" fmla="*/ 3 w 170"/>
              <a:gd name="T17" fmla="*/ 657 h 697"/>
              <a:gd name="T18" fmla="*/ 38 w 170"/>
              <a:gd name="T19" fmla="*/ 697 h 697"/>
              <a:gd name="T20" fmla="*/ 132 w 170"/>
              <a:gd name="T21" fmla="*/ 697 h 697"/>
              <a:gd name="T22" fmla="*/ 168 w 170"/>
              <a:gd name="T23" fmla="*/ 670 h 697"/>
              <a:gd name="T24" fmla="*/ 164 w 170"/>
              <a:gd name="T25" fmla="*/ 644 h 697"/>
              <a:gd name="T26" fmla="*/ 110 w 170"/>
              <a:gd name="T27" fmla="*/ 189 h 697"/>
              <a:gd name="T28" fmla="*/ 90 w 170"/>
              <a:gd name="T29" fmla="*/ 1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0" h="697">
                <a:moveTo>
                  <a:pt x="90" y="1"/>
                </a:moveTo>
                <a:cubicBezTo>
                  <a:pt x="90" y="1"/>
                  <a:pt x="90" y="1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1"/>
                  <a:pt x="90" y="1"/>
                  <a:pt x="90" y="1"/>
                </a:cubicBezTo>
                <a:cubicBezTo>
                  <a:pt x="77" y="90"/>
                  <a:pt x="77" y="90"/>
                  <a:pt x="77" y="90"/>
                </a:cubicBezTo>
                <a:cubicBezTo>
                  <a:pt x="66" y="166"/>
                  <a:pt x="55" y="242"/>
                  <a:pt x="45" y="319"/>
                </a:cubicBezTo>
                <a:cubicBezTo>
                  <a:pt x="35" y="393"/>
                  <a:pt x="35" y="393"/>
                  <a:pt x="35" y="393"/>
                </a:cubicBezTo>
                <a:cubicBezTo>
                  <a:pt x="28" y="447"/>
                  <a:pt x="21" y="501"/>
                  <a:pt x="14" y="555"/>
                </a:cubicBezTo>
                <a:cubicBezTo>
                  <a:pt x="10" y="589"/>
                  <a:pt x="6" y="623"/>
                  <a:pt x="3" y="657"/>
                </a:cubicBezTo>
                <a:cubicBezTo>
                  <a:pt x="0" y="679"/>
                  <a:pt x="16" y="697"/>
                  <a:pt x="38" y="697"/>
                </a:cubicBezTo>
                <a:cubicBezTo>
                  <a:pt x="132" y="697"/>
                  <a:pt x="132" y="697"/>
                  <a:pt x="132" y="697"/>
                </a:cubicBezTo>
                <a:cubicBezTo>
                  <a:pt x="154" y="697"/>
                  <a:pt x="170" y="685"/>
                  <a:pt x="168" y="670"/>
                </a:cubicBezTo>
                <a:cubicBezTo>
                  <a:pt x="164" y="644"/>
                  <a:pt x="164" y="644"/>
                  <a:pt x="164" y="644"/>
                </a:cubicBezTo>
                <a:cubicBezTo>
                  <a:pt x="143" y="493"/>
                  <a:pt x="126" y="341"/>
                  <a:pt x="110" y="189"/>
                </a:cubicBezTo>
                <a:lnTo>
                  <a:pt x="90" y="1"/>
                </a:ln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3" name="Freeform 917"/>
          <p:cNvSpPr>
            <a:spLocks/>
          </p:cNvSpPr>
          <p:nvPr/>
        </p:nvSpPr>
        <p:spPr bwMode="auto">
          <a:xfrm>
            <a:off x="-2375300" y="6493450"/>
            <a:ext cx="152400" cy="523875"/>
          </a:xfrm>
          <a:custGeom>
            <a:avLst/>
            <a:gdLst>
              <a:gd name="T0" fmla="*/ 84 w 160"/>
              <a:gd name="T1" fmla="*/ 22 h 550"/>
              <a:gd name="T2" fmla="*/ 64 w 160"/>
              <a:gd name="T3" fmla="*/ 193 h 550"/>
              <a:gd name="T4" fmla="*/ 19 w 160"/>
              <a:gd name="T5" fmla="*/ 442 h 550"/>
              <a:gd name="T6" fmla="*/ 4 w 160"/>
              <a:gd name="T7" fmla="*/ 511 h 550"/>
              <a:gd name="T8" fmla="*/ 36 w 160"/>
              <a:gd name="T9" fmla="*/ 550 h 550"/>
              <a:gd name="T10" fmla="*/ 121 w 160"/>
              <a:gd name="T11" fmla="*/ 550 h 550"/>
              <a:gd name="T12" fmla="*/ 158 w 160"/>
              <a:gd name="T13" fmla="*/ 510 h 550"/>
              <a:gd name="T14" fmla="*/ 156 w 160"/>
              <a:gd name="T15" fmla="*/ 471 h 550"/>
              <a:gd name="T16" fmla="*/ 96 w 160"/>
              <a:gd name="T17" fmla="*/ 21 h 550"/>
              <a:gd name="T18" fmla="*/ 84 w 160"/>
              <a:gd name="T19" fmla="*/ 22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550">
                <a:moveTo>
                  <a:pt x="84" y="22"/>
                </a:moveTo>
                <a:cubicBezTo>
                  <a:pt x="79" y="79"/>
                  <a:pt x="72" y="136"/>
                  <a:pt x="64" y="193"/>
                </a:cubicBezTo>
                <a:cubicBezTo>
                  <a:pt x="52" y="276"/>
                  <a:pt x="37" y="359"/>
                  <a:pt x="19" y="442"/>
                </a:cubicBezTo>
                <a:cubicBezTo>
                  <a:pt x="14" y="465"/>
                  <a:pt x="10" y="488"/>
                  <a:pt x="4" y="511"/>
                </a:cubicBezTo>
                <a:cubicBezTo>
                  <a:pt x="0" y="532"/>
                  <a:pt x="14" y="550"/>
                  <a:pt x="36" y="550"/>
                </a:cubicBezTo>
                <a:cubicBezTo>
                  <a:pt x="121" y="550"/>
                  <a:pt x="121" y="550"/>
                  <a:pt x="121" y="550"/>
                </a:cubicBezTo>
                <a:cubicBezTo>
                  <a:pt x="143" y="550"/>
                  <a:pt x="160" y="532"/>
                  <a:pt x="158" y="510"/>
                </a:cubicBezTo>
                <a:cubicBezTo>
                  <a:pt x="157" y="497"/>
                  <a:pt x="157" y="484"/>
                  <a:pt x="156" y="471"/>
                </a:cubicBezTo>
                <a:cubicBezTo>
                  <a:pt x="144" y="319"/>
                  <a:pt x="126" y="169"/>
                  <a:pt x="96" y="21"/>
                </a:cubicBezTo>
                <a:cubicBezTo>
                  <a:pt x="92" y="0"/>
                  <a:pt x="86" y="0"/>
                  <a:pt x="84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4" name="Freeform 918"/>
          <p:cNvSpPr>
            <a:spLocks/>
          </p:cNvSpPr>
          <p:nvPr/>
        </p:nvSpPr>
        <p:spPr bwMode="auto">
          <a:xfrm>
            <a:off x="-1154513" y="6241037"/>
            <a:ext cx="198438" cy="776288"/>
          </a:xfrm>
          <a:custGeom>
            <a:avLst/>
            <a:gdLst>
              <a:gd name="T0" fmla="*/ 152 w 208"/>
              <a:gd name="T1" fmla="*/ 101 h 816"/>
              <a:gd name="T2" fmla="*/ 139 w 208"/>
              <a:gd name="T3" fmla="*/ 22 h 816"/>
              <a:gd name="T4" fmla="*/ 131 w 208"/>
              <a:gd name="T5" fmla="*/ 22 h 816"/>
              <a:gd name="T6" fmla="*/ 124 w 208"/>
              <a:gd name="T7" fmla="*/ 341 h 816"/>
              <a:gd name="T8" fmla="*/ 95 w 208"/>
              <a:gd name="T9" fmla="*/ 521 h 816"/>
              <a:gd name="T10" fmla="*/ 83 w 208"/>
              <a:gd name="T11" fmla="*/ 561 h 816"/>
              <a:gd name="T12" fmla="*/ 53 w 208"/>
              <a:gd name="T13" fmla="*/ 649 h 816"/>
              <a:gd name="T14" fmla="*/ 7 w 208"/>
              <a:gd name="T15" fmla="*/ 793 h 816"/>
              <a:gd name="T16" fmla="*/ 3 w 208"/>
              <a:gd name="T17" fmla="*/ 804 h 816"/>
              <a:gd name="T18" fmla="*/ 38 w 208"/>
              <a:gd name="T19" fmla="*/ 816 h 816"/>
              <a:gd name="T20" fmla="*/ 126 w 208"/>
              <a:gd name="T21" fmla="*/ 816 h 816"/>
              <a:gd name="T22" fmla="*/ 172 w 208"/>
              <a:gd name="T23" fmla="*/ 776 h 816"/>
              <a:gd name="T24" fmla="*/ 197 w 208"/>
              <a:gd name="T25" fmla="*/ 579 h 816"/>
              <a:gd name="T26" fmla="*/ 196 w 208"/>
              <a:gd name="T27" fmla="*/ 357 h 816"/>
              <a:gd name="T28" fmla="*/ 152 w 208"/>
              <a:gd name="T29" fmla="*/ 101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8" h="816">
                <a:moveTo>
                  <a:pt x="152" y="101"/>
                </a:moveTo>
                <a:cubicBezTo>
                  <a:pt x="147" y="75"/>
                  <a:pt x="143" y="49"/>
                  <a:pt x="139" y="22"/>
                </a:cubicBezTo>
                <a:cubicBezTo>
                  <a:pt x="136" y="0"/>
                  <a:pt x="132" y="0"/>
                  <a:pt x="131" y="22"/>
                </a:cubicBezTo>
                <a:cubicBezTo>
                  <a:pt x="127" y="133"/>
                  <a:pt x="131" y="238"/>
                  <a:pt x="124" y="341"/>
                </a:cubicBezTo>
                <a:cubicBezTo>
                  <a:pt x="120" y="402"/>
                  <a:pt x="112" y="461"/>
                  <a:pt x="95" y="521"/>
                </a:cubicBezTo>
                <a:cubicBezTo>
                  <a:pt x="92" y="534"/>
                  <a:pt x="88" y="548"/>
                  <a:pt x="83" y="561"/>
                </a:cubicBezTo>
                <a:cubicBezTo>
                  <a:pt x="72" y="590"/>
                  <a:pt x="63" y="620"/>
                  <a:pt x="53" y="649"/>
                </a:cubicBezTo>
                <a:cubicBezTo>
                  <a:pt x="38" y="697"/>
                  <a:pt x="23" y="746"/>
                  <a:pt x="7" y="793"/>
                </a:cubicBezTo>
                <a:cubicBezTo>
                  <a:pt x="5" y="797"/>
                  <a:pt x="4" y="800"/>
                  <a:pt x="3" y="804"/>
                </a:cubicBezTo>
                <a:cubicBezTo>
                  <a:pt x="0" y="811"/>
                  <a:pt x="16" y="816"/>
                  <a:pt x="38" y="816"/>
                </a:cubicBezTo>
                <a:cubicBezTo>
                  <a:pt x="126" y="816"/>
                  <a:pt x="126" y="816"/>
                  <a:pt x="126" y="816"/>
                </a:cubicBezTo>
                <a:cubicBezTo>
                  <a:pt x="148" y="816"/>
                  <a:pt x="169" y="798"/>
                  <a:pt x="172" y="776"/>
                </a:cubicBezTo>
                <a:cubicBezTo>
                  <a:pt x="182" y="710"/>
                  <a:pt x="189" y="644"/>
                  <a:pt x="197" y="579"/>
                </a:cubicBezTo>
                <a:cubicBezTo>
                  <a:pt x="208" y="504"/>
                  <a:pt x="205" y="430"/>
                  <a:pt x="196" y="357"/>
                </a:cubicBezTo>
                <a:cubicBezTo>
                  <a:pt x="186" y="272"/>
                  <a:pt x="168" y="188"/>
                  <a:pt x="152" y="10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5" name="Freeform 919"/>
          <p:cNvSpPr>
            <a:spLocks/>
          </p:cNvSpPr>
          <p:nvPr/>
        </p:nvSpPr>
        <p:spPr bwMode="auto">
          <a:xfrm>
            <a:off x="-1643463" y="6196587"/>
            <a:ext cx="200025" cy="820738"/>
          </a:xfrm>
          <a:custGeom>
            <a:avLst/>
            <a:gdLst>
              <a:gd name="T0" fmla="*/ 100 w 211"/>
              <a:gd name="T1" fmla="*/ 491 h 863"/>
              <a:gd name="T2" fmla="*/ 42 w 211"/>
              <a:gd name="T3" fmla="*/ 191 h 863"/>
              <a:gd name="T4" fmla="*/ 24 w 211"/>
              <a:gd name="T5" fmla="*/ 22 h 863"/>
              <a:gd name="T6" fmla="*/ 17 w 211"/>
              <a:gd name="T7" fmla="*/ 22 h 863"/>
              <a:gd name="T8" fmla="*/ 10 w 211"/>
              <a:gd name="T9" fmla="*/ 89 h 863"/>
              <a:gd name="T10" fmla="*/ 1 w 211"/>
              <a:gd name="T11" fmla="*/ 351 h 863"/>
              <a:gd name="T12" fmla="*/ 4 w 211"/>
              <a:gd name="T13" fmla="*/ 465 h 863"/>
              <a:gd name="T14" fmla="*/ 10 w 211"/>
              <a:gd name="T15" fmla="*/ 607 h 863"/>
              <a:gd name="T16" fmla="*/ 41 w 211"/>
              <a:gd name="T17" fmla="*/ 823 h 863"/>
              <a:gd name="T18" fmla="*/ 88 w 211"/>
              <a:gd name="T19" fmla="*/ 863 h 863"/>
              <a:gd name="T20" fmla="*/ 178 w 211"/>
              <a:gd name="T21" fmla="*/ 863 h 863"/>
              <a:gd name="T22" fmla="*/ 203 w 211"/>
              <a:gd name="T23" fmla="*/ 825 h 863"/>
              <a:gd name="T24" fmla="*/ 127 w 211"/>
              <a:gd name="T25" fmla="*/ 606 h 863"/>
              <a:gd name="T26" fmla="*/ 100 w 211"/>
              <a:gd name="T27" fmla="*/ 491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1" h="863">
                <a:moveTo>
                  <a:pt x="100" y="491"/>
                </a:moveTo>
                <a:cubicBezTo>
                  <a:pt x="78" y="392"/>
                  <a:pt x="57" y="292"/>
                  <a:pt x="42" y="191"/>
                </a:cubicBezTo>
                <a:cubicBezTo>
                  <a:pt x="34" y="135"/>
                  <a:pt x="28" y="79"/>
                  <a:pt x="24" y="22"/>
                </a:cubicBezTo>
                <a:cubicBezTo>
                  <a:pt x="23" y="0"/>
                  <a:pt x="19" y="0"/>
                  <a:pt x="17" y="22"/>
                </a:cubicBezTo>
                <a:cubicBezTo>
                  <a:pt x="14" y="44"/>
                  <a:pt x="12" y="67"/>
                  <a:pt x="10" y="89"/>
                </a:cubicBezTo>
                <a:cubicBezTo>
                  <a:pt x="2" y="177"/>
                  <a:pt x="0" y="264"/>
                  <a:pt x="1" y="351"/>
                </a:cubicBezTo>
                <a:cubicBezTo>
                  <a:pt x="2" y="389"/>
                  <a:pt x="3" y="427"/>
                  <a:pt x="4" y="465"/>
                </a:cubicBezTo>
                <a:cubicBezTo>
                  <a:pt x="5" y="512"/>
                  <a:pt x="8" y="560"/>
                  <a:pt x="10" y="607"/>
                </a:cubicBezTo>
                <a:cubicBezTo>
                  <a:pt x="18" y="684"/>
                  <a:pt x="28" y="754"/>
                  <a:pt x="41" y="823"/>
                </a:cubicBezTo>
                <a:cubicBezTo>
                  <a:pt x="45" y="845"/>
                  <a:pt x="66" y="863"/>
                  <a:pt x="88" y="863"/>
                </a:cubicBezTo>
                <a:cubicBezTo>
                  <a:pt x="178" y="863"/>
                  <a:pt x="178" y="863"/>
                  <a:pt x="178" y="863"/>
                </a:cubicBezTo>
                <a:cubicBezTo>
                  <a:pt x="200" y="863"/>
                  <a:pt x="211" y="846"/>
                  <a:pt x="203" y="825"/>
                </a:cubicBezTo>
                <a:cubicBezTo>
                  <a:pt x="175" y="752"/>
                  <a:pt x="150" y="679"/>
                  <a:pt x="127" y="606"/>
                </a:cubicBezTo>
                <a:cubicBezTo>
                  <a:pt x="118" y="567"/>
                  <a:pt x="109" y="529"/>
                  <a:pt x="100" y="49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6" name="Freeform 920"/>
          <p:cNvSpPr>
            <a:spLocks/>
          </p:cNvSpPr>
          <p:nvPr/>
        </p:nvSpPr>
        <p:spPr bwMode="auto">
          <a:xfrm>
            <a:off x="-351238" y="6004500"/>
            <a:ext cx="168275" cy="1012825"/>
          </a:xfrm>
          <a:custGeom>
            <a:avLst/>
            <a:gdLst>
              <a:gd name="T0" fmla="*/ 170 w 177"/>
              <a:gd name="T1" fmla="*/ 705 h 1064"/>
              <a:gd name="T2" fmla="*/ 157 w 177"/>
              <a:gd name="T3" fmla="*/ 546 h 1064"/>
              <a:gd name="T4" fmla="*/ 142 w 177"/>
              <a:gd name="T5" fmla="*/ 415 h 1064"/>
              <a:gd name="T6" fmla="*/ 133 w 177"/>
              <a:gd name="T7" fmla="*/ 344 h 1064"/>
              <a:gd name="T8" fmla="*/ 119 w 177"/>
              <a:gd name="T9" fmla="*/ 242 h 1064"/>
              <a:gd name="T10" fmla="*/ 106 w 177"/>
              <a:gd name="T11" fmla="*/ 158 h 1064"/>
              <a:gd name="T12" fmla="*/ 85 w 177"/>
              <a:gd name="T13" fmla="*/ 22 h 1064"/>
              <a:gd name="T14" fmla="*/ 78 w 177"/>
              <a:gd name="T15" fmla="*/ 23 h 1064"/>
              <a:gd name="T16" fmla="*/ 75 w 177"/>
              <a:gd name="T17" fmla="*/ 289 h 1064"/>
              <a:gd name="T18" fmla="*/ 68 w 177"/>
              <a:gd name="T19" fmla="*/ 493 h 1064"/>
              <a:gd name="T20" fmla="*/ 53 w 177"/>
              <a:gd name="T21" fmla="*/ 698 h 1064"/>
              <a:gd name="T22" fmla="*/ 37 w 177"/>
              <a:gd name="T23" fmla="*/ 827 h 1064"/>
              <a:gd name="T24" fmla="*/ 1 w 177"/>
              <a:gd name="T25" fmla="*/ 1054 h 1064"/>
              <a:gd name="T26" fmla="*/ 0 w 177"/>
              <a:gd name="T27" fmla="*/ 1059 h 1064"/>
              <a:gd name="T28" fmla="*/ 40 w 177"/>
              <a:gd name="T29" fmla="*/ 1064 h 1064"/>
              <a:gd name="T30" fmla="*/ 136 w 177"/>
              <a:gd name="T31" fmla="*/ 1064 h 1064"/>
              <a:gd name="T32" fmla="*/ 176 w 177"/>
              <a:gd name="T33" fmla="*/ 1030 h 1064"/>
              <a:gd name="T34" fmla="*/ 176 w 177"/>
              <a:gd name="T35" fmla="*/ 997 h 1064"/>
              <a:gd name="T36" fmla="*/ 170 w 177"/>
              <a:gd name="T37" fmla="*/ 705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7" h="1064">
                <a:moveTo>
                  <a:pt x="170" y="705"/>
                </a:moveTo>
                <a:cubicBezTo>
                  <a:pt x="166" y="652"/>
                  <a:pt x="162" y="599"/>
                  <a:pt x="157" y="546"/>
                </a:cubicBezTo>
                <a:cubicBezTo>
                  <a:pt x="152" y="502"/>
                  <a:pt x="147" y="458"/>
                  <a:pt x="142" y="415"/>
                </a:cubicBezTo>
                <a:cubicBezTo>
                  <a:pt x="139" y="391"/>
                  <a:pt x="136" y="368"/>
                  <a:pt x="133" y="344"/>
                </a:cubicBezTo>
                <a:cubicBezTo>
                  <a:pt x="128" y="310"/>
                  <a:pt x="124" y="276"/>
                  <a:pt x="119" y="242"/>
                </a:cubicBezTo>
                <a:cubicBezTo>
                  <a:pt x="106" y="158"/>
                  <a:pt x="106" y="158"/>
                  <a:pt x="106" y="158"/>
                </a:cubicBezTo>
                <a:cubicBezTo>
                  <a:pt x="85" y="22"/>
                  <a:pt x="85" y="22"/>
                  <a:pt x="85" y="22"/>
                </a:cubicBezTo>
                <a:cubicBezTo>
                  <a:pt x="81" y="0"/>
                  <a:pt x="78" y="1"/>
                  <a:pt x="78" y="23"/>
                </a:cubicBezTo>
                <a:cubicBezTo>
                  <a:pt x="78" y="112"/>
                  <a:pt x="77" y="201"/>
                  <a:pt x="75" y="289"/>
                </a:cubicBezTo>
                <a:cubicBezTo>
                  <a:pt x="74" y="357"/>
                  <a:pt x="72" y="425"/>
                  <a:pt x="68" y="493"/>
                </a:cubicBezTo>
                <a:cubicBezTo>
                  <a:pt x="64" y="562"/>
                  <a:pt x="59" y="630"/>
                  <a:pt x="53" y="698"/>
                </a:cubicBezTo>
                <a:cubicBezTo>
                  <a:pt x="49" y="741"/>
                  <a:pt x="43" y="784"/>
                  <a:pt x="37" y="827"/>
                </a:cubicBezTo>
                <a:cubicBezTo>
                  <a:pt x="27" y="902"/>
                  <a:pt x="13" y="977"/>
                  <a:pt x="1" y="1054"/>
                </a:cubicBezTo>
                <a:cubicBezTo>
                  <a:pt x="1" y="1054"/>
                  <a:pt x="1" y="1056"/>
                  <a:pt x="0" y="1059"/>
                </a:cubicBezTo>
                <a:cubicBezTo>
                  <a:pt x="0" y="1061"/>
                  <a:pt x="17" y="1064"/>
                  <a:pt x="40" y="1064"/>
                </a:cubicBezTo>
                <a:cubicBezTo>
                  <a:pt x="136" y="1064"/>
                  <a:pt x="136" y="1064"/>
                  <a:pt x="136" y="1064"/>
                </a:cubicBezTo>
                <a:cubicBezTo>
                  <a:pt x="158" y="1064"/>
                  <a:pt x="176" y="1049"/>
                  <a:pt x="176" y="1030"/>
                </a:cubicBezTo>
                <a:cubicBezTo>
                  <a:pt x="176" y="997"/>
                  <a:pt x="176" y="997"/>
                  <a:pt x="176" y="997"/>
                </a:cubicBezTo>
                <a:cubicBezTo>
                  <a:pt x="176" y="900"/>
                  <a:pt x="177" y="802"/>
                  <a:pt x="170" y="705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7" name="Freeform 921"/>
          <p:cNvSpPr>
            <a:spLocks/>
          </p:cNvSpPr>
          <p:nvPr/>
        </p:nvSpPr>
        <p:spPr bwMode="auto">
          <a:xfrm>
            <a:off x="-4296175" y="6009262"/>
            <a:ext cx="249238" cy="1008063"/>
          </a:xfrm>
          <a:custGeom>
            <a:avLst/>
            <a:gdLst>
              <a:gd name="T0" fmla="*/ 103 w 263"/>
              <a:gd name="T1" fmla="*/ 23 h 1060"/>
              <a:gd name="T2" fmla="*/ 96 w 263"/>
              <a:gd name="T3" fmla="*/ 22 h 1060"/>
              <a:gd name="T4" fmla="*/ 83 w 263"/>
              <a:gd name="T5" fmla="*/ 80 h 1060"/>
              <a:gd name="T6" fmla="*/ 55 w 263"/>
              <a:gd name="T7" fmla="*/ 197 h 1060"/>
              <a:gd name="T8" fmla="*/ 5 w 263"/>
              <a:gd name="T9" fmla="*/ 475 h 1060"/>
              <a:gd name="T10" fmla="*/ 3 w 263"/>
              <a:gd name="T11" fmla="*/ 506 h 1060"/>
              <a:gd name="T12" fmla="*/ 3 w 263"/>
              <a:gd name="T13" fmla="*/ 618 h 1060"/>
              <a:gd name="T14" fmla="*/ 60 w 263"/>
              <a:gd name="T15" fmla="*/ 1020 h 1060"/>
              <a:gd name="T16" fmla="*/ 107 w 263"/>
              <a:gd name="T17" fmla="*/ 1060 h 1060"/>
              <a:gd name="T18" fmla="*/ 230 w 263"/>
              <a:gd name="T19" fmla="*/ 1060 h 1060"/>
              <a:gd name="T20" fmla="*/ 256 w 263"/>
              <a:gd name="T21" fmla="*/ 1022 h 1060"/>
              <a:gd name="T22" fmla="*/ 120 w 263"/>
              <a:gd name="T23" fmla="*/ 617 h 1060"/>
              <a:gd name="T24" fmla="*/ 98 w 263"/>
              <a:gd name="T25" fmla="*/ 153 h 1060"/>
              <a:gd name="T26" fmla="*/ 103 w 263"/>
              <a:gd name="T27" fmla="*/ 23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3" h="1060">
                <a:moveTo>
                  <a:pt x="103" y="23"/>
                </a:moveTo>
                <a:cubicBezTo>
                  <a:pt x="104" y="1"/>
                  <a:pt x="100" y="0"/>
                  <a:pt x="96" y="22"/>
                </a:cubicBezTo>
                <a:cubicBezTo>
                  <a:pt x="92" y="41"/>
                  <a:pt x="87" y="61"/>
                  <a:pt x="83" y="80"/>
                </a:cubicBezTo>
                <a:cubicBezTo>
                  <a:pt x="55" y="197"/>
                  <a:pt x="55" y="197"/>
                  <a:pt x="55" y="197"/>
                </a:cubicBezTo>
                <a:cubicBezTo>
                  <a:pt x="34" y="288"/>
                  <a:pt x="14" y="380"/>
                  <a:pt x="5" y="475"/>
                </a:cubicBezTo>
                <a:cubicBezTo>
                  <a:pt x="4" y="485"/>
                  <a:pt x="4" y="496"/>
                  <a:pt x="3" y="506"/>
                </a:cubicBezTo>
                <a:cubicBezTo>
                  <a:pt x="1" y="543"/>
                  <a:pt x="0" y="580"/>
                  <a:pt x="3" y="618"/>
                </a:cubicBezTo>
                <a:cubicBezTo>
                  <a:pt x="22" y="759"/>
                  <a:pt x="38" y="887"/>
                  <a:pt x="60" y="1020"/>
                </a:cubicBezTo>
                <a:cubicBezTo>
                  <a:pt x="63" y="1042"/>
                  <a:pt x="84" y="1060"/>
                  <a:pt x="107" y="1060"/>
                </a:cubicBezTo>
                <a:cubicBezTo>
                  <a:pt x="230" y="1060"/>
                  <a:pt x="230" y="1060"/>
                  <a:pt x="230" y="1060"/>
                </a:cubicBezTo>
                <a:cubicBezTo>
                  <a:pt x="252" y="1060"/>
                  <a:pt x="263" y="1043"/>
                  <a:pt x="256" y="1022"/>
                </a:cubicBezTo>
                <a:cubicBezTo>
                  <a:pt x="208" y="889"/>
                  <a:pt x="164" y="748"/>
                  <a:pt x="120" y="617"/>
                </a:cubicBezTo>
                <a:cubicBezTo>
                  <a:pt x="81" y="465"/>
                  <a:pt x="90" y="307"/>
                  <a:pt x="98" y="153"/>
                </a:cubicBezTo>
                <a:cubicBezTo>
                  <a:pt x="100" y="109"/>
                  <a:pt x="102" y="66"/>
                  <a:pt x="103" y="2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8" name="Freeform 851"/>
          <p:cNvSpPr>
            <a:spLocks/>
          </p:cNvSpPr>
          <p:nvPr/>
        </p:nvSpPr>
        <p:spPr bwMode="auto">
          <a:xfrm>
            <a:off x="-5404884" y="6417250"/>
            <a:ext cx="96838" cy="600075"/>
          </a:xfrm>
          <a:custGeom>
            <a:avLst/>
            <a:gdLst>
              <a:gd name="T0" fmla="*/ 94 w 102"/>
              <a:gd name="T1" fmla="*/ 21 h 630"/>
              <a:gd name="T2" fmla="*/ 38 w 102"/>
              <a:gd name="T3" fmla="*/ 324 h 630"/>
              <a:gd name="T4" fmla="*/ 3 w 102"/>
              <a:gd name="T5" fmla="*/ 590 h 630"/>
              <a:gd name="T6" fmla="*/ 30 w 102"/>
              <a:gd name="T7" fmla="*/ 630 h 630"/>
              <a:gd name="T8" fmla="*/ 69 w 102"/>
              <a:gd name="T9" fmla="*/ 590 h 630"/>
              <a:gd name="T10" fmla="*/ 87 w 102"/>
              <a:gd name="T11" fmla="*/ 376 h 630"/>
              <a:gd name="T12" fmla="*/ 101 w 102"/>
              <a:gd name="T13" fmla="*/ 22 h 630"/>
              <a:gd name="T14" fmla="*/ 94 w 102"/>
              <a:gd name="T15" fmla="*/ 21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" h="630">
                <a:moveTo>
                  <a:pt x="94" y="21"/>
                </a:moveTo>
                <a:cubicBezTo>
                  <a:pt x="72" y="121"/>
                  <a:pt x="52" y="222"/>
                  <a:pt x="38" y="324"/>
                </a:cubicBezTo>
                <a:cubicBezTo>
                  <a:pt x="27" y="413"/>
                  <a:pt x="15" y="502"/>
                  <a:pt x="3" y="590"/>
                </a:cubicBezTo>
                <a:cubicBezTo>
                  <a:pt x="0" y="612"/>
                  <a:pt x="12" y="630"/>
                  <a:pt x="30" y="630"/>
                </a:cubicBezTo>
                <a:cubicBezTo>
                  <a:pt x="49" y="630"/>
                  <a:pt x="66" y="612"/>
                  <a:pt x="69" y="590"/>
                </a:cubicBezTo>
                <a:cubicBezTo>
                  <a:pt x="80" y="519"/>
                  <a:pt x="86" y="448"/>
                  <a:pt x="87" y="376"/>
                </a:cubicBezTo>
                <a:cubicBezTo>
                  <a:pt x="90" y="257"/>
                  <a:pt x="96" y="139"/>
                  <a:pt x="101" y="22"/>
                </a:cubicBezTo>
                <a:cubicBezTo>
                  <a:pt x="102" y="0"/>
                  <a:pt x="98" y="0"/>
                  <a:pt x="94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9" name="Freeform 852"/>
          <p:cNvSpPr>
            <a:spLocks/>
          </p:cNvSpPr>
          <p:nvPr/>
        </p:nvSpPr>
        <p:spPr bwMode="auto">
          <a:xfrm>
            <a:off x="-5285822" y="5987037"/>
            <a:ext cx="68263" cy="528638"/>
          </a:xfrm>
          <a:custGeom>
            <a:avLst/>
            <a:gdLst>
              <a:gd name="T0" fmla="*/ 68 w 72"/>
              <a:gd name="T1" fmla="*/ 22 h 554"/>
              <a:gd name="T2" fmla="*/ 63 w 72"/>
              <a:gd name="T3" fmla="*/ 21 h 554"/>
              <a:gd name="T4" fmla="*/ 6 w 72"/>
              <a:gd name="T5" fmla="*/ 317 h 554"/>
              <a:gd name="T6" fmla="*/ 4 w 72"/>
              <a:gd name="T7" fmla="*/ 395 h 554"/>
              <a:gd name="T8" fmla="*/ 29 w 72"/>
              <a:gd name="T9" fmla="*/ 532 h 554"/>
              <a:gd name="T10" fmla="*/ 38 w 72"/>
              <a:gd name="T11" fmla="*/ 532 h 554"/>
              <a:gd name="T12" fmla="*/ 47 w 72"/>
              <a:gd name="T13" fmla="*/ 390 h 554"/>
              <a:gd name="T14" fmla="*/ 68 w 72"/>
              <a:gd name="T15" fmla="*/ 22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554">
                <a:moveTo>
                  <a:pt x="68" y="22"/>
                </a:moveTo>
                <a:cubicBezTo>
                  <a:pt x="72" y="1"/>
                  <a:pt x="70" y="0"/>
                  <a:pt x="63" y="21"/>
                </a:cubicBezTo>
                <a:cubicBezTo>
                  <a:pt x="28" y="130"/>
                  <a:pt x="24" y="223"/>
                  <a:pt x="6" y="317"/>
                </a:cubicBezTo>
                <a:cubicBezTo>
                  <a:pt x="1" y="338"/>
                  <a:pt x="0" y="373"/>
                  <a:pt x="4" y="395"/>
                </a:cubicBezTo>
                <a:cubicBezTo>
                  <a:pt x="29" y="532"/>
                  <a:pt x="29" y="532"/>
                  <a:pt x="29" y="532"/>
                </a:cubicBezTo>
                <a:cubicBezTo>
                  <a:pt x="33" y="554"/>
                  <a:pt x="37" y="554"/>
                  <a:pt x="38" y="532"/>
                </a:cubicBezTo>
                <a:cubicBezTo>
                  <a:pt x="41" y="484"/>
                  <a:pt x="44" y="437"/>
                  <a:pt x="47" y="390"/>
                </a:cubicBezTo>
                <a:cubicBezTo>
                  <a:pt x="65" y="269"/>
                  <a:pt x="42" y="158"/>
                  <a:pt x="68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0" name="Freeform 853"/>
          <p:cNvSpPr>
            <a:spLocks/>
          </p:cNvSpPr>
          <p:nvPr/>
        </p:nvSpPr>
        <p:spPr bwMode="auto">
          <a:xfrm>
            <a:off x="-4860372" y="6472812"/>
            <a:ext cx="36513" cy="301625"/>
          </a:xfrm>
          <a:custGeom>
            <a:avLst/>
            <a:gdLst>
              <a:gd name="T0" fmla="*/ 27 w 39"/>
              <a:gd name="T1" fmla="*/ 36 h 318"/>
              <a:gd name="T2" fmla="*/ 14 w 39"/>
              <a:gd name="T3" fmla="*/ 97 h 318"/>
              <a:gd name="T4" fmla="*/ 4 w 39"/>
              <a:gd name="T5" fmla="*/ 296 h 318"/>
              <a:gd name="T6" fmla="*/ 14 w 39"/>
              <a:gd name="T7" fmla="*/ 296 h 318"/>
              <a:gd name="T8" fmla="*/ 24 w 39"/>
              <a:gd name="T9" fmla="*/ 207 h 318"/>
              <a:gd name="T10" fmla="*/ 37 w 39"/>
              <a:gd name="T11" fmla="*/ 42 h 318"/>
              <a:gd name="T12" fmla="*/ 39 w 39"/>
              <a:gd name="T13" fmla="*/ 1 h 318"/>
              <a:gd name="T14" fmla="*/ 37 w 39"/>
              <a:gd name="T15" fmla="*/ 6 h 318"/>
              <a:gd name="T16" fmla="*/ 27 w 39"/>
              <a:gd name="T17" fmla="*/ 36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318">
                <a:moveTo>
                  <a:pt x="27" y="36"/>
                </a:moveTo>
                <a:cubicBezTo>
                  <a:pt x="23" y="48"/>
                  <a:pt x="17" y="75"/>
                  <a:pt x="14" y="97"/>
                </a:cubicBezTo>
                <a:cubicBezTo>
                  <a:pt x="6" y="163"/>
                  <a:pt x="0" y="230"/>
                  <a:pt x="4" y="296"/>
                </a:cubicBezTo>
                <a:cubicBezTo>
                  <a:pt x="6" y="318"/>
                  <a:pt x="11" y="318"/>
                  <a:pt x="14" y="296"/>
                </a:cubicBezTo>
                <a:cubicBezTo>
                  <a:pt x="18" y="266"/>
                  <a:pt x="21" y="237"/>
                  <a:pt x="24" y="207"/>
                </a:cubicBezTo>
                <a:cubicBezTo>
                  <a:pt x="29" y="152"/>
                  <a:pt x="33" y="97"/>
                  <a:pt x="37" y="42"/>
                </a:cubicBezTo>
                <a:cubicBezTo>
                  <a:pt x="38" y="20"/>
                  <a:pt x="39" y="2"/>
                  <a:pt x="39" y="1"/>
                </a:cubicBezTo>
                <a:cubicBezTo>
                  <a:pt x="39" y="0"/>
                  <a:pt x="38" y="3"/>
                  <a:pt x="37" y="6"/>
                </a:cubicBezTo>
                <a:cubicBezTo>
                  <a:pt x="35" y="10"/>
                  <a:pt x="31" y="23"/>
                  <a:pt x="27" y="3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1" name="Freeform 854"/>
          <p:cNvSpPr>
            <a:spLocks/>
          </p:cNvSpPr>
          <p:nvPr/>
        </p:nvSpPr>
        <p:spPr bwMode="auto">
          <a:xfrm>
            <a:off x="-4784172" y="6191825"/>
            <a:ext cx="93663" cy="282575"/>
          </a:xfrm>
          <a:custGeom>
            <a:avLst/>
            <a:gdLst>
              <a:gd name="T0" fmla="*/ 87 w 99"/>
              <a:gd name="T1" fmla="*/ 21 h 297"/>
              <a:gd name="T2" fmla="*/ 43 w 99"/>
              <a:gd name="T3" fmla="*/ 113 h 297"/>
              <a:gd name="T4" fmla="*/ 3 w 99"/>
              <a:gd name="T5" fmla="*/ 278 h 297"/>
              <a:gd name="T6" fmla="*/ 46 w 99"/>
              <a:gd name="T7" fmla="*/ 181 h 297"/>
              <a:gd name="T8" fmla="*/ 96 w 99"/>
              <a:gd name="T9" fmla="*/ 22 h 297"/>
              <a:gd name="T10" fmla="*/ 87 w 99"/>
              <a:gd name="T11" fmla="*/ 21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9" h="297">
                <a:moveTo>
                  <a:pt x="87" y="21"/>
                </a:moveTo>
                <a:cubicBezTo>
                  <a:pt x="78" y="48"/>
                  <a:pt x="61" y="80"/>
                  <a:pt x="43" y="113"/>
                </a:cubicBezTo>
                <a:cubicBezTo>
                  <a:pt x="33" y="133"/>
                  <a:pt x="0" y="259"/>
                  <a:pt x="3" y="278"/>
                </a:cubicBezTo>
                <a:cubicBezTo>
                  <a:pt x="5" y="297"/>
                  <a:pt x="38" y="202"/>
                  <a:pt x="46" y="181"/>
                </a:cubicBezTo>
                <a:cubicBezTo>
                  <a:pt x="67" y="123"/>
                  <a:pt x="90" y="67"/>
                  <a:pt x="96" y="22"/>
                </a:cubicBezTo>
                <a:cubicBezTo>
                  <a:pt x="99" y="0"/>
                  <a:pt x="94" y="0"/>
                  <a:pt x="87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2" name="Freeform 865"/>
          <p:cNvSpPr>
            <a:spLocks/>
          </p:cNvSpPr>
          <p:nvPr/>
        </p:nvSpPr>
        <p:spPr bwMode="auto">
          <a:xfrm>
            <a:off x="-5598559" y="6580762"/>
            <a:ext cx="23813" cy="138113"/>
          </a:xfrm>
          <a:custGeom>
            <a:avLst/>
            <a:gdLst>
              <a:gd name="T0" fmla="*/ 7 w 25"/>
              <a:gd name="T1" fmla="*/ 124 h 145"/>
              <a:gd name="T2" fmla="*/ 23 w 25"/>
              <a:gd name="T3" fmla="*/ 22 h 145"/>
              <a:gd name="T4" fmla="*/ 20 w 25"/>
              <a:gd name="T5" fmla="*/ 22 h 145"/>
              <a:gd name="T6" fmla="*/ 4 w 25"/>
              <a:gd name="T7" fmla="*/ 123 h 145"/>
              <a:gd name="T8" fmla="*/ 7 w 25"/>
              <a:gd name="T9" fmla="*/ 12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45">
                <a:moveTo>
                  <a:pt x="7" y="124"/>
                </a:moveTo>
                <a:cubicBezTo>
                  <a:pt x="14" y="90"/>
                  <a:pt x="19" y="57"/>
                  <a:pt x="23" y="22"/>
                </a:cubicBezTo>
                <a:cubicBezTo>
                  <a:pt x="25" y="1"/>
                  <a:pt x="23" y="0"/>
                  <a:pt x="20" y="22"/>
                </a:cubicBezTo>
                <a:cubicBezTo>
                  <a:pt x="15" y="56"/>
                  <a:pt x="9" y="89"/>
                  <a:pt x="4" y="123"/>
                </a:cubicBezTo>
                <a:cubicBezTo>
                  <a:pt x="0" y="145"/>
                  <a:pt x="2" y="145"/>
                  <a:pt x="7" y="124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3" name="Freeform 866"/>
          <p:cNvSpPr>
            <a:spLocks/>
          </p:cNvSpPr>
          <p:nvPr/>
        </p:nvSpPr>
        <p:spPr bwMode="auto">
          <a:xfrm>
            <a:off x="-5546172" y="6190237"/>
            <a:ext cx="41275" cy="388938"/>
          </a:xfrm>
          <a:custGeom>
            <a:avLst/>
            <a:gdLst>
              <a:gd name="T0" fmla="*/ 34 w 42"/>
              <a:gd name="T1" fmla="*/ 226 h 410"/>
              <a:gd name="T2" fmla="*/ 32 w 42"/>
              <a:gd name="T3" fmla="*/ 147 h 410"/>
              <a:gd name="T4" fmla="*/ 12 w 42"/>
              <a:gd name="T5" fmla="*/ 21 h 410"/>
              <a:gd name="T6" fmla="*/ 4 w 42"/>
              <a:gd name="T7" fmla="*/ 22 h 410"/>
              <a:gd name="T8" fmla="*/ 1 w 42"/>
              <a:gd name="T9" fmla="*/ 116 h 410"/>
              <a:gd name="T10" fmla="*/ 6 w 42"/>
              <a:gd name="T11" fmla="*/ 195 h 410"/>
              <a:gd name="T12" fmla="*/ 37 w 42"/>
              <a:gd name="T13" fmla="*/ 371 h 410"/>
              <a:gd name="T14" fmla="*/ 42 w 42"/>
              <a:gd name="T15" fmla="*/ 408 h 410"/>
              <a:gd name="T16" fmla="*/ 42 w 42"/>
              <a:gd name="T17" fmla="*/ 405 h 410"/>
              <a:gd name="T18" fmla="*/ 34 w 42"/>
              <a:gd name="T19" fmla="*/ 22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410">
                <a:moveTo>
                  <a:pt x="34" y="226"/>
                </a:moveTo>
                <a:cubicBezTo>
                  <a:pt x="35" y="204"/>
                  <a:pt x="35" y="169"/>
                  <a:pt x="32" y="147"/>
                </a:cubicBezTo>
                <a:cubicBezTo>
                  <a:pt x="27" y="105"/>
                  <a:pt x="20" y="63"/>
                  <a:pt x="12" y="21"/>
                </a:cubicBezTo>
                <a:cubicBezTo>
                  <a:pt x="8" y="0"/>
                  <a:pt x="5" y="0"/>
                  <a:pt x="4" y="22"/>
                </a:cubicBezTo>
                <a:cubicBezTo>
                  <a:pt x="4" y="53"/>
                  <a:pt x="3" y="84"/>
                  <a:pt x="1" y="116"/>
                </a:cubicBezTo>
                <a:cubicBezTo>
                  <a:pt x="0" y="138"/>
                  <a:pt x="1" y="173"/>
                  <a:pt x="6" y="195"/>
                </a:cubicBezTo>
                <a:cubicBezTo>
                  <a:pt x="17" y="254"/>
                  <a:pt x="28" y="313"/>
                  <a:pt x="37" y="371"/>
                </a:cubicBezTo>
                <a:cubicBezTo>
                  <a:pt x="40" y="393"/>
                  <a:pt x="42" y="410"/>
                  <a:pt x="42" y="408"/>
                </a:cubicBezTo>
                <a:cubicBezTo>
                  <a:pt x="42" y="405"/>
                  <a:pt x="42" y="405"/>
                  <a:pt x="42" y="405"/>
                </a:cubicBezTo>
                <a:cubicBezTo>
                  <a:pt x="40" y="350"/>
                  <a:pt x="32" y="290"/>
                  <a:pt x="34" y="226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4" name="Freeform 867"/>
          <p:cNvSpPr>
            <a:spLocks/>
          </p:cNvSpPr>
          <p:nvPr/>
        </p:nvSpPr>
        <p:spPr bwMode="auto">
          <a:xfrm>
            <a:off x="-5247722" y="6099750"/>
            <a:ext cx="112713" cy="654050"/>
          </a:xfrm>
          <a:custGeom>
            <a:avLst/>
            <a:gdLst>
              <a:gd name="T0" fmla="*/ 53 w 118"/>
              <a:gd name="T1" fmla="*/ 648 h 688"/>
              <a:gd name="T2" fmla="*/ 72 w 118"/>
              <a:gd name="T3" fmla="*/ 572 h 688"/>
              <a:gd name="T4" fmla="*/ 115 w 118"/>
              <a:gd name="T5" fmla="*/ 23 h 688"/>
              <a:gd name="T6" fmla="*/ 109 w 118"/>
              <a:gd name="T7" fmla="*/ 22 h 688"/>
              <a:gd name="T8" fmla="*/ 6 w 118"/>
              <a:gd name="T9" fmla="*/ 428 h 688"/>
              <a:gd name="T10" fmla="*/ 4 w 118"/>
              <a:gd name="T11" fmla="*/ 507 h 688"/>
              <a:gd name="T12" fmla="*/ 28 w 118"/>
              <a:gd name="T13" fmla="*/ 649 h 688"/>
              <a:gd name="T14" fmla="*/ 35 w 118"/>
              <a:gd name="T15" fmla="*/ 687 h 688"/>
              <a:gd name="T16" fmla="*/ 36 w 118"/>
              <a:gd name="T17" fmla="*/ 685 h 688"/>
              <a:gd name="T18" fmla="*/ 53 w 118"/>
              <a:gd name="T19" fmla="*/ 648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688">
                <a:moveTo>
                  <a:pt x="53" y="648"/>
                </a:moveTo>
                <a:cubicBezTo>
                  <a:pt x="62" y="628"/>
                  <a:pt x="71" y="594"/>
                  <a:pt x="72" y="572"/>
                </a:cubicBezTo>
                <a:cubicBezTo>
                  <a:pt x="79" y="390"/>
                  <a:pt x="92" y="205"/>
                  <a:pt x="115" y="23"/>
                </a:cubicBezTo>
                <a:cubicBezTo>
                  <a:pt x="118" y="1"/>
                  <a:pt x="115" y="0"/>
                  <a:pt x="109" y="22"/>
                </a:cubicBezTo>
                <a:cubicBezTo>
                  <a:pt x="69" y="154"/>
                  <a:pt x="35" y="292"/>
                  <a:pt x="6" y="428"/>
                </a:cubicBezTo>
                <a:cubicBezTo>
                  <a:pt x="1" y="450"/>
                  <a:pt x="0" y="485"/>
                  <a:pt x="4" y="507"/>
                </a:cubicBezTo>
                <a:cubicBezTo>
                  <a:pt x="12" y="554"/>
                  <a:pt x="21" y="601"/>
                  <a:pt x="28" y="649"/>
                </a:cubicBezTo>
                <a:cubicBezTo>
                  <a:pt x="32" y="671"/>
                  <a:pt x="35" y="688"/>
                  <a:pt x="35" y="687"/>
                </a:cubicBezTo>
                <a:cubicBezTo>
                  <a:pt x="36" y="685"/>
                  <a:pt x="36" y="685"/>
                  <a:pt x="36" y="685"/>
                </a:cubicBezTo>
                <a:cubicBezTo>
                  <a:pt x="41" y="673"/>
                  <a:pt x="47" y="660"/>
                  <a:pt x="53" y="648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5" name="Freeform 868"/>
          <p:cNvSpPr>
            <a:spLocks/>
          </p:cNvSpPr>
          <p:nvPr/>
        </p:nvSpPr>
        <p:spPr bwMode="auto">
          <a:xfrm>
            <a:off x="-4682572" y="6185475"/>
            <a:ext cx="138113" cy="625475"/>
          </a:xfrm>
          <a:custGeom>
            <a:avLst/>
            <a:gdLst>
              <a:gd name="T0" fmla="*/ 108 w 145"/>
              <a:gd name="T1" fmla="*/ 473 h 658"/>
              <a:gd name="T2" fmla="*/ 126 w 145"/>
              <a:gd name="T3" fmla="*/ 395 h 658"/>
              <a:gd name="T4" fmla="*/ 141 w 145"/>
              <a:gd name="T5" fmla="*/ 22 h 658"/>
              <a:gd name="T6" fmla="*/ 134 w 145"/>
              <a:gd name="T7" fmla="*/ 21 h 658"/>
              <a:gd name="T8" fmla="*/ 9 w 145"/>
              <a:gd name="T9" fmla="*/ 534 h 658"/>
              <a:gd name="T10" fmla="*/ 5 w 145"/>
              <a:gd name="T11" fmla="*/ 611 h 658"/>
              <a:gd name="T12" fmla="*/ 10 w 145"/>
              <a:gd name="T13" fmla="*/ 636 h 658"/>
              <a:gd name="T14" fmla="*/ 35 w 145"/>
              <a:gd name="T15" fmla="*/ 638 h 658"/>
              <a:gd name="T16" fmla="*/ 53 w 145"/>
              <a:gd name="T17" fmla="*/ 598 h 658"/>
              <a:gd name="T18" fmla="*/ 108 w 145"/>
              <a:gd name="T19" fmla="*/ 473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5" h="658">
                <a:moveTo>
                  <a:pt x="108" y="473"/>
                </a:moveTo>
                <a:cubicBezTo>
                  <a:pt x="116" y="452"/>
                  <a:pt x="124" y="417"/>
                  <a:pt x="126" y="395"/>
                </a:cubicBezTo>
                <a:cubicBezTo>
                  <a:pt x="139" y="271"/>
                  <a:pt x="145" y="147"/>
                  <a:pt x="141" y="22"/>
                </a:cubicBezTo>
                <a:cubicBezTo>
                  <a:pt x="140" y="0"/>
                  <a:pt x="137" y="0"/>
                  <a:pt x="134" y="21"/>
                </a:cubicBezTo>
                <a:cubicBezTo>
                  <a:pt x="109" y="196"/>
                  <a:pt x="64" y="366"/>
                  <a:pt x="9" y="534"/>
                </a:cubicBezTo>
                <a:cubicBezTo>
                  <a:pt x="2" y="555"/>
                  <a:pt x="0" y="589"/>
                  <a:pt x="5" y="611"/>
                </a:cubicBezTo>
                <a:cubicBezTo>
                  <a:pt x="10" y="636"/>
                  <a:pt x="10" y="636"/>
                  <a:pt x="10" y="636"/>
                </a:cubicBezTo>
                <a:cubicBezTo>
                  <a:pt x="15" y="657"/>
                  <a:pt x="26" y="658"/>
                  <a:pt x="35" y="638"/>
                </a:cubicBezTo>
                <a:cubicBezTo>
                  <a:pt x="41" y="625"/>
                  <a:pt x="47" y="611"/>
                  <a:pt x="53" y="598"/>
                </a:cubicBezTo>
                <a:cubicBezTo>
                  <a:pt x="74" y="555"/>
                  <a:pt x="92" y="513"/>
                  <a:pt x="108" y="473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6" name="Freeform 878"/>
          <p:cNvSpPr>
            <a:spLocks/>
          </p:cNvSpPr>
          <p:nvPr/>
        </p:nvSpPr>
        <p:spPr bwMode="auto">
          <a:xfrm>
            <a:off x="-5531884" y="6287075"/>
            <a:ext cx="107950" cy="730250"/>
          </a:xfrm>
          <a:custGeom>
            <a:avLst/>
            <a:gdLst>
              <a:gd name="T0" fmla="*/ 86 w 113"/>
              <a:gd name="T1" fmla="*/ 303 h 768"/>
              <a:gd name="T2" fmla="*/ 39 w 113"/>
              <a:gd name="T3" fmla="*/ 22 h 768"/>
              <a:gd name="T4" fmla="*/ 33 w 113"/>
              <a:gd name="T5" fmla="*/ 21 h 768"/>
              <a:gd name="T6" fmla="*/ 22 w 113"/>
              <a:gd name="T7" fmla="*/ 85 h 768"/>
              <a:gd name="T8" fmla="*/ 27 w 113"/>
              <a:gd name="T9" fmla="*/ 303 h 768"/>
              <a:gd name="T10" fmla="*/ 27 w 113"/>
              <a:gd name="T11" fmla="*/ 306 h 768"/>
              <a:gd name="T12" fmla="*/ 31 w 113"/>
              <a:gd name="T13" fmla="*/ 349 h 768"/>
              <a:gd name="T14" fmla="*/ 28 w 113"/>
              <a:gd name="T15" fmla="*/ 531 h 768"/>
              <a:gd name="T16" fmla="*/ 3 w 113"/>
              <a:gd name="T17" fmla="*/ 728 h 768"/>
              <a:gd name="T18" fmla="*/ 37 w 113"/>
              <a:gd name="T19" fmla="*/ 768 h 768"/>
              <a:gd name="T20" fmla="*/ 72 w 113"/>
              <a:gd name="T21" fmla="*/ 768 h 768"/>
              <a:gd name="T22" fmla="*/ 113 w 113"/>
              <a:gd name="T23" fmla="*/ 728 h 768"/>
              <a:gd name="T24" fmla="*/ 111 w 113"/>
              <a:gd name="T25" fmla="*/ 597 h 768"/>
              <a:gd name="T26" fmla="*/ 86 w 113"/>
              <a:gd name="T27" fmla="*/ 30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3" h="768">
                <a:moveTo>
                  <a:pt x="86" y="303"/>
                </a:moveTo>
                <a:cubicBezTo>
                  <a:pt x="66" y="217"/>
                  <a:pt x="31" y="129"/>
                  <a:pt x="39" y="22"/>
                </a:cubicBezTo>
                <a:cubicBezTo>
                  <a:pt x="41" y="0"/>
                  <a:pt x="38" y="0"/>
                  <a:pt x="33" y="21"/>
                </a:cubicBezTo>
                <a:cubicBezTo>
                  <a:pt x="28" y="43"/>
                  <a:pt x="24" y="64"/>
                  <a:pt x="22" y="85"/>
                </a:cubicBezTo>
                <a:cubicBezTo>
                  <a:pt x="14" y="164"/>
                  <a:pt x="25" y="236"/>
                  <a:pt x="27" y="303"/>
                </a:cubicBezTo>
                <a:cubicBezTo>
                  <a:pt x="27" y="303"/>
                  <a:pt x="27" y="304"/>
                  <a:pt x="27" y="306"/>
                </a:cubicBezTo>
                <a:cubicBezTo>
                  <a:pt x="27" y="308"/>
                  <a:pt x="30" y="327"/>
                  <a:pt x="31" y="349"/>
                </a:cubicBezTo>
                <a:cubicBezTo>
                  <a:pt x="37" y="409"/>
                  <a:pt x="37" y="470"/>
                  <a:pt x="28" y="531"/>
                </a:cubicBezTo>
                <a:cubicBezTo>
                  <a:pt x="20" y="596"/>
                  <a:pt x="13" y="662"/>
                  <a:pt x="3" y="728"/>
                </a:cubicBezTo>
                <a:cubicBezTo>
                  <a:pt x="0" y="750"/>
                  <a:pt x="15" y="768"/>
                  <a:pt x="37" y="768"/>
                </a:cubicBezTo>
                <a:cubicBezTo>
                  <a:pt x="72" y="768"/>
                  <a:pt x="72" y="768"/>
                  <a:pt x="72" y="768"/>
                </a:cubicBezTo>
                <a:cubicBezTo>
                  <a:pt x="94" y="768"/>
                  <a:pt x="112" y="750"/>
                  <a:pt x="113" y="728"/>
                </a:cubicBezTo>
                <a:cubicBezTo>
                  <a:pt x="113" y="684"/>
                  <a:pt x="113" y="641"/>
                  <a:pt x="111" y="597"/>
                </a:cubicBezTo>
                <a:cubicBezTo>
                  <a:pt x="112" y="497"/>
                  <a:pt x="110" y="397"/>
                  <a:pt x="86" y="30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7" name="Freeform 879"/>
          <p:cNvSpPr>
            <a:spLocks/>
          </p:cNvSpPr>
          <p:nvPr/>
        </p:nvSpPr>
        <p:spPr bwMode="auto">
          <a:xfrm>
            <a:off x="-5108022" y="6048950"/>
            <a:ext cx="71438" cy="550863"/>
          </a:xfrm>
          <a:custGeom>
            <a:avLst/>
            <a:gdLst>
              <a:gd name="T0" fmla="*/ 58 w 74"/>
              <a:gd name="T1" fmla="*/ 190 h 578"/>
              <a:gd name="T2" fmla="*/ 57 w 74"/>
              <a:gd name="T3" fmla="*/ 22 h 578"/>
              <a:gd name="T4" fmla="*/ 53 w 74"/>
              <a:gd name="T5" fmla="*/ 21 h 578"/>
              <a:gd name="T6" fmla="*/ 29 w 74"/>
              <a:gd name="T7" fmla="*/ 188 h 578"/>
              <a:gd name="T8" fmla="*/ 15 w 74"/>
              <a:gd name="T9" fmla="*/ 372 h 578"/>
              <a:gd name="T10" fmla="*/ 2 w 74"/>
              <a:gd name="T11" fmla="*/ 556 h 578"/>
              <a:gd name="T12" fmla="*/ 20 w 74"/>
              <a:gd name="T13" fmla="*/ 483 h 578"/>
              <a:gd name="T14" fmla="*/ 54 w 74"/>
              <a:gd name="T15" fmla="*/ 420 h 578"/>
              <a:gd name="T16" fmla="*/ 73 w 74"/>
              <a:gd name="T17" fmla="*/ 380 h 578"/>
              <a:gd name="T18" fmla="*/ 73 w 74"/>
              <a:gd name="T19" fmla="*/ 375 h 578"/>
              <a:gd name="T20" fmla="*/ 58 w 74"/>
              <a:gd name="T21" fmla="*/ 190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578">
                <a:moveTo>
                  <a:pt x="58" y="190"/>
                </a:moveTo>
                <a:cubicBezTo>
                  <a:pt x="52" y="136"/>
                  <a:pt x="46" y="91"/>
                  <a:pt x="57" y="22"/>
                </a:cubicBezTo>
                <a:cubicBezTo>
                  <a:pt x="61" y="1"/>
                  <a:pt x="59" y="0"/>
                  <a:pt x="53" y="21"/>
                </a:cubicBezTo>
                <a:cubicBezTo>
                  <a:pt x="34" y="90"/>
                  <a:pt x="31" y="135"/>
                  <a:pt x="29" y="188"/>
                </a:cubicBezTo>
                <a:cubicBezTo>
                  <a:pt x="15" y="372"/>
                  <a:pt x="15" y="372"/>
                  <a:pt x="15" y="372"/>
                </a:cubicBezTo>
                <a:cubicBezTo>
                  <a:pt x="11" y="405"/>
                  <a:pt x="5" y="519"/>
                  <a:pt x="2" y="556"/>
                </a:cubicBezTo>
                <a:cubicBezTo>
                  <a:pt x="0" y="578"/>
                  <a:pt x="9" y="502"/>
                  <a:pt x="20" y="483"/>
                </a:cubicBezTo>
                <a:cubicBezTo>
                  <a:pt x="54" y="420"/>
                  <a:pt x="54" y="420"/>
                  <a:pt x="54" y="420"/>
                </a:cubicBezTo>
                <a:cubicBezTo>
                  <a:pt x="65" y="401"/>
                  <a:pt x="74" y="383"/>
                  <a:pt x="73" y="380"/>
                </a:cubicBezTo>
                <a:cubicBezTo>
                  <a:pt x="73" y="375"/>
                  <a:pt x="73" y="375"/>
                  <a:pt x="73" y="375"/>
                </a:cubicBezTo>
                <a:lnTo>
                  <a:pt x="58" y="190"/>
                </a:ln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8" name="Freeform 880"/>
          <p:cNvSpPr>
            <a:spLocks/>
          </p:cNvSpPr>
          <p:nvPr/>
        </p:nvSpPr>
        <p:spPr bwMode="auto">
          <a:xfrm>
            <a:off x="-5120722" y="6506150"/>
            <a:ext cx="155575" cy="511175"/>
          </a:xfrm>
          <a:custGeom>
            <a:avLst/>
            <a:gdLst>
              <a:gd name="T0" fmla="*/ 98 w 162"/>
              <a:gd name="T1" fmla="*/ 70 h 538"/>
              <a:gd name="T2" fmla="*/ 97 w 162"/>
              <a:gd name="T3" fmla="*/ 11 h 538"/>
              <a:gd name="T4" fmla="*/ 81 w 162"/>
              <a:gd name="T5" fmla="*/ 69 h 538"/>
              <a:gd name="T6" fmla="*/ 11 w 162"/>
              <a:gd name="T7" fmla="*/ 287 h 538"/>
              <a:gd name="T8" fmla="*/ 6 w 162"/>
              <a:gd name="T9" fmla="*/ 304 h 538"/>
              <a:gd name="T10" fmla="*/ 0 w 162"/>
              <a:gd name="T11" fmla="*/ 360 h 538"/>
              <a:gd name="T12" fmla="*/ 0 w 162"/>
              <a:gd name="T13" fmla="*/ 498 h 538"/>
              <a:gd name="T14" fmla="*/ 42 w 162"/>
              <a:gd name="T15" fmla="*/ 538 h 538"/>
              <a:gd name="T16" fmla="*/ 123 w 162"/>
              <a:gd name="T17" fmla="*/ 538 h 538"/>
              <a:gd name="T18" fmla="*/ 161 w 162"/>
              <a:gd name="T19" fmla="*/ 530 h 538"/>
              <a:gd name="T20" fmla="*/ 160 w 162"/>
              <a:gd name="T21" fmla="*/ 522 h 538"/>
              <a:gd name="T22" fmla="*/ 119 w 162"/>
              <a:gd name="T23" fmla="*/ 265 h 538"/>
              <a:gd name="T24" fmla="*/ 98 w 162"/>
              <a:gd name="T25" fmla="*/ 7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2" h="538">
                <a:moveTo>
                  <a:pt x="98" y="70"/>
                </a:moveTo>
                <a:cubicBezTo>
                  <a:pt x="98" y="70"/>
                  <a:pt x="98" y="21"/>
                  <a:pt x="97" y="11"/>
                </a:cubicBezTo>
                <a:cubicBezTo>
                  <a:pt x="96" y="0"/>
                  <a:pt x="89" y="49"/>
                  <a:pt x="81" y="69"/>
                </a:cubicBezTo>
                <a:cubicBezTo>
                  <a:pt x="55" y="142"/>
                  <a:pt x="30" y="216"/>
                  <a:pt x="11" y="287"/>
                </a:cubicBezTo>
                <a:cubicBezTo>
                  <a:pt x="9" y="293"/>
                  <a:pt x="7" y="298"/>
                  <a:pt x="6" y="304"/>
                </a:cubicBezTo>
                <a:cubicBezTo>
                  <a:pt x="3" y="313"/>
                  <a:pt x="0" y="338"/>
                  <a:pt x="0" y="360"/>
                </a:cubicBezTo>
                <a:cubicBezTo>
                  <a:pt x="0" y="406"/>
                  <a:pt x="0" y="452"/>
                  <a:pt x="0" y="498"/>
                </a:cubicBezTo>
                <a:cubicBezTo>
                  <a:pt x="1" y="520"/>
                  <a:pt x="19" y="538"/>
                  <a:pt x="42" y="538"/>
                </a:cubicBezTo>
                <a:cubicBezTo>
                  <a:pt x="123" y="538"/>
                  <a:pt x="123" y="538"/>
                  <a:pt x="123" y="538"/>
                </a:cubicBezTo>
                <a:cubicBezTo>
                  <a:pt x="145" y="538"/>
                  <a:pt x="162" y="534"/>
                  <a:pt x="161" y="530"/>
                </a:cubicBezTo>
                <a:cubicBezTo>
                  <a:pt x="160" y="522"/>
                  <a:pt x="160" y="522"/>
                  <a:pt x="160" y="522"/>
                </a:cubicBezTo>
                <a:cubicBezTo>
                  <a:pt x="143" y="437"/>
                  <a:pt x="131" y="350"/>
                  <a:pt x="119" y="265"/>
                </a:cubicBezTo>
                <a:cubicBezTo>
                  <a:pt x="109" y="201"/>
                  <a:pt x="103" y="136"/>
                  <a:pt x="98" y="70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9" name="Freeform 881"/>
          <p:cNvSpPr>
            <a:spLocks/>
          </p:cNvSpPr>
          <p:nvPr/>
        </p:nvSpPr>
        <p:spPr bwMode="auto">
          <a:xfrm>
            <a:off x="-4577797" y="6298187"/>
            <a:ext cx="171450" cy="719138"/>
          </a:xfrm>
          <a:custGeom>
            <a:avLst/>
            <a:gdLst>
              <a:gd name="T0" fmla="*/ 171 w 180"/>
              <a:gd name="T1" fmla="*/ 21 h 756"/>
              <a:gd name="T2" fmla="*/ 107 w 180"/>
              <a:gd name="T3" fmla="*/ 248 h 756"/>
              <a:gd name="T4" fmla="*/ 90 w 180"/>
              <a:gd name="T5" fmla="*/ 326 h 756"/>
              <a:gd name="T6" fmla="*/ 6 w 180"/>
              <a:gd name="T7" fmla="*/ 717 h 756"/>
              <a:gd name="T8" fmla="*/ 35 w 180"/>
              <a:gd name="T9" fmla="*/ 756 h 756"/>
              <a:gd name="T10" fmla="*/ 85 w 180"/>
              <a:gd name="T11" fmla="*/ 717 h 756"/>
              <a:gd name="T12" fmla="*/ 117 w 180"/>
              <a:gd name="T13" fmla="*/ 572 h 756"/>
              <a:gd name="T14" fmla="*/ 130 w 180"/>
              <a:gd name="T15" fmla="*/ 494 h 756"/>
              <a:gd name="T16" fmla="*/ 179 w 180"/>
              <a:gd name="T17" fmla="*/ 22 h 756"/>
              <a:gd name="T18" fmla="*/ 171 w 180"/>
              <a:gd name="T19" fmla="*/ 21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0" h="756">
                <a:moveTo>
                  <a:pt x="171" y="21"/>
                </a:moveTo>
                <a:cubicBezTo>
                  <a:pt x="148" y="98"/>
                  <a:pt x="129" y="173"/>
                  <a:pt x="107" y="248"/>
                </a:cubicBezTo>
                <a:cubicBezTo>
                  <a:pt x="101" y="269"/>
                  <a:pt x="93" y="304"/>
                  <a:pt x="90" y="326"/>
                </a:cubicBezTo>
                <a:cubicBezTo>
                  <a:pt x="70" y="456"/>
                  <a:pt x="39" y="586"/>
                  <a:pt x="6" y="717"/>
                </a:cubicBezTo>
                <a:cubicBezTo>
                  <a:pt x="0" y="738"/>
                  <a:pt x="13" y="756"/>
                  <a:pt x="35" y="756"/>
                </a:cubicBezTo>
                <a:cubicBezTo>
                  <a:pt x="56" y="756"/>
                  <a:pt x="79" y="739"/>
                  <a:pt x="85" y="717"/>
                </a:cubicBezTo>
                <a:cubicBezTo>
                  <a:pt x="100" y="669"/>
                  <a:pt x="112" y="620"/>
                  <a:pt x="117" y="572"/>
                </a:cubicBezTo>
                <a:cubicBezTo>
                  <a:pt x="120" y="550"/>
                  <a:pt x="125" y="515"/>
                  <a:pt x="130" y="494"/>
                </a:cubicBezTo>
                <a:cubicBezTo>
                  <a:pt x="167" y="338"/>
                  <a:pt x="166" y="183"/>
                  <a:pt x="179" y="22"/>
                </a:cubicBezTo>
                <a:cubicBezTo>
                  <a:pt x="180" y="0"/>
                  <a:pt x="177" y="0"/>
                  <a:pt x="171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0" name="Freeform 894"/>
          <p:cNvSpPr>
            <a:spLocks/>
          </p:cNvSpPr>
          <p:nvPr/>
        </p:nvSpPr>
        <p:spPr bwMode="auto">
          <a:xfrm>
            <a:off x="-5214384" y="6179125"/>
            <a:ext cx="292100" cy="838200"/>
          </a:xfrm>
          <a:custGeom>
            <a:avLst/>
            <a:gdLst>
              <a:gd name="T0" fmla="*/ 110 w 307"/>
              <a:gd name="T1" fmla="*/ 630 h 881"/>
              <a:gd name="T2" fmla="*/ 194 w 307"/>
              <a:gd name="T3" fmla="*/ 375 h 881"/>
              <a:gd name="T4" fmla="*/ 303 w 307"/>
              <a:gd name="T5" fmla="*/ 23 h 881"/>
              <a:gd name="T6" fmla="*/ 295 w 307"/>
              <a:gd name="T7" fmla="*/ 21 h 881"/>
              <a:gd name="T8" fmla="*/ 186 w 307"/>
              <a:gd name="T9" fmla="*/ 249 h 881"/>
              <a:gd name="T10" fmla="*/ 113 w 307"/>
              <a:gd name="T11" fmla="*/ 382 h 881"/>
              <a:gd name="T12" fmla="*/ 35 w 307"/>
              <a:gd name="T13" fmla="*/ 528 h 881"/>
              <a:gd name="T14" fmla="*/ 1 w 307"/>
              <a:gd name="T15" fmla="*/ 601 h 881"/>
              <a:gd name="T16" fmla="*/ 0 w 307"/>
              <a:gd name="T17" fmla="*/ 603 h 881"/>
              <a:gd name="T18" fmla="*/ 5 w 307"/>
              <a:gd name="T19" fmla="*/ 644 h 881"/>
              <a:gd name="T20" fmla="*/ 30 w 307"/>
              <a:gd name="T21" fmla="*/ 841 h 881"/>
              <a:gd name="T22" fmla="*/ 52 w 307"/>
              <a:gd name="T23" fmla="*/ 881 h 881"/>
              <a:gd name="T24" fmla="*/ 71 w 307"/>
              <a:gd name="T25" fmla="*/ 841 h 881"/>
              <a:gd name="T26" fmla="*/ 100 w 307"/>
              <a:gd name="T27" fmla="*/ 663 h 881"/>
              <a:gd name="T28" fmla="*/ 110 w 307"/>
              <a:gd name="T29" fmla="*/ 630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7" h="881">
                <a:moveTo>
                  <a:pt x="110" y="630"/>
                </a:moveTo>
                <a:cubicBezTo>
                  <a:pt x="132" y="546"/>
                  <a:pt x="163" y="460"/>
                  <a:pt x="194" y="375"/>
                </a:cubicBezTo>
                <a:cubicBezTo>
                  <a:pt x="239" y="252"/>
                  <a:pt x="284" y="131"/>
                  <a:pt x="303" y="23"/>
                </a:cubicBezTo>
                <a:cubicBezTo>
                  <a:pt x="307" y="1"/>
                  <a:pt x="303" y="0"/>
                  <a:pt x="295" y="21"/>
                </a:cubicBezTo>
                <a:cubicBezTo>
                  <a:pt x="269" y="92"/>
                  <a:pt x="229" y="170"/>
                  <a:pt x="186" y="249"/>
                </a:cubicBezTo>
                <a:cubicBezTo>
                  <a:pt x="113" y="382"/>
                  <a:pt x="113" y="382"/>
                  <a:pt x="113" y="382"/>
                </a:cubicBezTo>
                <a:cubicBezTo>
                  <a:pt x="86" y="430"/>
                  <a:pt x="60" y="479"/>
                  <a:pt x="35" y="528"/>
                </a:cubicBezTo>
                <a:cubicBezTo>
                  <a:pt x="23" y="553"/>
                  <a:pt x="12" y="577"/>
                  <a:pt x="1" y="601"/>
                </a:cubicBezTo>
                <a:cubicBezTo>
                  <a:pt x="1" y="601"/>
                  <a:pt x="0" y="602"/>
                  <a:pt x="0" y="603"/>
                </a:cubicBezTo>
                <a:cubicBezTo>
                  <a:pt x="0" y="604"/>
                  <a:pt x="2" y="622"/>
                  <a:pt x="5" y="644"/>
                </a:cubicBezTo>
                <a:cubicBezTo>
                  <a:pt x="15" y="709"/>
                  <a:pt x="23" y="775"/>
                  <a:pt x="30" y="841"/>
                </a:cubicBezTo>
                <a:cubicBezTo>
                  <a:pt x="32" y="863"/>
                  <a:pt x="41" y="881"/>
                  <a:pt x="52" y="881"/>
                </a:cubicBezTo>
                <a:cubicBezTo>
                  <a:pt x="62" y="881"/>
                  <a:pt x="70" y="863"/>
                  <a:pt x="71" y="841"/>
                </a:cubicBezTo>
                <a:cubicBezTo>
                  <a:pt x="74" y="782"/>
                  <a:pt x="82" y="723"/>
                  <a:pt x="100" y="663"/>
                </a:cubicBezTo>
                <a:cubicBezTo>
                  <a:pt x="103" y="652"/>
                  <a:pt x="106" y="641"/>
                  <a:pt x="110" y="630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1" name="Freeform 895"/>
          <p:cNvSpPr>
            <a:spLocks/>
          </p:cNvSpPr>
          <p:nvPr/>
        </p:nvSpPr>
        <p:spPr bwMode="auto">
          <a:xfrm>
            <a:off x="-4963559" y="6360100"/>
            <a:ext cx="138113" cy="657225"/>
          </a:xfrm>
          <a:custGeom>
            <a:avLst/>
            <a:gdLst>
              <a:gd name="T0" fmla="*/ 112 w 145"/>
              <a:gd name="T1" fmla="*/ 414 h 691"/>
              <a:gd name="T2" fmla="*/ 128 w 145"/>
              <a:gd name="T3" fmla="*/ 176 h 691"/>
              <a:gd name="T4" fmla="*/ 140 w 145"/>
              <a:gd name="T5" fmla="*/ 87 h 691"/>
              <a:gd name="T6" fmla="*/ 144 w 145"/>
              <a:gd name="T7" fmla="*/ 35 h 691"/>
              <a:gd name="T8" fmla="*/ 144 w 145"/>
              <a:gd name="T9" fmla="*/ 22 h 691"/>
              <a:gd name="T10" fmla="*/ 145 w 145"/>
              <a:gd name="T11" fmla="*/ 8 h 691"/>
              <a:gd name="T12" fmla="*/ 134 w 145"/>
              <a:gd name="T13" fmla="*/ 32 h 691"/>
              <a:gd name="T14" fmla="*/ 4 w 145"/>
              <a:gd name="T15" fmla="*/ 479 h 691"/>
              <a:gd name="T16" fmla="*/ 0 w 145"/>
              <a:gd name="T17" fmla="*/ 651 h 691"/>
              <a:gd name="T18" fmla="*/ 39 w 145"/>
              <a:gd name="T19" fmla="*/ 691 h 691"/>
              <a:gd name="T20" fmla="*/ 79 w 145"/>
              <a:gd name="T21" fmla="*/ 686 h 691"/>
              <a:gd name="T22" fmla="*/ 80 w 145"/>
              <a:gd name="T23" fmla="*/ 681 h 691"/>
              <a:gd name="T24" fmla="*/ 110 w 145"/>
              <a:gd name="T25" fmla="*/ 493 h 691"/>
              <a:gd name="T26" fmla="*/ 112 w 145"/>
              <a:gd name="T27" fmla="*/ 414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5" h="691">
                <a:moveTo>
                  <a:pt x="112" y="414"/>
                </a:moveTo>
                <a:cubicBezTo>
                  <a:pt x="107" y="335"/>
                  <a:pt x="117" y="254"/>
                  <a:pt x="128" y="176"/>
                </a:cubicBezTo>
                <a:cubicBezTo>
                  <a:pt x="132" y="146"/>
                  <a:pt x="136" y="116"/>
                  <a:pt x="140" y="87"/>
                </a:cubicBezTo>
                <a:cubicBezTo>
                  <a:pt x="142" y="65"/>
                  <a:pt x="144" y="42"/>
                  <a:pt x="144" y="35"/>
                </a:cubicBezTo>
                <a:cubicBezTo>
                  <a:pt x="144" y="30"/>
                  <a:pt x="144" y="26"/>
                  <a:pt x="144" y="22"/>
                </a:cubicBezTo>
                <a:cubicBezTo>
                  <a:pt x="144" y="17"/>
                  <a:pt x="145" y="13"/>
                  <a:pt x="145" y="8"/>
                </a:cubicBezTo>
                <a:cubicBezTo>
                  <a:pt x="145" y="0"/>
                  <a:pt x="141" y="11"/>
                  <a:pt x="134" y="32"/>
                </a:cubicBezTo>
                <a:cubicBezTo>
                  <a:pt x="87" y="169"/>
                  <a:pt x="12" y="315"/>
                  <a:pt x="4" y="479"/>
                </a:cubicBezTo>
                <a:cubicBezTo>
                  <a:pt x="1" y="538"/>
                  <a:pt x="2" y="595"/>
                  <a:pt x="0" y="651"/>
                </a:cubicBezTo>
                <a:cubicBezTo>
                  <a:pt x="0" y="673"/>
                  <a:pt x="17" y="691"/>
                  <a:pt x="39" y="691"/>
                </a:cubicBezTo>
                <a:cubicBezTo>
                  <a:pt x="61" y="691"/>
                  <a:pt x="79" y="688"/>
                  <a:pt x="79" y="686"/>
                </a:cubicBezTo>
                <a:cubicBezTo>
                  <a:pt x="80" y="681"/>
                  <a:pt x="80" y="681"/>
                  <a:pt x="80" y="681"/>
                </a:cubicBezTo>
                <a:cubicBezTo>
                  <a:pt x="90" y="617"/>
                  <a:pt x="101" y="555"/>
                  <a:pt x="110" y="493"/>
                </a:cubicBezTo>
                <a:cubicBezTo>
                  <a:pt x="114" y="471"/>
                  <a:pt x="114" y="436"/>
                  <a:pt x="112" y="414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2" name="Freeform 907"/>
          <p:cNvSpPr>
            <a:spLocks/>
          </p:cNvSpPr>
          <p:nvPr/>
        </p:nvSpPr>
        <p:spPr bwMode="auto">
          <a:xfrm>
            <a:off x="-4738134" y="6541075"/>
            <a:ext cx="69850" cy="396875"/>
          </a:xfrm>
          <a:custGeom>
            <a:avLst/>
            <a:gdLst>
              <a:gd name="T0" fmla="*/ 34 w 74"/>
              <a:gd name="T1" fmla="*/ 396 h 416"/>
              <a:gd name="T2" fmla="*/ 61 w 74"/>
              <a:gd name="T3" fmla="*/ 336 h 416"/>
              <a:gd name="T4" fmla="*/ 69 w 74"/>
              <a:gd name="T5" fmla="*/ 261 h 416"/>
              <a:gd name="T6" fmla="*/ 55 w 74"/>
              <a:gd name="T7" fmla="*/ 197 h 416"/>
              <a:gd name="T8" fmla="*/ 51 w 74"/>
              <a:gd name="T9" fmla="*/ 177 h 416"/>
              <a:gd name="T10" fmla="*/ 9 w 74"/>
              <a:gd name="T11" fmla="*/ 21 h 416"/>
              <a:gd name="T12" fmla="*/ 2 w 74"/>
              <a:gd name="T13" fmla="*/ 22 h 416"/>
              <a:gd name="T14" fmla="*/ 12 w 74"/>
              <a:gd name="T15" fmla="*/ 141 h 416"/>
              <a:gd name="T16" fmla="*/ 18 w 74"/>
              <a:gd name="T17" fmla="*/ 393 h 416"/>
              <a:gd name="T18" fmla="*/ 34 w 74"/>
              <a:gd name="T19" fmla="*/ 396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416">
                <a:moveTo>
                  <a:pt x="34" y="396"/>
                </a:moveTo>
                <a:cubicBezTo>
                  <a:pt x="43" y="376"/>
                  <a:pt x="52" y="356"/>
                  <a:pt x="61" y="336"/>
                </a:cubicBezTo>
                <a:cubicBezTo>
                  <a:pt x="70" y="316"/>
                  <a:pt x="74" y="282"/>
                  <a:pt x="69" y="261"/>
                </a:cubicBezTo>
                <a:cubicBezTo>
                  <a:pt x="55" y="197"/>
                  <a:pt x="55" y="197"/>
                  <a:pt x="55" y="197"/>
                </a:cubicBezTo>
                <a:cubicBezTo>
                  <a:pt x="51" y="177"/>
                  <a:pt x="51" y="177"/>
                  <a:pt x="51" y="177"/>
                </a:cubicBezTo>
                <a:cubicBezTo>
                  <a:pt x="39" y="125"/>
                  <a:pt x="24" y="73"/>
                  <a:pt x="9" y="21"/>
                </a:cubicBezTo>
                <a:cubicBezTo>
                  <a:pt x="3" y="0"/>
                  <a:pt x="0" y="0"/>
                  <a:pt x="2" y="22"/>
                </a:cubicBezTo>
                <a:cubicBezTo>
                  <a:pt x="6" y="62"/>
                  <a:pt x="9" y="101"/>
                  <a:pt x="12" y="141"/>
                </a:cubicBezTo>
                <a:cubicBezTo>
                  <a:pt x="18" y="225"/>
                  <a:pt x="18" y="309"/>
                  <a:pt x="18" y="393"/>
                </a:cubicBezTo>
                <a:cubicBezTo>
                  <a:pt x="18" y="415"/>
                  <a:pt x="25" y="416"/>
                  <a:pt x="34" y="39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3" name="Freeform 908"/>
          <p:cNvSpPr>
            <a:spLocks/>
          </p:cNvSpPr>
          <p:nvPr/>
        </p:nvSpPr>
        <p:spPr bwMode="auto">
          <a:xfrm>
            <a:off x="-4796872" y="6053712"/>
            <a:ext cx="44450" cy="268288"/>
          </a:xfrm>
          <a:custGeom>
            <a:avLst/>
            <a:gdLst>
              <a:gd name="T0" fmla="*/ 37 w 47"/>
              <a:gd name="T1" fmla="*/ 21 h 282"/>
              <a:gd name="T2" fmla="*/ 22 w 47"/>
              <a:gd name="T3" fmla="*/ 67 h 282"/>
              <a:gd name="T4" fmla="*/ 4 w 47"/>
              <a:gd name="T5" fmla="*/ 185 h 282"/>
              <a:gd name="T6" fmla="*/ 11 w 47"/>
              <a:gd name="T7" fmla="*/ 260 h 282"/>
              <a:gd name="T8" fmla="*/ 26 w 47"/>
              <a:gd name="T9" fmla="*/ 150 h 282"/>
              <a:gd name="T10" fmla="*/ 43 w 47"/>
              <a:gd name="T11" fmla="*/ 23 h 282"/>
              <a:gd name="T12" fmla="*/ 37 w 47"/>
              <a:gd name="T13" fmla="*/ 21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282">
                <a:moveTo>
                  <a:pt x="37" y="21"/>
                </a:moveTo>
                <a:cubicBezTo>
                  <a:pt x="32" y="36"/>
                  <a:pt x="27" y="52"/>
                  <a:pt x="22" y="67"/>
                </a:cubicBezTo>
                <a:cubicBezTo>
                  <a:pt x="15" y="88"/>
                  <a:pt x="0" y="163"/>
                  <a:pt x="4" y="185"/>
                </a:cubicBezTo>
                <a:cubicBezTo>
                  <a:pt x="11" y="260"/>
                  <a:pt x="11" y="260"/>
                  <a:pt x="11" y="260"/>
                </a:cubicBezTo>
                <a:cubicBezTo>
                  <a:pt x="14" y="282"/>
                  <a:pt x="23" y="172"/>
                  <a:pt x="26" y="150"/>
                </a:cubicBezTo>
                <a:cubicBezTo>
                  <a:pt x="29" y="107"/>
                  <a:pt x="36" y="65"/>
                  <a:pt x="43" y="23"/>
                </a:cubicBezTo>
                <a:cubicBezTo>
                  <a:pt x="47" y="1"/>
                  <a:pt x="44" y="0"/>
                  <a:pt x="37" y="2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4" name="Freeform 909"/>
          <p:cNvSpPr>
            <a:spLocks/>
          </p:cNvSpPr>
          <p:nvPr/>
        </p:nvSpPr>
        <p:spPr bwMode="auto">
          <a:xfrm>
            <a:off x="-4827034" y="6296600"/>
            <a:ext cx="9525" cy="177800"/>
          </a:xfrm>
          <a:custGeom>
            <a:avLst/>
            <a:gdLst>
              <a:gd name="T0" fmla="*/ 3 w 10"/>
              <a:gd name="T1" fmla="*/ 183 h 186"/>
              <a:gd name="T2" fmla="*/ 3 w 10"/>
              <a:gd name="T3" fmla="*/ 185 h 186"/>
              <a:gd name="T4" fmla="*/ 5 w 10"/>
              <a:gd name="T5" fmla="*/ 146 h 186"/>
              <a:gd name="T6" fmla="*/ 9 w 10"/>
              <a:gd name="T7" fmla="*/ 22 h 186"/>
              <a:gd name="T8" fmla="*/ 5 w 10"/>
              <a:gd name="T9" fmla="*/ 21 h 186"/>
              <a:gd name="T10" fmla="*/ 2 w 10"/>
              <a:gd name="T11" fmla="*/ 60 h 186"/>
              <a:gd name="T12" fmla="*/ 0 w 10"/>
              <a:gd name="T13" fmla="*/ 88 h 186"/>
              <a:gd name="T14" fmla="*/ 0 w 10"/>
              <a:gd name="T15" fmla="*/ 113 h 186"/>
              <a:gd name="T16" fmla="*/ 3 w 10"/>
              <a:gd name="T17" fmla="*/ 183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186">
                <a:moveTo>
                  <a:pt x="3" y="183"/>
                </a:moveTo>
                <a:cubicBezTo>
                  <a:pt x="3" y="183"/>
                  <a:pt x="3" y="184"/>
                  <a:pt x="3" y="185"/>
                </a:cubicBezTo>
                <a:cubicBezTo>
                  <a:pt x="3" y="186"/>
                  <a:pt x="4" y="168"/>
                  <a:pt x="5" y="146"/>
                </a:cubicBezTo>
                <a:cubicBezTo>
                  <a:pt x="7" y="105"/>
                  <a:pt x="8" y="64"/>
                  <a:pt x="9" y="22"/>
                </a:cubicBezTo>
                <a:cubicBezTo>
                  <a:pt x="10" y="0"/>
                  <a:pt x="7" y="0"/>
                  <a:pt x="5" y="21"/>
                </a:cubicBezTo>
                <a:cubicBezTo>
                  <a:pt x="4" y="34"/>
                  <a:pt x="3" y="47"/>
                  <a:pt x="2" y="60"/>
                </a:cubicBezTo>
                <a:cubicBezTo>
                  <a:pt x="1" y="69"/>
                  <a:pt x="0" y="79"/>
                  <a:pt x="0" y="88"/>
                </a:cubicBezTo>
                <a:cubicBezTo>
                  <a:pt x="0" y="96"/>
                  <a:pt x="0" y="105"/>
                  <a:pt x="0" y="113"/>
                </a:cubicBezTo>
                <a:cubicBezTo>
                  <a:pt x="0" y="137"/>
                  <a:pt x="1" y="160"/>
                  <a:pt x="3" y="183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5" name="Freeform 910"/>
          <p:cNvSpPr>
            <a:spLocks/>
          </p:cNvSpPr>
          <p:nvPr/>
        </p:nvSpPr>
        <p:spPr bwMode="auto">
          <a:xfrm>
            <a:off x="-5341384" y="6268025"/>
            <a:ext cx="157163" cy="749300"/>
          </a:xfrm>
          <a:custGeom>
            <a:avLst/>
            <a:gdLst>
              <a:gd name="T0" fmla="*/ 96 w 166"/>
              <a:gd name="T1" fmla="*/ 290 h 788"/>
              <a:gd name="T2" fmla="*/ 94 w 166"/>
              <a:gd name="T3" fmla="*/ 278 h 788"/>
              <a:gd name="T4" fmla="*/ 55 w 166"/>
              <a:gd name="T5" fmla="*/ 62 h 788"/>
              <a:gd name="T6" fmla="*/ 48 w 166"/>
              <a:gd name="T7" fmla="*/ 22 h 788"/>
              <a:gd name="T8" fmla="*/ 40 w 166"/>
              <a:gd name="T9" fmla="*/ 22 h 788"/>
              <a:gd name="T10" fmla="*/ 36 w 166"/>
              <a:gd name="T11" fmla="*/ 140 h 788"/>
              <a:gd name="T12" fmla="*/ 21 w 166"/>
              <a:gd name="T13" fmla="*/ 534 h 788"/>
              <a:gd name="T14" fmla="*/ 3 w 166"/>
              <a:gd name="T15" fmla="*/ 748 h 788"/>
              <a:gd name="T16" fmla="*/ 37 w 166"/>
              <a:gd name="T17" fmla="*/ 788 h 788"/>
              <a:gd name="T18" fmla="*/ 127 w 166"/>
              <a:gd name="T19" fmla="*/ 788 h 788"/>
              <a:gd name="T20" fmla="*/ 164 w 166"/>
              <a:gd name="T21" fmla="*/ 748 h 788"/>
              <a:gd name="T22" fmla="*/ 133 w 166"/>
              <a:gd name="T23" fmla="*/ 511 h 788"/>
              <a:gd name="T24" fmla="*/ 96 w 166"/>
              <a:gd name="T25" fmla="*/ 29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6" h="788">
                <a:moveTo>
                  <a:pt x="96" y="290"/>
                </a:moveTo>
                <a:cubicBezTo>
                  <a:pt x="94" y="278"/>
                  <a:pt x="94" y="278"/>
                  <a:pt x="94" y="278"/>
                </a:cubicBezTo>
                <a:cubicBezTo>
                  <a:pt x="55" y="62"/>
                  <a:pt x="55" y="62"/>
                  <a:pt x="55" y="62"/>
                </a:cubicBezTo>
                <a:cubicBezTo>
                  <a:pt x="48" y="22"/>
                  <a:pt x="48" y="22"/>
                  <a:pt x="48" y="22"/>
                </a:cubicBezTo>
                <a:cubicBezTo>
                  <a:pt x="44" y="0"/>
                  <a:pt x="41" y="0"/>
                  <a:pt x="40" y="22"/>
                </a:cubicBezTo>
                <a:cubicBezTo>
                  <a:pt x="39" y="61"/>
                  <a:pt x="38" y="101"/>
                  <a:pt x="36" y="140"/>
                </a:cubicBezTo>
                <a:cubicBezTo>
                  <a:pt x="31" y="271"/>
                  <a:pt x="24" y="402"/>
                  <a:pt x="21" y="534"/>
                </a:cubicBezTo>
                <a:cubicBezTo>
                  <a:pt x="20" y="606"/>
                  <a:pt x="14" y="677"/>
                  <a:pt x="3" y="748"/>
                </a:cubicBezTo>
                <a:cubicBezTo>
                  <a:pt x="0" y="770"/>
                  <a:pt x="15" y="788"/>
                  <a:pt x="37" y="788"/>
                </a:cubicBezTo>
                <a:cubicBezTo>
                  <a:pt x="127" y="788"/>
                  <a:pt x="127" y="788"/>
                  <a:pt x="127" y="788"/>
                </a:cubicBezTo>
                <a:cubicBezTo>
                  <a:pt x="149" y="788"/>
                  <a:pt x="166" y="770"/>
                  <a:pt x="164" y="748"/>
                </a:cubicBezTo>
                <a:cubicBezTo>
                  <a:pt x="156" y="669"/>
                  <a:pt x="145" y="590"/>
                  <a:pt x="133" y="511"/>
                </a:cubicBezTo>
                <a:cubicBezTo>
                  <a:pt x="122" y="437"/>
                  <a:pt x="109" y="364"/>
                  <a:pt x="96" y="290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6" name="Freeform 911"/>
          <p:cNvSpPr>
            <a:spLocks/>
          </p:cNvSpPr>
          <p:nvPr/>
        </p:nvSpPr>
        <p:spPr bwMode="auto">
          <a:xfrm>
            <a:off x="-4720672" y="6256912"/>
            <a:ext cx="252413" cy="760413"/>
          </a:xfrm>
          <a:custGeom>
            <a:avLst/>
            <a:gdLst>
              <a:gd name="T0" fmla="*/ 248 w 265"/>
              <a:gd name="T1" fmla="*/ 22 h 800"/>
              <a:gd name="T2" fmla="*/ 163 w 265"/>
              <a:gd name="T3" fmla="*/ 360 h 800"/>
              <a:gd name="T4" fmla="*/ 94 w 265"/>
              <a:gd name="T5" fmla="*/ 523 h 800"/>
              <a:gd name="T6" fmla="*/ 60 w 265"/>
              <a:gd name="T7" fmla="*/ 600 h 800"/>
              <a:gd name="T8" fmla="*/ 16 w 265"/>
              <a:gd name="T9" fmla="*/ 696 h 800"/>
              <a:gd name="T10" fmla="*/ 0 w 265"/>
              <a:gd name="T11" fmla="*/ 766 h 800"/>
              <a:gd name="T12" fmla="*/ 40 w 265"/>
              <a:gd name="T13" fmla="*/ 800 h 800"/>
              <a:gd name="T14" fmla="*/ 106 w 265"/>
              <a:gd name="T15" fmla="*/ 800 h 800"/>
              <a:gd name="T16" fmla="*/ 156 w 265"/>
              <a:gd name="T17" fmla="*/ 761 h 800"/>
              <a:gd name="T18" fmla="*/ 246 w 265"/>
              <a:gd name="T19" fmla="*/ 330 h 800"/>
              <a:gd name="T20" fmla="*/ 258 w 265"/>
              <a:gd name="T21" fmla="*/ 22 h 800"/>
              <a:gd name="T22" fmla="*/ 248 w 265"/>
              <a:gd name="T23" fmla="*/ 22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5" h="800">
                <a:moveTo>
                  <a:pt x="248" y="22"/>
                </a:moveTo>
                <a:cubicBezTo>
                  <a:pt x="227" y="143"/>
                  <a:pt x="203" y="250"/>
                  <a:pt x="163" y="360"/>
                </a:cubicBezTo>
                <a:cubicBezTo>
                  <a:pt x="144" y="413"/>
                  <a:pt x="121" y="466"/>
                  <a:pt x="94" y="523"/>
                </a:cubicBezTo>
                <a:cubicBezTo>
                  <a:pt x="83" y="548"/>
                  <a:pt x="71" y="574"/>
                  <a:pt x="60" y="600"/>
                </a:cubicBezTo>
                <a:cubicBezTo>
                  <a:pt x="45" y="632"/>
                  <a:pt x="31" y="664"/>
                  <a:pt x="16" y="696"/>
                </a:cubicBezTo>
                <a:cubicBezTo>
                  <a:pt x="7" y="716"/>
                  <a:pt x="0" y="748"/>
                  <a:pt x="0" y="766"/>
                </a:cubicBezTo>
                <a:cubicBezTo>
                  <a:pt x="0" y="785"/>
                  <a:pt x="18" y="800"/>
                  <a:pt x="40" y="800"/>
                </a:cubicBezTo>
                <a:cubicBezTo>
                  <a:pt x="106" y="800"/>
                  <a:pt x="106" y="800"/>
                  <a:pt x="106" y="800"/>
                </a:cubicBezTo>
                <a:cubicBezTo>
                  <a:pt x="128" y="800"/>
                  <a:pt x="150" y="782"/>
                  <a:pt x="156" y="761"/>
                </a:cubicBezTo>
                <a:cubicBezTo>
                  <a:pt x="192" y="617"/>
                  <a:pt x="227" y="474"/>
                  <a:pt x="246" y="330"/>
                </a:cubicBezTo>
                <a:cubicBezTo>
                  <a:pt x="259" y="228"/>
                  <a:pt x="265" y="125"/>
                  <a:pt x="258" y="22"/>
                </a:cubicBezTo>
                <a:cubicBezTo>
                  <a:pt x="257" y="0"/>
                  <a:pt x="252" y="0"/>
                  <a:pt x="248" y="2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7" name="Freeform 920"/>
          <p:cNvSpPr>
            <a:spLocks/>
          </p:cNvSpPr>
          <p:nvPr/>
        </p:nvSpPr>
        <p:spPr bwMode="auto">
          <a:xfrm>
            <a:off x="-4888947" y="6004500"/>
            <a:ext cx="168275" cy="1012825"/>
          </a:xfrm>
          <a:custGeom>
            <a:avLst/>
            <a:gdLst>
              <a:gd name="T0" fmla="*/ 170 w 177"/>
              <a:gd name="T1" fmla="*/ 705 h 1064"/>
              <a:gd name="T2" fmla="*/ 157 w 177"/>
              <a:gd name="T3" fmla="*/ 546 h 1064"/>
              <a:gd name="T4" fmla="*/ 142 w 177"/>
              <a:gd name="T5" fmla="*/ 415 h 1064"/>
              <a:gd name="T6" fmla="*/ 133 w 177"/>
              <a:gd name="T7" fmla="*/ 344 h 1064"/>
              <a:gd name="T8" fmla="*/ 119 w 177"/>
              <a:gd name="T9" fmla="*/ 242 h 1064"/>
              <a:gd name="T10" fmla="*/ 106 w 177"/>
              <a:gd name="T11" fmla="*/ 158 h 1064"/>
              <a:gd name="T12" fmla="*/ 85 w 177"/>
              <a:gd name="T13" fmla="*/ 22 h 1064"/>
              <a:gd name="T14" fmla="*/ 78 w 177"/>
              <a:gd name="T15" fmla="*/ 23 h 1064"/>
              <a:gd name="T16" fmla="*/ 75 w 177"/>
              <a:gd name="T17" fmla="*/ 289 h 1064"/>
              <a:gd name="T18" fmla="*/ 68 w 177"/>
              <a:gd name="T19" fmla="*/ 493 h 1064"/>
              <a:gd name="T20" fmla="*/ 53 w 177"/>
              <a:gd name="T21" fmla="*/ 698 h 1064"/>
              <a:gd name="T22" fmla="*/ 37 w 177"/>
              <a:gd name="T23" fmla="*/ 827 h 1064"/>
              <a:gd name="T24" fmla="*/ 1 w 177"/>
              <a:gd name="T25" fmla="*/ 1054 h 1064"/>
              <a:gd name="T26" fmla="*/ 0 w 177"/>
              <a:gd name="T27" fmla="*/ 1059 h 1064"/>
              <a:gd name="T28" fmla="*/ 40 w 177"/>
              <a:gd name="T29" fmla="*/ 1064 h 1064"/>
              <a:gd name="T30" fmla="*/ 136 w 177"/>
              <a:gd name="T31" fmla="*/ 1064 h 1064"/>
              <a:gd name="T32" fmla="*/ 176 w 177"/>
              <a:gd name="T33" fmla="*/ 1030 h 1064"/>
              <a:gd name="T34" fmla="*/ 176 w 177"/>
              <a:gd name="T35" fmla="*/ 997 h 1064"/>
              <a:gd name="T36" fmla="*/ 170 w 177"/>
              <a:gd name="T37" fmla="*/ 705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7" h="1064">
                <a:moveTo>
                  <a:pt x="170" y="705"/>
                </a:moveTo>
                <a:cubicBezTo>
                  <a:pt x="166" y="652"/>
                  <a:pt x="162" y="599"/>
                  <a:pt x="157" y="546"/>
                </a:cubicBezTo>
                <a:cubicBezTo>
                  <a:pt x="152" y="502"/>
                  <a:pt x="147" y="458"/>
                  <a:pt x="142" y="415"/>
                </a:cubicBezTo>
                <a:cubicBezTo>
                  <a:pt x="139" y="391"/>
                  <a:pt x="136" y="368"/>
                  <a:pt x="133" y="344"/>
                </a:cubicBezTo>
                <a:cubicBezTo>
                  <a:pt x="128" y="310"/>
                  <a:pt x="124" y="276"/>
                  <a:pt x="119" y="242"/>
                </a:cubicBezTo>
                <a:cubicBezTo>
                  <a:pt x="106" y="158"/>
                  <a:pt x="106" y="158"/>
                  <a:pt x="106" y="158"/>
                </a:cubicBezTo>
                <a:cubicBezTo>
                  <a:pt x="85" y="22"/>
                  <a:pt x="85" y="22"/>
                  <a:pt x="85" y="22"/>
                </a:cubicBezTo>
                <a:cubicBezTo>
                  <a:pt x="81" y="0"/>
                  <a:pt x="78" y="1"/>
                  <a:pt x="78" y="23"/>
                </a:cubicBezTo>
                <a:cubicBezTo>
                  <a:pt x="78" y="112"/>
                  <a:pt x="77" y="201"/>
                  <a:pt x="75" y="289"/>
                </a:cubicBezTo>
                <a:cubicBezTo>
                  <a:pt x="74" y="357"/>
                  <a:pt x="72" y="425"/>
                  <a:pt x="68" y="493"/>
                </a:cubicBezTo>
                <a:cubicBezTo>
                  <a:pt x="64" y="562"/>
                  <a:pt x="59" y="630"/>
                  <a:pt x="53" y="698"/>
                </a:cubicBezTo>
                <a:cubicBezTo>
                  <a:pt x="49" y="741"/>
                  <a:pt x="43" y="784"/>
                  <a:pt x="37" y="827"/>
                </a:cubicBezTo>
                <a:cubicBezTo>
                  <a:pt x="27" y="902"/>
                  <a:pt x="13" y="977"/>
                  <a:pt x="1" y="1054"/>
                </a:cubicBezTo>
                <a:cubicBezTo>
                  <a:pt x="1" y="1054"/>
                  <a:pt x="1" y="1056"/>
                  <a:pt x="0" y="1059"/>
                </a:cubicBezTo>
                <a:cubicBezTo>
                  <a:pt x="0" y="1061"/>
                  <a:pt x="17" y="1064"/>
                  <a:pt x="40" y="1064"/>
                </a:cubicBezTo>
                <a:cubicBezTo>
                  <a:pt x="136" y="1064"/>
                  <a:pt x="136" y="1064"/>
                  <a:pt x="136" y="1064"/>
                </a:cubicBezTo>
                <a:cubicBezTo>
                  <a:pt x="158" y="1064"/>
                  <a:pt x="176" y="1049"/>
                  <a:pt x="176" y="1030"/>
                </a:cubicBezTo>
                <a:cubicBezTo>
                  <a:pt x="176" y="997"/>
                  <a:pt x="176" y="997"/>
                  <a:pt x="176" y="997"/>
                </a:cubicBezTo>
                <a:cubicBezTo>
                  <a:pt x="176" y="900"/>
                  <a:pt x="177" y="802"/>
                  <a:pt x="170" y="705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3" name="矩形 662"/>
          <p:cNvSpPr/>
          <p:nvPr/>
        </p:nvSpPr>
        <p:spPr>
          <a:xfrm>
            <a:off x="3052641" y="3117794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prstClr val="black"/>
                </a:solidFill>
              </a:rPr>
              <a:t>的</a:t>
            </a:r>
            <a:endParaRPr lang="zh-CN" altLang="en-US" sz="3600" dirty="0">
              <a:solidFill>
                <a:prstClr val="black"/>
              </a:solidFill>
            </a:endParaRPr>
          </a:p>
        </p:txBody>
      </p:sp>
      <p:sp>
        <p:nvSpPr>
          <p:cNvPr id="664" name="矩形 663"/>
          <p:cNvSpPr/>
          <p:nvPr/>
        </p:nvSpPr>
        <p:spPr>
          <a:xfrm>
            <a:off x="585080" y="3349441"/>
            <a:ext cx="32624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prstClr val="black"/>
                </a:solidFill>
                <a:latin typeface="时尚中黑简体"/>
                <a:ea typeface="时尚中黑简体"/>
              </a:rPr>
              <a:t>累累硕果</a:t>
            </a:r>
          </a:p>
        </p:txBody>
      </p:sp>
      <p:sp>
        <p:nvSpPr>
          <p:cNvPr id="665" name="矩形 664"/>
          <p:cNvSpPr/>
          <p:nvPr/>
        </p:nvSpPr>
        <p:spPr>
          <a:xfrm>
            <a:off x="435401" y="2766421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black"/>
                </a:solidFill>
                <a:latin typeface="时尚中黑简体"/>
                <a:ea typeface="时尚中黑简体"/>
              </a:rPr>
              <a:t>满</a:t>
            </a:r>
            <a:endParaRPr lang="zh-CN" altLang="en-US" dirty="0"/>
          </a:p>
        </p:txBody>
      </p:sp>
      <p:sp>
        <p:nvSpPr>
          <p:cNvPr id="666" name="矩形 665"/>
          <p:cNvSpPr/>
          <p:nvPr/>
        </p:nvSpPr>
        <p:spPr>
          <a:xfrm>
            <a:off x="957619" y="2764149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dirty="0">
                <a:solidFill>
                  <a:prstClr val="black"/>
                </a:solidFill>
                <a:latin typeface="时尚中黑简体"/>
                <a:ea typeface="时尚中黑简体"/>
              </a:rPr>
              <a:t>载</a:t>
            </a:r>
            <a:endParaRPr lang="zh-CN" altLang="en-US" dirty="0">
              <a:solidFill>
                <a:prstClr val="black"/>
              </a:solidFill>
              <a:latin typeface="时尚中黑简体"/>
              <a:ea typeface="时尚中黑简体"/>
            </a:endParaRPr>
          </a:p>
        </p:txBody>
      </p:sp>
      <p:sp>
        <p:nvSpPr>
          <p:cNvPr id="667" name="矩形 666"/>
          <p:cNvSpPr/>
          <p:nvPr/>
        </p:nvSpPr>
        <p:spPr>
          <a:xfrm>
            <a:off x="1197074" y="3117794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black"/>
                </a:solidFill>
              </a:rPr>
              <a:t>多</a:t>
            </a:r>
            <a:endParaRPr lang="zh-CN" altLang="en-US" dirty="0"/>
          </a:p>
        </p:txBody>
      </p:sp>
      <p:sp>
        <p:nvSpPr>
          <p:cNvPr id="668" name="矩形 667"/>
          <p:cNvSpPr/>
          <p:nvPr/>
        </p:nvSpPr>
        <p:spPr>
          <a:xfrm>
            <a:off x="1611044" y="3117794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black"/>
                </a:solidFill>
              </a:rPr>
              <a:t>年</a:t>
            </a:r>
            <a:endParaRPr lang="zh-CN" altLang="en-US" dirty="0"/>
          </a:p>
        </p:txBody>
      </p:sp>
      <p:sp>
        <p:nvSpPr>
          <p:cNvPr id="669" name="矩形 668"/>
          <p:cNvSpPr/>
          <p:nvPr/>
        </p:nvSpPr>
        <p:spPr>
          <a:xfrm>
            <a:off x="2066022" y="3117794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black"/>
                </a:solidFill>
              </a:rPr>
              <a:t>采</a:t>
            </a:r>
            <a:endParaRPr lang="zh-CN" altLang="en-US" dirty="0"/>
          </a:p>
        </p:txBody>
      </p:sp>
      <p:sp>
        <p:nvSpPr>
          <p:cNvPr id="670" name="矩形 669"/>
          <p:cNvSpPr/>
          <p:nvPr/>
        </p:nvSpPr>
        <p:spPr>
          <a:xfrm>
            <a:off x="2555776" y="3117794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black"/>
                </a:solidFill>
              </a:rPr>
              <a:t>撷</a:t>
            </a:r>
            <a:endParaRPr lang="zh-CN" altLang="en-US" dirty="0"/>
          </a:p>
        </p:txBody>
      </p:sp>
      <p:sp>
        <p:nvSpPr>
          <p:cNvPr id="671" name="矩形 670"/>
          <p:cNvSpPr/>
          <p:nvPr/>
        </p:nvSpPr>
        <p:spPr>
          <a:xfrm>
            <a:off x="487700" y="2804212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black"/>
                </a:solidFill>
                <a:latin typeface="时尚中黑简体"/>
                <a:ea typeface="时尚中黑简体"/>
              </a:rPr>
              <a:t>我们</a:t>
            </a:r>
            <a:endParaRPr lang="zh-CN" altLang="en-US" dirty="0">
              <a:solidFill>
                <a:prstClr val="black"/>
              </a:solidFill>
              <a:latin typeface="时尚中黑简体"/>
              <a:ea typeface="时尚中黑简体"/>
            </a:endParaRPr>
          </a:p>
        </p:txBody>
      </p:sp>
      <p:sp>
        <p:nvSpPr>
          <p:cNvPr id="672" name="矩形 671"/>
          <p:cNvSpPr/>
          <p:nvPr/>
        </p:nvSpPr>
        <p:spPr>
          <a:xfrm>
            <a:off x="1403648" y="328498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black"/>
                </a:solidFill>
              </a:rPr>
              <a:t>就要走了</a:t>
            </a:r>
            <a:endParaRPr lang="en-US" altLang="zh-CN" sz="3600" dirty="0">
              <a:solidFill>
                <a:prstClr val="black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-1965725" y="-762000"/>
            <a:ext cx="1319213" cy="1212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缓冲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959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49" presetClass="path" presetSubtype="0" accel="2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22222E-6 L 0.5092 0.11343 " pathEditMode="relative" rAng="0" ptsTypes="AA">
                                          <p:cBhvr>
                                            <p:cTn id="1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5451" y="5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" dur="100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" dur="100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451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40"/>
                                            <p:tgtEl>
                                              <p:spTgt spid="18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grpId="0" nodeType="withEffect">
                                      <p:stCondLst>
                                        <p:cond delay="247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602"/>
                                            <p:tgtEl>
                                              <p:spTgt spid="18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24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436"/>
                                            <p:tgtEl>
                                              <p:spTgt spid="18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336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622"/>
                                            <p:tgtEl>
                                              <p:spTgt spid="18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225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679"/>
                                            <p:tgtEl>
                                              <p:spTgt spid="18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4" fill="hold" grpId="0" nodeType="withEffect">
                                      <p:stCondLst>
                                        <p:cond delay="201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373"/>
                                            <p:tgtEl>
                                              <p:spTgt spid="18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4" fill="hold" grpId="0" nodeType="withEffect">
                                      <p:stCondLst>
                                        <p:cond delay="64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" dur="515"/>
                                            <p:tgtEl>
                                              <p:spTgt spid="18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grpId="0" nodeType="withEffect">
                                      <p:stCondLst>
                                        <p:cond delay="257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637"/>
                                            <p:tgtEl>
                                              <p:spTgt spid="18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grpId="0" nodeType="withEffect">
                                      <p:stCondLst>
                                        <p:cond delay="99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555"/>
                                            <p:tgtEl>
                                              <p:spTgt spid="18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4" fill="hold" grpId="0" nodeType="withEffect">
                                      <p:stCondLst>
                                        <p:cond delay="33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471"/>
                                            <p:tgtEl>
                                              <p:spTgt spid="18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grpId="0" nodeType="withEffect">
                                      <p:stCondLst>
                                        <p:cond delay="65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373"/>
                                            <p:tgtEl>
                                              <p:spTgt spid="18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grpId="0" nodeType="withEffect">
                                      <p:stCondLst>
                                        <p:cond delay="347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621"/>
                                            <p:tgtEl>
                                              <p:spTgt spid="18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grpId="0" nodeType="withEffect">
                                      <p:stCondLst>
                                        <p:cond delay="133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240"/>
                                            <p:tgtEl>
                                              <p:spTgt spid="18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63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59"/>
                                            <p:tgtEl>
                                              <p:spTgt spid="18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293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464"/>
                                            <p:tgtEl>
                                              <p:spTgt spid="18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499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647"/>
                                            <p:tgtEl>
                                              <p:spTgt spid="18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4" fill="hold" grpId="0" nodeType="withEffect">
                                      <p:stCondLst>
                                        <p:cond delay="362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1" dur="378"/>
                                            <p:tgtEl>
                                              <p:spTgt spid="18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4" fill="hold" grpId="0" nodeType="withEffect">
                                      <p:stCondLst>
                                        <p:cond delay="18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4" dur="430"/>
                                            <p:tgtEl>
                                              <p:spTgt spid="18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4" fill="hold" grpId="0" nodeType="withEffect">
                                      <p:stCondLst>
                                        <p:cond delay="116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" dur="434"/>
                                            <p:tgtEl>
                                              <p:spTgt spid="18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19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45"/>
                                            <p:tgtEl>
                                              <p:spTgt spid="18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4" fill="hold" grpId="0" nodeType="withEffect">
                                      <p:stCondLst>
                                        <p:cond delay="49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" dur="434"/>
                                            <p:tgtEl>
                                              <p:spTgt spid="18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4" fill="hold" grpId="0" nodeType="withEffect">
                                      <p:stCondLst>
                                        <p:cond delay="254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262"/>
                                            <p:tgtEl>
                                              <p:spTgt spid="18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4" fill="hold" grpId="0" nodeType="withEffect">
                                      <p:stCondLst>
                                        <p:cond delay="253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377"/>
                                            <p:tgtEl>
                                              <p:spTgt spid="18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4" fill="hold" grpId="0" nodeType="withEffect">
                                      <p:stCondLst>
                                        <p:cond delay="378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2" dur="650"/>
                                            <p:tgtEl>
                                              <p:spTgt spid="18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grpId="0" nodeType="withEffect">
                                      <p:stCondLst>
                                        <p:cond delay="431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442"/>
                                            <p:tgtEl>
                                              <p:spTgt spid="18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364"/>
                                            <p:tgtEl>
                                              <p:spTgt spid="18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grpId="0" nodeType="withEffect">
                                      <p:stCondLst>
                                        <p:cond delay="24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582"/>
                                            <p:tgtEl>
                                              <p:spTgt spid="18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grpId="0" nodeType="withEffect">
                                      <p:stCondLst>
                                        <p:cond delay="462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59"/>
                                            <p:tgtEl>
                                              <p:spTgt spid="18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4" fill="hold" grpId="0" nodeType="withEffect">
                                      <p:stCondLst>
                                        <p:cond delay="474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256"/>
                                            <p:tgtEl>
                                              <p:spTgt spid="18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4" fill="hold" grpId="0" nodeType="withEffect">
                                      <p:stCondLst>
                                        <p:cond delay="493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0" dur="429"/>
                                            <p:tgtEl>
                                              <p:spTgt spid="18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grpId="0" nodeType="withEffect">
                                      <p:stCondLst>
                                        <p:cond delay="102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281"/>
                                            <p:tgtEl>
                                              <p:spTgt spid="18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4" fill="hold" grpId="0" nodeType="withEffect">
                                      <p:stCondLst>
                                        <p:cond delay="32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6" dur="373"/>
                                            <p:tgtEl>
                                              <p:spTgt spid="18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grpId="0" nodeType="withEffect">
                                      <p:stCondLst>
                                        <p:cond delay="12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302"/>
                                            <p:tgtEl>
                                              <p:spTgt spid="18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4" fill="hold" grpId="0" nodeType="withEffect">
                                      <p:stCondLst>
                                        <p:cond delay="156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2" dur="282"/>
                                            <p:tgtEl>
                                              <p:spTgt spid="18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4" fill="hold" grpId="0" nodeType="withEffect">
                                      <p:stCondLst>
                                        <p:cond delay="26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403"/>
                                            <p:tgtEl>
                                              <p:spTgt spid="18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4" fill="hold" grpId="0" nodeType="withEffect">
                                      <p:stCondLst>
                                        <p:cond delay="414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8" dur="454"/>
                                            <p:tgtEl>
                                              <p:spTgt spid="18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4" fill="hold" grpId="0" nodeType="withEffect">
                                      <p:stCondLst>
                                        <p:cond delay="36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1" dur="326"/>
                                            <p:tgtEl>
                                              <p:spTgt spid="18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4" fill="hold" grpId="0" nodeType="withEffect">
                                      <p:stCondLst>
                                        <p:cond delay="21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4" dur="632"/>
                                            <p:tgtEl>
                                              <p:spTgt spid="18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4" fill="hold" grpId="0" nodeType="withEffect">
                                      <p:stCondLst>
                                        <p:cond delay="123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7" dur="324"/>
                                            <p:tgtEl>
                                              <p:spTgt spid="18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372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670"/>
                                            <p:tgtEl>
                                              <p:spTgt spid="18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4" fill="hold" grpId="0" nodeType="withEffect">
                                      <p:stCondLst>
                                        <p:cond delay="367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3" dur="641"/>
                                            <p:tgtEl>
                                              <p:spTgt spid="18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4" fill="hold" grpId="0" nodeType="withEffect">
                                      <p:stCondLst>
                                        <p:cond delay="391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6" dur="320"/>
                                            <p:tgtEl>
                                              <p:spTgt spid="18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418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612"/>
                                            <p:tgtEl>
                                              <p:spTgt spid="18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235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647"/>
                                            <p:tgtEl>
                                              <p:spTgt spid="18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4" fill="hold" grpId="0" nodeType="withEffect">
                                      <p:stCondLst>
                                        <p:cond delay="486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5" dur="386"/>
                                            <p:tgtEl>
                                              <p:spTgt spid="18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2" presetClass="entr" presetSubtype="4" fill="hold" grpId="0" nodeType="withEffect">
                                      <p:stCondLst>
                                        <p:cond delay="108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8" dur="569"/>
                                            <p:tgtEl>
                                              <p:spTgt spid="18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4" fill="hold" grpId="0" nodeType="withEffect">
                                      <p:stCondLst>
                                        <p:cond delay="224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1" dur="283"/>
                                            <p:tgtEl>
                                              <p:spTgt spid="18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22" presetClass="entr" presetSubtype="4" fill="hold" grpId="0" nodeType="withEffect">
                                      <p:stCondLst>
                                        <p:cond delay="208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4" dur="520"/>
                                            <p:tgtEl>
                                              <p:spTgt spid="18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22" presetClass="entr" presetSubtype="4" fill="hold" grpId="0" nodeType="withEffect">
                                      <p:stCondLst>
                                        <p:cond delay="239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7" dur="266"/>
                                            <p:tgtEl>
                                              <p:spTgt spid="18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2" presetClass="entr" presetSubtype="4" fill="hold" grpId="0" nodeType="withEffect">
                                      <p:stCondLst>
                                        <p:cond delay="302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0" dur="237"/>
                                            <p:tgtEl>
                                              <p:spTgt spid="18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22" presetClass="entr" presetSubtype="4" fill="hold" grpId="0" nodeType="withEffect">
                                      <p:stCondLst>
                                        <p:cond delay="22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3" dur="546"/>
                                            <p:tgtEl>
                                              <p:spTgt spid="18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22" presetClass="entr" presetSubtype="4" fill="hold" grpId="0" nodeType="withEffect">
                                      <p:stCondLst>
                                        <p:cond delay="412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6" dur="679"/>
                                            <p:tgtEl>
                                              <p:spTgt spid="18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2" presetClass="entr" presetSubtype="4" fill="hold" grpId="0" nodeType="withEffect">
                                      <p:stCondLst>
                                        <p:cond delay="201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9" dur="307"/>
                                            <p:tgtEl>
                                              <p:spTgt spid="18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4" fill="hold" grpId="0" nodeType="withEffect">
                                      <p:stCondLst>
                                        <p:cond delay="144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2" dur="563"/>
                                            <p:tgtEl>
                                              <p:spTgt spid="18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22" presetClass="entr" presetSubtype="4" fill="hold" grpId="0" nodeType="withEffect">
                                      <p:stCondLst>
                                        <p:cond delay="439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5" dur="558"/>
                                            <p:tgtEl>
                                              <p:spTgt spid="18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22" presetClass="entr" presetSubtype="4" fill="hold" grpId="0" nodeType="withEffect">
                                      <p:stCondLst>
                                        <p:cond delay="129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8" dur="526"/>
                                            <p:tgtEl>
                                              <p:spTgt spid="18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9" presetID="22" presetClass="entr" presetSubtype="4" fill="hold" grpId="0" nodeType="withEffect">
                                      <p:stCondLst>
                                        <p:cond delay="423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1" dur="607"/>
                                            <p:tgtEl>
                                              <p:spTgt spid="18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4" fill="hold" grpId="0" nodeType="withEffect">
                                      <p:stCondLst>
                                        <p:cond delay="93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4" dur="418"/>
                                            <p:tgtEl>
                                              <p:spTgt spid="18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22" presetClass="entr" presetSubtype="4" fill="hold" grpId="0" nodeType="withEffect">
                                      <p:stCondLst>
                                        <p:cond delay="12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7" dur="668"/>
                                            <p:tgtEl>
                                              <p:spTgt spid="18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22" presetClass="entr" presetSubtype="4" fill="hold" grpId="0" nodeType="withEffect">
                                      <p:stCondLst>
                                        <p:cond delay="56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0" dur="216"/>
                                            <p:tgtEl>
                                              <p:spTgt spid="18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1" presetID="22" presetClass="entr" presetSubtype="4" fill="hold" grpId="0" nodeType="withEffect">
                                      <p:stCondLst>
                                        <p:cond delay="184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3" dur="583"/>
                                            <p:tgtEl>
                                              <p:spTgt spid="18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4" presetID="22" presetClass="entr" presetSubtype="4" fill="hold" grpId="0" nodeType="withEffect">
                                      <p:stCondLst>
                                        <p:cond delay="148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6" dur="559"/>
                                            <p:tgtEl>
                                              <p:spTgt spid="18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7" presetID="22" presetClass="entr" presetSubtype="4" fill="hold" grpId="0" nodeType="withEffect">
                                      <p:stCondLst>
                                        <p:cond delay="425"/>
                                      </p:stCondLst>
                                      <p:childTnLst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9" dur="674"/>
                                            <p:tgtEl>
                                              <p:spTgt spid="18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22" presetClass="entr" presetSubtype="4" fill="hold" grpId="0" nodeType="withEffect">
                                      <p:stCondLst>
                                        <p:cond delay="56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2" dur="416"/>
                                            <p:tgtEl>
                                              <p:spTgt spid="18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4" fill="hold" grpId="0" nodeType="withEffect">
                                      <p:stCondLst>
                                        <p:cond delay="236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5" dur="222"/>
                                            <p:tgtEl>
                                              <p:spTgt spid="18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4" fill="hold" grpId="0" nodeType="withEffect">
                                      <p:stCondLst>
                                        <p:cond delay="95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8" dur="373"/>
                                            <p:tgtEl>
                                              <p:spTgt spid="18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4" fill="hold" grpId="0" nodeType="withEffect">
                                      <p:stCondLst>
                                        <p:cond delay="263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1" dur="566"/>
                                            <p:tgtEl>
                                              <p:spTgt spid="18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4" fill="hold" grpId="0" nodeType="withEffect">
                                      <p:stCondLst>
                                        <p:cond delay="404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4" dur="548"/>
                                            <p:tgtEl>
                                              <p:spTgt spid="18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4" fill="hold" grpId="0" nodeType="withEffect">
                                      <p:stCondLst>
                                        <p:cond delay="6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7" dur="332"/>
                                            <p:tgtEl>
                                              <p:spTgt spid="18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4" fill="hold" grpId="0" nodeType="withEffect">
                                      <p:stCondLst>
                                        <p:cond delay="262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0" dur="631"/>
                                            <p:tgtEl>
                                              <p:spTgt spid="18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4" fill="hold" grpId="0" nodeType="withEffect">
                                      <p:stCondLst>
                                        <p:cond delay="466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3" dur="282"/>
                                            <p:tgtEl>
                                              <p:spTgt spid="18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4" fill="hold" grpId="0" nodeType="withEffect">
                                      <p:stCondLst>
                                        <p:cond delay="39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6" dur="544"/>
                                            <p:tgtEl>
                                              <p:spTgt spid="18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7" presetID="22" presetClass="entr" presetSubtype="4" fill="hold" grpId="0" nodeType="withEffect">
                                      <p:stCondLst>
                                        <p:cond delay="115"/>
                                      </p:st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9" dur="291"/>
                                            <p:tgtEl>
                                              <p:spTgt spid="18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22" presetClass="entr" presetSubtype="4" fill="hold" grpId="0" nodeType="withEffect">
                                      <p:stCondLst>
                                        <p:cond delay="264"/>
                                      </p:stCondLst>
                                      <p:childTnLs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2" dur="236"/>
                                            <p:tgtEl>
                                              <p:spTgt spid="18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3" presetID="22" presetClass="entr" presetSubtype="4" fill="hold" grpId="0" nodeType="withEffect">
                                      <p:stCondLst>
                                        <p:cond delay="71"/>
                                      </p:stCondLst>
                                      <p:childTnLs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5" dur="453"/>
                                            <p:tgtEl>
                                              <p:spTgt spid="18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6" presetID="22" presetClass="entr" presetSubtype="4" fill="hold" grpId="0" nodeType="withEffect">
                                      <p:stCondLst>
                                        <p:cond delay="316"/>
                                      </p:stCondLst>
                                      <p:childTnLst>
                                        <p:set>
                                          <p:cBhvr>
                                            <p:cTn id="2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8" dur="592"/>
                                            <p:tgtEl>
                                              <p:spTgt spid="18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9" presetID="22" presetClass="entr" presetSubtype="4" fill="hold" grpId="0" nodeType="withEffect">
                                      <p:stCondLst>
                                        <p:cond delay="83"/>
                                      </p:stCondLst>
                                      <p:childTnLs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1" dur="299"/>
                                            <p:tgtEl>
                                              <p:spTgt spid="18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2" presetID="22" presetClass="entr" presetSubtype="4" fill="hold" grpId="0" nodeType="withEffect">
                                      <p:stCondLst>
                                        <p:cond delay="254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4" dur="475"/>
                                            <p:tgtEl>
                                              <p:spTgt spid="18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5" presetID="22" presetClass="entr" presetSubtype="4" fill="hold" grpId="0" nodeType="withEffect">
                                      <p:stCondLst>
                                        <p:cond delay="470"/>
                                      </p:stCondLst>
                                      <p:childTnLst>
                                        <p:set>
                                          <p:cBhvr>
                                            <p:cTn id="2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7" dur="657"/>
                                            <p:tgtEl>
                                              <p:spTgt spid="18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8" presetID="22" presetClass="entr" presetSubtype="4" fill="hold" grpId="0" nodeType="withEffect">
                                      <p:stCondLst>
                                        <p:cond delay="253"/>
                                      </p:stCondLst>
                                      <p:childTnLst>
                                        <p:set>
                                          <p:cBhvr>
                                            <p:cTn id="2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0" dur="389"/>
                                            <p:tgtEl>
                                              <p:spTgt spid="18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1" presetID="22" presetClass="entr" presetSubtype="4" fill="hold" grpId="0" nodeType="withEffect">
                                      <p:stCondLst>
                                        <p:cond delay="126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3" dur="623"/>
                                            <p:tgtEl>
                                              <p:spTgt spid="18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4" presetID="22" presetClass="entr" presetSubtype="4" fill="hold" grpId="0" nodeType="withEffect">
                                      <p:stCondLst>
                                        <p:cond delay="178"/>
                                      </p:stCondLst>
                                      <p:childTnLst>
                                        <p:set>
                                          <p:cBhvr>
                                            <p:cTn id="2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6" dur="267"/>
                                            <p:tgtEl>
                                              <p:spTgt spid="18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7" presetID="22" presetClass="entr" presetSubtype="4" fill="hold" grpId="0" nodeType="withEffect">
                                      <p:stCondLst>
                                        <p:cond delay="155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9" dur="666"/>
                                            <p:tgtEl>
                                              <p:spTgt spid="18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0" presetID="22" presetClass="entr" presetSubtype="4" fill="hold" grpId="0" nodeType="withEffect">
                                      <p:stCondLst>
                                        <p:cond delay="280"/>
                                      </p:stCondLst>
                                      <p:childTnLst>
                                        <p:set>
                                          <p:cBhvr>
                                            <p:cTn id="2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2" dur="389"/>
                                            <p:tgtEl>
                                              <p:spTgt spid="18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3" presetID="22" presetClass="entr" presetSubtype="4" fill="hold" grpId="0" nodeType="withEffect">
                                      <p:stCondLst>
                                        <p:cond delay="129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5" dur="353"/>
                                            <p:tgtEl>
                                              <p:spTgt spid="18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6" presetID="22" presetClass="entr" presetSubtype="4" fill="hold" grpId="0" nodeType="withEffect">
                                      <p:stCondLst>
                                        <p:cond delay="17"/>
                                      </p:stCondLst>
                                      <p:childTnLst>
                                        <p:set>
                                          <p:cBhvr>
                                            <p:cTn id="2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8" dur="415"/>
                                            <p:tgtEl>
                                              <p:spTgt spid="18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9" presetID="22" presetClass="entr" presetSubtype="4" fill="hold" grpId="0" nodeType="withEffect">
                                      <p:stCondLst>
                                        <p:cond delay="470"/>
                                      </p:stCondLst>
                                      <p:childTnLst>
                                        <p:set>
                                          <p:cBhvr>
                                            <p:cTn id="2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1" dur="699"/>
                                            <p:tgtEl>
                                              <p:spTgt spid="18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22" presetClass="entr" presetSubtype="4" fill="hold" grpId="0" nodeType="withEffect">
                                      <p:stCondLst>
                                        <p:cond delay="495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4" dur="554"/>
                                            <p:tgtEl>
                                              <p:spTgt spid="19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5" presetID="22" presetClass="entr" presetSubtype="4" fill="hold" grpId="0" nodeType="withEffect">
                                      <p:stCondLst>
                                        <p:cond delay="457"/>
                                      </p:stCondLst>
                                      <p:childTnLst>
                                        <p:set>
                                          <p:cBhvr>
                                            <p:cTn id="2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7" dur="648"/>
                                            <p:tgtEl>
                                              <p:spTgt spid="19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8" presetID="22" presetClass="entr" presetSubtype="4" fill="hold" grpId="0" nodeType="withEffect">
                                      <p:stCondLst>
                                        <p:cond delay="43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0" dur="352"/>
                                            <p:tgtEl>
                                              <p:spTgt spid="19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1" presetID="22" presetClass="entr" presetSubtype="4" fill="hold" grpId="0" nodeType="withEffect">
                                      <p:stCondLst>
                                        <p:cond delay="361"/>
                                      </p:stCondLst>
                                      <p:childTnLst>
                                        <p:set>
                                          <p:cBhvr>
                                            <p:cTn id="2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3" dur="669"/>
                                            <p:tgtEl>
                                              <p:spTgt spid="19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4" presetID="22" presetClass="entr" presetSubtype="4" fill="hold" grpId="0" nodeType="withEffect">
                                      <p:stCondLst>
                                        <p:cond delay="406"/>
                                      </p:stCondLst>
                                      <p:childTnLst>
                                        <p:set>
                                          <p:cBhvr>
                                            <p:cTn id="2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6" dur="604"/>
                                            <p:tgtEl>
                                              <p:spTgt spid="19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2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9" dur="488"/>
                                            <p:tgtEl>
                                              <p:spTgt spid="19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0" presetID="22" presetClass="entr" presetSubtype="4" fill="hold" grpId="0" nodeType="withEffect">
                                      <p:stCondLst>
                                        <p:cond delay="67"/>
                                      </p:stCondLst>
                                      <p:childTnLst>
                                        <p:set>
                                          <p:cBhvr>
                                            <p:cTn id="3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2" dur="396"/>
                                            <p:tgtEl>
                                              <p:spTgt spid="19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3" presetID="22" presetClass="entr" presetSubtype="4" fill="hold" grpId="0" nodeType="withEffect">
                                      <p:stCondLst>
                                        <p:cond delay="125"/>
                                      </p:stCondLst>
                                      <p:childTnLst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5" dur="435"/>
                                            <p:tgtEl>
                                              <p:spTgt spid="19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6" presetID="22" presetClass="entr" presetSubtype="4" fill="hold" grpId="0" nodeType="withEffect">
                                      <p:stCondLst>
                                        <p:cond delay="189"/>
                                      </p:stCondLst>
                                      <p:childTnLst>
                                        <p:set>
                                          <p:cBhvr>
                                            <p:cTn id="3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8" dur="268"/>
                                            <p:tgtEl>
                                              <p:spTgt spid="19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9" presetID="22" presetClass="entr" presetSubtype="4" fill="hold" grpId="0" nodeType="withEffect">
                                      <p:stCondLst>
                                        <p:cond delay="424"/>
                                      </p:stCondLst>
                                      <p:childTnLst>
                                        <p:set>
                                          <p:cBhvr>
                                            <p:cTn id="3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1" dur="423"/>
                                            <p:tgtEl>
                                              <p:spTgt spid="19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22" presetClass="entr" presetSubtype="4" fill="hold" grpId="0" nodeType="withEffect">
                                      <p:stCondLst>
                                        <p:cond delay="189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4" dur="499"/>
                                            <p:tgtEl>
                                              <p:spTgt spid="19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5" presetID="22" presetClass="entr" presetSubtype="4" fill="hold" grpId="0" nodeType="withEffect">
                                      <p:stCondLst>
                                        <p:cond delay="160"/>
                                      </p:stCondLst>
                                      <p:childTnLst>
                                        <p:set>
                                          <p:cBhvr>
                                            <p:cTn id="3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7" dur="550"/>
                                            <p:tgtEl>
                                              <p:spTgt spid="19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8" presetID="22" presetClass="entr" presetSubtype="4" fill="hold" grpId="0" nodeType="withEffect">
                                      <p:stCondLst>
                                        <p:cond delay="432"/>
                                      </p:stCondLst>
                                      <p:childTnLst>
                                        <p:set>
                                          <p:cBhvr>
                                            <p:cTn id="3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0" dur="529"/>
                                            <p:tgtEl>
                                              <p:spTgt spid="19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1" presetID="22" presetClass="entr" presetSubtype="4" fill="hold" grpId="0" nodeType="withEffect">
                                      <p:stCondLst>
                                        <p:cond delay="423"/>
                                      </p:stCondLst>
                                      <p:childTnLst>
                                        <p:set>
                                          <p:cBhvr>
                                            <p:cTn id="3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3" dur="323"/>
                                            <p:tgtEl>
                                              <p:spTgt spid="19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4" presetID="22" presetClass="entr" presetSubtype="4" fill="hold" grpId="0" nodeType="withEffect">
                                      <p:stCondLst>
                                        <p:cond delay="48"/>
                                      </p:stCondLst>
                                      <p:childTnLst>
                                        <p:set>
                                          <p:cBhvr>
                                            <p:cTn id="3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6" dur="493"/>
                                            <p:tgtEl>
                                              <p:spTgt spid="19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7" presetID="22" presetClass="entr" presetSubtype="4" fill="hold" grpId="0" nodeType="withEffect">
                                      <p:stCondLst>
                                        <p:cond delay="217"/>
                                      </p:stCondLst>
                                      <p:childTnLst>
                                        <p:set>
                                          <p:cBhvr>
                                            <p:cTn id="3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9" dur="513"/>
                                            <p:tgtEl>
                                              <p:spTgt spid="19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0" presetID="22" presetClass="entr" presetSubtype="4" fill="hold" grpId="0" nodeType="withEffect">
                                      <p:stCondLst>
                                        <p:cond delay="385"/>
                                      </p:stCondLst>
                                      <p:childTnLst>
                                        <p:set>
                                          <p:cBhvr>
                                            <p:cTn id="3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2" dur="383"/>
                                            <p:tgtEl>
                                              <p:spTgt spid="19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3" presetID="22" presetClass="entr" presetSubtype="4" fill="hold" grpId="0" nodeType="withEffect">
                                      <p:stCondLst>
                                        <p:cond delay="466"/>
                                      </p:stCondLst>
                                      <p:childTnLst>
                                        <p:set>
                                          <p:cBhvr>
                                            <p:cTn id="3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5" dur="629"/>
                                            <p:tgtEl>
                                              <p:spTgt spid="19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6" presetID="22" presetClass="entr" presetSubtype="4" fill="hold" grpId="0" nodeType="withEffect">
                                      <p:stCondLst>
                                        <p:cond delay="72"/>
                                      </p:stCondLst>
                                      <p:childTnLst>
                                        <p:set>
                                          <p:cBhvr>
                                            <p:cTn id="3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8" dur="344"/>
                                            <p:tgtEl>
                                              <p:spTgt spid="19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9" presetID="22" presetClass="entr" presetSubtype="4" fill="hold" grpId="0" nodeType="withEffect">
                                      <p:stCondLst>
                                        <p:cond delay="148"/>
                                      </p:stCondLst>
                                      <p:childTnLst>
                                        <p:set>
                                          <p:cBhvr>
                                            <p:cTn id="3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1" dur="520"/>
                                            <p:tgtEl>
                                              <p:spTgt spid="19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2" presetID="22" presetClass="entr" presetSubtype="4" fill="hold" grpId="0" nodeType="withEffect">
                                      <p:stCondLst>
                                        <p:cond delay="217"/>
                                      </p:stCondLst>
                                      <p:childTnLst>
                                        <p:set>
                                          <p:cBhvr>
                                            <p:cTn id="3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4" dur="580"/>
                                            <p:tgtEl>
                                              <p:spTgt spid="19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5" presetID="2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3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7" dur="603"/>
                                            <p:tgtEl>
                                              <p:spTgt spid="19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8" presetID="22" presetClass="entr" presetSubtype="4" fill="hold" grpId="0" nodeType="withEffect">
                                      <p:stCondLst>
                                        <p:cond delay="228"/>
                                      </p:stCondLst>
                                      <p:childTnLst>
                                        <p:set>
                                          <p:cBhvr>
                                            <p:cTn id="3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0" dur="401"/>
                                            <p:tgtEl>
                                              <p:spTgt spid="19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1" presetID="22" presetClass="entr" presetSubtype="4" fill="hold" grpId="0" nodeType="withEffect">
                                      <p:stCondLst>
                                        <p:cond delay="156"/>
                                      </p:stCondLst>
                                      <p:childTnLst>
                                        <p:set>
                                          <p:cBhvr>
                                            <p:cTn id="3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3" dur="211"/>
                                            <p:tgtEl>
                                              <p:spTgt spid="19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4" presetID="22" presetClass="entr" presetSubtype="4" fill="hold" grpId="0" nodeType="withEffect">
                                      <p:stCondLst>
                                        <p:cond delay="256"/>
                                      </p:stCondLst>
                                      <p:childTnLst>
                                        <p:set>
                                          <p:cBhvr>
                                            <p:cTn id="3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6" dur="380"/>
                                            <p:tgtEl>
                                              <p:spTgt spid="19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7" presetID="22" presetClass="entr" presetSubtype="4" fill="hold" grpId="0" nodeType="withEffect">
                                      <p:stCondLst>
                                        <p:cond delay="148"/>
                                      </p:stCondLst>
                                      <p:childTnLst>
                                        <p:set>
                                          <p:cBhvr>
                                            <p:cTn id="3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9" dur="574"/>
                                            <p:tgtEl>
                                              <p:spTgt spid="19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0" presetID="22" presetClass="entr" presetSubtype="4" fill="hold" grpId="0" nodeType="withEffect">
                                      <p:stCondLst>
                                        <p:cond delay="271"/>
                                      </p:stCondLst>
                                      <p:childTnLst>
                                        <p:set>
                                          <p:cBhvr>
                                            <p:cTn id="3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2" dur="646"/>
                                            <p:tgtEl>
                                              <p:spTgt spid="19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3" presetID="22" presetClass="entr" presetSubtype="4" fill="hold" grpId="0" nodeType="withEffect">
                                      <p:stCondLst>
                                        <p:cond delay="45"/>
                                      </p:stCondLst>
                                      <p:childTnLst>
                                        <p:set>
                                          <p:cBhvr>
                                            <p:cTn id="3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5" dur="419"/>
                                            <p:tgtEl>
                                              <p:spTgt spid="19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6" presetID="22" presetClass="entr" presetSubtype="4" fill="hold" grpId="0" nodeType="withEffect">
                                      <p:stCondLst>
                                        <p:cond delay="249"/>
                                      </p:stCondLst>
                                      <p:childTnLst>
                                        <p:set>
                                          <p:cBhvr>
                                            <p:cTn id="3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8" dur="298"/>
                                            <p:tgtEl>
                                              <p:spTgt spid="19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9" presetID="22" presetClass="entr" presetSubtype="4" fill="hold" grpId="0" nodeType="withEffect">
                                      <p:stCondLst>
                                        <p:cond delay="458"/>
                                      </p:stCondLst>
                                      <p:childTnLst>
                                        <p:set>
                                          <p:cBhvr>
                                            <p:cTn id="3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1" dur="696"/>
                                            <p:tgtEl>
                                              <p:spTgt spid="19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2" presetID="22" presetClass="entr" presetSubtype="4" fill="hold" grpId="0" nodeType="withEffect">
                                      <p:stCondLst>
                                        <p:cond delay="497"/>
                                      </p:stCondLst>
                                      <p:childTnLst>
                                        <p:set>
                                          <p:cBhvr>
                                            <p:cTn id="3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4" dur="443"/>
                                            <p:tgtEl>
                                              <p:spTgt spid="19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5" presetID="22" presetClass="entr" presetSubtype="4" fill="hold" grpId="0" nodeType="withEffect">
                                      <p:stCondLst>
                                        <p:cond delay="473"/>
                                      </p:stCondLst>
                                      <p:childTnLst>
                                        <p:set>
                                          <p:cBhvr>
                                            <p:cTn id="3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7" dur="427"/>
                                            <p:tgtEl>
                                              <p:spTgt spid="19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8" presetID="22" presetClass="entr" presetSubtype="4" fill="hold" grpId="0" nodeType="withEffect">
                                      <p:stCondLst>
                                        <p:cond delay="102"/>
                                      </p:stCondLst>
                                      <p:childTnLst>
                                        <p:set>
                                          <p:cBhvr>
                                            <p:cTn id="3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0" dur="360"/>
                                            <p:tgtEl>
                                              <p:spTgt spid="19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1" presetID="22" presetClass="entr" presetSubtype="4" fill="hold" grpId="0" nodeType="withEffect">
                                      <p:stCondLst>
                                        <p:cond delay="158"/>
                                      </p:stCondLst>
                                      <p:childTnLst>
                                        <p:set>
                                          <p:cBhvr>
                                            <p:cTn id="3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3" dur="689"/>
                                            <p:tgtEl>
                                              <p:spTgt spid="19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4" presetID="22" presetClass="entr" presetSubtype="4" fill="hold" grpId="0" nodeType="withEffect">
                                      <p:stCondLst>
                                        <p:cond delay="491"/>
                                      </p:stCondLst>
                                      <p:childTnLst>
                                        <p:set>
                                          <p:cBhvr>
                                            <p:cTn id="3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6" dur="290"/>
                                            <p:tgtEl>
                                              <p:spTgt spid="19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7" presetID="22" presetClass="entr" presetSubtype="4" fill="hold" grpId="0" nodeType="withEffect">
                                      <p:stCondLst>
                                        <p:cond delay="197"/>
                                      </p:stCondLst>
                                      <p:childTnLst>
                                        <p:set>
                                          <p:cBhvr>
                                            <p:cTn id="3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9" dur="210"/>
                                            <p:tgtEl>
                                              <p:spTgt spid="19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0" presetID="22" presetClass="entr" presetSubtype="4" fill="hold" grpId="0" nodeType="withEffect">
                                      <p:stCondLst>
                                        <p:cond delay="138"/>
                                      </p:stCondLst>
                                      <p:childTnLst>
                                        <p:set>
                                          <p:cBhvr>
                                            <p:cTn id="3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2" dur="349"/>
                                            <p:tgtEl>
                                              <p:spTgt spid="19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3" presetID="22" presetClass="entr" presetSubtype="4" fill="hold" grpId="0" nodeType="withEffect">
                                      <p:stCondLst>
                                        <p:cond delay="149"/>
                                      </p:stCondLst>
                                      <p:childTnLst>
                                        <p:set>
                                          <p:cBhvr>
                                            <p:cTn id="3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5" dur="597"/>
                                            <p:tgtEl>
                                              <p:spTgt spid="19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6" presetID="22" presetClass="entr" presetSubtype="4" fill="hold" grpId="0" nodeType="withEffect">
                                      <p:stCondLst>
                                        <p:cond delay="376"/>
                                      </p:stCondLst>
                                      <p:childTnLst>
                                        <p:set>
                                          <p:cBhvr>
                                            <p:cTn id="3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8" dur="567"/>
                                            <p:tgtEl>
                                              <p:spTgt spid="19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9" presetID="22" presetClass="entr" presetSubtype="4" fill="hold" grpId="0" nodeType="withEffect">
                                      <p:stCondLst>
                                        <p:cond delay="328"/>
                                      </p:stCondLst>
                                      <p:childTnLst>
                                        <p:set>
                                          <p:cBhvr>
                                            <p:cTn id="4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1" dur="688"/>
                                            <p:tgtEl>
                                              <p:spTgt spid="19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2" presetID="22" presetClass="entr" presetSubtype="4" fill="hold" grpId="0" nodeType="withEffect">
                                      <p:stCondLst>
                                        <p:cond delay="345"/>
                                      </p:stCondLst>
                                      <p:childTnLst>
                                        <p:set>
                                          <p:cBhvr>
                                            <p:cTn id="4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4" dur="553"/>
                                            <p:tgtEl>
                                              <p:spTgt spid="19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5" presetID="22" presetClass="entr" presetSubtype="4" fill="hold" grpId="0" nodeType="withEffect">
                                      <p:stCondLst>
                                        <p:cond delay="311"/>
                                      </p:stCondLst>
                                      <p:childTnLst>
                                        <p:set>
                                          <p:cBhvr>
                                            <p:cTn id="4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7" dur="531"/>
                                            <p:tgtEl>
                                              <p:spTgt spid="19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8" presetID="22" presetClass="entr" presetSubtype="4" fill="hold" grpId="0" nodeType="withEffect">
                                      <p:stCondLst>
                                        <p:cond delay="63"/>
                                      </p:stCondLst>
                                      <p:childTnLst>
                                        <p:set>
                                          <p:cBhvr>
                                            <p:cTn id="4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0" dur="286"/>
                                            <p:tgtEl>
                                              <p:spTgt spid="19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1" presetID="22" presetClass="entr" presetSubtype="4" fill="hold" grpId="0" nodeType="withEffect">
                                      <p:stCondLst>
                                        <p:cond delay="75"/>
                                      </p:stCondLst>
                                      <p:childTnLst>
                                        <p:set>
                                          <p:cBhvr>
                                            <p:cTn id="4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3" dur="479"/>
                                            <p:tgtEl>
                                              <p:spTgt spid="19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4" presetID="22" presetClass="entr" presetSubtype="4" fill="hold" grpId="0" nodeType="withEffect">
                                      <p:stCondLst>
                                        <p:cond delay="122"/>
                                      </p:stCondLst>
                                      <p:childTnLst>
                                        <p:set>
                                          <p:cBhvr>
                                            <p:cTn id="4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6" dur="523"/>
                                            <p:tgtEl>
                                              <p:spTgt spid="19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7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9" dur="424"/>
                                            <p:tgtEl>
                                              <p:spTgt spid="19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0" presetID="22" presetClass="entr" presetSubtype="4" fill="hold" grpId="0" nodeType="withEffect">
                                      <p:stCondLst>
                                        <p:cond delay="5"/>
                                      </p:stCondLst>
                                      <p:childTnLst>
                                        <p:set>
                                          <p:cBhvr>
                                            <p:cTn id="4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2" dur="344"/>
                                            <p:tgtEl>
                                              <p:spTgt spid="19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3" presetID="22" presetClass="entr" presetSubtype="4" fill="hold" grpId="0" nodeType="withEffect">
                                      <p:stCondLst>
                                        <p:cond delay="3"/>
                                      </p:stCondLst>
                                      <p:childTnLst>
                                        <p:set>
                                          <p:cBhvr>
                                            <p:cTn id="4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5" dur="644"/>
                                            <p:tgtEl>
                                              <p:spTgt spid="19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6" presetID="22" presetClass="entr" presetSubtype="4" fill="hold" grpId="0" nodeType="withEffect">
                                      <p:stCondLst>
                                        <p:cond delay="34"/>
                                      </p:stCondLst>
                                      <p:childTnLst>
                                        <p:set>
                                          <p:cBhvr>
                                            <p:cTn id="4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8" dur="313"/>
                                            <p:tgtEl>
                                              <p:spTgt spid="19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9" presetID="22" presetClass="entr" presetSubtype="4" fill="hold" grpId="0" nodeType="withEffect">
                                      <p:stCondLst>
                                        <p:cond delay="47"/>
                                      </p:stCondLst>
                                      <p:childTnLst>
                                        <p:set>
                                          <p:cBhvr>
                                            <p:cTn id="4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1" dur="280"/>
                                            <p:tgtEl>
                                              <p:spTgt spid="19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2" presetID="22" presetClass="entr" presetSubtype="4" fill="hold" grpId="0" nodeType="withEffect">
                                      <p:stCondLst>
                                        <p:cond delay="442"/>
                                      </p:stCondLst>
                                      <p:childTnLst>
                                        <p:set>
                                          <p:cBhvr>
                                            <p:cTn id="4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4" dur="268"/>
                                            <p:tgtEl>
                                              <p:spTgt spid="19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5" presetID="22" presetClass="entr" presetSubtype="4" fill="hold" grpId="0" nodeType="withEffect">
                                      <p:stCondLst>
                                        <p:cond delay="274"/>
                                      </p:stCondLst>
                                      <p:childTnLst>
                                        <p:set>
                                          <p:cBhvr>
                                            <p:cTn id="4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7" dur="440"/>
                                            <p:tgtEl>
                                              <p:spTgt spid="19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8" presetID="22" presetClass="entr" presetSubtype="4" fill="hold" grpId="0" nodeType="withEffect">
                                      <p:stCondLst>
                                        <p:cond delay="61"/>
                                      </p:stCondLst>
                                      <p:childTnLst>
                                        <p:set>
                                          <p:cBhvr>
                                            <p:cTn id="4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0" dur="237"/>
                                            <p:tgtEl>
                                              <p:spTgt spid="19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1" presetID="22" presetClass="entr" presetSubtype="4" fill="hold" grpId="0" nodeType="withEffect">
                                      <p:stCondLst>
                                        <p:cond delay="12"/>
                                      </p:stCondLst>
                                      <p:childTnLst>
                                        <p:set>
                                          <p:cBhvr>
                                            <p:cTn id="4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3" dur="423"/>
                                            <p:tgtEl>
                                              <p:spTgt spid="19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4" presetID="22" presetClass="entr" presetSubtype="4" fill="hold" grpId="0" nodeType="withEffect">
                                      <p:stCondLst>
                                        <p:cond delay="153"/>
                                      </p:stCondLst>
                                      <p:childTnLst>
                                        <p:set>
                                          <p:cBhvr>
                                            <p:cTn id="4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6" dur="472"/>
                                            <p:tgtEl>
                                              <p:spTgt spid="19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7" presetID="22" presetClass="entr" presetSubtype="4" fill="hold" grpId="0" nodeType="withEffect">
                                      <p:stCondLst>
                                        <p:cond delay="406"/>
                                      </p:stCondLst>
                                      <p:childTnLst>
                                        <p:set>
                                          <p:cBhvr>
                                            <p:cTn id="4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9" dur="570"/>
                                            <p:tgtEl>
                                              <p:spTgt spid="19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0" presetID="22" presetClass="entr" presetSubtype="4" fill="hold" grpId="0" nodeType="withEffect">
                                      <p:stCondLst>
                                        <p:cond delay="345"/>
                                      </p:stCondLst>
                                      <p:childTnLst>
                                        <p:set>
                                          <p:cBhvr>
                                            <p:cTn id="4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2" dur="617"/>
                                            <p:tgtEl>
                                              <p:spTgt spid="19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3" presetID="22" presetClass="entr" presetSubtype="4" fill="hold" grpId="0" nodeType="withEffect">
                                      <p:stCondLst>
                                        <p:cond delay="430"/>
                                      </p:stCondLst>
                                      <p:childTnLst>
                                        <p:set>
                                          <p:cBhvr>
                                            <p:cTn id="4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5" dur="245"/>
                                            <p:tgtEl>
                                              <p:spTgt spid="19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6" presetID="22" presetClass="entr" presetSubtype="4" fill="hold" grpId="0" nodeType="withEffect">
                                      <p:stCondLst>
                                        <p:cond delay="207"/>
                                      </p:stCondLst>
                                      <p:childTnLst>
                                        <p:set>
                                          <p:cBhvr>
                                            <p:cTn id="4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8" dur="497"/>
                                            <p:tgtEl>
                                              <p:spTgt spid="19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9" presetID="22" presetClass="entr" presetSubtype="4" fill="hold" grpId="0" nodeType="withEffect">
                                      <p:stCondLst>
                                        <p:cond delay="16"/>
                                      </p:stCondLst>
                                      <p:childTnLst>
                                        <p:set>
                                          <p:cBhvr>
                                            <p:cTn id="4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1" dur="431"/>
                                            <p:tgtEl>
                                              <p:spTgt spid="19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2" presetID="22" presetClass="entr" presetSubtype="4" fill="hold" grpId="0" nodeType="withEffect">
                                      <p:stCondLst>
                                        <p:cond delay="442"/>
                                      </p:stCondLst>
                                      <p:childTnLst>
                                        <p:set>
                                          <p:cBhvr>
                                            <p:cTn id="4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4" dur="532"/>
                                            <p:tgtEl>
                                              <p:spTgt spid="19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5" presetID="22" presetClass="entr" presetSubtype="4" fill="hold" grpId="0" nodeType="withEffect">
                                      <p:stCondLst>
                                        <p:cond delay="313"/>
                                      </p:stCondLst>
                                      <p:childTnLst>
                                        <p:set>
                                          <p:cBhvr>
                                            <p:cTn id="4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7" dur="461"/>
                                            <p:tgtEl>
                                              <p:spTgt spid="19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8" presetID="22" presetClass="entr" presetSubtype="4" fill="hold" grpId="0" nodeType="withEffect">
                                      <p:stCondLst>
                                        <p:cond delay="211"/>
                                      </p:stCondLst>
                                      <p:childTnLst>
                                        <p:set>
                                          <p:cBhvr>
                                            <p:cTn id="4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0" dur="273"/>
                                            <p:tgtEl>
                                              <p:spTgt spid="19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1" presetID="22" presetClass="entr" presetSubtype="4" fill="hold" grpId="0" nodeType="withEffect">
                                      <p:stCondLst>
                                        <p:cond delay="72"/>
                                      </p:stCondLst>
                                      <p:childTnLst>
                                        <p:set>
                                          <p:cBhvr>
                                            <p:cTn id="4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3" dur="367"/>
                                            <p:tgtEl>
                                              <p:spTgt spid="19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4" presetID="22" presetClass="entr" presetSubtype="4" fill="hold" grpId="0" nodeType="withEffect">
                                      <p:stCondLst>
                                        <p:cond delay="74"/>
                                      </p:stCondLst>
                                      <p:childTnLst>
                                        <p:set>
                                          <p:cBhvr>
                                            <p:cTn id="4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6" dur="569"/>
                                            <p:tgtEl>
                                              <p:spTgt spid="19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7" presetID="2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4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9" dur="356"/>
                                            <p:tgtEl>
                                              <p:spTgt spid="19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0" presetID="22" presetClass="entr" presetSubtype="4" fill="hold" grpId="0" nodeType="withEffect">
                                      <p:stCondLst>
                                        <p:cond delay="63"/>
                                      </p:stCondLst>
                                      <p:childTnLst>
                                        <p:set>
                                          <p:cBhvr>
                                            <p:cTn id="4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2" dur="357"/>
                                            <p:tgtEl>
                                              <p:spTgt spid="19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3" presetID="22" presetClass="entr" presetSubtype="4" fill="hold" grpId="0" nodeType="withEffect">
                                      <p:stCondLst>
                                        <p:cond delay="145"/>
                                      </p:stCondLst>
                                      <p:childTnLst>
                                        <p:set>
                                          <p:cBhvr>
                                            <p:cTn id="4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5" dur="415"/>
                                            <p:tgtEl>
                                              <p:spTgt spid="19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6" presetID="22" presetClass="entr" presetSubtype="4" fill="hold" grpId="0" nodeType="withEffect">
                                      <p:stCondLst>
                                        <p:cond delay="376"/>
                                      </p:stCondLst>
                                      <p:childTnLst>
                                        <p:set>
                                          <p:cBhvr>
                                            <p:cTn id="4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8" dur="574"/>
                                            <p:tgtEl>
                                              <p:spTgt spid="19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9" presetID="22" presetClass="entr" presetSubtype="4" fill="hold" grpId="0" nodeType="withEffect">
                                      <p:stCondLst>
                                        <p:cond delay="155"/>
                                      </p:stCondLst>
                                      <p:childTnLst>
                                        <p:set>
                                          <p:cBhvr>
                                            <p:cTn id="4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1" dur="534"/>
                                            <p:tgtEl>
                                              <p:spTgt spid="19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2" presetID="22" presetClass="entr" presetSubtype="4" fill="hold" grpId="0" nodeType="withEffect">
                                      <p:stCondLst>
                                        <p:cond delay="198"/>
                                      </p:stCondLst>
                                      <p:childTnLst>
                                        <p:set>
                                          <p:cBhvr>
                                            <p:cTn id="4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4" dur="694"/>
                                            <p:tgtEl>
                                              <p:spTgt spid="19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5" presetID="22" presetClass="entr" presetSubtype="4" fill="hold" grpId="0" nodeType="withEffect">
                                      <p:stCondLst>
                                        <p:cond delay="158"/>
                                      </p:stCondLst>
                                      <p:childTnLst>
                                        <p:set>
                                          <p:cBhvr>
                                            <p:cTn id="4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7" dur="559"/>
                                            <p:tgtEl>
                                              <p:spTgt spid="19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8" presetID="22" presetClass="entr" presetSubtype="4" fill="hold" grpId="0" nodeType="withEffect">
                                      <p:stCondLst>
                                        <p:cond delay="147"/>
                                      </p:stCondLst>
                                      <p:childTnLst>
                                        <p:set>
                                          <p:cBhvr>
                                            <p:cTn id="4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0" dur="398"/>
                                            <p:tgtEl>
                                              <p:spTgt spid="19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1" presetID="22" presetClass="entr" presetSubtype="4" fill="hold" grpId="0" nodeType="withEffect">
                                      <p:stCondLst>
                                        <p:cond delay="20"/>
                                      </p:stCondLst>
                                      <p:childTnLst>
                                        <p:set>
                                          <p:cBhvr>
                                            <p:cTn id="5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3" dur="670"/>
                                            <p:tgtEl>
                                              <p:spTgt spid="19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4" presetID="22" presetClass="entr" presetSubtype="4" fill="hold" grpId="0" nodeType="withEffect">
                                      <p:stCondLst>
                                        <p:cond delay="342"/>
                                      </p:stCondLst>
                                      <p:childTnLst>
                                        <p:set>
                                          <p:cBhvr>
                                            <p:cTn id="5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6" dur="358"/>
                                            <p:tgtEl>
                                              <p:spTgt spid="19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7" presetID="22" presetClass="entr" presetSubtype="4" fill="hold" grpId="0" nodeType="withEffect">
                                      <p:stCondLst>
                                        <p:cond delay="133"/>
                                      </p:stCondLst>
                                      <p:childTnLst>
                                        <p:set>
                                          <p:cBhvr>
                                            <p:cTn id="5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9" dur="479"/>
                                            <p:tgtEl>
                                              <p:spTgt spid="19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0" presetID="2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5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2" dur="653"/>
                                            <p:tgtEl>
                                              <p:spTgt spid="19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3" presetID="22" presetClass="entr" presetSubtype="4" fill="hold" grpId="0" nodeType="withEffect">
                                      <p:stCondLst>
                                        <p:cond delay="164"/>
                                      </p:stCondLst>
                                      <p:childTnLst>
                                        <p:set>
                                          <p:cBhvr>
                                            <p:cTn id="5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5" dur="260"/>
                                            <p:tgtEl>
                                              <p:spTgt spid="19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6" presetID="22" presetClass="entr" presetSubtype="4" fill="hold" grpId="0" nodeType="withEffect">
                                      <p:stCondLst>
                                        <p:cond delay="257"/>
                                      </p:stCondLst>
                                      <p:childTnLst>
                                        <p:set>
                                          <p:cBhvr>
                                            <p:cTn id="5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8" dur="308"/>
                                            <p:tgtEl>
                                              <p:spTgt spid="19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9" presetID="22" presetClass="entr" presetSubtype="4" fill="hold" grpId="0" nodeType="withEffect">
                                      <p:stCondLst>
                                        <p:cond delay="446"/>
                                      </p:stCondLst>
                                      <p:childTnLst>
                                        <p:set>
                                          <p:cBhvr>
                                            <p:cTn id="5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1" dur="299"/>
                                            <p:tgtEl>
                                              <p:spTgt spid="19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2" presetID="22" presetClass="entr" presetSubtype="4" fill="hold" grpId="0" nodeType="withEffect">
                                      <p:stCondLst>
                                        <p:cond delay="112"/>
                                      </p:stCondLst>
                                      <p:childTnLst>
                                        <p:set>
                                          <p:cBhvr>
                                            <p:cTn id="5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4" dur="458"/>
                                            <p:tgtEl>
                                              <p:spTgt spid="19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5" presetID="22" presetClass="entr" presetSubtype="4" fill="hold" grpId="0" nodeType="withEffect">
                                      <p:stCondLst>
                                        <p:cond delay="482"/>
                                      </p:stCondLst>
                                      <p:childTnLst>
                                        <p:set>
                                          <p:cBhvr>
                                            <p:cTn id="5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7" dur="369"/>
                                            <p:tgtEl>
                                              <p:spTgt spid="19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8" presetID="22" presetClass="entr" presetSubtype="4" fill="hold" grpId="0" nodeType="withEffect">
                                      <p:stCondLst>
                                        <p:cond delay="497"/>
                                      </p:stCondLst>
                                      <p:childTnLst>
                                        <p:set>
                                          <p:cBhvr>
                                            <p:cTn id="5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0" dur="635"/>
                                            <p:tgtEl>
                                              <p:spTgt spid="19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1" presetID="22" presetClass="entr" presetSubtype="4" fill="hold" grpId="0" nodeType="withEffect">
                                      <p:stCondLst>
                                        <p:cond delay="75"/>
                                      </p:stCondLst>
                                      <p:childTnLst>
                                        <p:set>
                                          <p:cBhvr>
                                            <p:cTn id="5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3" dur="337"/>
                                            <p:tgtEl>
                                              <p:spTgt spid="19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4" presetID="22" presetClass="entr" presetSubtype="4" fill="hold" grpId="0" nodeType="withEffect">
                                      <p:stCondLst>
                                        <p:cond delay="474"/>
                                      </p:stCondLst>
                                      <p:childTnLst>
                                        <p:set>
                                          <p:cBhvr>
                                            <p:cTn id="5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6" dur="687"/>
                                            <p:tgtEl>
                                              <p:spTgt spid="19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7" presetID="22" presetClass="entr" presetSubtype="4" fill="hold" grpId="0" nodeType="withEffect">
                                      <p:stCondLst>
                                        <p:cond delay="93"/>
                                      </p:stCondLst>
                                      <p:childTnLst>
                                        <p:set>
                                          <p:cBhvr>
                                            <p:cTn id="5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9" dur="384"/>
                                            <p:tgtEl>
                                              <p:spTgt spid="19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0" presetID="22" presetClass="entr" presetSubtype="4" fill="hold" grpId="0" nodeType="withEffect">
                                      <p:stCondLst>
                                        <p:cond delay="154"/>
                                      </p:stCondLst>
                                      <p:childTnLst>
                                        <p:set>
                                          <p:cBhvr>
                                            <p:cTn id="5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2" dur="312"/>
                                            <p:tgtEl>
                                              <p:spTgt spid="19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3" presetID="22" presetClass="entr" presetSubtype="4" fill="hold" grpId="0" nodeType="withEffect">
                                      <p:stCondLst>
                                        <p:cond delay="347"/>
                                      </p:stCondLst>
                                      <p:childTnLst>
                                        <p:set>
                                          <p:cBhvr>
                                            <p:cTn id="5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5" dur="359"/>
                                            <p:tgtEl>
                                              <p:spTgt spid="19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6" presetID="22" presetClass="entr" presetSubtype="4" fill="hold" grpId="0" nodeType="withEffect">
                                      <p:stCondLst>
                                        <p:cond delay="142"/>
                                      </p:stCondLst>
                                      <p:childTnLst>
                                        <p:set>
                                          <p:cBhvr>
                                            <p:cTn id="5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8" dur="226"/>
                                            <p:tgtEl>
                                              <p:spTgt spid="19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9" presetID="22" presetClass="entr" presetSubtype="4" fill="hold" grpId="0" nodeType="withEffect">
                                      <p:stCondLst>
                                        <p:cond delay="98"/>
                                      </p:stCondLst>
                                      <p:childTnLst>
                                        <p:set>
                                          <p:cBhvr>
                                            <p:cTn id="5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1" dur="260"/>
                                            <p:tgtEl>
                                              <p:spTgt spid="19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2" presetID="22" presetClass="entr" presetSubtype="4" fill="hold" grpId="0" nodeType="withEffect">
                                      <p:stCondLst>
                                        <p:cond delay="109"/>
                                      </p:stCondLst>
                                      <p:childTnLst>
                                        <p:set>
                                          <p:cBhvr>
                                            <p:cTn id="5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4" dur="447"/>
                                            <p:tgtEl>
                                              <p:spTgt spid="19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5" presetID="22" presetClass="entr" presetSubtype="4" fill="hold" grpId="0" nodeType="withEffect">
                                      <p:stCondLst>
                                        <p:cond delay="192"/>
                                      </p:stCondLst>
                                      <p:childTnLst>
                                        <p:set>
                                          <p:cBhvr>
                                            <p:cTn id="5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7" dur="326"/>
                                            <p:tgtEl>
                                              <p:spTgt spid="19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8" presetID="22" presetClass="entr" presetSubtype="4" fill="hold" grpId="0" nodeType="withEffect">
                                      <p:stCondLst>
                                        <p:cond delay="486"/>
                                      </p:stCondLst>
                                      <p:childTnLst>
                                        <p:set>
                                          <p:cBhvr>
                                            <p:cTn id="5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0" dur="216"/>
                                            <p:tgtEl>
                                              <p:spTgt spid="19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1" presetID="22" presetClass="entr" presetSubtype="4" fill="hold" grpId="0" nodeType="withEffect">
                                      <p:stCondLst>
                                        <p:cond delay="319"/>
                                      </p:stCondLst>
                                      <p:childTnLst>
                                        <p:set>
                                          <p:cBhvr>
                                            <p:cTn id="5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3" dur="274"/>
                                            <p:tgtEl>
                                              <p:spTgt spid="19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4" presetID="22" presetClass="entr" presetSubtype="4" fill="hold" grpId="0" nodeType="withEffect">
                                      <p:stCondLst>
                                        <p:cond delay="283"/>
                                      </p:stCondLst>
                                      <p:childTnLst>
                                        <p:set>
                                          <p:cBhvr>
                                            <p:cTn id="5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6" dur="529"/>
                                            <p:tgtEl>
                                              <p:spTgt spid="19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7" presetID="22" presetClass="entr" presetSubtype="4" fill="hold" grpId="0" nodeType="withEffect">
                                      <p:stCondLst>
                                        <p:cond delay="392"/>
                                      </p:stCondLst>
                                      <p:childTnLst>
                                        <p:set>
                                          <p:cBhvr>
                                            <p:cTn id="5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9" dur="643"/>
                                            <p:tgtEl>
                                              <p:spTgt spid="19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0" presetID="22" presetClass="entr" presetSubtype="4" fill="hold" grpId="0" nodeType="withEffect">
                                      <p:stCondLst>
                                        <p:cond delay="38"/>
                                      </p:stCondLst>
                                      <p:childTnLst>
                                        <p:set>
                                          <p:cBhvr>
                                            <p:cTn id="5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2" dur="306"/>
                                            <p:tgtEl>
                                              <p:spTgt spid="19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3" presetID="22" presetClass="entr" presetSubtype="4" fill="hold" grpId="0" nodeType="withEffect">
                                      <p:stCondLst>
                                        <p:cond delay="58"/>
                                      </p:stCondLst>
                                      <p:childTnLst>
                                        <p:set>
                                          <p:cBhvr>
                                            <p:cTn id="5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5" dur="273"/>
                                            <p:tgtEl>
                                              <p:spTgt spid="19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6" presetID="22" presetClass="entr" presetSubtype="4" fill="hold" grpId="0" nodeType="withEffect">
                                      <p:stCondLst>
                                        <p:cond delay="384"/>
                                      </p:stCondLst>
                                      <p:childTnLst>
                                        <p:set>
                                          <p:cBhvr>
                                            <p:cTn id="5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8" dur="679"/>
                                            <p:tgtEl>
                                              <p:spTgt spid="19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9" presetID="22" presetClass="entr" presetSubtype="4" fill="hold" grpId="0" nodeType="withEffect">
                                      <p:stCondLst>
                                        <p:cond delay="330"/>
                                      </p:stCondLst>
                                      <p:childTnLst>
                                        <p:set>
                                          <p:cBhvr>
                                            <p:cTn id="5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1" dur="410"/>
                                            <p:tgtEl>
                                              <p:spTgt spid="19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2" presetID="22" presetClass="entr" presetSubtype="4" fill="hold" grpId="0" nodeType="withEffect">
                                      <p:stCondLst>
                                        <p:cond delay="246"/>
                                      </p:stCondLst>
                                      <p:childTnLst>
                                        <p:set>
                                          <p:cBhvr>
                                            <p:cTn id="5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4" dur="405"/>
                                            <p:tgtEl>
                                              <p:spTgt spid="20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5" presetID="22" presetClass="entr" presetSubtype="4" fill="hold" grpId="0" nodeType="withEffect">
                                      <p:stCondLst>
                                        <p:cond delay="343"/>
                                      </p:stCondLst>
                                      <p:childTnLst>
                                        <p:set>
                                          <p:cBhvr>
                                            <p:cTn id="5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7" dur="425"/>
                                            <p:tgtEl>
                                              <p:spTgt spid="20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8" presetID="22" presetClass="entr" presetSubtype="4" fill="hold" grpId="0" nodeType="withEffect">
                                      <p:stCondLst>
                                        <p:cond delay="160"/>
                                      </p:stCondLst>
                                      <p:childTnLst>
                                        <p:set>
                                          <p:cBhvr>
                                            <p:cTn id="5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0" dur="404"/>
                                            <p:tgtEl>
                                              <p:spTgt spid="20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1" presetID="22" presetClass="entr" presetSubtype="4" fill="hold" grpId="0" nodeType="withEffect">
                                      <p:stCondLst>
                                        <p:cond delay="240"/>
                                      </p:stCondLst>
                                      <p:childTnLst>
                                        <p:set>
                                          <p:cBhvr>
                                            <p:cTn id="5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3" dur="673"/>
                                            <p:tgtEl>
                                              <p:spTgt spid="20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4" presetID="22" presetClass="entr" presetSubtype="4" fill="hold" grpId="0" nodeType="withEffect">
                                      <p:stCondLst>
                                        <p:cond delay="221"/>
                                      </p:stCondLst>
                                      <p:childTnLst>
                                        <p:set>
                                          <p:cBhvr>
                                            <p:cTn id="5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6" dur="427"/>
                                            <p:tgtEl>
                                              <p:spTgt spid="20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7" presetID="22" presetClass="entr" presetSubtype="4" fill="hold" grpId="0" nodeType="withEffect">
                                      <p:stCondLst>
                                        <p:cond delay="177"/>
                                      </p:stCondLst>
                                      <p:childTnLst>
                                        <p:set>
                                          <p:cBhvr>
                                            <p:cTn id="5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9" dur="466"/>
                                            <p:tgtEl>
                                              <p:spTgt spid="20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0" presetID="2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6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2" dur="342"/>
                                            <p:tgtEl>
                                              <p:spTgt spid="20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3" presetID="22" presetClass="entr" presetSubtype="4" fill="hold" grpId="0" nodeType="withEffect">
                                      <p:stCondLst>
                                        <p:cond delay="459"/>
                                      </p:stCondLst>
                                      <p:childTnLst>
                                        <p:set>
                                          <p:cBhvr>
                                            <p:cTn id="6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5" dur="675"/>
                                            <p:tgtEl>
                                              <p:spTgt spid="20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6" presetID="22" presetClass="entr" presetSubtype="4" fill="hold" grpId="0" nodeType="withEffect">
                                      <p:stCondLst>
                                        <p:cond delay="490"/>
                                      </p:stCondLst>
                                      <p:childTnLst>
                                        <p:set>
                                          <p:cBhvr>
                                            <p:cTn id="6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8" dur="546"/>
                                            <p:tgtEl>
                                              <p:spTgt spid="20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9" presetID="22" presetClass="entr" presetSubtype="4" fill="hold" grpId="0" nodeType="withEffect">
                                      <p:stCondLst>
                                        <p:cond delay="292"/>
                                      </p:stCondLst>
                                      <p:childTnLst>
                                        <p:set>
                                          <p:cBhvr>
                                            <p:cTn id="6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11" dur="456"/>
                                            <p:tgtEl>
                                              <p:spTgt spid="20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2" presetID="22" presetClass="entr" presetSubtype="4" fill="hold" grpId="0" nodeType="withEffect">
                                      <p:stCondLst>
                                        <p:cond delay="429"/>
                                      </p:stCondLst>
                                      <p:childTnLst>
                                        <p:set>
                                          <p:cBhvr>
                                            <p:cTn id="6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14" dur="512"/>
                                            <p:tgtEl>
                                              <p:spTgt spid="20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5" presetID="22" presetClass="entr" presetSubtype="4" fill="hold" grpId="0" nodeType="withEffect">
                                      <p:stCondLst>
                                        <p:cond delay="174"/>
                                      </p:stCondLst>
                                      <p:childTnLst>
                                        <p:set>
                                          <p:cBhvr>
                                            <p:cTn id="6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17" dur="602"/>
                                            <p:tgtEl>
                                              <p:spTgt spid="20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8" presetID="22" presetClass="entr" presetSubtype="4" fill="hold" grpId="0" nodeType="withEffect">
                                      <p:stCondLst>
                                        <p:cond delay="242"/>
                                      </p:stCondLst>
                                      <p:childTnLst>
                                        <p:set>
                                          <p:cBhvr>
                                            <p:cTn id="6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0" dur="443"/>
                                            <p:tgtEl>
                                              <p:spTgt spid="20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1" presetID="22" presetClass="entr" presetSubtype="4" fill="hold" grpId="0" nodeType="withEffect">
                                      <p:stCondLst>
                                        <p:cond delay="395"/>
                                      </p:stCondLst>
                                      <p:childTnLst>
                                        <p:set>
                                          <p:cBhvr>
                                            <p:cTn id="6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3" dur="521"/>
                                            <p:tgtEl>
                                              <p:spTgt spid="20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4" presetID="22" presetClass="entr" presetSubtype="4" fill="hold" grpId="0" nodeType="withEffect">
                                      <p:stCondLst>
                                        <p:cond delay="364"/>
                                      </p:stCondLst>
                                      <p:childTnLst>
                                        <p:set>
                                          <p:cBhvr>
                                            <p:cTn id="6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6" dur="569"/>
                                            <p:tgtEl>
                                              <p:spTgt spid="20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7" presetID="22" presetClass="entr" presetSubtype="4" fill="hold" grpId="0" nodeType="withEffect">
                                      <p:stCondLst>
                                        <p:cond delay="175"/>
                                      </p:stCondLst>
                                      <p:childTnLst>
                                        <p:set>
                                          <p:cBhvr>
                                            <p:cTn id="6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9" dur="336"/>
                                            <p:tgtEl>
                                              <p:spTgt spid="20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0" presetID="22" presetClass="entr" presetSubtype="4" fill="hold" grpId="0" nodeType="withEffect">
                                      <p:stCondLst>
                                        <p:cond delay="81"/>
                                      </p:stCondLst>
                                      <p:childTnLst>
                                        <p:set>
                                          <p:cBhvr>
                                            <p:cTn id="6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2" dur="556"/>
                                            <p:tgtEl>
                                              <p:spTgt spid="20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3" presetID="22" presetClass="entr" presetSubtype="4" fill="hold" grpId="0" nodeType="withEffect">
                                      <p:stCondLst>
                                        <p:cond delay="419"/>
                                      </p:stCondLst>
                                      <p:childTnLst>
                                        <p:set>
                                          <p:cBhvr>
                                            <p:cTn id="6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5" dur="611"/>
                                            <p:tgtEl>
                                              <p:spTgt spid="20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6" presetID="22" presetClass="entr" presetSubtype="4" fill="hold" grpId="0" nodeType="withEffect">
                                      <p:stCondLst>
                                        <p:cond delay="357"/>
                                      </p:stCondLst>
                                      <p:childTnLst>
                                        <p:set>
                                          <p:cBhvr>
                                            <p:cTn id="6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8" dur="548"/>
                                            <p:tgtEl>
                                              <p:spTgt spid="20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9" presetID="22" presetClass="entr" presetSubtype="4" fill="hold" grpId="0" nodeType="withEffect">
                                      <p:stCondLst>
                                        <p:cond delay="102"/>
                                      </p:stCondLst>
                                      <p:childTnLst>
                                        <p:set>
                                          <p:cBhvr>
                                            <p:cTn id="6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41" dur="204"/>
                                            <p:tgtEl>
                                              <p:spTgt spid="20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2" presetID="22" presetClass="entr" presetSubtype="4" fill="hold" grpId="0" nodeType="withEffect">
                                      <p:stCondLst>
                                        <p:cond delay="275"/>
                                      </p:stCondLst>
                                      <p:childTnLst>
                                        <p:set>
                                          <p:cBhvr>
                                            <p:cTn id="6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44" dur="331"/>
                                            <p:tgtEl>
                                              <p:spTgt spid="20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5" presetID="22" presetClass="entr" presetSubtype="4" fill="hold" grpId="0" nodeType="withEffect">
                                      <p:stCondLst>
                                        <p:cond delay="276"/>
                                      </p:stCondLst>
                                      <p:childTnLst>
                                        <p:set>
                                          <p:cBhvr>
                                            <p:cTn id="6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47" dur="244"/>
                                            <p:tgtEl>
                                              <p:spTgt spid="20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8" presetID="22" presetClass="entr" presetSubtype="4" fill="hold" grpId="0" nodeType="withEffect">
                                      <p:stCondLst>
                                        <p:cond delay="104"/>
                                      </p:stCondLst>
                                      <p:childTnLst>
                                        <p:set>
                                          <p:cBhvr>
                                            <p:cTn id="6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0" dur="620"/>
                                            <p:tgtEl>
                                              <p:spTgt spid="20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1" presetID="22" presetClass="entr" presetSubtype="4" fill="hold" grpId="0" nodeType="withEffect">
                                      <p:stCondLst>
                                        <p:cond delay="199"/>
                                      </p:stCondLst>
                                      <p:childTnLst>
                                        <p:set>
                                          <p:cBhvr>
                                            <p:cTn id="6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3" dur="229"/>
                                            <p:tgtEl>
                                              <p:spTgt spid="20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4" presetID="22" presetClass="entr" presetSubtype="4" fill="hold" grpId="0" nodeType="withEffect">
                                      <p:stCondLst>
                                        <p:cond delay="4"/>
                                      </p:stCondLst>
                                      <p:childTnLst>
                                        <p:set>
                                          <p:cBhvr>
                                            <p:cTn id="6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6" dur="474"/>
                                            <p:tgtEl>
                                              <p:spTgt spid="20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7" presetID="22" presetClass="entr" presetSubtype="4" fill="hold" grpId="0" nodeType="withEffect">
                                      <p:stCondLst>
                                        <p:cond delay="101"/>
                                      </p:stCondLst>
                                      <p:childTnLst>
                                        <p:set>
                                          <p:cBhvr>
                                            <p:cTn id="6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9" dur="259"/>
                                            <p:tgtEl>
                                              <p:spTgt spid="20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0" presetID="22" presetClass="entr" presetSubtype="4" fill="hold" grpId="0" nodeType="withEffect">
                                      <p:stCondLst>
                                        <p:cond delay="337"/>
                                      </p:stCondLst>
                                      <p:childTnLst>
                                        <p:set>
                                          <p:cBhvr>
                                            <p:cTn id="6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2" dur="336"/>
                                            <p:tgtEl>
                                              <p:spTgt spid="20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3" presetID="22" presetClass="entr" presetSubtype="4" fill="hold" grpId="0" nodeType="withEffect">
                                      <p:stCondLst>
                                        <p:cond delay="58"/>
                                      </p:stCondLst>
                                      <p:childTnLst>
                                        <p:set>
                                          <p:cBhvr>
                                            <p:cTn id="6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5" dur="380"/>
                                            <p:tgtEl>
                                              <p:spTgt spid="2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6" presetID="22" presetClass="entr" presetSubtype="4" fill="hold" grpId="0" nodeType="withEffect">
                                      <p:stCondLst>
                                        <p:cond delay="117"/>
                                      </p:stCondLst>
                                      <p:childTnLst>
                                        <p:set>
                                          <p:cBhvr>
                                            <p:cTn id="6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8" dur="696"/>
                                            <p:tgtEl>
                                              <p:spTgt spid="20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9" presetID="22" presetClass="entr" presetSubtype="4" fill="hold" grpId="0" nodeType="withEffect">
                                      <p:stCondLst>
                                        <p:cond delay="8"/>
                                      </p:stCondLst>
                                      <p:childTnLst>
                                        <p:set>
                                          <p:cBhvr>
                                            <p:cTn id="6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71" dur="566"/>
                                            <p:tgtEl>
                                              <p:spTgt spid="2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2" presetID="22" presetClass="entr" presetSubtype="4" fill="hold" grpId="0" nodeType="withEffect">
                                      <p:stCondLst>
                                        <p:cond delay="78"/>
                                      </p:stCondLst>
                                      <p:childTnLst>
                                        <p:set>
                                          <p:cBhvr>
                                            <p:cTn id="6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74" dur="381"/>
                                            <p:tgtEl>
                                              <p:spTgt spid="2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5" presetID="22" presetClass="entr" presetSubtype="4" fill="hold" grpId="0" nodeType="withEffect">
                                      <p:stCondLst>
                                        <p:cond delay="376"/>
                                      </p:stCondLst>
                                      <p:childTnLst>
                                        <p:set>
                                          <p:cBhvr>
                                            <p:cTn id="6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77" dur="319"/>
                                            <p:tgtEl>
                                              <p:spTgt spid="20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8" presetID="22" presetClass="entr" presetSubtype="4" fill="hold" grpId="0" nodeType="withEffect">
                                      <p:stCondLst>
                                        <p:cond delay="371"/>
                                      </p:stCondLst>
                                      <p:childTnLst>
                                        <p:set>
                                          <p:cBhvr>
                                            <p:cTn id="6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0" dur="467"/>
                                            <p:tgtEl>
                                              <p:spTgt spid="20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1" presetID="22" presetClass="entr" presetSubtype="4" fill="hold" grpId="0" nodeType="withEffect">
                                      <p:stCondLst>
                                        <p:cond delay="338"/>
                                      </p:stCondLst>
                                      <p:childTnLst>
                                        <p:set>
                                          <p:cBhvr>
                                            <p:cTn id="6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3" dur="394"/>
                                            <p:tgtEl>
                                              <p:spTgt spid="20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4" presetID="22" presetClass="entr" presetSubtype="4" fill="hold" grpId="0" nodeType="withEffect">
                                      <p:stCondLst>
                                        <p:cond delay="386"/>
                                      </p:stCondLst>
                                      <p:childTnLst>
                                        <p:set>
                                          <p:cBhvr>
                                            <p:cTn id="6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6" dur="322"/>
                                            <p:tgtEl>
                                              <p:spTgt spid="20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7" presetID="2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9" dur="655"/>
                                            <p:tgtEl>
                                              <p:spTgt spid="20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0" presetID="22" presetClass="entr" presetSubtype="4" fill="hold" grpId="0" nodeType="withEffect">
                                      <p:stCondLst>
                                        <p:cond delay="193"/>
                                      </p:stCondLst>
                                      <p:childTnLst>
                                        <p:set>
                                          <p:cBhvr>
                                            <p:cTn id="6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2" dur="265"/>
                                            <p:tgtEl>
                                              <p:spTgt spid="20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3" presetID="22" presetClass="entr" presetSubtype="4" fill="hold" grpId="0" nodeType="withEffect">
                                      <p:stCondLst>
                                        <p:cond delay="407"/>
                                      </p:stCondLst>
                                      <p:childTnLst>
                                        <p:set>
                                          <p:cBhvr>
                                            <p:cTn id="6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5" dur="544"/>
                                            <p:tgtEl>
                                              <p:spTgt spid="20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6" presetID="22" presetClass="entr" presetSubtype="4" fill="hold" grpId="0" nodeType="withEffect">
                                      <p:stCondLst>
                                        <p:cond delay="113"/>
                                      </p:stCondLst>
                                      <p:childTnLst>
                                        <p:set>
                                          <p:cBhvr>
                                            <p:cTn id="6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8" dur="360"/>
                                            <p:tgtEl>
                                              <p:spTgt spid="20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9" presetID="22" presetClass="entr" presetSubtype="4" fill="hold" grpId="0" nodeType="withEffect">
                                      <p:stCondLst>
                                        <p:cond delay="178"/>
                                      </p:stCondLst>
                                      <p:childTnLst>
                                        <p:set>
                                          <p:cBhvr>
                                            <p:cTn id="7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1" dur="692"/>
                                            <p:tgtEl>
                                              <p:spTgt spid="20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2" presetID="22" presetClass="entr" presetSubtype="4" fill="hold" grpId="0" nodeType="withEffect">
                                      <p:stCondLst>
                                        <p:cond delay="419"/>
                                      </p:stCondLst>
                                      <p:childTnLst>
                                        <p:set>
                                          <p:cBhvr>
                                            <p:cTn id="7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4" dur="326"/>
                                            <p:tgtEl>
                                              <p:spTgt spid="20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5" presetID="22" presetClass="entr" presetSubtype="4" fill="hold" grpId="0" nodeType="withEffect">
                                      <p:stCondLst>
                                        <p:cond delay="259"/>
                                      </p:stCondLst>
                                      <p:childTnLst>
                                        <p:set>
                                          <p:cBhvr>
                                            <p:cTn id="7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7" dur="636"/>
                                            <p:tgtEl>
                                              <p:spTgt spid="20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8" presetID="22" presetClass="entr" presetSubtype="4" fill="hold" grpId="0" nodeType="withEffect">
                                      <p:stCondLst>
                                        <p:cond delay="147"/>
                                      </p:stCondLst>
                                      <p:childTnLst>
                                        <p:set>
                                          <p:cBhvr>
                                            <p:cTn id="7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10" dur="579"/>
                                            <p:tgtEl>
                                              <p:spTgt spid="20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1" presetID="22" presetClass="entr" presetSubtype="4" fill="hold" grpId="0" nodeType="withEffect">
                                      <p:stCondLst>
                                        <p:cond delay="310"/>
                                      </p:stCondLst>
                                      <p:childTnLst>
                                        <p:set>
                                          <p:cBhvr>
                                            <p:cTn id="7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13" dur="679"/>
                                            <p:tgtEl>
                                              <p:spTgt spid="20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4" presetID="22" presetClass="entr" presetSubtype="4" fill="hold" grpId="0" nodeType="withEffect">
                                      <p:stCondLst>
                                        <p:cond delay="51"/>
                                      </p:stCondLst>
                                      <p:childTnLst>
                                        <p:set>
                                          <p:cBhvr>
                                            <p:cTn id="7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16" dur="393"/>
                                            <p:tgtEl>
                                              <p:spTgt spid="20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7" presetID="22" presetClass="entr" presetSubtype="4" fill="hold" grpId="0" nodeType="withEffect">
                                      <p:stCondLst>
                                        <p:cond delay="413"/>
                                      </p:stCondLst>
                                      <p:childTnLst>
                                        <p:set>
                                          <p:cBhvr>
                                            <p:cTn id="7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19" dur="361"/>
                                            <p:tgtEl>
                                              <p:spTgt spid="20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0" presetID="22" presetClass="entr" presetSubtype="4" fill="hold" grpId="0" nodeType="withEffect">
                                      <p:stCondLst>
                                        <p:cond delay="166"/>
                                      </p:stCondLst>
                                      <p:childTnLst>
                                        <p:set>
                                          <p:cBhvr>
                                            <p:cTn id="7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2" dur="694"/>
                                            <p:tgtEl>
                                              <p:spTgt spid="20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3" presetID="22" presetClass="entr" presetSubtype="4" fill="hold" grpId="0" nodeType="withEffect">
                                      <p:stCondLst>
                                        <p:cond delay="199"/>
                                      </p:stCondLst>
                                      <p:childTnLst>
                                        <p:set>
                                          <p:cBhvr>
                                            <p:cTn id="7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5" dur="562"/>
                                            <p:tgtEl>
                                              <p:spTgt spid="20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6" presetID="22" presetClass="entr" presetSubtype="4" fill="hold" grpId="0" nodeType="withEffect">
                                      <p:stCondLst>
                                        <p:cond delay="7"/>
                                      </p:stCondLst>
                                      <p:childTnLst>
                                        <p:set>
                                          <p:cBhvr>
                                            <p:cTn id="7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8" dur="468"/>
                                            <p:tgtEl>
                                              <p:spTgt spid="20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9" presetID="22" presetClass="entr" presetSubtype="4" fill="hold" grpId="0" nodeType="withEffect">
                                      <p:stCondLst>
                                        <p:cond delay="115"/>
                                      </p:stCondLst>
                                      <p:childTnLst>
                                        <p:set>
                                          <p:cBhvr>
                                            <p:cTn id="7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1" dur="229"/>
                                            <p:tgtEl>
                                              <p:spTgt spid="20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2" presetID="22" presetClass="entr" presetSubtype="4" fill="hold" grpId="0" nodeType="withEffect">
                                      <p:stCondLst>
                                        <p:cond delay="387"/>
                                      </p:stCondLst>
                                      <p:childTnLst>
                                        <p:set>
                                          <p:cBhvr>
                                            <p:cTn id="7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4" dur="304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5" presetID="22" presetClass="entr" presetSubtype="4" fill="hold" grpId="0" nodeType="withEffect">
                                      <p:stCondLst>
                                        <p:cond delay="298"/>
                                      </p:stCondLst>
                                      <p:childTnLst>
                                        <p:set>
                                          <p:cBhvr>
                                            <p:cTn id="7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7" dur="229"/>
                                            <p:tgtEl>
                                              <p:spTgt spid="20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8" presetID="22" presetClass="entr" presetSubtype="4" fill="hold" grpId="0" nodeType="withEffect">
                                      <p:stCondLst>
                                        <p:cond delay="366"/>
                                      </p:stCondLst>
                                      <p:childTnLst>
                                        <p:set>
                                          <p:cBhvr>
                                            <p:cTn id="7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40" dur="558"/>
                                            <p:tgtEl>
                                              <p:spTgt spid="20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1" presetID="22" presetClass="entr" presetSubtype="4" fill="hold" grpId="0" nodeType="withEffect">
                                      <p:stCondLst>
                                        <p:cond delay="89"/>
                                      </p:stCondLst>
                                      <p:childTnLst>
                                        <p:set>
                                          <p:cBhvr>
                                            <p:cTn id="7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43" dur="322"/>
                                            <p:tgtEl>
                                              <p:spTgt spid="20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4" presetID="22" presetClass="entr" presetSubtype="4" fill="hold" grpId="0" nodeType="withEffect">
                                      <p:stCondLst>
                                        <p:cond delay="317"/>
                                      </p:stCondLst>
                                      <p:childTnLst>
                                        <p:set>
                                          <p:cBhvr>
                                            <p:cTn id="7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46" dur="641"/>
                                            <p:tgtEl>
                                              <p:spTgt spid="20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7" presetID="22" presetClass="entr" presetSubtype="4" fill="hold" grpId="0" nodeType="withEffect">
                                      <p:stCondLst>
                                        <p:cond delay="161"/>
                                      </p:stCondLst>
                                      <p:childTnLst>
                                        <p:set>
                                          <p:cBhvr>
                                            <p:cTn id="7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49" dur="266"/>
                                            <p:tgtEl>
                                              <p:spTgt spid="20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0" presetID="22" presetClass="entr" presetSubtype="4" fill="hold" grpId="0" nodeType="withEffect">
                                      <p:stCondLst>
                                        <p:cond delay="123"/>
                                      </p:stCondLst>
                                      <p:childTnLst>
                                        <p:set>
                                          <p:cBhvr>
                                            <p:cTn id="7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2" dur="432"/>
                                            <p:tgtEl>
                                              <p:spTgt spid="20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3" presetID="22" presetClass="entr" presetSubtype="4" fill="hold" grpId="0" nodeType="withEffect">
                                      <p:stCondLst>
                                        <p:cond delay="283"/>
                                      </p:stCondLst>
                                      <p:childTnLst>
                                        <p:set>
                                          <p:cBhvr>
                                            <p:cTn id="7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5" dur="541"/>
                                            <p:tgtEl>
                                              <p:spTgt spid="20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6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8" dur="319"/>
                                            <p:tgtEl>
                                              <p:spTgt spid="20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9" presetID="22" presetClass="entr" presetSubtype="4" fill="hold" grpId="0" nodeType="withEffect">
                                      <p:stCondLst>
                                        <p:cond delay="196"/>
                                      </p:stCondLst>
                                      <p:childTnLst>
                                        <p:set>
                                          <p:cBhvr>
                                            <p:cTn id="7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61" dur="204"/>
                                            <p:tgtEl>
                                              <p:spTgt spid="20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2" presetID="22" presetClass="entr" presetSubtype="4" fill="hold" grpId="0" nodeType="withEffect">
                                      <p:stCondLst>
                                        <p:cond delay="437"/>
                                      </p:stCondLst>
                                      <p:childTnLst>
                                        <p:set>
                                          <p:cBhvr>
                                            <p:cTn id="7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64" dur="363"/>
                                            <p:tgtEl>
                                              <p:spTgt spid="20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5" presetID="22" presetClass="entr" presetSubtype="4" fill="hold" grpId="0" nodeType="withEffect">
                                      <p:stCondLst>
                                        <p:cond delay="125"/>
                                      </p:stCondLst>
                                      <p:childTnLst>
                                        <p:set>
                                          <p:cBhvr>
                                            <p:cTn id="7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67" dur="359"/>
                                            <p:tgtEl>
                                              <p:spTgt spid="20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8" presetID="22" presetClass="entr" presetSubtype="4" fill="hold" grpId="0" nodeType="withEffect">
                                      <p:stCondLst>
                                        <p:cond delay="270"/>
                                      </p:stCondLst>
                                      <p:childTnLst>
                                        <p:set>
                                          <p:cBhvr>
                                            <p:cTn id="7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0" dur="586"/>
                                            <p:tgtEl>
                                              <p:spTgt spid="20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1" presetID="22" presetClass="entr" presetSubtype="4" fill="hold" grpId="0" nodeType="withEffect">
                                      <p:stCondLst>
                                        <p:cond delay="410"/>
                                      </p:stCondLst>
                                      <p:childTnLst>
                                        <p:set>
                                          <p:cBhvr>
                                            <p:cTn id="7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3" dur="268"/>
                                            <p:tgtEl>
                                              <p:spTgt spid="20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4" presetID="22" presetClass="entr" presetSubtype="4" fill="hold" grpId="0" nodeType="withEffect">
                                      <p:stCondLst>
                                        <p:cond delay="379"/>
                                      </p:stCondLst>
                                      <p:childTnLst>
                                        <p:set>
                                          <p:cBhvr>
                                            <p:cTn id="7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6" dur="385"/>
                                            <p:tgtEl>
                                              <p:spTgt spid="20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7" presetID="22" presetClass="entr" presetSubtype="4" fill="hold" grpId="0" nodeType="withEffect">
                                      <p:stCondLst>
                                        <p:cond delay="265"/>
                                      </p:stCondLst>
                                      <p:childTnLst>
                                        <p:set>
                                          <p:cBhvr>
                                            <p:cTn id="7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9" dur="568"/>
                                            <p:tgtEl>
                                              <p:spTgt spid="20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0" presetID="22" presetClass="entr" presetSubtype="4" fill="hold" grpId="0" nodeType="withEffect">
                                      <p:stCondLst>
                                        <p:cond delay="1"/>
                                      </p:stCondLst>
                                      <p:childTnLst>
                                        <p:set>
                                          <p:cBhvr>
                                            <p:cTn id="7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2" dur="572"/>
                                            <p:tgtEl>
                                              <p:spTgt spid="20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3" presetID="22" presetClass="entr" presetSubtype="4" fill="hold" grpId="0" nodeType="withEffect">
                                      <p:stCondLst>
                                        <p:cond delay="162"/>
                                      </p:stCondLst>
                                      <p:childTnLst>
                                        <p:set>
                                          <p:cBhvr>
                                            <p:cTn id="7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5" dur="629"/>
                                            <p:tgtEl>
                                              <p:spTgt spid="20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6" presetID="22" presetClass="entr" presetSubtype="4" fill="hold" grpId="0" nodeType="withEffect">
                                      <p:stCondLst>
                                        <p:cond delay="186"/>
                                      </p:stCondLst>
                                      <p:childTnLst>
                                        <p:set>
                                          <p:cBhvr>
                                            <p:cTn id="7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8" dur="538"/>
                                            <p:tgtEl>
                                              <p:spTgt spid="20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9" presetID="22" presetClass="entr" presetSubtype="4" fill="hold" grpId="0" nodeType="withEffect">
                                      <p:stCondLst>
                                        <p:cond delay="335"/>
                                      </p:stCondLst>
                                      <p:childTnLst>
                                        <p:set>
                                          <p:cBhvr>
                                            <p:cTn id="7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91" dur="529"/>
                                            <p:tgtEl>
                                              <p:spTgt spid="20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2" presetID="22" presetClass="entr" presetSubtype="4" fill="hold" grpId="0" nodeType="withEffect">
                                      <p:stCondLst>
                                        <p:cond delay="356"/>
                                      </p:stCondLst>
                                      <p:childTnLst>
                                        <p:set>
                                          <p:cBhvr>
                                            <p:cTn id="7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94" dur="540"/>
                                            <p:tgtEl>
                                              <p:spTgt spid="20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5" presetID="22" presetClass="entr" presetSubtype="4" fill="hold" grpId="0" nodeType="withEffect">
                                      <p:stCondLst>
                                        <p:cond delay="415"/>
                                      </p:stCondLst>
                                      <p:childTnLst>
                                        <p:set>
                                          <p:cBhvr>
                                            <p:cTn id="7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97" dur="655"/>
                                            <p:tgtEl>
                                              <p:spTgt spid="20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8" presetID="22" presetClass="entr" presetSubtype="4" fill="hold" grpId="0" nodeType="withEffect">
                                      <p:stCondLst>
                                        <p:cond delay="9"/>
                                      </p:stCondLst>
                                      <p:childTnLst>
                                        <p:set>
                                          <p:cBhvr>
                                            <p:cTn id="7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0" dur="619"/>
                                            <p:tgtEl>
                                              <p:spTgt spid="20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1" presetID="22" presetClass="entr" presetSubtype="4" fill="hold" grpId="0" nodeType="withEffect">
                                      <p:stCondLst>
                                        <p:cond delay="189"/>
                                      </p:stCondLst>
                                      <p:childTnLst>
                                        <p:set>
                                          <p:cBhvr>
                                            <p:cTn id="8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3" dur="427"/>
                                            <p:tgtEl>
                                              <p:spTgt spid="20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4" presetID="22" presetClass="entr" presetSubtype="4" fill="hold" grpId="0" nodeType="withEffect">
                                      <p:stCondLst>
                                        <p:cond delay="35"/>
                                      </p:stCondLst>
                                      <p:childTnLst>
                                        <p:set>
                                          <p:cBhvr>
                                            <p:cTn id="8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6" dur="635"/>
                                            <p:tgtEl>
                                              <p:spTgt spid="20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7" presetID="22" presetClass="entr" presetSubtype="4" fill="hold" grpId="0" nodeType="withEffect">
                                      <p:stCondLst>
                                        <p:cond delay="480"/>
                                      </p:stCondLst>
                                      <p:childTnLst>
                                        <p:set>
                                          <p:cBhvr>
                                            <p:cTn id="8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9" dur="656"/>
                                            <p:tgtEl>
                                              <p:spTgt spid="20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0" presetID="22" presetClass="entr" presetSubtype="4" fill="hold" grpId="0" nodeType="withEffect">
                                      <p:stCondLst>
                                        <p:cond delay="163"/>
                                      </p:stCondLst>
                                      <p:childTnLst>
                                        <p:set>
                                          <p:cBhvr>
                                            <p:cTn id="8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12" dur="434"/>
                                            <p:tgtEl>
                                              <p:spTgt spid="20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3" presetID="22" presetClass="entr" presetSubtype="4" fill="hold" grpId="0" nodeType="withEffect">
                                      <p:stCondLst>
                                        <p:cond delay="159"/>
                                      </p:stCondLst>
                                      <p:childTnLst>
                                        <p:set>
                                          <p:cBhvr>
                                            <p:cTn id="8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15" dur="514"/>
                                            <p:tgtEl>
                                              <p:spTgt spid="20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6" presetID="22" presetClass="entr" presetSubtype="4" fill="hold" grpId="0" nodeType="withEffect">
                                      <p:stCondLst>
                                        <p:cond delay="30"/>
                                      </p:stCondLst>
                                      <p:childTnLst>
                                        <p:set>
                                          <p:cBhvr>
                                            <p:cTn id="8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18" dur="636"/>
                                            <p:tgtEl>
                                              <p:spTgt spid="20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9" presetID="22" presetClass="entr" presetSubtype="4" fill="hold" grpId="0" nodeType="withEffect">
                                      <p:stCondLst>
                                        <p:cond delay="273"/>
                                      </p:stCondLst>
                                      <p:childTnLst>
                                        <p:set>
                                          <p:cBhvr>
                                            <p:cTn id="8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1" dur="640"/>
                                            <p:tgtEl>
                                              <p:spTgt spid="20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2" presetID="22" presetClass="entr" presetSubtype="4" fill="hold" grpId="0" nodeType="withEffect">
                                      <p:stCondLst>
                                        <p:cond delay="377"/>
                                      </p:stCondLst>
                                      <p:childTnLst>
                                        <p:set>
                                          <p:cBhvr>
                                            <p:cTn id="8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4" dur="548"/>
                                            <p:tgtEl>
                                              <p:spTgt spid="20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5" presetID="22" presetClass="entr" presetSubtype="4" fill="hold" grpId="0" nodeType="withEffect">
                                      <p:stCondLst>
                                        <p:cond delay="305"/>
                                      </p:stCondLst>
                                      <p:childTnLst>
                                        <p:set>
                                          <p:cBhvr>
                                            <p:cTn id="8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7" dur="363"/>
                                            <p:tgtEl>
                                              <p:spTgt spid="20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8" presetID="22" presetClass="entr" presetSubtype="4" fill="hold" grpId="0" nodeType="withEffect">
                                      <p:stCondLst>
                                        <p:cond delay="369"/>
                                      </p:stCondLst>
                                      <p:childTnLst>
                                        <p:set>
                                          <p:cBhvr>
                                            <p:cTn id="8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0" dur="205"/>
                                            <p:tgtEl>
                                              <p:spTgt spid="2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1" presetID="22" presetClass="entr" presetSubtype="4" fill="hold" grpId="0" nodeType="withEffect">
                                      <p:stCondLst>
                                        <p:cond delay="58"/>
                                      </p:stCondLst>
                                      <p:childTnLst>
                                        <p:set>
                                          <p:cBhvr>
                                            <p:cTn id="8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3" dur="559"/>
                                            <p:tgtEl>
                                              <p:spTgt spid="20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4" presetID="22" presetClass="entr" presetSubtype="4" fill="hold" grpId="0" nodeType="withEffect">
                                      <p:stCondLst>
                                        <p:cond delay="42"/>
                                      </p:stCondLst>
                                      <p:childTnLst>
                                        <p:set>
                                          <p:cBhvr>
                                            <p:cTn id="8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6" dur="532"/>
                                            <p:tgtEl>
                                              <p:spTgt spid="20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7" presetID="22" presetClass="entr" presetSubtype="4" fill="hold" grpId="0" nodeType="withEffect">
                                      <p:stCondLst>
                                        <p:cond delay="162"/>
                                      </p:stCondLst>
                                      <p:childTnLst>
                                        <p:set>
                                          <p:cBhvr>
                                            <p:cTn id="8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9" dur="620"/>
                                            <p:tgtEl>
                                              <p:spTgt spid="20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0" presetID="22" presetClass="entr" presetSubtype="4" fill="hold" grpId="0" nodeType="withEffect">
                                      <p:stCondLst>
                                        <p:cond delay="372"/>
                                      </p:stCondLst>
                                      <p:childTnLst>
                                        <p:set>
                                          <p:cBhvr>
                                            <p:cTn id="8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42" dur="635"/>
                                            <p:tgtEl>
                                              <p:spTgt spid="20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3" presetID="22" presetClass="entr" presetSubtype="4" fill="hold" grpId="0" nodeType="withEffect">
                                      <p:stCondLst>
                                        <p:cond delay="204"/>
                                      </p:stCondLst>
                                      <p:childTnLst>
                                        <p:set>
                                          <p:cBhvr>
                                            <p:cTn id="8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45" dur="561"/>
                                            <p:tgtEl>
                                              <p:spTgt spid="20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6" presetID="8" presetClass="emph" presetSubtype="0" repeatCount="indefinite" autoRev="1" fill="hold" grpId="1" nodeType="withEffect">
                                      <p:stCondLst>
                                        <p:cond delay="46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47" dur="215" fill="hold"/>
                                            <p:tgtEl>
                                              <p:spTgt spid="18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48" presetID="8" presetClass="emph" presetSubtype="0" repeatCount="indefinite" autoRev="1" fill="hold" grpId="1" nodeType="withEffect">
                                      <p:stCondLst>
                                        <p:cond delay="49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49" dur="246" fill="hold"/>
                                            <p:tgtEl>
                                              <p:spTgt spid="18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0" presetID="8" presetClass="emph" presetSubtype="0" repeatCount="indefinite" autoRev="1" fill="hold" grpId="1" nodeType="withEffect">
                                      <p:stCondLst>
                                        <p:cond delay="39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51" dur="604" fill="hold"/>
                                            <p:tgtEl>
                                              <p:spTgt spid="18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2" presetID="8" presetClass="emph" presetSubtype="0" repeatCount="indefinite" autoRev="1" fill="hold" grpId="1" nodeType="withEffect">
                                      <p:stCondLst>
                                        <p:cond delay="43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53" dur="239" fill="hold"/>
                                            <p:tgtEl>
                                              <p:spTgt spid="18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4" presetID="8" presetClass="emph" presetSubtype="0" repeatCount="indefinite" autoRev="1" fill="hold" grpId="1" nodeType="withEffect">
                                      <p:stCondLst>
                                        <p:cond delay="12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55" dur="434" fill="hold"/>
                                            <p:tgtEl>
                                              <p:spTgt spid="18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6" presetID="8" presetClass="emph" presetSubtype="0" repeatCount="indefinite" autoRev="1" fill="hold" grpId="1" nodeType="withEffect">
                                      <p:stCondLst>
                                        <p:cond delay="3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57" dur="278" fill="hold"/>
                                            <p:tgtEl>
                                              <p:spTgt spid="18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8" presetID="8" presetClass="emph" presetSubtype="0" repeatCount="indefinite" autoRev="1" fill="hold" grpId="1" nodeType="withEffect">
                                      <p:stCondLst>
                                        <p:cond delay="8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59" dur="421" fill="hold"/>
                                            <p:tgtEl>
                                              <p:spTgt spid="18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60" presetID="8" presetClass="emph" presetSubtype="0" repeatCount="indefinite" autoRev="1" fill="hold" grpId="1" nodeType="withEffect">
                                      <p:stCondLst>
                                        <p:cond delay="5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61" dur="381" fill="hold"/>
                                            <p:tgtEl>
                                              <p:spTgt spid="18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62" presetID="8" presetClass="emph" presetSubtype="0" repeatCount="indefinite" autoRev="1" fill="hold" grpId="1" nodeType="withEffect">
                                      <p:stCondLst>
                                        <p:cond delay="39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63" dur="284" fill="hold"/>
                                            <p:tgtEl>
                                              <p:spTgt spid="18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64" presetID="8" presetClass="emph" presetSubtype="0" repeatCount="indefinite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65" dur="569" fill="hold"/>
                                            <p:tgtEl>
                                              <p:spTgt spid="18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66" presetID="8" presetClass="emph" presetSubtype="0" repeatCount="indefinite" autoRev="1" fill="hold" grpId="1" nodeType="withEffect">
                                      <p:stCondLst>
                                        <p:cond delay="13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67" dur="280" fill="hold"/>
                                            <p:tgtEl>
                                              <p:spTgt spid="18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68" presetID="8" presetClass="emph" presetSubtype="0" repeatCount="indefinite" autoRev="1" fill="hold" grpId="1" nodeType="withEffect">
                                      <p:stCondLst>
                                        <p:cond delay="25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69" dur="221" fill="hold"/>
                                            <p:tgtEl>
                                              <p:spTgt spid="18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0" presetID="8" presetClass="emph" presetSubtype="0" repeatCount="indefinite" autoRev="1" fill="hold" grpId="1" nodeType="withEffect">
                                      <p:stCondLst>
                                        <p:cond delay="32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71" dur="369" fill="hold"/>
                                            <p:tgtEl>
                                              <p:spTgt spid="18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2" presetID="8" presetClass="emph" presetSubtype="0" repeatCount="indefinite" autoRev="1" fill="hold" grpId="1" nodeType="withEffect">
                                      <p:stCondLst>
                                        <p:cond delay="8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73" dur="546" fill="hold"/>
                                            <p:tgtEl>
                                              <p:spTgt spid="18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4" presetID="8" presetClass="emph" presetSubtype="0" repeatCount="indefinite" autoRev="1" fill="hold" grpId="1" nodeType="withEffect">
                                      <p:stCondLst>
                                        <p:cond delay="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75" dur="505" fill="hold"/>
                                            <p:tgtEl>
                                              <p:spTgt spid="18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6" presetID="8" presetClass="emph" presetSubtype="0" repeatCount="indefinite" autoRev="1" fill="hold" grpId="1" nodeType="withEffect">
                                      <p:stCondLst>
                                        <p:cond delay="29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77" dur="688" fill="hold"/>
                                            <p:tgtEl>
                                              <p:spTgt spid="18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8" presetID="8" presetClass="emph" presetSubtype="0" repeatCount="indefinite" autoRev="1" fill="hold" grpId="1" nodeType="withEffect">
                                      <p:stCondLst>
                                        <p:cond delay="38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79" dur="548" fill="hold"/>
                                            <p:tgtEl>
                                              <p:spTgt spid="18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80" presetID="8" presetClass="emph" presetSubtype="0" repeatCount="indefinite" autoRev="1" fill="hold" grpId="1" nodeType="withEffect">
                                      <p:stCondLst>
                                        <p:cond delay="20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81" dur="452" fill="hold"/>
                                            <p:tgtEl>
                                              <p:spTgt spid="18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82" presetID="8" presetClass="emph" presetSubtype="0" repeatCount="indefinite" autoRev="1" fill="hold" grpId="1" nodeType="withEffect">
                                      <p:stCondLst>
                                        <p:cond delay="21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83" dur="305" fill="hold"/>
                                            <p:tgtEl>
                                              <p:spTgt spid="18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84" presetID="8" presetClass="emph" presetSubtype="0" repeatCount="indefinite" autoRev="1" fill="hold" grpId="1" nodeType="withEffect">
                                      <p:stCondLst>
                                        <p:cond delay="30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85" dur="656" fill="hold"/>
                                            <p:tgtEl>
                                              <p:spTgt spid="18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86" presetID="8" presetClass="emph" presetSubtype="0" repeatCount="indefinite" autoRev="1" fill="hold" grpId="1" nodeType="withEffect">
                                      <p:stCondLst>
                                        <p:cond delay="20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87" dur="690" fill="hold"/>
                                            <p:tgtEl>
                                              <p:spTgt spid="18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88" presetID="8" presetClass="emph" presetSubtype="0" repeatCount="indefinite" autoRev="1" fill="hold" grpId="1" nodeType="withEffect">
                                      <p:stCondLst>
                                        <p:cond delay="26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89" dur="605" fill="hold"/>
                                            <p:tgtEl>
                                              <p:spTgt spid="18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0" presetID="8" presetClass="emph" presetSubtype="0" repeatCount="indefinite" autoRev="1" fill="hold" grpId="1" nodeType="withEffect">
                                      <p:stCondLst>
                                        <p:cond delay="8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91" dur="520" fill="hold"/>
                                            <p:tgtEl>
                                              <p:spTgt spid="18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2" presetID="8" presetClass="emph" presetSubtype="0" repeatCount="indefinite" autoRev="1" fill="hold" grpId="1" nodeType="withEffect">
                                      <p:stCondLst>
                                        <p:cond delay="2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93" dur="695" fill="hold"/>
                                            <p:tgtEl>
                                              <p:spTgt spid="18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4" presetID="8" presetClass="emph" presetSubtype="0" repeatCount="indefinite" autoRev="1" fill="hold" grpId="1" nodeType="withEffect">
                                      <p:stCondLst>
                                        <p:cond delay="31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95" dur="422" fill="hold"/>
                                            <p:tgtEl>
                                              <p:spTgt spid="18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6" presetID="8" presetClass="emph" presetSubtype="0" repeatCount="indefinite" autoRev="1" fill="hold" grpId="1" nodeType="withEffect">
                                      <p:stCondLst>
                                        <p:cond delay="11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97" dur="639" fill="hold"/>
                                            <p:tgtEl>
                                              <p:spTgt spid="18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8" presetID="8" presetClass="emph" presetSubtype="0" repeatCount="indefinite" autoRev="1" fill="hold" grpId="1" nodeType="withEffect">
                                      <p:stCondLst>
                                        <p:cond delay="42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99" dur="376" fill="hold"/>
                                            <p:tgtEl>
                                              <p:spTgt spid="18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00" presetID="8" presetClass="emph" presetSubtype="0" repeatCount="indefinite" autoRev="1" fill="hold" grpId="1" nodeType="withEffect">
                                      <p:stCondLst>
                                        <p:cond delay="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01" dur="319" fill="hold"/>
                                            <p:tgtEl>
                                              <p:spTgt spid="18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02" presetID="8" presetClass="emph" presetSubtype="0" repeatCount="indefinite" autoRev="1" fill="hold" grpId="1" nodeType="withEffect">
                                      <p:stCondLst>
                                        <p:cond delay="42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03" dur="377" fill="hold"/>
                                            <p:tgtEl>
                                              <p:spTgt spid="18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04" presetID="8" presetClass="emph" presetSubtype="0" repeatCount="indefinite" autoRev="1" fill="hold" grpId="1" nodeType="withEffect">
                                      <p:stCondLst>
                                        <p:cond delay="12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05" dur="261" fill="hold"/>
                                            <p:tgtEl>
                                              <p:spTgt spid="18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06" presetID="8" presetClass="emph" presetSubtype="0" repeatCount="indefinite" autoRev="1" fill="hold" grpId="1" nodeType="withEffect">
                                      <p:stCondLst>
                                        <p:cond delay="39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07" dur="227" fill="hold"/>
                                            <p:tgtEl>
                                              <p:spTgt spid="18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08" presetID="8" presetClass="emph" presetSubtype="0" repeatCount="indefinite" autoRev="1" fill="hold" grpId="1" nodeType="withEffect">
                                      <p:stCondLst>
                                        <p:cond delay="45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09" dur="239" fill="hold"/>
                                            <p:tgtEl>
                                              <p:spTgt spid="18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0" presetID="8" presetClass="emph" presetSubtype="0" repeatCount="indefinite" autoRev="1" fill="hold" grpId="1" nodeType="withEffect">
                                      <p:stCondLst>
                                        <p:cond delay="16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11" dur="447" fill="hold"/>
                                            <p:tgtEl>
                                              <p:spTgt spid="18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2" presetID="8" presetClass="emph" presetSubtype="0" repeatCount="indefinite" autoRev="1" fill="hold" grpId="1" nodeType="withEffect">
                                      <p:stCondLst>
                                        <p:cond delay="35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13" dur="498" fill="hold"/>
                                            <p:tgtEl>
                                              <p:spTgt spid="18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4" presetID="8" presetClass="emph" presetSubtype="0" repeatCount="indefinite" autoRev="1" fill="hold" grpId="1" nodeType="withEffect">
                                      <p:stCondLst>
                                        <p:cond delay="14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15" dur="315" fill="hold"/>
                                            <p:tgtEl>
                                              <p:spTgt spid="18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6" presetID="8" presetClass="emph" presetSubtype="0" repeatCount="indefinite" autoRev="1" fill="hold" grpId="1" nodeType="withEffect">
                                      <p:stCondLst>
                                        <p:cond delay="38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17" dur="610" fill="hold"/>
                                            <p:tgtEl>
                                              <p:spTgt spid="18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8" presetID="8" presetClass="emph" presetSubtype="0" repeatCount="indefinite" autoRev="1" fill="hold" grpId="1" nodeType="withEffect">
                                      <p:stCondLst>
                                        <p:cond delay="29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19" dur="532" fill="hold"/>
                                            <p:tgtEl>
                                              <p:spTgt spid="18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20" presetID="8" presetClass="emph" presetSubtype="0" repeatCount="indefinite" autoRev="1" fill="hold" grpId="1" nodeType="withEffect">
                                      <p:stCondLst>
                                        <p:cond delay="35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21" dur="447" fill="hold"/>
                                            <p:tgtEl>
                                              <p:spTgt spid="18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22" presetID="8" presetClass="emph" presetSubtype="0" repeatCount="indefinite" autoRev="1" fill="hold" grpId="1" nodeType="withEffect">
                                      <p:stCondLst>
                                        <p:cond delay="15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23" dur="511" fill="hold"/>
                                            <p:tgtEl>
                                              <p:spTgt spid="18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24" presetID="8" presetClass="emph" presetSubtype="0" repeatCount="indefinite" autoRev="1" fill="hold" grpId="1" nodeType="withEffect">
                                      <p:stCondLst>
                                        <p:cond delay="43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25" dur="284" fill="hold"/>
                                            <p:tgtEl>
                                              <p:spTgt spid="18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26" presetID="8" presetClass="emph" presetSubtype="0" repeatCount="indefinite" autoRev="1" fill="hold" grpId="1" nodeType="withEffect">
                                      <p:stCondLst>
                                        <p:cond delay="3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27" dur="289" fill="hold"/>
                                            <p:tgtEl>
                                              <p:spTgt spid="18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28" presetID="8" presetClass="emph" presetSubtype="0" repeatCount="indefinite" autoRev="1" fill="hold" grpId="1" nodeType="withEffect">
                                      <p:stCondLst>
                                        <p:cond delay="41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29" dur="525" fill="hold"/>
                                            <p:tgtEl>
                                              <p:spTgt spid="18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0" presetID="8" presetClass="emph" presetSubtype="0" repeatCount="indefinite" autoRev="1" fill="hold" grpId="1" nodeType="withEffect">
                                      <p:stCondLst>
                                        <p:cond delay="39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31" dur="570" fill="hold"/>
                                            <p:tgtEl>
                                              <p:spTgt spid="18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2" presetID="8" presetClass="emph" presetSubtype="0" repeatCount="indefinite" autoRev="1" fill="hold" grpId="1" nodeType="withEffect">
                                      <p:stCondLst>
                                        <p:cond delay="9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33" dur="556" fill="hold"/>
                                            <p:tgtEl>
                                              <p:spTgt spid="18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4" presetID="8" presetClass="emph" presetSubtype="0" repeatCount="indefinite" autoRev="1" fill="hold" grpId="1" nodeType="withEffect">
                                      <p:stCondLst>
                                        <p:cond delay="23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35" dur="384" fill="hold"/>
                                            <p:tgtEl>
                                              <p:spTgt spid="185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6" presetID="8" presetClass="emph" presetSubtype="0" repeatCount="indefinite" autoRev="1" fill="hold" grpId="1" nodeType="withEffect">
                                      <p:stCondLst>
                                        <p:cond delay="28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37" dur="219" fill="hold"/>
                                            <p:tgtEl>
                                              <p:spTgt spid="18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8" presetID="8" presetClass="emph" presetSubtype="0" repeatCount="indefinite" autoRev="1" fill="hold" grpId="1" nodeType="withEffect">
                                      <p:stCondLst>
                                        <p:cond delay="18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39" dur="381" fill="hold"/>
                                            <p:tgtEl>
                                              <p:spTgt spid="185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0" presetID="8" presetClass="emph" presetSubtype="0" repeatCount="indefinite" autoRev="1" fill="hold" grpId="1" nodeType="withEffect">
                                      <p:stCondLst>
                                        <p:cond delay="44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41" dur="417" fill="hold"/>
                                            <p:tgtEl>
                                              <p:spTgt spid="18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2" presetID="8" presetClass="emph" presetSubtype="0" repeatCount="indefinite" autoRev="1" fill="hold" grpId="1" nodeType="withEffect">
                                      <p:stCondLst>
                                        <p:cond delay="17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43" dur="240" fill="hold"/>
                                            <p:tgtEl>
                                              <p:spTgt spid="186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4" presetID="8" presetClass="emph" presetSubtype="0" repeatCount="indefinite" autoRev="1" fill="hold" grpId="1" nodeType="withEffect">
                                      <p:stCondLst>
                                        <p:cond delay="43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45" dur="338" fill="hold"/>
                                            <p:tgtEl>
                                              <p:spTgt spid="186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6" presetID="8" presetClass="emph" presetSubtype="0" repeatCount="indefinite" autoRev="1" fill="hold" grpId="1" nodeType="withEffect">
                                      <p:stCondLst>
                                        <p:cond delay="32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47" dur="213" fill="hold"/>
                                            <p:tgtEl>
                                              <p:spTgt spid="186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8" presetID="8" presetClass="emph" presetSubtype="0" repeatCount="indefinite" autoRev="1" fill="hold" grpId="1" nodeType="withEffect">
                                      <p:stCondLst>
                                        <p:cond delay="42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49" dur="305" fill="hold"/>
                                            <p:tgtEl>
                                              <p:spTgt spid="186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0" presetID="8" presetClass="emph" presetSubtype="0" repeatCount="indefinite" autoRev="1" fill="hold" grpId="1" nodeType="withEffect">
                                      <p:stCondLst>
                                        <p:cond delay="29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51" dur="287" fill="hold"/>
                                            <p:tgtEl>
                                              <p:spTgt spid="18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2" presetID="8" presetClass="emph" presetSubtype="0" repeatCount="indefinite" autoRev="1" fill="hold" grpId="1" nodeType="withEffect">
                                      <p:stCondLst>
                                        <p:cond delay="33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53" dur="259" fill="hold"/>
                                            <p:tgtEl>
                                              <p:spTgt spid="186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4" presetID="8" presetClass="emph" presetSubtype="0" repeatCount="indefinite" autoRev="1" fill="hold" grpId="1" nodeType="withEffect">
                                      <p:stCondLst>
                                        <p:cond delay="44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55" dur="471" fill="hold"/>
                                            <p:tgtEl>
                                              <p:spTgt spid="186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6" presetID="8" presetClass="emph" presetSubtype="0" repeatCount="indefinite" autoRev="1" fill="hold" grpId="1" nodeType="withEffect">
                                      <p:stCondLst>
                                        <p:cond delay="6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57" dur="352" fill="hold"/>
                                            <p:tgtEl>
                                              <p:spTgt spid="186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8" presetID="8" presetClass="emph" presetSubtype="0" repeatCount="indefinite" autoRev="1" fill="hold" grpId="1" nodeType="withEffect">
                                      <p:stCondLst>
                                        <p:cond delay="44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59" dur="214" fill="hold"/>
                                            <p:tgtEl>
                                              <p:spTgt spid="18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60" presetID="8" presetClass="emph" presetSubtype="0" repeatCount="indefinite" autoRev="1" fill="hold" grpId="1" nodeType="withEffect">
                                      <p:stCondLst>
                                        <p:cond delay="17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61" dur="681" fill="hold"/>
                                            <p:tgtEl>
                                              <p:spTgt spid="187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62" presetID="8" presetClass="emph" presetSubtype="0" repeatCount="indefinite" autoRev="1" fill="hold" grpId="1" nodeType="withEffect">
                                      <p:stCondLst>
                                        <p:cond delay="18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63" dur="441" fill="hold"/>
                                            <p:tgtEl>
                                              <p:spTgt spid="187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64" presetID="8" presetClass="emph" presetSubtype="0" repeatCount="indefinite" autoRev="1" fill="hold" grpId="1" nodeType="withEffect">
                                      <p:stCondLst>
                                        <p:cond delay="27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65" dur="634" fill="hold"/>
                                            <p:tgtEl>
                                              <p:spTgt spid="18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66" presetID="8" presetClass="emph" presetSubtype="0" repeatCount="indefinite" autoRev="1" fill="hold" grpId="1" nodeType="withEffect">
                                      <p:stCondLst>
                                        <p:cond delay="14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67" dur="219" fill="hold"/>
                                            <p:tgtEl>
                                              <p:spTgt spid="18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68" presetID="8" presetClass="emph" presetSubtype="0" repeatCount="indefinite" autoRev="1" fill="hold" grpId="1" nodeType="withEffect">
                                      <p:stCondLst>
                                        <p:cond delay="8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69" dur="372" fill="hold"/>
                                            <p:tgtEl>
                                              <p:spTgt spid="187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0" presetID="8" presetClass="emph" presetSubtype="0" repeatCount="indefinite" autoRev="1" fill="hold" grpId="1" nodeType="withEffect">
                                      <p:stCondLst>
                                        <p:cond delay="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71" dur="543" fill="hold"/>
                                            <p:tgtEl>
                                              <p:spTgt spid="18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2" presetID="8" presetClass="emph" presetSubtype="0" repeatCount="indefinite" autoRev="1" fill="hold" grpId="1" nodeType="withEffect">
                                      <p:stCondLst>
                                        <p:cond delay="3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73" dur="425" fill="hold"/>
                                            <p:tgtEl>
                                              <p:spTgt spid="18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4" presetID="8" presetClass="emph" presetSubtype="0" repeatCount="indefinite" autoRev="1" fill="hold" grpId="1" nodeType="withEffect">
                                      <p:stCondLst>
                                        <p:cond delay="33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75" dur="254" fill="hold"/>
                                            <p:tgtEl>
                                              <p:spTgt spid="18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6" presetID="8" presetClass="emph" presetSubtype="0" repeatCount="indefinite" autoRev="1" fill="hold" grpId="1" nodeType="withEffect">
                                      <p:stCondLst>
                                        <p:cond delay="48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77" dur="423" fill="hold"/>
                                            <p:tgtEl>
                                              <p:spTgt spid="18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8" presetID="8" presetClass="emph" presetSubtype="0" repeatCount="indefinite" autoRev="1" fill="hold" grpId="1" nodeType="withEffect">
                                      <p:stCondLst>
                                        <p:cond delay="38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79" dur="577" fill="hold"/>
                                            <p:tgtEl>
                                              <p:spTgt spid="18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80" presetID="8" presetClass="emph" presetSubtype="0" repeatCount="indefinite" autoRev="1" fill="hold" grpId="1" nodeType="withEffect">
                                      <p:stCondLst>
                                        <p:cond delay="18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81" dur="443" fill="hold"/>
                                            <p:tgtEl>
                                              <p:spTgt spid="188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82" presetID="8" presetClass="emph" presetSubtype="0" repeatCount="indefinite" autoRev="1" fill="hold" grpId="1" nodeType="withEffect">
                                      <p:stCondLst>
                                        <p:cond delay="9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83" dur="283" fill="hold"/>
                                            <p:tgtEl>
                                              <p:spTgt spid="18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84" presetID="8" presetClass="emph" presetSubtype="0" repeatCount="indefinite" autoRev="1" fill="hold" grpId="1" nodeType="withEffect">
                                      <p:stCondLst>
                                        <p:cond delay="22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85" dur="492" fill="hold"/>
                                            <p:tgtEl>
                                              <p:spTgt spid="18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86" presetID="8" presetClass="emph" presetSubtype="0" repeatCount="indefinite" autoRev="1" fill="hold" grpId="1" nodeType="withEffect">
                                      <p:stCondLst>
                                        <p:cond delay="8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87" dur="480" fill="hold"/>
                                            <p:tgtEl>
                                              <p:spTgt spid="18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88" presetID="8" presetClass="emph" presetSubtype="0" repeatCount="indefinite" autoRev="1" fill="hold" grpId="1" nodeType="withEffect">
                                      <p:stCondLst>
                                        <p:cond delay="18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89" dur="601" fill="hold"/>
                                            <p:tgtEl>
                                              <p:spTgt spid="18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0" presetID="8" presetClass="emph" presetSubtype="0" repeatCount="indefinite" autoRev="1" fill="hold" grpId="1" nodeType="withEffect">
                                      <p:stCondLst>
                                        <p:cond delay="43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91" dur="525" fill="hold"/>
                                            <p:tgtEl>
                                              <p:spTgt spid="18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2" presetID="8" presetClass="emph" presetSubtype="0" repeatCount="indefinite" autoRev="1" fill="hold" grpId="1" nodeType="withEffect">
                                      <p:stCondLst>
                                        <p:cond delay="39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93" dur="559" fill="hold"/>
                                            <p:tgtEl>
                                              <p:spTgt spid="18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4" presetID="8" presetClass="emph" presetSubtype="0" repeatCount="indefinite" autoRev="1" fill="hold" grpId="1" nodeType="withEffect">
                                      <p:stCondLst>
                                        <p:cond delay="43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95" dur="568" fill="hold"/>
                                            <p:tgtEl>
                                              <p:spTgt spid="188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6" presetID="8" presetClass="emph" presetSubtype="0" repeatCount="indefinite" autoRev="1" fill="hold" grpId="1" nodeType="withEffect">
                                      <p:stCondLst>
                                        <p:cond delay="31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97" dur="258" fill="hold"/>
                                            <p:tgtEl>
                                              <p:spTgt spid="188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8" presetID="8" presetClass="emph" presetSubtype="0" repeatCount="indefinite" autoRev="1" fill="hold" grpId="1" nodeType="withEffect">
                                      <p:stCondLst>
                                        <p:cond delay="4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99" dur="209" fill="hold"/>
                                            <p:tgtEl>
                                              <p:spTgt spid="188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00" presetID="8" presetClass="emph" presetSubtype="0" repeatCount="indefinite" autoRev="1" fill="hold" grpId="1" nodeType="withEffect">
                                      <p:stCondLst>
                                        <p:cond delay="5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01" dur="674" fill="hold"/>
                                            <p:tgtEl>
                                              <p:spTgt spid="18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02" presetID="8" presetClass="emph" presetSubtype="0" repeatCount="indefinite" autoRev="1" fill="hold" grpId="1" nodeType="withEffect">
                                      <p:stCondLst>
                                        <p:cond delay="1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03" dur="292" fill="hold"/>
                                            <p:tgtEl>
                                              <p:spTgt spid="189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04" presetID="8" presetClass="emph" presetSubtype="0" repeatCount="indefinite" autoRev="1" fill="hold" grpId="1" nodeType="withEffect">
                                      <p:stCondLst>
                                        <p:cond delay="48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05" dur="467" fill="hold"/>
                                            <p:tgtEl>
                                              <p:spTgt spid="18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06" presetID="8" presetClass="emph" presetSubtype="0" repeatCount="indefinite" autoRev="1" fill="hold" grpId="1" nodeType="withEffect">
                                      <p:stCondLst>
                                        <p:cond delay="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07" dur="319" fill="hold"/>
                                            <p:tgtEl>
                                              <p:spTgt spid="18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08" presetID="8" presetClass="emph" presetSubtype="0" repeatCount="indefinite" autoRev="1" fill="hold" grpId="1" nodeType="withEffect">
                                      <p:stCondLst>
                                        <p:cond delay="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09" dur="208" fill="hold"/>
                                            <p:tgtEl>
                                              <p:spTgt spid="18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0" presetID="8" presetClass="emph" presetSubtype="0" repeatCount="indefinite" autoRev="1" fill="hold" grpId="1" nodeType="withEffect">
                                      <p:stCondLst>
                                        <p:cond delay="47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11" dur="485" fill="hold"/>
                                            <p:tgtEl>
                                              <p:spTgt spid="18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2" presetID="8" presetClass="emph" presetSubtype="0" repeatCount="indefinite" autoRev="1" fill="hold" grpId="1" nodeType="withEffect">
                                      <p:stCondLst>
                                        <p:cond delay="44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13" dur="228" fill="hold"/>
                                            <p:tgtEl>
                                              <p:spTgt spid="189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4" presetID="8" presetClass="emph" presetSubtype="0" repeatCount="indefinite" autoRev="1" fill="hold" grpId="1" nodeType="withEffect">
                                      <p:stCondLst>
                                        <p:cond delay="6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15" dur="349" fill="hold"/>
                                            <p:tgtEl>
                                              <p:spTgt spid="189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6" presetID="8" presetClass="emph" presetSubtype="0" repeatCount="indefinite" autoRev="1" fill="hold" grpId="1" nodeType="withEffect">
                                      <p:stCondLst>
                                        <p:cond delay="2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17" dur="600" fill="hold"/>
                                            <p:tgtEl>
                                              <p:spTgt spid="18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8" presetID="8" presetClass="emph" presetSubtype="0" repeatCount="indefinite" autoRev="1" fill="hold" grpId="1" nodeType="withEffect">
                                      <p:stCondLst>
                                        <p:cond delay="23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19" dur="614" fill="hold"/>
                                            <p:tgtEl>
                                              <p:spTgt spid="189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20" presetID="8" presetClass="emph" presetSubtype="0" repeatCount="indefinite" autoRev="1" fill="hold" grpId="1" nodeType="withEffect">
                                      <p:stCondLst>
                                        <p:cond delay="4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21" dur="236" fill="hold"/>
                                            <p:tgtEl>
                                              <p:spTgt spid="190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22" presetID="8" presetClass="emph" presetSubtype="0" repeatCount="indefinite" autoRev="1" fill="hold" grpId="1" nodeType="withEffect">
                                      <p:stCondLst>
                                        <p:cond delay="39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23" dur="550" fill="hold"/>
                                            <p:tgtEl>
                                              <p:spTgt spid="19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24" presetID="8" presetClass="emph" presetSubtype="0" repeatCount="indefinite" autoRev="1" fill="hold" grpId="1" nodeType="withEffect">
                                      <p:stCondLst>
                                        <p:cond delay="9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25" dur="613" fill="hold"/>
                                            <p:tgtEl>
                                              <p:spTgt spid="190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26" presetID="8" presetClass="emph" presetSubtype="0" repeatCount="indefinite" autoRev="1" fill="hold" grpId="1" nodeType="withEffect">
                                      <p:stCondLst>
                                        <p:cond delay="27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27" dur="527" fill="hold"/>
                                            <p:tgtEl>
                                              <p:spTgt spid="190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28" presetID="8" presetClass="emph" presetSubtype="0" repeatCount="indefinite" autoRev="1" fill="hold" grpId="1" nodeType="withEffect">
                                      <p:stCondLst>
                                        <p:cond delay="47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29" dur="630" fill="hold"/>
                                            <p:tgtEl>
                                              <p:spTgt spid="190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0" presetID="8" presetClass="emph" presetSubtype="0" repeatCount="indefinite" autoRev="1" fill="hold" grpId="1" nodeType="withEffect">
                                      <p:stCondLst>
                                        <p:cond delay="32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31" dur="682" fill="hold"/>
                                            <p:tgtEl>
                                              <p:spTgt spid="190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2" presetID="8" presetClass="emph" presetSubtype="0" repeatCount="indefinite" autoRev="1" fill="hold" grpId="1" nodeType="withEffect">
                                      <p:stCondLst>
                                        <p:cond delay="19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33" dur="578" fill="hold"/>
                                            <p:tgtEl>
                                              <p:spTgt spid="190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4" presetID="8" presetClass="emph" presetSubtype="0" repeatCount="indefinite" autoRev="1" fill="hold" grpId="1" nodeType="withEffect">
                                      <p:stCondLst>
                                        <p:cond delay="33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35" dur="206" fill="hold"/>
                                            <p:tgtEl>
                                              <p:spTgt spid="190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6" presetID="8" presetClass="emph" presetSubtype="0" repeatCount="indefinite" autoRev="1" fill="hold" grpId="1" nodeType="withEffect">
                                      <p:stCondLst>
                                        <p:cond delay="6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37" dur="245" fill="hold"/>
                                            <p:tgtEl>
                                              <p:spTgt spid="190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8" presetID="8" presetClass="emph" presetSubtype="0" repeatCount="indefinite" autoRev="1" fill="hold" grpId="1" nodeType="withEffect">
                                      <p:stCondLst>
                                        <p:cond delay="9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39" dur="261" fill="hold"/>
                                            <p:tgtEl>
                                              <p:spTgt spid="190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40" presetID="8" presetClass="emph" presetSubtype="0" repeatCount="indefinite" autoRev="1" fill="hold" grpId="1" nodeType="withEffect">
                                      <p:stCondLst>
                                        <p:cond delay="2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41" dur="645" fill="hold"/>
                                            <p:tgtEl>
                                              <p:spTgt spid="19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42" presetID="8" presetClass="emph" presetSubtype="0" repeatCount="indefinite" autoRev="1" fill="hold" grpId="1" nodeType="withEffect">
                                      <p:stCondLst>
                                        <p:cond delay="22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43" dur="516" fill="hold"/>
                                            <p:tgtEl>
                                              <p:spTgt spid="19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44" presetID="8" presetClass="emph" presetSubtype="0" repeatCount="indefinite" autoRev="1" fill="hold" grpId="1" nodeType="withEffect">
                                      <p:stCondLst>
                                        <p:cond delay="45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45" dur="363" fill="hold"/>
                                            <p:tgtEl>
                                              <p:spTgt spid="19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46" presetID="8" presetClass="emph" presetSubtype="0" repeatCount="indefinite" autoRev="1" fill="hold" grpId="1" nodeType="withEffect">
                                      <p:stCondLst>
                                        <p:cond delay="12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47" dur="312" fill="hold"/>
                                            <p:tgtEl>
                                              <p:spTgt spid="19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48" presetID="8" presetClass="emph" presetSubtype="0" repeatCount="indefinite" autoRev="1" fill="hold" grpId="1" nodeType="withEffect">
                                      <p:stCondLst>
                                        <p:cond delay="25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49" dur="537" fill="hold"/>
                                            <p:tgtEl>
                                              <p:spTgt spid="19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50" presetID="8" presetClass="emph" presetSubtype="0" repeatCount="indefinite" autoRev="1" fill="hold" grpId="1" nodeType="withEffect">
                                      <p:stCondLst>
                                        <p:cond delay="2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51" dur="453" fill="hold"/>
                                            <p:tgtEl>
                                              <p:spTgt spid="19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52" presetID="8" presetClass="emph" presetSubtype="0" repeatCount="indefinite" autoRev="1" fill="hold" grpId="1" nodeType="withEffect">
                                      <p:stCondLst>
                                        <p:cond delay="41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53" dur="458" fill="hold"/>
                                            <p:tgtEl>
                                              <p:spTgt spid="19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54" presetID="8" presetClass="emph" presetSubtype="0" repeatCount="indefinite" autoRev="1" fill="hold" grpId="1" nodeType="withEffect">
                                      <p:stCondLst>
                                        <p:cond delay="22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55" dur="617" fill="hold"/>
                                            <p:tgtEl>
                                              <p:spTgt spid="19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56" presetID="8" presetClass="emph" presetSubtype="0" repeatCount="indefinite" autoRev="1" fill="hold" grpId="1" nodeType="withEffect">
                                      <p:stCondLst>
                                        <p:cond delay="29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57" dur="297" fill="hold"/>
                                            <p:tgtEl>
                                              <p:spTgt spid="19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58" presetID="8" presetClass="emph" presetSubtype="0" repeatCount="indefinite" autoRev="1" fill="hold" grpId="1" nodeType="withEffect">
                                      <p:stCondLst>
                                        <p:cond delay="35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59" dur="398" fill="hold"/>
                                            <p:tgtEl>
                                              <p:spTgt spid="19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60" presetID="8" presetClass="emph" presetSubtype="0" repeatCount="indefinite" autoRev="1" fill="hold" grpId="1" nodeType="withEffect">
                                      <p:stCondLst>
                                        <p:cond delay="3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61" dur="453" fill="hold"/>
                                            <p:tgtEl>
                                              <p:spTgt spid="19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62" presetID="8" presetClass="emph" presetSubtype="0" repeatCount="indefinite" autoRev="1" fill="hold" grpId="1" nodeType="withEffect">
                                      <p:stCondLst>
                                        <p:cond delay="37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63" dur="467" fill="hold"/>
                                            <p:tgtEl>
                                              <p:spTgt spid="19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64" presetID="8" presetClass="emph" presetSubtype="0" repeatCount="indefinite" autoRev="1" fill="hold" grpId="1" nodeType="withEffect">
                                      <p:stCondLst>
                                        <p:cond delay="2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65" dur="536" fill="hold"/>
                                            <p:tgtEl>
                                              <p:spTgt spid="19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66" presetID="8" presetClass="emph" presetSubtype="0" repeatCount="indefinite" autoRev="1" fill="hold" grpId="1" nodeType="withEffect">
                                      <p:stCondLst>
                                        <p:cond delay="12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67" dur="364" fill="hold"/>
                                            <p:tgtEl>
                                              <p:spTgt spid="19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68" presetID="8" presetClass="emph" presetSubtype="0" repeatCount="indefinite" autoRev="1" fill="hold" grpId="1" nodeType="withEffect">
                                      <p:stCondLst>
                                        <p:cond delay="4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69" dur="463" fill="hold"/>
                                            <p:tgtEl>
                                              <p:spTgt spid="19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70" presetID="8" presetClass="emph" presetSubtype="0" repeatCount="indefinite" autoRev="1" fill="hold" grpId="1" nodeType="withEffect">
                                      <p:stCondLst>
                                        <p:cond delay="49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71" dur="410" fill="hold"/>
                                            <p:tgtEl>
                                              <p:spTgt spid="19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72" presetID="8" presetClass="emph" presetSubtype="0" repeatCount="indefinite" autoRev="1" fill="hold" grpId="1" nodeType="withEffect">
                                      <p:stCondLst>
                                        <p:cond delay="4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73" dur="688" fill="hold"/>
                                            <p:tgtEl>
                                              <p:spTgt spid="19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74" presetID="8" presetClass="emph" presetSubtype="0" repeatCount="indefinite" autoRev="1" fill="hold" grpId="1" nodeType="withEffect">
                                      <p:stCondLst>
                                        <p:cond delay="29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75" dur="246" fill="hold"/>
                                            <p:tgtEl>
                                              <p:spTgt spid="19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76" presetID="8" presetClass="emph" presetSubtype="0" repeatCount="indefinite" autoRev="1" fill="hold" grpId="1" nodeType="withEffect">
                                      <p:stCondLst>
                                        <p:cond delay="49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77" dur="550" fill="hold"/>
                                            <p:tgtEl>
                                              <p:spTgt spid="19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78" presetID="8" presetClass="emph" presetSubtype="0" repeatCount="indefinite" autoRev="1" fill="hold" grpId="1" nodeType="withEffect">
                                      <p:stCondLst>
                                        <p:cond delay="14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79" dur="501" fill="hold"/>
                                            <p:tgtEl>
                                              <p:spTgt spid="19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80" presetID="8" presetClass="emph" presetSubtype="0" repeatCount="indefinite" autoRev="1" fill="hold" grpId="1" nodeType="withEffect">
                                      <p:stCondLst>
                                        <p:cond delay="43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81" dur="255" fill="hold"/>
                                            <p:tgtEl>
                                              <p:spTgt spid="19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82" presetID="8" presetClass="emph" presetSubtype="0" repeatCount="indefinite" autoRev="1" fill="hold" grpId="1" nodeType="withEffect">
                                      <p:stCondLst>
                                        <p:cond delay="9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83" dur="574" fill="hold"/>
                                            <p:tgtEl>
                                              <p:spTgt spid="19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84" presetID="8" presetClass="emph" presetSubtype="0" repeatCount="indefinite" autoRev="1" fill="hold" grpId="1" nodeType="withEffect">
                                      <p:stCondLst>
                                        <p:cond delay="6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85" dur="472" fill="hold"/>
                                            <p:tgtEl>
                                              <p:spTgt spid="19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86" presetID="8" presetClass="emph" presetSubtype="0" repeatCount="indefinite" autoRev="1" fill="hold" grpId="1" nodeType="withEffect">
                                      <p:stCondLst>
                                        <p:cond delay="29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87" dur="555" fill="hold"/>
                                            <p:tgtEl>
                                              <p:spTgt spid="19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88" presetID="8" presetClass="emph" presetSubtype="0" repeatCount="indefinite" autoRev="1" fill="hold" grpId="1" nodeType="withEffect">
                                      <p:stCondLst>
                                        <p:cond delay="1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89" dur="562" fill="hold"/>
                                            <p:tgtEl>
                                              <p:spTgt spid="19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90" presetID="8" presetClass="emph" presetSubtype="0" repeatCount="indefinite" autoRev="1" fill="hold" grpId="1" nodeType="withEffect">
                                      <p:stCondLst>
                                        <p:cond delay="31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91" dur="258" fill="hold"/>
                                            <p:tgtEl>
                                              <p:spTgt spid="19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92" presetID="8" presetClass="emph" presetSubtype="0" repeatCount="indefinite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93" dur="430" fill="hold"/>
                                            <p:tgtEl>
                                              <p:spTgt spid="19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94" presetID="8" presetClass="emph" presetSubtype="0" repeatCount="indefinite" autoRev="1" fill="hold" grpId="1" nodeType="withEffect">
                                      <p:stCondLst>
                                        <p:cond delay="9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95" dur="392" fill="hold"/>
                                            <p:tgtEl>
                                              <p:spTgt spid="19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96" presetID="8" presetClass="emph" presetSubtype="0" repeatCount="indefinite" autoRev="1" fill="hold" grpId="1" nodeType="withEffect">
                                      <p:stCondLst>
                                        <p:cond delay="5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97" dur="502" fill="hold"/>
                                            <p:tgtEl>
                                              <p:spTgt spid="19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98" presetID="8" presetClass="emph" presetSubtype="0" repeatCount="indefinite" autoRev="1" fill="hold" grpId="1" nodeType="withEffect">
                                      <p:stCondLst>
                                        <p:cond delay="1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99" dur="343" fill="hold"/>
                                            <p:tgtEl>
                                              <p:spTgt spid="19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00" presetID="8" presetClass="emph" presetSubtype="0" repeatCount="indefinite" autoRev="1" fill="hold" grpId="1" nodeType="withEffect">
                                      <p:stCondLst>
                                        <p:cond delay="18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01" dur="323" fill="hold"/>
                                            <p:tgtEl>
                                              <p:spTgt spid="19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02" presetID="8" presetClass="emph" presetSubtype="0" repeatCount="indefinite" autoRev="1" fill="hold" grpId="1" nodeType="withEffect">
                                      <p:stCondLst>
                                        <p:cond delay="9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03" dur="593" fill="hold"/>
                                            <p:tgtEl>
                                              <p:spTgt spid="19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04" presetID="8" presetClass="emph" presetSubtype="0" repeatCount="indefinite" autoRev="1" fill="hold" grpId="1" nodeType="withEffect">
                                      <p:stCondLst>
                                        <p:cond delay="8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05" dur="289" fill="hold"/>
                                            <p:tgtEl>
                                              <p:spTgt spid="19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06" presetID="8" presetClass="emph" presetSubtype="0" repeatCount="indefinite" autoRev="1" fill="hold" grpId="1" nodeType="withEffect">
                                      <p:stCondLst>
                                        <p:cond delay="30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07" dur="256" fill="hold"/>
                                            <p:tgtEl>
                                              <p:spTgt spid="19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08" presetID="8" presetClass="emph" presetSubtype="0" repeatCount="indefinite" autoRev="1" fill="hold" grpId="1" nodeType="withEffect">
                                      <p:stCondLst>
                                        <p:cond delay="32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09" dur="494" fill="hold"/>
                                            <p:tgtEl>
                                              <p:spTgt spid="19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0" presetID="8" presetClass="emph" presetSubtype="0" repeatCount="indefinite" autoRev="1" fill="hold" grpId="1" nodeType="withEffect">
                                      <p:stCondLst>
                                        <p:cond delay="2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11" dur="244" fill="hold"/>
                                            <p:tgtEl>
                                              <p:spTgt spid="19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2" presetID="8" presetClass="emph" presetSubtype="0" repeatCount="indefinite" autoRev="1" fill="hold" grpId="1" nodeType="withEffect">
                                      <p:stCondLst>
                                        <p:cond delay="7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13" dur="208" fill="hold"/>
                                            <p:tgtEl>
                                              <p:spTgt spid="19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4" presetID="8" presetClass="emph" presetSubtype="0" repeatCount="indefinite" autoRev="1" fill="hold" grpId="1" nodeType="withEffect">
                                      <p:stCondLst>
                                        <p:cond delay="8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15" dur="556" fill="hold"/>
                                            <p:tgtEl>
                                              <p:spTgt spid="19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6" presetID="8" presetClass="emph" presetSubtype="0" repeatCount="indefinite" autoRev="1" fill="hold" grpId="1" nodeType="withEffect">
                                      <p:stCondLst>
                                        <p:cond delay="25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17" dur="480" fill="hold"/>
                                            <p:tgtEl>
                                              <p:spTgt spid="19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8" presetID="8" presetClass="emph" presetSubtype="0" repeatCount="indefinite" autoRev="1" fill="hold" grpId="1" nodeType="withEffect">
                                      <p:stCondLst>
                                        <p:cond delay="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19" dur="690" fill="hold"/>
                                            <p:tgtEl>
                                              <p:spTgt spid="19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20" presetID="8" presetClass="emph" presetSubtype="0" repeatCount="indefinite" autoRev="1" fill="hold" grpId="1" nodeType="withEffect">
                                      <p:stCondLst>
                                        <p:cond delay="25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21" dur="363" fill="hold"/>
                                            <p:tgtEl>
                                              <p:spTgt spid="19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22" presetID="8" presetClass="emph" presetSubtype="0" repeatCount="indefinite" autoRev="1" fill="hold" grpId="1" nodeType="withEffect">
                                      <p:stCondLst>
                                        <p:cond delay="29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23" dur="686" fill="hold"/>
                                            <p:tgtEl>
                                              <p:spTgt spid="19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24" presetID="8" presetClass="emph" presetSubtype="0" repeatCount="indefinite" autoRev="1" fill="hold" grpId="1" nodeType="withEffect">
                                      <p:stCondLst>
                                        <p:cond delay="38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25" dur="266" fill="hold"/>
                                            <p:tgtEl>
                                              <p:spTgt spid="19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26" presetID="8" presetClass="emph" presetSubtype="0" repeatCount="indefinite" autoRev="1" fill="hold" grpId="1" nodeType="withEffect">
                                      <p:stCondLst>
                                        <p:cond delay="35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27" dur="285" fill="hold"/>
                                            <p:tgtEl>
                                              <p:spTgt spid="19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28" presetID="8" presetClass="emph" presetSubtype="0" repeatCount="indefinite" autoRev="1" fill="hold" grpId="1" nodeType="withEffect">
                                      <p:stCondLst>
                                        <p:cond delay="31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29" dur="429" fill="hold"/>
                                            <p:tgtEl>
                                              <p:spTgt spid="19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30" presetID="8" presetClass="emph" presetSubtype="0" repeatCount="indefinite" autoRev="1" fill="hold" grpId="1" nodeType="withEffect">
                                      <p:stCondLst>
                                        <p:cond delay="14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31" dur="222" fill="hold"/>
                                            <p:tgtEl>
                                              <p:spTgt spid="19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32" presetID="8" presetClass="emph" presetSubtype="0" repeatCount="indefinite" autoRev="1" fill="hold" grpId="1" nodeType="withEffect">
                                      <p:stCondLst>
                                        <p:cond delay="24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33" dur="530" fill="hold"/>
                                            <p:tgtEl>
                                              <p:spTgt spid="19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34" presetID="8" presetClass="emph" presetSubtype="0" repeatCount="indefinite" autoRev="1" fill="hold" grpId="1" nodeType="withEffect">
                                      <p:stCondLst>
                                        <p:cond delay="27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35" dur="638" fill="hold"/>
                                            <p:tgtEl>
                                              <p:spTgt spid="195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36" presetID="8" presetClass="emph" presetSubtype="0" repeatCount="indefinite" autoRev="1" fill="hold" grpId="1" nodeType="withEffect">
                                      <p:stCondLst>
                                        <p:cond delay="16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37" dur="402" fill="hold"/>
                                            <p:tgtEl>
                                              <p:spTgt spid="19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38" presetID="8" presetClass="emph" presetSubtype="0" repeatCount="indefinite" autoRev="1" fill="hold" grpId="1" nodeType="withEffect">
                                      <p:stCondLst>
                                        <p:cond delay="40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39" dur="621" fill="hold"/>
                                            <p:tgtEl>
                                              <p:spTgt spid="195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40" presetID="8" presetClass="emph" presetSubtype="0" repeatCount="indefinite" autoRev="1" fill="hold" grpId="1" nodeType="withEffect">
                                      <p:stCondLst>
                                        <p:cond delay="21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41" dur="396" fill="hold"/>
                                            <p:tgtEl>
                                              <p:spTgt spid="19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42" presetID="8" presetClass="emph" presetSubtype="0" repeatCount="indefinite" autoRev="1" fill="hold" grpId="1" nodeType="withEffect">
                                      <p:stCondLst>
                                        <p:cond delay="14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43" dur="369" fill="hold"/>
                                            <p:tgtEl>
                                              <p:spTgt spid="196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44" presetID="8" presetClass="emph" presetSubtype="0" repeatCount="indefinite" autoRev="1" fill="hold" grpId="1" nodeType="withEffect">
                                      <p:stCondLst>
                                        <p:cond delay="20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45" dur="348" fill="hold"/>
                                            <p:tgtEl>
                                              <p:spTgt spid="196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46" presetID="8" presetClass="emph" presetSubtype="0" repeatCount="indefinite" autoRev="1" fill="hold" grpId="1" nodeType="withEffect">
                                      <p:stCondLst>
                                        <p:cond delay="13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47" dur="476" fill="hold"/>
                                            <p:tgtEl>
                                              <p:spTgt spid="196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48" presetID="8" presetClass="emph" presetSubtype="0" repeatCount="indefinite" autoRev="1" fill="hold" grpId="1" nodeType="withEffect">
                                      <p:stCondLst>
                                        <p:cond delay="25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49" dur="685" fill="hold"/>
                                            <p:tgtEl>
                                              <p:spTgt spid="196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50" presetID="8" presetClass="emph" presetSubtype="0" repeatCount="indefinite" autoRev="1" fill="hold" grpId="1" nodeType="withEffect">
                                      <p:stCondLst>
                                        <p:cond delay="25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51" dur="352" fill="hold"/>
                                            <p:tgtEl>
                                              <p:spTgt spid="19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52" presetID="8" presetClass="emph" presetSubtype="0" repeatCount="indefinite" autoRev="1" fill="hold" grpId="1" nodeType="withEffect">
                                      <p:stCondLst>
                                        <p:cond delay="5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53" dur="652" fill="hold"/>
                                            <p:tgtEl>
                                              <p:spTgt spid="196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54" presetID="8" presetClass="emph" presetSubtype="0" repeatCount="indefinite" autoRev="1" fill="hold" grpId="1" nodeType="withEffect">
                                      <p:stCondLst>
                                        <p:cond delay="42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55" dur="259" fill="hold"/>
                                            <p:tgtEl>
                                              <p:spTgt spid="196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56" presetID="8" presetClass="emph" presetSubtype="0" repeatCount="indefinite" autoRev="1" fill="hold" grpId="1" nodeType="withEffect">
                                      <p:stCondLst>
                                        <p:cond delay="21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57" dur="661" fill="hold"/>
                                            <p:tgtEl>
                                              <p:spTgt spid="196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58" presetID="8" presetClass="emph" presetSubtype="0" repeatCount="indefinite" autoRev="1" fill="hold" grpId="1" nodeType="withEffect">
                                      <p:stCondLst>
                                        <p:cond delay="6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59" dur="474" fill="hold"/>
                                            <p:tgtEl>
                                              <p:spTgt spid="19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60" presetID="8" presetClass="emph" presetSubtype="0" repeatCount="indefinite" autoRev="1" fill="hold" grpId="1" nodeType="withEffect">
                                      <p:stCondLst>
                                        <p:cond delay="30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61" dur="271" fill="hold"/>
                                            <p:tgtEl>
                                              <p:spTgt spid="197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62" presetID="8" presetClass="emph" presetSubtype="0" repeatCount="indefinite" autoRev="1" fill="hold" grpId="1" nodeType="withEffect">
                                      <p:stCondLst>
                                        <p:cond delay="15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63" dur="578" fill="hold"/>
                                            <p:tgtEl>
                                              <p:spTgt spid="197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64" presetID="8" presetClass="emph" presetSubtype="0" repeatCount="indefinite" autoRev="1" fill="hold" grpId="1" nodeType="withEffect">
                                      <p:stCondLst>
                                        <p:cond delay="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65" dur="285" fill="hold"/>
                                            <p:tgtEl>
                                              <p:spTgt spid="19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66" presetID="8" presetClass="emph" presetSubtype="0" repeatCount="indefinite" autoRev="1" fill="hold" grpId="1" nodeType="withEffect">
                                      <p:stCondLst>
                                        <p:cond delay="43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67" dur="374" fill="hold"/>
                                            <p:tgtEl>
                                              <p:spTgt spid="19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68" presetID="8" presetClass="emph" presetSubtype="0" repeatCount="indefinite" autoRev="1" fill="hold" grpId="1" nodeType="withEffect">
                                      <p:stCondLst>
                                        <p:cond delay="29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69" dur="481" fill="hold"/>
                                            <p:tgtEl>
                                              <p:spTgt spid="197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70" presetID="8" presetClass="emph" presetSubtype="0" repeatCount="indefinite" autoRev="1" fill="hold" grpId="1" nodeType="withEffect">
                                      <p:stCondLst>
                                        <p:cond delay="24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71" dur="422" fill="hold"/>
                                            <p:tgtEl>
                                              <p:spTgt spid="19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72" presetID="8" presetClass="emph" presetSubtype="0" repeatCount="indefinite" autoRev="1" fill="hold" grpId="1" nodeType="withEffect">
                                      <p:stCondLst>
                                        <p:cond delay="41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73" dur="461" fill="hold"/>
                                            <p:tgtEl>
                                              <p:spTgt spid="19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74" presetID="8" presetClass="emph" presetSubtype="0" repeatCount="indefinite" autoRev="1" fill="hold" grpId="1" nodeType="withEffect">
                                      <p:stCondLst>
                                        <p:cond delay="41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75" dur="203" fill="hold"/>
                                            <p:tgtEl>
                                              <p:spTgt spid="19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76" presetID="8" presetClass="emph" presetSubtype="0" repeatCount="indefinite" autoRev="1" fill="hold" grpId="1" nodeType="withEffect">
                                      <p:stCondLst>
                                        <p:cond delay="32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77" dur="629" fill="hold"/>
                                            <p:tgtEl>
                                              <p:spTgt spid="19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78" presetID="8" presetClass="emph" presetSubtype="0" repeatCount="indefinite" autoRev="1" fill="hold" grpId="1" nodeType="withEffect">
                                      <p:stCondLst>
                                        <p:cond delay="39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79" dur="413" fill="hold"/>
                                            <p:tgtEl>
                                              <p:spTgt spid="19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80" presetID="8" presetClass="emph" presetSubtype="0" repeatCount="indefinite" autoRev="1" fill="hold" grpId="1" nodeType="withEffect">
                                      <p:stCondLst>
                                        <p:cond delay="33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81" dur="291" fill="hold"/>
                                            <p:tgtEl>
                                              <p:spTgt spid="198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82" presetID="8" presetClass="emph" presetSubtype="0" repeatCount="indefinite" autoRev="1" fill="hold" grpId="1" nodeType="withEffect">
                                      <p:stCondLst>
                                        <p:cond delay="43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83" dur="369" fill="hold"/>
                                            <p:tgtEl>
                                              <p:spTgt spid="19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84" presetID="8" presetClass="emph" presetSubtype="0" repeatCount="indefinite" autoRev="1" fill="hold" grpId="1" nodeType="withEffect">
                                      <p:stCondLst>
                                        <p:cond delay="40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85" dur="383" fill="hold"/>
                                            <p:tgtEl>
                                              <p:spTgt spid="19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86" presetID="8" presetClass="emph" presetSubtype="0" repeatCount="indefinite" autoRev="1" fill="hold" grpId="1" nodeType="withEffect">
                                      <p:stCondLst>
                                        <p:cond delay="36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87" dur="556" fill="hold"/>
                                            <p:tgtEl>
                                              <p:spTgt spid="19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88" presetID="8" presetClass="emph" presetSubtype="0" repeatCount="indefinite" autoRev="1" fill="hold" grpId="1" nodeType="withEffect">
                                      <p:stCondLst>
                                        <p:cond delay="48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89" dur="321" fill="hold"/>
                                            <p:tgtEl>
                                              <p:spTgt spid="19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90" presetID="8" presetClass="emph" presetSubtype="0" repeatCount="indefinite" autoRev="1" fill="hold" grpId="1" nodeType="withEffect">
                                      <p:stCondLst>
                                        <p:cond delay="10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91" dur="286" fill="hold"/>
                                            <p:tgtEl>
                                              <p:spTgt spid="19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92" presetID="8" presetClass="emph" presetSubtype="0" repeatCount="indefinite" autoRev="1" fill="hold" grpId="1" nodeType="withEffect">
                                      <p:stCondLst>
                                        <p:cond delay="5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93" dur="479" fill="hold"/>
                                            <p:tgtEl>
                                              <p:spTgt spid="19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94" presetID="8" presetClass="emph" presetSubtype="0" repeatCount="indefinite" autoRev="1" fill="hold" grpId="1" nodeType="withEffect">
                                      <p:stCondLst>
                                        <p:cond delay="18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95" dur="490" fill="hold"/>
                                            <p:tgtEl>
                                              <p:spTgt spid="198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96" presetID="8" presetClass="emph" presetSubtype="0" repeatCount="indefinite" autoRev="1" fill="hold" grpId="1" nodeType="withEffect">
                                      <p:stCondLst>
                                        <p:cond delay="21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97" dur="292" fill="hold"/>
                                            <p:tgtEl>
                                              <p:spTgt spid="198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98" presetID="8" presetClass="emph" presetSubtype="0" repeatCount="indefinite" autoRev="1" fill="hold" grpId="1" nodeType="withEffect">
                                      <p:stCondLst>
                                        <p:cond delay="46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99" dur="629" fill="hold"/>
                                            <p:tgtEl>
                                              <p:spTgt spid="198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0" presetID="8" presetClass="emph" presetSubtype="0" repeatCount="indefinite" autoRev="1" fill="hold" grpId="1" nodeType="withEffect">
                                      <p:stCondLst>
                                        <p:cond delay="49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01" dur="477" fill="hold"/>
                                            <p:tgtEl>
                                              <p:spTgt spid="19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2" presetID="8" presetClass="emph" presetSubtype="0" repeatCount="indefinite" autoRev="1" fill="hold" grpId="1" nodeType="withEffect">
                                      <p:stCondLst>
                                        <p:cond delay="44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03" dur="235" fill="hold"/>
                                            <p:tgtEl>
                                              <p:spTgt spid="199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4" presetID="8" presetClass="emph" presetSubtype="0" repeatCount="indefinite" autoRev="1" fill="hold" grpId="1" nodeType="withEffect">
                                      <p:stCondLst>
                                        <p:cond delay="20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05" dur="391" fill="hold"/>
                                            <p:tgtEl>
                                              <p:spTgt spid="19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6" presetID="8" presetClass="emph" presetSubtype="0" repeatCount="indefinite" autoRev="1" fill="hold" grpId="1" nodeType="withEffect">
                                      <p:stCondLst>
                                        <p:cond delay="20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07" dur="576" fill="hold"/>
                                            <p:tgtEl>
                                              <p:spTgt spid="19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8" presetID="8" presetClass="emph" presetSubtype="0" repeatCount="indefinite" autoRev="1" fill="hold" grpId="1" nodeType="withEffect">
                                      <p:stCondLst>
                                        <p:cond delay="44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09" dur="504" fill="hold"/>
                                            <p:tgtEl>
                                              <p:spTgt spid="19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10" presetID="8" presetClass="emph" presetSubtype="0" repeatCount="indefinite" autoRev="1" fill="hold" grpId="1" nodeType="withEffect">
                                      <p:stCondLst>
                                        <p:cond delay="49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11" dur="444" fill="hold"/>
                                            <p:tgtEl>
                                              <p:spTgt spid="19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12" presetID="8" presetClass="emph" presetSubtype="0" repeatCount="indefinite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13" dur="500" fill="hold"/>
                                            <p:tgtEl>
                                              <p:spTgt spid="199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14" presetID="8" presetClass="emph" presetSubtype="0" repeatCount="indefinite" autoRev="1" fill="hold" grpId="1" nodeType="withEffect">
                                      <p:stCondLst>
                                        <p:cond delay="41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15" dur="569" fill="hold"/>
                                            <p:tgtEl>
                                              <p:spTgt spid="199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16" presetID="8" presetClass="emph" presetSubtype="0" repeatCount="indefinite" autoRev="1" fill="hold" grpId="1" nodeType="withEffect">
                                      <p:stCondLst>
                                        <p:cond delay="33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17" dur="508" fill="hold"/>
                                            <p:tgtEl>
                                              <p:spTgt spid="19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18" presetID="8" presetClass="emph" presetSubtype="0" repeatCount="indefinite" autoRev="1" fill="hold" grpId="1" nodeType="withEffect">
                                      <p:stCondLst>
                                        <p:cond delay="24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19" dur="655" fill="hold"/>
                                            <p:tgtEl>
                                              <p:spTgt spid="199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20" presetID="8" presetClass="emph" presetSubtype="0" repeatCount="indefinite" autoRev="1" fill="hold" grpId="1" nodeType="withEffect">
                                      <p:stCondLst>
                                        <p:cond delay="48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21" dur="447" fill="hold"/>
                                            <p:tgtEl>
                                              <p:spTgt spid="200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22" presetID="8" presetClass="emph" presetSubtype="0" repeatCount="indefinite" autoRev="1" fill="hold" grpId="1" nodeType="withEffect">
                                      <p:stCondLst>
                                        <p:cond delay="37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23" dur="552" fill="hold"/>
                                            <p:tgtEl>
                                              <p:spTgt spid="20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24" presetID="8" presetClass="emph" presetSubtype="0" repeatCount="indefinite" autoRev="1" fill="hold" grpId="1" nodeType="withEffect">
                                      <p:stCondLst>
                                        <p:cond delay="6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25" dur="509" fill="hold"/>
                                            <p:tgtEl>
                                              <p:spTgt spid="200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26" presetID="8" presetClass="emph" presetSubtype="0" repeatCount="indefinite" autoRev="1" fill="hold" grpId="1" nodeType="withEffect">
                                      <p:stCondLst>
                                        <p:cond delay="38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27" dur="536" fill="hold"/>
                                            <p:tgtEl>
                                              <p:spTgt spid="200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28" presetID="8" presetClass="emph" presetSubtype="0" repeatCount="indefinite" autoRev="1" fill="hold" grpId="1" nodeType="withEffect">
                                      <p:stCondLst>
                                        <p:cond delay="15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29" dur="254" fill="hold"/>
                                            <p:tgtEl>
                                              <p:spTgt spid="200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30" presetID="8" presetClass="emph" presetSubtype="0" repeatCount="indefinite" autoRev="1" fill="hold" grpId="1" nodeType="withEffect">
                                      <p:stCondLst>
                                        <p:cond delay="25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31" dur="230" fill="hold"/>
                                            <p:tgtEl>
                                              <p:spTgt spid="200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32" presetID="8" presetClass="emph" presetSubtype="0" repeatCount="indefinite" autoRev="1" fill="hold" grpId="1" nodeType="withEffect">
                                      <p:stCondLst>
                                        <p:cond delay="28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33" dur="345" fill="hold"/>
                                            <p:tgtEl>
                                              <p:spTgt spid="200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34" presetID="8" presetClass="emph" presetSubtype="0" repeatCount="indefinite" autoRev="1" fill="hold" grpId="1" nodeType="withEffect">
                                      <p:stCondLst>
                                        <p:cond delay="15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35" dur="639" fill="hold"/>
                                            <p:tgtEl>
                                              <p:spTgt spid="200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36" presetID="8" presetClass="emph" presetSubtype="0" repeatCount="indefinite" autoRev="1" fill="hold" grpId="1" nodeType="withEffect">
                                      <p:stCondLst>
                                        <p:cond delay="35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37" dur="390" fill="hold"/>
                                            <p:tgtEl>
                                              <p:spTgt spid="200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38" presetID="8" presetClass="emph" presetSubtype="0" repeatCount="indefinite" autoRev="1" fill="hold" grpId="1" nodeType="withEffect">
                                      <p:stCondLst>
                                        <p:cond delay="41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39" dur="316" fill="hold"/>
                                            <p:tgtEl>
                                              <p:spTgt spid="200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40" presetID="8" presetClass="emph" presetSubtype="0" repeatCount="indefinite" autoRev="1" fill="hold" grpId="1" nodeType="withEffect">
                                      <p:stCondLst>
                                        <p:cond delay="10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41" dur="426" fill="hold"/>
                                            <p:tgtEl>
                                              <p:spTgt spid="20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42" presetID="8" presetClass="emph" presetSubtype="0" repeatCount="indefinite" autoRev="1" fill="hold" grpId="1" nodeType="withEffect">
                                      <p:stCondLst>
                                        <p:cond delay="7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43" dur="649" fill="hold"/>
                                            <p:tgtEl>
                                              <p:spTgt spid="20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44" presetID="8" presetClass="emph" presetSubtype="0" repeatCount="indefinite" autoRev="1" fill="hold" grpId="1" nodeType="withEffect">
                                      <p:stCondLst>
                                        <p:cond delay="27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45" dur="517" fill="hold"/>
                                            <p:tgtEl>
                                              <p:spTgt spid="20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46" presetID="8" presetClass="emph" presetSubtype="0" repeatCount="indefinite" autoRev="1" fill="hold" grpId="1" nodeType="withEffect">
                                      <p:stCondLst>
                                        <p:cond delay="10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47" dur="279" fill="hold"/>
                                            <p:tgtEl>
                                              <p:spTgt spid="20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48" presetID="8" presetClass="emph" presetSubtype="0" repeatCount="indefinite" autoRev="1" fill="hold" grpId="1" nodeType="withEffect">
                                      <p:stCondLst>
                                        <p:cond delay="35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49" dur="481" fill="hold"/>
                                            <p:tgtEl>
                                              <p:spTgt spid="20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50" presetID="8" presetClass="emph" presetSubtype="0" repeatCount="indefinite" autoRev="1" fill="hold" grpId="1" nodeType="withEffect">
                                      <p:stCondLst>
                                        <p:cond delay="20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51" dur="634" fill="hold"/>
                                            <p:tgtEl>
                                              <p:spTgt spid="20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52" presetID="8" presetClass="emph" presetSubtype="0" repeatCount="indefinite" autoRev="1" fill="hold" grpId="1" nodeType="withEffect">
                                      <p:stCondLst>
                                        <p:cond delay="46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53" dur="244" fill="hold"/>
                                            <p:tgtEl>
                                              <p:spTgt spid="20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54" presetID="8" presetClass="emph" presetSubtype="0" repeatCount="indefinite" autoRev="1" fill="hold" grpId="1" nodeType="withEffect">
                                      <p:stCondLst>
                                        <p:cond delay="25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55" dur="597" fill="hold"/>
                                            <p:tgtEl>
                                              <p:spTgt spid="20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56" presetID="8" presetClass="emph" presetSubtype="0" repeatCount="indefinite" autoRev="1" fill="hold" grpId="1" nodeType="withEffect">
                                      <p:stCondLst>
                                        <p:cond delay="36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57" dur="311" fill="hold"/>
                                            <p:tgtEl>
                                              <p:spTgt spid="20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58" presetID="8" presetClass="emph" presetSubtype="0" repeatCount="indefinite" autoRev="1" fill="hold" grpId="1" nodeType="withEffect">
                                      <p:stCondLst>
                                        <p:cond delay="39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59" dur="294" fill="hold"/>
                                            <p:tgtEl>
                                              <p:spTgt spid="20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60" presetID="8" presetClass="emph" presetSubtype="0" repeatCount="indefinite" autoRev="1" fill="hold" grpId="1" nodeType="withEffect">
                                      <p:stCondLst>
                                        <p:cond delay="8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61" dur="375" fill="hold"/>
                                            <p:tgtEl>
                                              <p:spTgt spid="20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62" presetID="8" presetClass="emph" presetSubtype="0" repeatCount="indefinite" autoRev="1" fill="hold" grpId="1" nodeType="withEffect">
                                      <p:stCondLst>
                                        <p:cond delay="19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63" dur="506" fill="hold"/>
                                            <p:tgtEl>
                                              <p:spTgt spid="20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64" presetID="8" presetClass="emph" presetSubtype="0" repeatCount="indefinite" autoRev="1" fill="hold" grpId="1" nodeType="withEffect">
                                      <p:stCondLst>
                                        <p:cond delay="17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65" dur="537" fill="hold"/>
                                            <p:tgtEl>
                                              <p:spTgt spid="20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66" presetID="8" presetClass="emph" presetSubtype="0" repeatCount="indefinite" autoRev="1" fill="hold" grpId="1" nodeType="withEffect">
                                      <p:stCondLst>
                                        <p:cond delay="2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67" dur="212" fill="hold"/>
                                            <p:tgtEl>
                                              <p:spTgt spid="20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68" presetID="8" presetClass="emph" presetSubtype="0" repeatCount="indefinite" autoRev="1" fill="hold" grpId="1" nodeType="withEffect">
                                      <p:stCondLst>
                                        <p:cond delay="11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69" dur="660" fill="hold"/>
                                            <p:tgtEl>
                                              <p:spTgt spid="20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70" presetID="8" presetClass="emph" presetSubtype="0" repeatCount="indefinite" autoRev="1" fill="hold" grpId="1" nodeType="withEffect">
                                      <p:stCondLst>
                                        <p:cond delay="43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71" dur="250" fill="hold"/>
                                            <p:tgtEl>
                                              <p:spTgt spid="20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72" presetID="8" presetClass="emph" presetSubtype="0" repeatCount="indefinite" autoRev="1" fill="hold" grpId="1" nodeType="withEffect">
                                      <p:stCondLst>
                                        <p:cond delay="29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73" dur="348" fill="hold"/>
                                            <p:tgtEl>
                                              <p:spTgt spid="20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74" presetID="8" presetClass="emph" presetSubtype="0" repeatCount="indefinite" autoRev="1" fill="hold" grpId="1" nodeType="withEffect">
                                      <p:stCondLst>
                                        <p:cond delay="28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75" dur="605" fill="hold"/>
                                            <p:tgtEl>
                                              <p:spTgt spid="20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76" presetID="8" presetClass="emph" presetSubtype="0" repeatCount="indefinite" autoRev="1" fill="hold" grpId="1" nodeType="withEffect">
                                      <p:stCondLst>
                                        <p:cond delay="16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77" dur="543" fill="hold"/>
                                            <p:tgtEl>
                                              <p:spTgt spid="20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78" presetID="8" presetClass="emph" presetSubtype="0" repeatCount="indefinite" autoRev="1" fill="hold" grpId="1" nodeType="withEffect">
                                      <p:stCondLst>
                                        <p:cond delay="39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79" dur="328" fill="hold"/>
                                            <p:tgtEl>
                                              <p:spTgt spid="20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0" presetID="8" presetClass="emph" presetSubtype="0" repeatCount="indefinite" autoRev="1" fill="hold" grpId="1" nodeType="withEffect">
                                      <p:stCondLst>
                                        <p:cond delay="48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81" dur="255" fill="hold"/>
                                            <p:tgtEl>
                                              <p:spTgt spid="20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2" presetID="8" presetClass="emph" presetSubtype="0" repeatCount="indefinite" autoRev="1" fill="hold" grpId="1" nodeType="withEffect">
                                      <p:stCondLst>
                                        <p:cond delay="38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83" dur="571" fill="hold"/>
                                            <p:tgtEl>
                                              <p:spTgt spid="20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4" presetID="8" presetClass="emph" presetSubtype="0" repeatCount="indefinite" autoRev="1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85" dur="413" fill="hold"/>
                                            <p:tgtEl>
                                              <p:spTgt spid="20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6" presetID="8" presetClass="emph" presetSubtype="0" repeatCount="indefinite" autoRev="1" fill="hold" grpId="1" nodeType="withEffect">
                                      <p:stCondLst>
                                        <p:cond delay="14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87" dur="251" fill="hold"/>
                                            <p:tgtEl>
                                              <p:spTgt spid="20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8" presetID="8" presetClass="emph" presetSubtype="0" repeatCount="indefinite" autoRev="1" fill="hold" grpId="1" nodeType="withEffect">
                                      <p:stCondLst>
                                        <p:cond delay="46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89" dur="341" fill="hold"/>
                                            <p:tgtEl>
                                              <p:spTgt spid="20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90" presetID="8" presetClass="emph" presetSubtype="0" repeatCount="indefinite" autoRev="1" fill="hold" grpId="1" nodeType="withEffect">
                                      <p:stCondLst>
                                        <p:cond delay="33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91" dur="342" fill="hold"/>
                                            <p:tgtEl>
                                              <p:spTgt spid="20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92" presetID="8" presetClass="emph" presetSubtype="0" repeatCount="indefinite" autoRev="1" fill="hold" grpId="1" nodeType="withEffect">
                                      <p:stCondLst>
                                        <p:cond delay="26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93" dur="357" fill="hold"/>
                                            <p:tgtEl>
                                              <p:spTgt spid="20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94" presetID="8" presetClass="emph" presetSubtype="0" repeatCount="indefinite" autoRev="1" fill="hold" grpId="1" nodeType="withEffect">
                                      <p:stCondLst>
                                        <p:cond delay="17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95" dur="286" fill="hold"/>
                                            <p:tgtEl>
                                              <p:spTgt spid="20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96" presetID="8" presetClass="emph" presetSubtype="0" repeatCount="indefinite" autoRev="1" fill="hold" grpId="1" nodeType="withEffect">
                                      <p:stCondLst>
                                        <p:cond delay="17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97" dur="506" fill="hold"/>
                                            <p:tgtEl>
                                              <p:spTgt spid="20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98" presetID="8" presetClass="emph" presetSubtype="0" repeatCount="indefinite" autoRev="1" fill="hold" grpId="1" nodeType="withEffect">
                                      <p:stCondLst>
                                        <p:cond delay="18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99" dur="533" fill="hold"/>
                                            <p:tgtEl>
                                              <p:spTgt spid="20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00" presetID="8" presetClass="emph" presetSubtype="0" repeatCount="indefinite" autoRev="1" fill="hold" grpId="1" nodeType="withEffect">
                                      <p:stCondLst>
                                        <p:cond delay="25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01" dur="405" fill="hold"/>
                                            <p:tgtEl>
                                              <p:spTgt spid="20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02" presetID="8" presetClass="emph" presetSubtype="0" repeatCount="indefinite" autoRev="1" fill="hold" grpId="1" nodeType="withEffect">
                                      <p:stCondLst>
                                        <p:cond delay="16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03" dur="206" fill="hold"/>
                                            <p:tgtEl>
                                              <p:spTgt spid="20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04" presetID="8" presetClass="emph" presetSubtype="0" repeatCount="indefinite" autoRev="1" fill="hold" grpId="1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05" dur="223" fill="hold"/>
                                            <p:tgtEl>
                                              <p:spTgt spid="20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06" presetID="8" presetClass="emph" presetSubtype="0" repeatCount="indefinite" autoRev="1" fill="hold" grpId="1" nodeType="withEffect">
                                      <p:stCondLst>
                                        <p:cond delay="25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07" dur="390" fill="hold"/>
                                            <p:tgtEl>
                                              <p:spTgt spid="20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08" presetID="8" presetClass="emph" presetSubtype="0" repeatCount="indefinite" autoRev="1" fill="hold" grpId="1" nodeType="withEffect">
                                      <p:stCondLst>
                                        <p:cond delay="20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09" dur="282" fill="hold"/>
                                            <p:tgtEl>
                                              <p:spTgt spid="20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10" presetID="8" presetClass="emph" presetSubtype="0" repeatCount="indefinite" autoRev="1" fill="hold" grpId="1" nodeType="withEffect">
                                      <p:stCondLst>
                                        <p:cond delay="16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11" dur="545" fill="hold"/>
                                            <p:tgtEl>
                                              <p:spTgt spid="20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12" presetID="8" presetClass="emph" presetSubtype="0" repeatCount="indefinite" autoRev="1" fill="hold" grpId="1" nodeType="withEffect">
                                      <p:stCondLst>
                                        <p:cond delay="24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13" dur="283" fill="hold"/>
                                            <p:tgtEl>
                                              <p:spTgt spid="20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14" presetID="8" presetClass="emph" presetSubtype="0" repeatCount="indefinite" autoRev="1" fill="hold" grpId="1" nodeType="withEffect">
                                      <p:stCondLst>
                                        <p:cond delay="43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15" dur="544" fill="hold"/>
                                            <p:tgtEl>
                                              <p:spTgt spid="20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16" presetID="8" presetClass="emph" presetSubtype="0" repeatCount="indefinite" autoRev="1" fill="hold" grpId="1" nodeType="withEffect">
                                      <p:stCondLst>
                                        <p:cond delay="44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17" dur="659" fill="hold"/>
                                            <p:tgtEl>
                                              <p:spTgt spid="20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18" presetID="8" presetClass="emph" presetSubtype="0" repeatCount="indefinite" autoRev="1" fill="hold" grpId="1" nodeType="withEffect">
                                      <p:stCondLst>
                                        <p:cond delay="42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19" dur="342" fill="hold"/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20" presetID="8" presetClass="emph" presetSubtype="0" repeatCount="indefinite" autoRev="1" fill="hold" grpId="1" nodeType="withEffect">
                                      <p:stCondLst>
                                        <p:cond delay="37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21" dur="550" fill="hold"/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22" presetID="8" presetClass="emph" presetSubtype="0" repeatCount="indefinite" autoRev="1" fill="hold" grpId="1" nodeType="withEffect">
                                      <p:stCondLst>
                                        <p:cond delay="37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23" dur="258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24" presetID="8" presetClass="emph" presetSubtype="0" repeatCount="indefinite" autoRev="1" fill="hold" grpId="1" nodeType="withEffect">
                                      <p:stCondLst>
                                        <p:cond delay="46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25" dur="404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26" presetID="8" presetClass="emph" presetSubtype="0" repeatCount="indefinite" autoRev="1" fill="hold" grpId="1" nodeType="withEffect">
                                      <p:stCondLst>
                                        <p:cond delay="8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27" dur="396" fill="hold"/>
                                            <p:tgtEl>
                                              <p:spTgt spid="20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28" presetID="8" presetClass="emph" presetSubtype="0" repeatCount="indefinite" autoRev="1" fill="hold" grpId="1" nodeType="withEffect">
                                      <p:stCondLst>
                                        <p:cond delay="30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29" dur="206" fill="hold"/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30" presetID="8" presetClass="emph" presetSubtype="0" repeatCount="indefinite" autoRev="1" fill="hold" grpId="1" nodeType="withEffect">
                                      <p:stCondLst>
                                        <p:cond delay="27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31" dur="678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32" presetID="8" presetClass="emph" presetSubtype="0" repeatCount="indefinite" autoRev="1" fill="hold" grpId="1" nodeType="withEffect">
                                      <p:stCondLst>
                                        <p:cond delay="5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33" dur="328" fill="hold"/>
                                            <p:tgtEl>
                                              <p:spTgt spid="20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34" presetID="8" presetClass="emph" presetSubtype="0" repeatCount="indefinite" autoRev="1" fill="hold" grpId="1" nodeType="withEffect">
                                      <p:stCondLst>
                                        <p:cond delay="47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35" dur="513" fill="hold"/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36" presetID="8" presetClass="emph" presetSubtype="0" repeatCount="indefinite" autoRev="1" fill="hold" grpId="1" nodeType="withEffect">
                                      <p:stCondLst>
                                        <p:cond delay="37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37" dur="504" fill="hold"/>
                                            <p:tgtEl>
                                              <p:spTgt spid="20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38" presetID="8" presetClass="emph" presetSubtype="0" repeatCount="indefinite" autoRev="1" fill="hold" grpId="1" nodeType="withEffect">
                                      <p:stCondLst>
                                        <p:cond delay="13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39" dur="582" fill="hold"/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40" presetID="8" presetClass="emph" presetSubtype="0" repeatCount="indefinite" autoRev="1" fill="hold" grpId="1" nodeType="withEffect">
                                      <p:stCondLst>
                                        <p:cond delay="13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41" dur="437" fill="hold"/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42" presetID="8" presetClass="emph" presetSubtype="0" repeatCount="indefinite" autoRev="1" fill="hold" grpId="1" nodeType="withEffect">
                                      <p:stCondLst>
                                        <p:cond delay="31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43" dur="256" fill="hold"/>
                                            <p:tgtEl>
                                              <p:spTgt spid="206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44" presetID="8" presetClass="emph" presetSubtype="0" repeatCount="indefinite" autoRev="1" fill="hold" grpId="1" nodeType="withEffect">
                                      <p:stCondLst>
                                        <p:cond delay="13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45" dur="519" fill="hold"/>
                                            <p:tgtEl>
                                              <p:spTgt spid="206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46" presetID="8" presetClass="emph" presetSubtype="0" repeatCount="indefinite" autoRev="1" fill="hold" grpId="1" nodeType="withEffect">
                                      <p:stCondLst>
                                        <p:cond delay="48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47" dur="632" fill="hold"/>
                                            <p:tgtEl>
                                              <p:spTgt spid="206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48" presetID="8" presetClass="emph" presetSubtype="0" repeatCount="indefinite" autoRev="1" fill="hold" grpId="1" nodeType="withEffect">
                                      <p:stCondLst>
                                        <p:cond delay="48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49" dur="685" fill="hold"/>
                                            <p:tgtEl>
                                              <p:spTgt spid="206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50" presetID="8" presetClass="emph" presetSubtype="0" repeatCount="indefinite" autoRev="1" fill="hold" grpId="1" nodeType="withEffect">
                                      <p:stCondLst>
                                        <p:cond delay="49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51" dur="698" fill="hold"/>
                                            <p:tgtEl>
                                              <p:spTgt spid="20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52" presetID="8" presetClass="emph" presetSubtype="0" repeatCount="indefinite" autoRev="1" fill="hold" grpId="1" nodeType="withEffect">
                                      <p:stCondLst>
                                        <p:cond delay="11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53" dur="392" fill="hold"/>
                                            <p:tgtEl>
                                              <p:spTgt spid="206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54" presetID="8" presetClass="emph" presetSubtype="0" repeatCount="indefinite" autoRev="1" fill="hold" grpId="1" nodeType="withEffect">
                                      <p:stCondLst>
                                        <p:cond delay="13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55" dur="621" fill="hold"/>
                                            <p:tgtEl>
                                              <p:spTgt spid="206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56" presetID="8" presetClass="emph" presetSubtype="0" repeatCount="indefinite" autoRev="1" fill="hold" grpId="1" nodeType="withEffect">
                                      <p:stCondLst>
                                        <p:cond delay="44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57" dur="219" fill="hold"/>
                                            <p:tgtEl>
                                              <p:spTgt spid="206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58" presetID="8" presetClass="emph" presetSubtype="0" repeatCount="indefinite" autoRev="1" fill="hold" grpId="1" nodeType="withEffect">
                                      <p:stCondLst>
                                        <p:cond delay="32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59" dur="666" fill="hold"/>
                                            <p:tgtEl>
                                              <p:spTgt spid="20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60" presetID="8" presetClass="emph" presetSubtype="0" repeatCount="indefinite" autoRev="1" fill="hold" grpId="1" nodeType="withEffect">
                                      <p:stCondLst>
                                        <p:cond delay="9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61" dur="590" fill="hold"/>
                                            <p:tgtEl>
                                              <p:spTgt spid="207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62" presetID="8" presetClass="emph" presetSubtype="0" repeatCount="indefinite" autoRev="1" fill="hold" grpId="1" nodeType="withEffect">
                                      <p:stCondLst>
                                        <p:cond delay="44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63" dur="227" fill="hold"/>
                                            <p:tgtEl>
                                              <p:spTgt spid="207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64" presetID="8" presetClass="emph" presetSubtype="0" repeatCount="indefinite" autoRev="1" fill="hold" grpId="1" nodeType="withEffect">
                                      <p:stCondLst>
                                        <p:cond delay="26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65" dur="631" fill="hold"/>
                                            <p:tgtEl>
                                              <p:spTgt spid="20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66" presetID="8" presetClass="emph" presetSubtype="0" repeatCount="indefinite" autoRev="1" fill="hold" grpId="1" nodeType="withEffect">
                                      <p:stCondLst>
                                        <p:cond delay="27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67" dur="499" fill="hold"/>
                                            <p:tgtEl>
                                              <p:spTgt spid="20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68" presetID="8" presetClass="emph" presetSubtype="0" repeatCount="indefinite" autoRev="1" fill="hold" grpId="1" nodeType="withEffect">
                                      <p:stCondLst>
                                        <p:cond delay="29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69" dur="645" fill="hold"/>
                                            <p:tgtEl>
                                              <p:spTgt spid="207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70" presetID="8" presetClass="emph" presetSubtype="0" repeatCount="indefinite" autoRev="1" fill="hold" grpId="1" nodeType="withEffect">
                                      <p:stCondLst>
                                        <p:cond delay="6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71" dur="260" fill="hold"/>
                                            <p:tgtEl>
                                              <p:spTgt spid="20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72" presetID="8" presetClass="emph" presetSubtype="0" repeatCount="indefinite" autoRev="1" fill="hold" grpId="1" nodeType="withEffect">
                                      <p:stCondLst>
                                        <p:cond delay="24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73" dur="212" fill="hold"/>
                                            <p:tgtEl>
                                              <p:spTgt spid="20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74" presetID="8" presetClass="emph" presetSubtype="0" repeatCount="indefinite" autoRev="1" fill="hold" grpId="1" nodeType="withEffect">
                                      <p:stCondLst>
                                        <p:cond delay="22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75" dur="291" fill="hold"/>
                                            <p:tgtEl>
                                              <p:spTgt spid="20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76" presetID="8" presetClass="emph" presetSubtype="0" repeatCount="indefinite" autoRev="1" fill="hold" grpId="1" nodeType="withEffect">
                                      <p:stCondLst>
                                        <p:cond delay="18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77" dur="414" fill="hold"/>
                                            <p:tgtEl>
                                              <p:spTgt spid="20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78" presetID="8" presetClass="emph" presetSubtype="0" repeatCount="indefinite" autoRev="1" fill="hold" grpId="1" nodeType="withEffect">
                                      <p:stCondLst>
                                        <p:cond delay="17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79" dur="412" fill="hold"/>
                                            <p:tgtEl>
                                              <p:spTgt spid="20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80" presetID="8" presetClass="emph" presetSubtype="0" repeatCount="indefinite" autoRev="1" fill="hold" grpId="1" nodeType="withEffect">
                                      <p:stCondLst>
                                        <p:cond delay="5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81" dur="693" fill="hold"/>
                                            <p:tgtEl>
                                              <p:spTgt spid="208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82" presetID="8" presetClass="emph" presetSubtype="0" repeatCount="indefinite" autoRev="1" fill="hold" grpId="1" nodeType="withEffect">
                                      <p:stCondLst>
                                        <p:cond delay="23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83" dur="646" fill="hold"/>
                                            <p:tgtEl>
                                              <p:spTgt spid="20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84" presetID="8" presetClass="emph" presetSubtype="0" repeatCount="indefinite" autoRev="1" fill="hold" grpId="1" nodeType="withEffect">
                                      <p:stCondLst>
                                        <p:cond delay="20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85" dur="321" fill="hold"/>
                                            <p:tgtEl>
                                              <p:spTgt spid="20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86" presetID="8" presetClass="emph" presetSubtype="0" repeatCount="indefinite" autoRev="1" fill="hold" grpId="1" nodeType="withEffect">
                                      <p:stCondLst>
                                        <p:cond delay="25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87" dur="509" fill="hold"/>
                                            <p:tgtEl>
                                              <p:spTgt spid="20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88" presetID="8" presetClass="emph" presetSubtype="0" repeatCount="indefinite" autoRev="1" fill="hold" grpId="1" nodeType="withEffect">
                                      <p:stCondLst>
                                        <p:cond delay="48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89" dur="504" fill="hold"/>
                                            <p:tgtEl>
                                              <p:spTgt spid="20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90" presetID="8" presetClass="emph" presetSubtype="0" repeatCount="indefinite" autoRev="1" fill="hold" grpId="1" nodeType="withEffect">
                                      <p:stCondLst>
                                        <p:cond delay="26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91" dur="423" fill="hold"/>
                                            <p:tgtEl>
                                              <p:spTgt spid="20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92" presetID="8" presetClass="emph" presetSubtype="0" repeatCount="indefinite" autoRev="1" fill="hold" grpId="1" nodeType="withEffect">
                                      <p:stCondLst>
                                        <p:cond delay="3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93" dur="610" fill="hold"/>
                                            <p:tgtEl>
                                              <p:spTgt spid="20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94" presetID="8" presetClass="emph" presetSubtype="0" repeatCount="indefinite" autoRev="1" fill="hold" grpId="1" nodeType="withEffect">
                                      <p:stCondLst>
                                        <p:cond delay="32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95" dur="258" fill="hold"/>
                                            <p:tgtEl>
                                              <p:spTgt spid="208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96" fill="hold">
                                <p:stCondLst>
                                  <p:cond delay="2638"/>
                                </p:stCondLst>
                                <p:childTnLst>
                                  <p:par>
                                    <p:cTn id="1397" presetID="10" presetClass="entr" presetSubtype="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9" dur="250"/>
                                            <p:tgtEl>
                                              <p:spTgt spid="6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0" presetID="63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6701 2.89017E-6 L -3.88889E-6 2.89017E-6 " pathEditMode="relative" rAng="0" ptsTypes="AA">
                                          <p:cBhvr>
                                            <p:cTn id="1401" dur="250" fill="hold"/>
                                            <p:tgtEl>
                                              <p:spTgt spid="6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2" presetID="63" presetClass="path" presetSubtype="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-3.88889E-6 2.89017E-6 L 0.07848 2.89017E-6 " pathEditMode="relative" rAng="0" ptsTypes="AA">
                                          <p:cBhvr>
                                            <p:cTn id="1403" dur="1000" fill="hold"/>
                                            <p:tgtEl>
                                              <p:spTgt spid="6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92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4" presetID="10" presetClass="exit" presetSubtype="0" fill="hold" grpId="3" nodeType="withEffect">
                                      <p:stCondLst>
                                        <p:cond delay="15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05" dur="750"/>
                                            <p:tgtEl>
                                              <p:spTgt spid="67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06" dur="1" fill="hold">
                                              <p:stCondLst>
                                                <p:cond delay="749"/>
                                              </p:stCondLst>
                                            </p:cTn>
                                            <p:tgtEl>
                                              <p:spTgt spid="6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07" presetID="63" presetClass="path" presetSubtype="0" decel="50000" fill="hold" grpId="4" nodeType="withEffect">
                                      <p:stCondLst>
                                        <p:cond delay="1573"/>
                                      </p:stCondLst>
                                      <p:childTnLst>
                                        <p:animMotion origin="layout" path="M 0.07848 2.89017E-6 L 0.22448 2.89017E-6 " pathEditMode="relative" rAng="0" ptsTypes="AA">
                                          <p:cBhvr>
                                            <p:cTn id="1408" dur="750" fill="hold"/>
                                            <p:tgtEl>
                                              <p:spTgt spid="6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29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9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1" dur="250"/>
                                            <p:tgtEl>
                                              <p:spTgt spid="6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2" presetID="63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-4.91329E-6 L 0.06701 -4.91329E-6 " pathEditMode="relative" rAng="0" ptsTypes="AA">
                                          <p:cBhvr>
                                            <p:cTn id="1413" dur="250" spd="-100000" fill="hold"/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14" presetID="63" presetClass="path" presetSubtype="0" fill="hold" grpId="2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-0.07847 4.81481E-6 L 1.66667E-6 4.81481E-6 " pathEditMode="relative" rAng="0" ptsTypes="AA">
                                          <p:cBhvr>
                                            <p:cTn id="1415" dur="1000" spd="-100000" fill="hold"/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92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16" presetID="10" presetClass="exit" presetSubtype="0" fill="hold" grpId="3" nodeType="withEffect">
                                      <p:stCondLst>
                                        <p:cond delay="15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17" dur="750"/>
                                            <p:tgtEl>
                                              <p:spTgt spid="67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18" dur="1" fill="hold">
                                              <p:stCondLst>
                                                <p:cond delay="749"/>
                                              </p:stCondLst>
                                            </p:cTn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19" presetID="63" presetClass="path" presetSubtype="0" decel="50000" fill="hold" grpId="4" nodeType="withEffect">
                                      <p:stCondLst>
                                        <p:cond delay="1573"/>
                                      </p:stCondLst>
                                      <p:childTnLst>
                                        <p:animMotion origin="layout" path="M -0.22448 4.81481E-6 L -0.07847 4.81481E-6 " pathEditMode="relative" rAng="0" ptsTypes="AA">
                                          <p:cBhvr>
                                            <p:cTn id="1420" dur="750" spd="-100000" fill="hold"/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29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21" presetID="10" presetClass="entr" presetSubtype="0" fill="hold" grpId="1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set>
                                          <p:cBhvr>
                                            <p:cTn id="14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3" dur="250"/>
                                            <p:tgtEl>
                                              <p:spTgt spid="6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4" presetID="63" presetClass="path" presetSubtype="0" accel="50000" fill="hold" grpId="0" nodeType="withEffect">
                                      <p:stCondLst>
                                        <p:cond delay="2323"/>
                                      </p:stCondLst>
                                      <p:childTnLst>
                                        <p:animMotion origin="layout" path="M -0.06701 2.89017E-6 L -3.88889E-6 2.89017E-6 " pathEditMode="relative" rAng="0" ptsTypes="AA">
                                          <p:cBhvr>
                                            <p:cTn id="1425" dur="25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26" presetID="63" presetClass="path" presetSubtype="0" fill="hold" grpId="2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animMotion origin="layout" path="M -3.33333E-6 3.3526E-6 L 0.26667 3.3526E-6 " pathEditMode="relative" rAng="0" ptsTypes="AA">
                                          <p:cBhvr>
                                            <p:cTn id="1427" dur="100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33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28" presetID="10" presetClass="entr" presetSubtype="0" fill="hold" grpId="1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set>
                                          <p:cBhvr>
                                            <p:cTn id="14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0" dur="250"/>
                                            <p:tgtEl>
                                              <p:spTgt spid="6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1" presetID="63" presetClass="path" presetSubtype="0" accel="50000" fill="hold" grpId="0" nodeType="withEffect">
                                      <p:stCondLst>
                                        <p:cond delay="2323"/>
                                      </p:stCondLst>
                                      <p:childTnLst>
                                        <p:animMotion origin="layout" path="M -0.06701 2.89017E-6 L -3.88889E-6 2.89017E-6 " pathEditMode="relative" rAng="0" ptsTypes="AA">
                                          <p:cBhvr>
                                            <p:cTn id="1432" dur="250" fill="hold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33" presetID="63" presetClass="path" presetSubtype="0" fill="hold" grpId="2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animMotion origin="layout" path="M -3.33333E-6 3.3526E-6 L 0.26667 3.3526E-6 " pathEditMode="relative" rAng="0" ptsTypes="AA">
                                          <p:cBhvr>
                                            <p:cTn id="1434" dur="1000" fill="hold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33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35" presetID="10" presetClass="entr" presetSubtype="0" fill="hold" grpId="1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set>
                                          <p:cBhvr>
                                            <p:cTn id="14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7" dur="250"/>
                                            <p:tgtEl>
                                              <p:spTgt spid="6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8" presetID="63" presetClass="path" presetSubtype="0" accel="50000" fill="hold" grpId="0" nodeType="withEffect">
                                      <p:stCondLst>
                                        <p:cond delay="2323"/>
                                      </p:stCondLst>
                                      <p:childTnLst>
                                        <p:animMotion origin="layout" path="M 1.66667E-6 -4.91329E-6 L 0.06701 -4.91329E-6 " pathEditMode="relative" rAng="0" ptsTypes="AA">
                                          <p:cBhvr>
                                            <p:cTn id="1439" dur="250" spd="-100000" fill="hold"/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40" presetID="63" presetClass="path" presetSubtype="0" fill="hold" grpId="2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animMotion origin="layout" path="M -0.12604 -4.07407E-6 L 1.66667E-6 -4.07407E-6 " pathEditMode="relative" rAng="0" ptsTypes="AA">
                                          <p:cBhvr>
                                            <p:cTn id="1441" dur="1000" spd="-100000" fill="hold"/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0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42" presetID="10" presetClass="entr" presetSubtype="0" fill="hold" grpId="1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set>
                                          <p:cBhvr>
                                            <p:cTn id="14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4" dur="250"/>
                                            <p:tgtEl>
                                              <p:spTgt spid="6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5" presetID="63" presetClass="path" presetSubtype="0" accel="50000" fill="hold" grpId="0" nodeType="withEffect">
                                      <p:stCondLst>
                                        <p:cond delay="2323"/>
                                      </p:stCondLst>
                                      <p:childTnLst>
                                        <p:animMotion origin="layout" path="M 1.66667E-6 -4.91329E-6 L 0.06701 -4.91329E-6 " pathEditMode="relative" rAng="0" ptsTypes="AA">
                                          <p:cBhvr>
                                            <p:cTn id="1446" dur="250" spd="-100000" fill="hold"/>
                                            <p:tgtEl>
                                              <p:spTgt spid="6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47" presetID="63" presetClass="path" presetSubtype="0" fill="hold" grpId="2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animMotion origin="layout" path="M -0.12604 -4.07407E-6 L 1.66667E-6 -4.07407E-6 " pathEditMode="relative" rAng="0" ptsTypes="AA">
                                          <p:cBhvr>
                                            <p:cTn id="1448" dur="1000" spd="-100000" fill="hold"/>
                                            <p:tgtEl>
                                              <p:spTgt spid="6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0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49" presetID="10" presetClass="entr" presetSubtype="0" fill="hold" grpId="1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set>
                                          <p:cBhvr>
                                            <p:cTn id="14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1" dur="250"/>
                                            <p:tgtEl>
                                              <p:spTgt spid="6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2" presetID="63" presetClass="path" presetSubtype="0" accel="50000" fill="hold" grpId="0" nodeType="withEffect">
                                      <p:stCondLst>
                                        <p:cond delay="2323"/>
                                      </p:stCondLst>
                                      <p:childTnLst>
                                        <p:animMotion origin="layout" path="M 1.66667E-6 -4.91329E-6 L 0.06701 -4.91329E-6 " pathEditMode="relative" rAng="0" ptsTypes="AA">
                                          <p:cBhvr>
                                            <p:cTn id="1453" dur="250" spd="-10000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54" presetID="63" presetClass="path" presetSubtype="0" fill="hold" grpId="2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animMotion origin="layout" path="M -0.12604 -4.07407E-6 L 1.66667E-6 -4.07407E-6 " pathEditMode="relative" rAng="0" ptsTypes="AA">
                                          <p:cBhvr>
                                            <p:cTn id="1455" dur="1000" spd="-10000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0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56" presetID="10" presetClass="entr" presetSubtype="0" fill="hold" grpId="1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set>
                                          <p:cBhvr>
                                            <p:cTn id="14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8" dur="250"/>
                                            <p:tgtEl>
                                              <p:spTgt spid="6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9" presetID="63" presetClass="path" presetSubtype="0" accel="50000" fill="hold" grpId="0" nodeType="withEffect">
                                      <p:stCondLst>
                                        <p:cond delay="2323"/>
                                      </p:stCondLst>
                                      <p:childTnLst>
                                        <p:animMotion origin="layout" path="M 1.66667E-6 -4.91329E-6 L 0.06701 -4.91329E-6 " pathEditMode="relative" rAng="0" ptsTypes="AA">
                                          <p:cBhvr>
                                            <p:cTn id="1460" dur="250" spd="-10000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61" presetID="63" presetClass="path" presetSubtype="0" fill="hold" grpId="2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animMotion origin="layout" path="M -0.12604 -4.07407E-6 L 1.66667E-6 -4.07407E-6 " pathEditMode="relative" rAng="0" ptsTypes="AA">
                                          <p:cBhvr>
                                            <p:cTn id="1462" dur="1000" spd="-10000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0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63" presetID="10" presetClass="entr" presetSubtype="0" fill="hold" grpId="1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set>
                                          <p:cBhvr>
                                            <p:cTn id="14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5" dur="250"/>
                                            <p:tgtEl>
                                              <p:spTgt spid="6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6" presetID="63" presetClass="path" presetSubtype="0" accel="50000" fill="hold" grpId="0" nodeType="withEffect">
                                      <p:stCondLst>
                                        <p:cond delay="2323"/>
                                      </p:stCondLst>
                                      <p:childTnLst>
                                        <p:animMotion origin="layout" path="M 1.66667E-6 -4.91329E-6 L 0.06701 -4.91329E-6 " pathEditMode="relative" rAng="0" ptsTypes="AA">
                                          <p:cBhvr>
                                            <p:cTn id="1467" dur="250" spd="-100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68" presetID="63" presetClass="path" presetSubtype="0" fill="hold" grpId="2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animMotion origin="layout" path="M -0.12604 -4.07407E-6 L 1.66667E-6 -4.07407E-6 " pathEditMode="relative" rAng="0" ptsTypes="AA">
                                          <p:cBhvr>
                                            <p:cTn id="1469" dur="1000" spd="-100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0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70" presetID="2" presetClass="entr" presetSubtype="4" fill="hold" grpId="0" nodeType="withEffect" p14:presetBounceEnd="60000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72" dur="50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473" dur="50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4" presetID="0" presetClass="path" presetSubtype="0" decel="50000" fill="hold" grpId="3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Motion origin="layout" path="M 0.26666 -1.85185E-6 C 0.26701 -0.01342 0.26423 -0.05602 0.26857 -0.07963 C 0.27291 -0.10301 0.28767 -0.12801 0.2927 -0.14051 " pathEditMode="relative" rAng="0" ptsTypes="asA">
                                          <p:cBhvr>
                                            <p:cTn id="1475" dur="75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181" y="-70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76" presetID="0" presetClass="path" presetSubtype="0" decel="50000" fill="hold" grpId="3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Motion origin="layout" path="M 0.26667 3.33333E-6 C 0.26858 -0.01135 0.26805 -0.05139 0.27986 -0.06621 C 0.29184 -0.08125 0.32604 -0.08565 0.33819 -0.09074 " pathEditMode="relative" rAng="924464" ptsTypes="asA">
                                          <p:cBhvr>
                                            <p:cTn id="1477" dur="750" fill="hold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142" y="-469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78" presetID="0" presetClass="path" presetSubtype="0" decel="50000" fill="hold" grpId="3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Motion origin="layout" path="M -0.11441 -0.00116 C -0.11841 -0.01481 -0.12535 -0.05995 -0.1382 -0.0831 C -0.1507 -0.10671 -0.17969 -0.13009 -0.19028 -0.14259 " pathEditMode="relative" rAng="-1421776" ptsTypes="asA">
                                          <p:cBhvr>
                                            <p:cTn id="1479" dur="750" fill="hold"/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455" y="-729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0" presetID="0" presetClass="path" presetSubtype="0" decel="50000" fill="hold" grpId="3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Motion origin="layout" path="M -0.12153 -0.00671 C -0.12448 -0.02407 -0.12917 -0.08588 -0.13785 -0.11065 C -0.1467 -0.13518 -0.16615 -0.1456 -0.17344 -0.15486 " pathEditMode="relative" rAng="-781912" ptsTypes="asA">
                                          <p:cBhvr>
                                            <p:cTn id="1481" dur="750" fill="hold"/>
                                            <p:tgtEl>
                                              <p:spTgt spid="6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309" y="-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2" presetID="0" presetClass="path" presetSubtype="0" decel="50000" fill="hold" grpId="3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Motion origin="layout" path="M -0.12378 0.00023 C -0.12378 -0.01829 -0.12256 -0.08287 -0.12378 -0.11134 C -0.125 -0.13982 -0.12986 -0.15857 -0.13142 -0.17083 " pathEditMode="relative" rAng="0" ptsTypes="asA">
                                          <p:cBhvr>
                                            <p:cTn id="1483" dur="75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0" y="-856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4" presetID="0" presetClass="path" presetSubtype="0" decel="50000" fill="hold" grpId="3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Motion origin="layout" path="M -0.14861 -7.40741E-7 C -0.14392 -0.01505 -0.13056 -0.06759 -0.12066 -0.09051 C -0.11077 -0.11366 -0.09583 -0.12824 -0.08906 -0.13773 " pathEditMode="relative" rAng="1341714" ptsTypes="asA">
                                          <p:cBhvr>
                                            <p:cTn id="1485" dur="75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865" y="-696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6" presetID="0" presetClass="path" presetSubtype="0" decel="50000" fill="hold" grpId="3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Motion origin="layout" path="M -0.15764 7.40741E-7 C -0.15729 -0.01528 -0.16649 -0.07037 -0.15607 -0.0919 C -0.14566 -0.11343 -0.10712 -0.12107 -0.09427 -0.1287 " pathEditMode="relative" rAng="0" ptsTypes="asA">
                                          <p:cBhvr>
                                            <p:cTn id="1487" dur="75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726" y="-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8" presetID="10" presetClass="exit" presetSubtype="0" fill="hold" grpId="4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89" dur="500"/>
                                            <p:tgtEl>
                                              <p:spTgt spid="66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9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1" presetID="10" presetClass="exit" presetSubtype="0" fill="hold" grpId="4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92" dur="500"/>
                                            <p:tgtEl>
                                              <p:spTgt spid="66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9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4" presetID="10" presetClass="exit" presetSubtype="0" fill="hold" grpId="4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95" dur="500"/>
                                            <p:tgtEl>
                                              <p:spTgt spid="66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9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7" presetID="10" presetClass="exit" presetSubtype="0" fill="hold" grpId="4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98" dur="500"/>
                                            <p:tgtEl>
                                              <p:spTgt spid="66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00" presetID="10" presetClass="exit" presetSubtype="0" fill="hold" grpId="4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01" dur="500"/>
                                            <p:tgtEl>
                                              <p:spTgt spid="66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0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03" presetID="10" presetClass="exit" presetSubtype="0" fill="hold" grpId="4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04" dur="500"/>
                                            <p:tgtEl>
                                              <p:spTgt spid="67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0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06" presetID="10" presetClass="exit" presetSubtype="0" fill="hold" grpId="4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07" dur="500"/>
                                            <p:tgtEl>
                                              <p:spTgt spid="66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0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09" presetID="64" presetClass="path" presetSubtype="0" accel="50000" decel="50000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Motion origin="layout" path="M 4.44444E-6 -3.7037E-7 L 4.44444E-6 -0.06412 " pathEditMode="relative" rAng="0" ptsTypes="AA">
                                          <p:cBhvr>
                                            <p:cTn id="1510" dur="100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21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1" fill="hold">
                                <p:stCondLst>
                                  <p:cond delay="7888"/>
                                </p:stCondLst>
                                <p:childTnLst>
                                  <p:par>
                                    <p:cTn id="1512" presetID="63" presetClass="path" presetSubtype="0" accel="50000" decel="5000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13" dur="2000" fill="hold"/>
                                            <p:tgtEl>
                                              <p:spTgt spid="18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1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15" dur="2000" fill="hold"/>
                                            <p:tgtEl>
                                              <p:spTgt spid="18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1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17" dur="2000" fill="hold"/>
                                            <p:tgtEl>
                                              <p:spTgt spid="18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1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19" dur="2000" fill="hold"/>
                                            <p:tgtEl>
                                              <p:spTgt spid="18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2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21" dur="2000" fill="hold"/>
                                            <p:tgtEl>
                                              <p:spTgt spid="18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2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23" dur="2000" fill="hold"/>
                                            <p:tgtEl>
                                              <p:spTgt spid="18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2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25" dur="2000" fill="hold"/>
                                            <p:tgtEl>
                                              <p:spTgt spid="18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2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27" dur="2000" fill="hold"/>
                                            <p:tgtEl>
                                              <p:spTgt spid="18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2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29" dur="2000" fill="hold"/>
                                            <p:tgtEl>
                                              <p:spTgt spid="18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3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31" dur="2000" fill="hold"/>
                                            <p:tgtEl>
                                              <p:spTgt spid="18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3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33" dur="2000" fill="hold"/>
                                            <p:tgtEl>
                                              <p:spTgt spid="18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3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35" dur="2000" fill="hold"/>
                                            <p:tgtEl>
                                              <p:spTgt spid="18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3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37" dur="2000" fill="hold"/>
                                            <p:tgtEl>
                                              <p:spTgt spid="18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3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39" dur="2000" fill="hold"/>
                                            <p:tgtEl>
                                              <p:spTgt spid="18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4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41" dur="2000" fill="hold"/>
                                            <p:tgtEl>
                                              <p:spTgt spid="18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4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43" dur="2000" fill="hold"/>
                                            <p:tgtEl>
                                              <p:spTgt spid="18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4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45" dur="2000" fill="hold"/>
                                            <p:tgtEl>
                                              <p:spTgt spid="18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4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47" dur="2000" fill="hold"/>
                                            <p:tgtEl>
                                              <p:spTgt spid="18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4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49" dur="2000" fill="hold"/>
                                            <p:tgtEl>
                                              <p:spTgt spid="18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5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51" dur="2000" fill="hold"/>
                                            <p:tgtEl>
                                              <p:spTgt spid="18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5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53" dur="2000" fill="hold"/>
                                            <p:tgtEl>
                                              <p:spTgt spid="18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5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55" dur="2000" fill="hold"/>
                                            <p:tgtEl>
                                              <p:spTgt spid="18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5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57" dur="2000" fill="hold"/>
                                            <p:tgtEl>
                                              <p:spTgt spid="18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5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59" dur="2000" fill="hold"/>
                                            <p:tgtEl>
                                              <p:spTgt spid="18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6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61" dur="2000" fill="hold"/>
                                            <p:tgtEl>
                                              <p:spTgt spid="18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6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63" dur="2000" fill="hold"/>
                                            <p:tgtEl>
                                              <p:spTgt spid="18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6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65" dur="2000" fill="hold"/>
                                            <p:tgtEl>
                                              <p:spTgt spid="18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6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67" dur="2000" fill="hold"/>
                                            <p:tgtEl>
                                              <p:spTgt spid="18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6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69" dur="2000" fill="hold"/>
                                            <p:tgtEl>
                                              <p:spTgt spid="18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7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71" dur="2000" fill="hold"/>
                                            <p:tgtEl>
                                              <p:spTgt spid="18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7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73" dur="2000" fill="hold"/>
                                            <p:tgtEl>
                                              <p:spTgt spid="18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7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75" dur="2000" fill="hold"/>
                                            <p:tgtEl>
                                              <p:spTgt spid="18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7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77" dur="2000" fill="hold"/>
                                            <p:tgtEl>
                                              <p:spTgt spid="18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7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79" dur="2000" fill="hold"/>
                                            <p:tgtEl>
                                              <p:spTgt spid="18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8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81" dur="2000" fill="hold"/>
                                            <p:tgtEl>
                                              <p:spTgt spid="18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8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83" dur="2000" fill="hold"/>
                                            <p:tgtEl>
                                              <p:spTgt spid="18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8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85" dur="2000" fill="hold"/>
                                            <p:tgtEl>
                                              <p:spTgt spid="18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8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87" dur="2000" fill="hold"/>
                                            <p:tgtEl>
                                              <p:spTgt spid="18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8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89" dur="2000" fill="hold"/>
                                            <p:tgtEl>
                                              <p:spTgt spid="18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9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91" dur="2000" fill="hold"/>
                                            <p:tgtEl>
                                              <p:spTgt spid="18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9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93" dur="2000" fill="hold"/>
                                            <p:tgtEl>
                                              <p:spTgt spid="18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9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95" dur="2000" fill="hold"/>
                                            <p:tgtEl>
                                              <p:spTgt spid="18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9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97" dur="2000" fill="hold"/>
                                            <p:tgtEl>
                                              <p:spTgt spid="18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9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99" dur="2000" fill="hold"/>
                                            <p:tgtEl>
                                              <p:spTgt spid="18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0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01" dur="2000" fill="hold"/>
                                            <p:tgtEl>
                                              <p:spTgt spid="18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0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03" dur="2000" fill="hold"/>
                                            <p:tgtEl>
                                              <p:spTgt spid="18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0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05" dur="2000" fill="hold"/>
                                            <p:tgtEl>
                                              <p:spTgt spid="18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0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07" dur="2000" fill="hold"/>
                                            <p:tgtEl>
                                              <p:spTgt spid="18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0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09" dur="2000" fill="hold"/>
                                            <p:tgtEl>
                                              <p:spTgt spid="186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1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11" dur="2000" fill="hold"/>
                                            <p:tgtEl>
                                              <p:spTgt spid="18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1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13" dur="2000" fill="hold"/>
                                            <p:tgtEl>
                                              <p:spTgt spid="18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1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15" dur="2000" fill="hold"/>
                                            <p:tgtEl>
                                              <p:spTgt spid="18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1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17" dur="2000" fill="hold"/>
                                            <p:tgtEl>
                                              <p:spTgt spid="18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1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19" dur="2000" fill="hold"/>
                                            <p:tgtEl>
                                              <p:spTgt spid="18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2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21" dur="2000" fill="hold"/>
                                            <p:tgtEl>
                                              <p:spTgt spid="18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2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23" dur="2000" fill="hold"/>
                                            <p:tgtEl>
                                              <p:spTgt spid="18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2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25" dur="2000" fill="hold"/>
                                            <p:tgtEl>
                                              <p:spTgt spid="18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2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27" dur="2000" fill="hold"/>
                                            <p:tgtEl>
                                              <p:spTgt spid="18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2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29" dur="2000" fill="hold"/>
                                            <p:tgtEl>
                                              <p:spTgt spid="18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3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31" dur="2000" fill="hold"/>
                                            <p:tgtEl>
                                              <p:spTgt spid="18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3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33" dur="2000" fill="hold"/>
                                            <p:tgtEl>
                                              <p:spTgt spid="18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3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35" dur="2000" fill="hold"/>
                                            <p:tgtEl>
                                              <p:spTgt spid="18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3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37" dur="2000" fill="hold"/>
                                            <p:tgtEl>
                                              <p:spTgt spid="18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3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39" dur="2000" fill="hold"/>
                                            <p:tgtEl>
                                              <p:spTgt spid="18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4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41" dur="2000" fill="hold"/>
                                            <p:tgtEl>
                                              <p:spTgt spid="18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4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43" dur="2000" fill="hold"/>
                                            <p:tgtEl>
                                              <p:spTgt spid="18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4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45" dur="2000" fill="hold"/>
                                            <p:tgtEl>
                                              <p:spTgt spid="18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4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47" dur="2000" fill="hold"/>
                                            <p:tgtEl>
                                              <p:spTgt spid="18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4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49" dur="2000" fill="hold"/>
                                            <p:tgtEl>
                                              <p:spTgt spid="18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51" dur="2000" fill="hold"/>
                                            <p:tgtEl>
                                              <p:spTgt spid="18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53" dur="2000" fill="hold"/>
                                            <p:tgtEl>
                                              <p:spTgt spid="18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55" dur="2000" fill="hold"/>
                                            <p:tgtEl>
                                              <p:spTgt spid="18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57" dur="2000" fill="hold"/>
                                            <p:tgtEl>
                                              <p:spTgt spid="18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59" dur="2000" fill="hold"/>
                                            <p:tgtEl>
                                              <p:spTgt spid="18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6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61" dur="2000" fill="hold"/>
                                            <p:tgtEl>
                                              <p:spTgt spid="18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6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63" dur="2000" fill="hold"/>
                                            <p:tgtEl>
                                              <p:spTgt spid="18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6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65" dur="2000" fill="hold"/>
                                            <p:tgtEl>
                                              <p:spTgt spid="18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6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67" dur="2000" fill="hold"/>
                                            <p:tgtEl>
                                              <p:spTgt spid="18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6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69" dur="2000" fill="hold"/>
                                            <p:tgtEl>
                                              <p:spTgt spid="18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71" dur="2000" fill="hold"/>
                                            <p:tgtEl>
                                              <p:spTgt spid="18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73" dur="2000" fill="hold"/>
                                            <p:tgtEl>
                                              <p:spTgt spid="18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75" dur="2000" fill="hold"/>
                                            <p:tgtEl>
                                              <p:spTgt spid="18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77" dur="2000" fill="hold"/>
                                            <p:tgtEl>
                                              <p:spTgt spid="18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79" dur="2000" fill="hold"/>
                                            <p:tgtEl>
                                              <p:spTgt spid="18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8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81" dur="2000" fill="hold"/>
                                            <p:tgtEl>
                                              <p:spTgt spid="18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8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83" dur="2000" fill="hold"/>
                                            <p:tgtEl>
                                              <p:spTgt spid="18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8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85" dur="2000" fill="hold"/>
                                            <p:tgtEl>
                                              <p:spTgt spid="18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8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87" dur="2000" fill="hold"/>
                                            <p:tgtEl>
                                              <p:spTgt spid="19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8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89" dur="2000" fill="hold"/>
                                            <p:tgtEl>
                                              <p:spTgt spid="19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91" dur="2000" fill="hold"/>
                                            <p:tgtEl>
                                              <p:spTgt spid="190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93" dur="2000" fill="hold"/>
                                            <p:tgtEl>
                                              <p:spTgt spid="190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95" dur="2000" fill="hold"/>
                                            <p:tgtEl>
                                              <p:spTgt spid="19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97" dur="2000" fill="hold"/>
                                            <p:tgtEl>
                                              <p:spTgt spid="19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99" dur="2000" fill="hold"/>
                                            <p:tgtEl>
                                              <p:spTgt spid="190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0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01" dur="2000" fill="hold"/>
                                            <p:tgtEl>
                                              <p:spTgt spid="19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0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03" dur="2000" fill="hold"/>
                                            <p:tgtEl>
                                              <p:spTgt spid="19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0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05" dur="2000" fill="hold"/>
                                            <p:tgtEl>
                                              <p:spTgt spid="190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0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07" dur="2000" fill="hold"/>
                                            <p:tgtEl>
                                              <p:spTgt spid="19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0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09" dur="2000" fill="hold"/>
                                            <p:tgtEl>
                                              <p:spTgt spid="19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11" dur="2000" fill="hold"/>
                                            <p:tgtEl>
                                              <p:spTgt spid="19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13" dur="2000" fill="hold"/>
                                            <p:tgtEl>
                                              <p:spTgt spid="19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15" dur="2000" fill="hold"/>
                                            <p:tgtEl>
                                              <p:spTgt spid="19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17" dur="2000" fill="hold"/>
                                            <p:tgtEl>
                                              <p:spTgt spid="19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19" dur="2000" fill="hold"/>
                                            <p:tgtEl>
                                              <p:spTgt spid="19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2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21" dur="2000" fill="hold"/>
                                            <p:tgtEl>
                                              <p:spTgt spid="19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2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23" dur="2000" fill="hold"/>
                                            <p:tgtEl>
                                              <p:spTgt spid="19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2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25" dur="2000" fill="hold"/>
                                            <p:tgtEl>
                                              <p:spTgt spid="19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2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27" dur="2000" fill="hold"/>
                                            <p:tgtEl>
                                              <p:spTgt spid="19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2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29" dur="2000" fill="hold"/>
                                            <p:tgtEl>
                                              <p:spTgt spid="19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31" dur="2000" fill="hold"/>
                                            <p:tgtEl>
                                              <p:spTgt spid="19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33" dur="2000" fill="hold"/>
                                            <p:tgtEl>
                                              <p:spTgt spid="19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35" dur="2000" fill="hold"/>
                                            <p:tgtEl>
                                              <p:spTgt spid="19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37" dur="2000" fill="hold"/>
                                            <p:tgtEl>
                                              <p:spTgt spid="19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39" dur="2000" fill="hold"/>
                                            <p:tgtEl>
                                              <p:spTgt spid="19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4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41" dur="2000" fill="hold"/>
                                            <p:tgtEl>
                                              <p:spTgt spid="19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4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43" dur="2000" fill="hold"/>
                                            <p:tgtEl>
                                              <p:spTgt spid="19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4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45" dur="2000" fill="hold"/>
                                            <p:tgtEl>
                                              <p:spTgt spid="19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4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47" dur="2000" fill="hold"/>
                                            <p:tgtEl>
                                              <p:spTgt spid="19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4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49" dur="2000" fill="hold"/>
                                            <p:tgtEl>
                                              <p:spTgt spid="19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51" dur="2000" fill="hold"/>
                                            <p:tgtEl>
                                              <p:spTgt spid="19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53" dur="2000" fill="hold"/>
                                            <p:tgtEl>
                                              <p:spTgt spid="19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55" dur="2000" fill="hold"/>
                                            <p:tgtEl>
                                              <p:spTgt spid="19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57" dur="2000" fill="hold"/>
                                            <p:tgtEl>
                                              <p:spTgt spid="19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59" dur="2000" fill="hold"/>
                                            <p:tgtEl>
                                              <p:spTgt spid="19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6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61" dur="2000" fill="hold"/>
                                            <p:tgtEl>
                                              <p:spTgt spid="19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6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63" dur="2000" fill="hold"/>
                                            <p:tgtEl>
                                              <p:spTgt spid="19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6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65" dur="2000" fill="hold"/>
                                            <p:tgtEl>
                                              <p:spTgt spid="19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6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67" dur="2000" fill="hold"/>
                                            <p:tgtEl>
                                              <p:spTgt spid="19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6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69" dur="2000" fill="hold"/>
                                            <p:tgtEl>
                                              <p:spTgt spid="19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71" dur="2000" fill="hold"/>
                                            <p:tgtEl>
                                              <p:spTgt spid="19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73" dur="2000" fill="hold"/>
                                            <p:tgtEl>
                                              <p:spTgt spid="19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75" dur="2000" fill="hold"/>
                                            <p:tgtEl>
                                              <p:spTgt spid="19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77" dur="2000" fill="hold"/>
                                            <p:tgtEl>
                                              <p:spTgt spid="19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79" dur="2000" fill="hold"/>
                                            <p:tgtEl>
                                              <p:spTgt spid="19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8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81" dur="2000" fill="hold"/>
                                            <p:tgtEl>
                                              <p:spTgt spid="19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8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83" dur="2000" fill="hold"/>
                                            <p:tgtEl>
                                              <p:spTgt spid="19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8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85" dur="2000" fill="hold"/>
                                            <p:tgtEl>
                                              <p:spTgt spid="19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8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87" dur="2000" fill="hold"/>
                                            <p:tgtEl>
                                              <p:spTgt spid="19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8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89" dur="2000" fill="hold"/>
                                            <p:tgtEl>
                                              <p:spTgt spid="19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91" dur="2000" fill="hold"/>
                                            <p:tgtEl>
                                              <p:spTgt spid="19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93" dur="2000" fill="hold"/>
                                            <p:tgtEl>
                                              <p:spTgt spid="19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95" dur="2000" fill="hold"/>
                                            <p:tgtEl>
                                              <p:spTgt spid="19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97" dur="2000" fill="hold"/>
                                            <p:tgtEl>
                                              <p:spTgt spid="19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99" dur="2000" fill="hold"/>
                                            <p:tgtEl>
                                              <p:spTgt spid="19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0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01" dur="2000" fill="hold"/>
                                            <p:tgtEl>
                                              <p:spTgt spid="19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0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03" dur="2000" fill="hold"/>
                                            <p:tgtEl>
                                              <p:spTgt spid="19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0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05" dur="2000" fill="hold"/>
                                            <p:tgtEl>
                                              <p:spTgt spid="19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0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07" dur="2000" fill="hold"/>
                                            <p:tgtEl>
                                              <p:spTgt spid="19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0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09" dur="2000" fill="hold"/>
                                            <p:tgtEl>
                                              <p:spTgt spid="196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11" dur="2000" fill="hold"/>
                                            <p:tgtEl>
                                              <p:spTgt spid="19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13" dur="2000" fill="hold"/>
                                            <p:tgtEl>
                                              <p:spTgt spid="19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15" dur="2000" fill="hold"/>
                                            <p:tgtEl>
                                              <p:spTgt spid="19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17" dur="2000" fill="hold"/>
                                            <p:tgtEl>
                                              <p:spTgt spid="19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19" dur="2000" fill="hold"/>
                                            <p:tgtEl>
                                              <p:spTgt spid="19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2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21" dur="2000" fill="hold"/>
                                            <p:tgtEl>
                                              <p:spTgt spid="19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2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23" dur="2000" fill="hold"/>
                                            <p:tgtEl>
                                              <p:spTgt spid="19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2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25" dur="2000" fill="hold"/>
                                            <p:tgtEl>
                                              <p:spTgt spid="19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2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27" dur="2000" fill="hold"/>
                                            <p:tgtEl>
                                              <p:spTgt spid="19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2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29" dur="2000" fill="hold"/>
                                            <p:tgtEl>
                                              <p:spTgt spid="19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31" dur="2000" fill="hold"/>
                                            <p:tgtEl>
                                              <p:spTgt spid="19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33" dur="2000" fill="hold"/>
                                            <p:tgtEl>
                                              <p:spTgt spid="19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35" dur="2000" fill="hold"/>
                                            <p:tgtEl>
                                              <p:spTgt spid="19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37" dur="2000" fill="hold"/>
                                            <p:tgtEl>
                                              <p:spTgt spid="19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39" dur="2000" fill="hold"/>
                                            <p:tgtEl>
                                              <p:spTgt spid="19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4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41" dur="2000" fill="hold"/>
                                            <p:tgtEl>
                                              <p:spTgt spid="19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4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43" dur="2000" fill="hold"/>
                                            <p:tgtEl>
                                              <p:spTgt spid="19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4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45" dur="2000" fill="hold"/>
                                            <p:tgtEl>
                                              <p:spTgt spid="19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4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47" dur="2000" fill="hold"/>
                                            <p:tgtEl>
                                              <p:spTgt spid="19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4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49" dur="2000" fill="hold"/>
                                            <p:tgtEl>
                                              <p:spTgt spid="19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51" dur="2000" fill="hold"/>
                                            <p:tgtEl>
                                              <p:spTgt spid="19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53" dur="2000" fill="hold"/>
                                            <p:tgtEl>
                                              <p:spTgt spid="19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55" dur="2000" fill="hold"/>
                                            <p:tgtEl>
                                              <p:spTgt spid="19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57" dur="2000" fill="hold"/>
                                            <p:tgtEl>
                                              <p:spTgt spid="19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59" dur="2000" fill="hold"/>
                                            <p:tgtEl>
                                              <p:spTgt spid="19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6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61" dur="2000" fill="hold"/>
                                            <p:tgtEl>
                                              <p:spTgt spid="19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6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63" dur="2000" fill="hold"/>
                                            <p:tgtEl>
                                              <p:spTgt spid="19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6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65" dur="2000" fill="hold"/>
                                            <p:tgtEl>
                                              <p:spTgt spid="19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6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67" dur="2000" fill="hold"/>
                                            <p:tgtEl>
                                              <p:spTgt spid="19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6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69" dur="2000" fill="hold"/>
                                            <p:tgtEl>
                                              <p:spTgt spid="19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71" dur="2000" fill="hold"/>
                                            <p:tgtEl>
                                              <p:spTgt spid="19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73" dur="2000" fill="hold"/>
                                            <p:tgtEl>
                                              <p:spTgt spid="19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75" dur="2000" fill="hold"/>
                                            <p:tgtEl>
                                              <p:spTgt spid="19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77" dur="2000" fill="hold"/>
                                            <p:tgtEl>
                                              <p:spTgt spid="19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79" dur="2000" fill="hold"/>
                                            <p:tgtEl>
                                              <p:spTgt spid="19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8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81" dur="2000" fill="hold"/>
                                            <p:tgtEl>
                                              <p:spTgt spid="19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8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83" dur="2000" fill="hold"/>
                                            <p:tgtEl>
                                              <p:spTgt spid="19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8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85" dur="2000" fill="hold"/>
                                            <p:tgtEl>
                                              <p:spTgt spid="19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8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87" dur="2000" fill="hold"/>
                                            <p:tgtEl>
                                              <p:spTgt spid="20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8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89" dur="2000" fill="hold"/>
                                            <p:tgtEl>
                                              <p:spTgt spid="20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91" dur="2000" fill="hold"/>
                                            <p:tgtEl>
                                              <p:spTgt spid="200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93" dur="2000" fill="hold"/>
                                            <p:tgtEl>
                                              <p:spTgt spid="200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95" dur="2000" fill="hold"/>
                                            <p:tgtEl>
                                              <p:spTgt spid="20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97" dur="2000" fill="hold"/>
                                            <p:tgtEl>
                                              <p:spTgt spid="20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99" dur="2000" fill="hold"/>
                                            <p:tgtEl>
                                              <p:spTgt spid="200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0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01" dur="2000" fill="hold"/>
                                            <p:tgtEl>
                                              <p:spTgt spid="20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0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03" dur="2000" fill="hold"/>
                                            <p:tgtEl>
                                              <p:spTgt spid="20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0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05" dur="2000" fill="hold"/>
                                            <p:tgtEl>
                                              <p:spTgt spid="200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0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07" dur="2000" fill="hold"/>
                                            <p:tgtEl>
                                              <p:spTgt spid="20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0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09" dur="2000" fill="hold"/>
                                            <p:tgtEl>
                                              <p:spTgt spid="20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11" dur="2000" fill="hold"/>
                                            <p:tgtEl>
                                              <p:spTgt spid="20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13" dur="2000" fill="hold"/>
                                            <p:tgtEl>
                                              <p:spTgt spid="20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15" dur="2000" fill="hold"/>
                                            <p:tgtEl>
                                              <p:spTgt spid="20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17" dur="2000" fill="hold"/>
                                            <p:tgtEl>
                                              <p:spTgt spid="20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19" dur="2000" fill="hold"/>
                                            <p:tgtEl>
                                              <p:spTgt spid="20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2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21" dur="2000" fill="hold"/>
                                            <p:tgtEl>
                                              <p:spTgt spid="20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2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23" dur="2000" fill="hold"/>
                                            <p:tgtEl>
                                              <p:spTgt spid="20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2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25" dur="2000" fill="hold"/>
                                            <p:tgtEl>
                                              <p:spTgt spid="20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2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27" dur="2000" fill="hold"/>
                                            <p:tgtEl>
                                              <p:spTgt spid="20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2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29" dur="2000" fill="hold"/>
                                            <p:tgtEl>
                                              <p:spTgt spid="20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31" dur="2000" fill="hold"/>
                                            <p:tgtEl>
                                              <p:spTgt spid="20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33" dur="2000" fill="hold"/>
                                            <p:tgtEl>
                                              <p:spTgt spid="20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35" dur="2000" fill="hold"/>
                                            <p:tgtEl>
                                              <p:spTgt spid="20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37" dur="2000" fill="hold"/>
                                            <p:tgtEl>
                                              <p:spTgt spid="20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39" dur="2000" fill="hold"/>
                                            <p:tgtEl>
                                              <p:spTgt spid="20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4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41" dur="2000" fill="hold"/>
                                            <p:tgtEl>
                                              <p:spTgt spid="20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4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43" dur="2000" fill="hold"/>
                                            <p:tgtEl>
                                              <p:spTgt spid="20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4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45" dur="2000" fill="hold"/>
                                            <p:tgtEl>
                                              <p:spTgt spid="20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4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47" dur="2000" fill="hold"/>
                                            <p:tgtEl>
                                              <p:spTgt spid="20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4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49" dur="2000" fill="hold"/>
                                            <p:tgtEl>
                                              <p:spTgt spid="20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51" dur="2000" fill="hold"/>
                                            <p:tgtEl>
                                              <p:spTgt spid="20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53" dur="2000" fill="hold"/>
                                            <p:tgtEl>
                                              <p:spTgt spid="20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55" dur="2000" fill="hold"/>
                                            <p:tgtEl>
                                              <p:spTgt spid="20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57" dur="2000" fill="hold"/>
                                            <p:tgtEl>
                                              <p:spTgt spid="20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59" dur="2000" fill="hold"/>
                                            <p:tgtEl>
                                              <p:spTgt spid="20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6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61" dur="2000" fill="hold"/>
                                            <p:tgtEl>
                                              <p:spTgt spid="20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6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63" dur="2000" fill="hold"/>
                                            <p:tgtEl>
                                              <p:spTgt spid="20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6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65" dur="2000" fill="hold"/>
                                            <p:tgtEl>
                                              <p:spTgt spid="20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6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67" dur="2000" fill="hold"/>
                                            <p:tgtEl>
                                              <p:spTgt spid="20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6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69" dur="2000" fill="hold"/>
                                            <p:tgtEl>
                                              <p:spTgt spid="20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71" dur="2000" fill="hold"/>
                                            <p:tgtEl>
                                              <p:spTgt spid="20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73" dur="2000" fill="hold"/>
                                            <p:tgtEl>
                                              <p:spTgt spid="20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75" dur="2000" fill="hold"/>
                                            <p:tgtEl>
                                              <p:spTgt spid="20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77" dur="2000" fill="hold"/>
                                            <p:tgtEl>
                                              <p:spTgt spid="20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79" dur="2000" fill="hold"/>
                                            <p:tgtEl>
                                              <p:spTgt spid="20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8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81" dur="2000" fill="hold"/>
                                            <p:tgtEl>
                                              <p:spTgt spid="20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8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83" dur="2000" fill="hold"/>
                                            <p:tgtEl>
                                              <p:spTgt spid="20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8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85" dur="2000" fill="hold"/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8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87" dur="2000" fill="hold"/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8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89" dur="20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91" dur="20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93" dur="2000" fill="hold"/>
                                            <p:tgtEl>
                                              <p:spTgt spid="20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95" dur="2000" fill="hold"/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97" dur="20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99" dur="2000" fill="hold"/>
                                            <p:tgtEl>
                                              <p:spTgt spid="20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0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01" dur="2000" fill="hold"/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0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03" dur="2000" fill="hold"/>
                                            <p:tgtEl>
                                              <p:spTgt spid="20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0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05" dur="2000" fill="hold"/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0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07" dur="2000" fill="hold"/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0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09" dur="2000" fill="hold"/>
                                            <p:tgtEl>
                                              <p:spTgt spid="206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11" dur="2000" fill="hold"/>
                                            <p:tgtEl>
                                              <p:spTgt spid="20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13" dur="2000" fill="hold"/>
                                            <p:tgtEl>
                                              <p:spTgt spid="20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15" dur="2000" fill="hold"/>
                                            <p:tgtEl>
                                              <p:spTgt spid="20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17" dur="2000" fill="hold"/>
                                            <p:tgtEl>
                                              <p:spTgt spid="20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19" dur="2000" fill="hold"/>
                                            <p:tgtEl>
                                              <p:spTgt spid="20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2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21" dur="2000" fill="hold"/>
                                            <p:tgtEl>
                                              <p:spTgt spid="20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2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23" dur="2000" fill="hold"/>
                                            <p:tgtEl>
                                              <p:spTgt spid="20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2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25" dur="2000" fill="hold"/>
                                            <p:tgtEl>
                                              <p:spTgt spid="20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2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27" dur="2000" fill="hold"/>
                                            <p:tgtEl>
                                              <p:spTgt spid="20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2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29" dur="2000" fill="hold"/>
                                            <p:tgtEl>
                                              <p:spTgt spid="20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31" dur="2000" fill="hold"/>
                                            <p:tgtEl>
                                              <p:spTgt spid="20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33" dur="2000" fill="hold"/>
                                            <p:tgtEl>
                                              <p:spTgt spid="20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35" dur="2000" fill="hold"/>
                                            <p:tgtEl>
                                              <p:spTgt spid="20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37" dur="2000" fill="hold"/>
                                            <p:tgtEl>
                                              <p:spTgt spid="20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39" dur="2000" fill="hold"/>
                                            <p:tgtEl>
                                              <p:spTgt spid="20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4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41" dur="2000" fill="hold"/>
                                            <p:tgtEl>
                                              <p:spTgt spid="20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4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43" dur="2000" fill="hold"/>
                                            <p:tgtEl>
                                              <p:spTgt spid="20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4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45" dur="2000" fill="hold"/>
                                            <p:tgtEl>
                                              <p:spTgt spid="20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4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47" dur="2000" fill="hold"/>
                                            <p:tgtEl>
                                              <p:spTgt spid="20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4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49" dur="2000" fill="hold"/>
                                            <p:tgtEl>
                                              <p:spTgt spid="20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5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51" dur="2000" fill="hold"/>
                                            <p:tgtEl>
                                              <p:spTgt spid="20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5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53" dur="2000" fill="hold"/>
                                            <p:tgtEl>
                                              <p:spTgt spid="20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5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55" dur="2000" fill="hold"/>
                                            <p:tgtEl>
                                              <p:spTgt spid="20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5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57" dur="2000" fill="hold"/>
                                            <p:tgtEl>
                                              <p:spTgt spid="20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5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59" dur="2000" fill="hold"/>
                                            <p:tgtEl>
                                              <p:spTgt spid="20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6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61" dur="2000" fill="hold"/>
                                            <p:tgtEl>
                                              <p:spTgt spid="20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62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5092 0.11343 L 0.90712 0.11343 " pathEditMode="relative" rAng="0" ptsTypes="AA">
                                          <p:cBhvr>
                                            <p:cTn id="2063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89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6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17 -0.06296 L 0.53889 -0.06296 " pathEditMode="relative" rAng="0" ptsTypes="AA">
                                          <p:cBhvr>
                                            <p:cTn id="2065" dur="200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927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13" grpId="0" animBg="1"/>
          <p:bldP spid="1813" grpId="1" animBg="1"/>
          <p:bldP spid="1813" grpId="2" animBg="1"/>
          <p:bldP spid="1814" grpId="0" animBg="1"/>
          <p:bldP spid="1814" grpId="1" animBg="1"/>
          <p:bldP spid="1814" grpId="2" animBg="1"/>
          <p:bldP spid="1815" grpId="0" animBg="1"/>
          <p:bldP spid="1815" grpId="1" animBg="1"/>
          <p:bldP spid="1815" grpId="2" animBg="1"/>
          <p:bldP spid="1816" grpId="0" animBg="1"/>
          <p:bldP spid="1816" grpId="1" animBg="1"/>
          <p:bldP spid="1816" grpId="2" animBg="1"/>
          <p:bldP spid="1817" grpId="0" animBg="1"/>
          <p:bldP spid="1817" grpId="1" animBg="1"/>
          <p:bldP spid="1817" grpId="2" animBg="1"/>
          <p:bldP spid="1818" grpId="0" animBg="1"/>
          <p:bldP spid="1818" grpId="1" animBg="1"/>
          <p:bldP spid="1818" grpId="2" animBg="1"/>
          <p:bldP spid="1819" grpId="0" animBg="1"/>
          <p:bldP spid="1819" grpId="1" animBg="1"/>
          <p:bldP spid="1819" grpId="2" animBg="1"/>
          <p:bldP spid="1820" grpId="0" animBg="1"/>
          <p:bldP spid="1820" grpId="1" animBg="1"/>
          <p:bldP spid="1820" grpId="2" animBg="1"/>
          <p:bldP spid="1821" grpId="0" animBg="1"/>
          <p:bldP spid="1821" grpId="1" animBg="1"/>
          <p:bldP spid="1821" grpId="2" animBg="1"/>
          <p:bldP spid="1822" grpId="0" animBg="1"/>
          <p:bldP spid="1822" grpId="1" animBg="1"/>
          <p:bldP spid="1822" grpId="2" animBg="1"/>
          <p:bldP spid="1823" grpId="0" animBg="1"/>
          <p:bldP spid="1823" grpId="1" animBg="1"/>
          <p:bldP spid="1823" grpId="2" animBg="1"/>
          <p:bldP spid="1824" grpId="0" animBg="1"/>
          <p:bldP spid="1824" grpId="1" animBg="1"/>
          <p:bldP spid="1824" grpId="2" animBg="1"/>
          <p:bldP spid="1825" grpId="0" animBg="1"/>
          <p:bldP spid="1825" grpId="1" animBg="1"/>
          <p:bldP spid="1825" grpId="2" animBg="1"/>
          <p:bldP spid="1826" grpId="0" animBg="1"/>
          <p:bldP spid="1826" grpId="1" animBg="1"/>
          <p:bldP spid="1826" grpId="2" animBg="1"/>
          <p:bldP spid="1827" grpId="0" animBg="1"/>
          <p:bldP spid="1827" grpId="1" animBg="1"/>
          <p:bldP spid="1827" grpId="2" animBg="1"/>
          <p:bldP spid="1828" grpId="0" animBg="1"/>
          <p:bldP spid="1828" grpId="1" animBg="1"/>
          <p:bldP spid="1828" grpId="2" animBg="1"/>
          <p:bldP spid="1829" grpId="0" animBg="1"/>
          <p:bldP spid="1829" grpId="1" animBg="1"/>
          <p:bldP spid="1829" grpId="2" animBg="1"/>
          <p:bldP spid="1830" grpId="0" animBg="1"/>
          <p:bldP spid="1830" grpId="1" animBg="1"/>
          <p:bldP spid="1830" grpId="2" animBg="1"/>
          <p:bldP spid="1831" grpId="0" animBg="1"/>
          <p:bldP spid="1831" grpId="1" animBg="1"/>
          <p:bldP spid="1831" grpId="2" animBg="1"/>
          <p:bldP spid="1832" grpId="0" animBg="1"/>
          <p:bldP spid="1832" grpId="1" animBg="1"/>
          <p:bldP spid="1832" grpId="2" animBg="1"/>
          <p:bldP spid="1833" grpId="0" animBg="1"/>
          <p:bldP spid="1833" grpId="1" animBg="1"/>
          <p:bldP spid="1833" grpId="2" animBg="1"/>
          <p:bldP spid="1834" grpId="0" animBg="1"/>
          <p:bldP spid="1834" grpId="1" animBg="1"/>
          <p:bldP spid="1834" grpId="2" animBg="1"/>
          <p:bldP spid="1835" grpId="0" animBg="1"/>
          <p:bldP spid="1835" grpId="1" animBg="1"/>
          <p:bldP spid="1835" grpId="2" animBg="1"/>
          <p:bldP spid="1836" grpId="0" animBg="1"/>
          <p:bldP spid="1836" grpId="1" animBg="1"/>
          <p:bldP spid="1836" grpId="2" animBg="1"/>
          <p:bldP spid="1837" grpId="0" animBg="1"/>
          <p:bldP spid="1837" grpId="1" animBg="1"/>
          <p:bldP spid="1837" grpId="2" animBg="1"/>
          <p:bldP spid="1838" grpId="0" animBg="1"/>
          <p:bldP spid="1838" grpId="1" animBg="1"/>
          <p:bldP spid="1838" grpId="2" animBg="1"/>
          <p:bldP spid="1839" grpId="0" animBg="1"/>
          <p:bldP spid="1839" grpId="1" animBg="1"/>
          <p:bldP spid="1839" grpId="2" animBg="1"/>
          <p:bldP spid="1840" grpId="0" animBg="1"/>
          <p:bldP spid="1840" grpId="1" animBg="1"/>
          <p:bldP spid="1840" grpId="2" animBg="1"/>
          <p:bldP spid="1841" grpId="0" animBg="1"/>
          <p:bldP spid="1841" grpId="1" animBg="1"/>
          <p:bldP spid="1841" grpId="2" animBg="1"/>
          <p:bldP spid="1842" grpId="0" animBg="1"/>
          <p:bldP spid="1842" grpId="1" animBg="1"/>
          <p:bldP spid="1842" grpId="2" animBg="1"/>
          <p:bldP spid="1843" grpId="0" animBg="1"/>
          <p:bldP spid="1843" grpId="1" animBg="1"/>
          <p:bldP spid="1843" grpId="2" animBg="1"/>
          <p:bldP spid="1844" grpId="0" animBg="1"/>
          <p:bldP spid="1844" grpId="1" animBg="1"/>
          <p:bldP spid="1844" grpId="2" animBg="1"/>
          <p:bldP spid="1845" grpId="0" animBg="1"/>
          <p:bldP spid="1845" grpId="1" animBg="1"/>
          <p:bldP spid="1845" grpId="2" animBg="1"/>
          <p:bldP spid="1846" grpId="0" animBg="1"/>
          <p:bldP spid="1846" grpId="1" animBg="1"/>
          <p:bldP spid="1846" grpId="2" animBg="1"/>
          <p:bldP spid="1847" grpId="0" animBg="1"/>
          <p:bldP spid="1847" grpId="1" animBg="1"/>
          <p:bldP spid="1847" grpId="2" animBg="1"/>
          <p:bldP spid="1848" grpId="0" animBg="1"/>
          <p:bldP spid="1848" grpId="1" animBg="1"/>
          <p:bldP spid="1848" grpId="2" animBg="1"/>
          <p:bldP spid="1849" grpId="0" animBg="1"/>
          <p:bldP spid="1849" grpId="1" animBg="1"/>
          <p:bldP spid="1849" grpId="2" animBg="1"/>
          <p:bldP spid="1850" grpId="0" animBg="1"/>
          <p:bldP spid="1850" grpId="1" animBg="1"/>
          <p:bldP spid="1850" grpId="2" animBg="1"/>
          <p:bldP spid="1851" grpId="0" animBg="1"/>
          <p:bldP spid="1851" grpId="1" animBg="1"/>
          <p:bldP spid="1851" grpId="2" animBg="1"/>
          <p:bldP spid="1852" grpId="0" animBg="1"/>
          <p:bldP spid="1852" grpId="1" animBg="1"/>
          <p:bldP spid="1852" grpId="2" animBg="1"/>
          <p:bldP spid="1853" grpId="0" animBg="1"/>
          <p:bldP spid="1853" grpId="1" animBg="1"/>
          <p:bldP spid="1853" grpId="2" animBg="1"/>
          <p:bldP spid="1854" grpId="0" animBg="1"/>
          <p:bldP spid="1854" grpId="1" animBg="1"/>
          <p:bldP spid="1854" grpId="2" animBg="1"/>
          <p:bldP spid="1855" grpId="0" animBg="1"/>
          <p:bldP spid="1855" grpId="1" animBg="1"/>
          <p:bldP spid="1855" grpId="2" animBg="1"/>
          <p:bldP spid="1856" grpId="0" animBg="1"/>
          <p:bldP spid="1856" grpId="1" animBg="1"/>
          <p:bldP spid="1856" grpId="2" animBg="1"/>
          <p:bldP spid="1857" grpId="0" animBg="1"/>
          <p:bldP spid="1857" grpId="1" animBg="1"/>
          <p:bldP spid="1857" grpId="2" animBg="1"/>
          <p:bldP spid="1858" grpId="0" animBg="1"/>
          <p:bldP spid="1858" grpId="1" animBg="1"/>
          <p:bldP spid="1858" grpId="2" animBg="1"/>
          <p:bldP spid="1859" grpId="0" animBg="1"/>
          <p:bldP spid="1859" grpId="1" animBg="1"/>
          <p:bldP spid="1859" grpId="2" animBg="1"/>
          <p:bldP spid="1860" grpId="0" animBg="1"/>
          <p:bldP spid="1860" grpId="1" animBg="1"/>
          <p:bldP spid="1860" grpId="2" animBg="1"/>
          <p:bldP spid="1861" grpId="0" animBg="1"/>
          <p:bldP spid="1861" grpId="1" animBg="1"/>
          <p:bldP spid="1861" grpId="2" animBg="1"/>
          <p:bldP spid="1862" grpId="0" animBg="1"/>
          <p:bldP spid="1862" grpId="1" animBg="1"/>
          <p:bldP spid="1862" grpId="2" animBg="1"/>
          <p:bldP spid="1863" grpId="0" animBg="1"/>
          <p:bldP spid="1863" grpId="1" animBg="1"/>
          <p:bldP spid="1863" grpId="2" animBg="1"/>
          <p:bldP spid="1864" grpId="0" animBg="1"/>
          <p:bldP spid="1864" grpId="1" animBg="1"/>
          <p:bldP spid="1864" grpId="2" animBg="1"/>
          <p:bldP spid="1865" grpId="0" animBg="1"/>
          <p:bldP spid="1865" grpId="1" animBg="1"/>
          <p:bldP spid="1865" grpId="2" animBg="1"/>
          <p:bldP spid="1866" grpId="0" animBg="1"/>
          <p:bldP spid="1866" grpId="1" animBg="1"/>
          <p:bldP spid="1866" grpId="2" animBg="1"/>
          <p:bldP spid="1867" grpId="0" animBg="1"/>
          <p:bldP spid="1867" grpId="1" animBg="1"/>
          <p:bldP spid="1867" grpId="2" animBg="1"/>
          <p:bldP spid="1868" grpId="0" animBg="1"/>
          <p:bldP spid="1868" grpId="1" animBg="1"/>
          <p:bldP spid="1868" grpId="2" animBg="1"/>
          <p:bldP spid="1869" grpId="0" animBg="1"/>
          <p:bldP spid="1869" grpId="1" animBg="1"/>
          <p:bldP spid="1869" grpId="2" animBg="1"/>
          <p:bldP spid="1870" grpId="0" animBg="1"/>
          <p:bldP spid="1870" grpId="1" animBg="1"/>
          <p:bldP spid="1870" grpId="2" animBg="1"/>
          <p:bldP spid="1871" grpId="0" animBg="1"/>
          <p:bldP spid="1871" grpId="1" animBg="1"/>
          <p:bldP spid="1871" grpId="2" animBg="1"/>
          <p:bldP spid="1872" grpId="0" animBg="1"/>
          <p:bldP spid="1872" grpId="1" animBg="1"/>
          <p:bldP spid="1872" grpId="2" animBg="1"/>
          <p:bldP spid="1873" grpId="0" animBg="1"/>
          <p:bldP spid="1873" grpId="1" animBg="1"/>
          <p:bldP spid="1873" grpId="2" animBg="1"/>
          <p:bldP spid="1874" grpId="0" animBg="1"/>
          <p:bldP spid="1874" grpId="1" animBg="1"/>
          <p:bldP spid="1874" grpId="2" animBg="1"/>
          <p:bldP spid="1875" grpId="0" animBg="1"/>
          <p:bldP spid="1875" grpId="1" animBg="1"/>
          <p:bldP spid="1875" grpId="2" animBg="1"/>
          <p:bldP spid="1876" grpId="0" animBg="1"/>
          <p:bldP spid="1876" grpId="1" animBg="1"/>
          <p:bldP spid="1876" grpId="2" animBg="1"/>
          <p:bldP spid="1877" grpId="0" animBg="1"/>
          <p:bldP spid="1877" grpId="1" animBg="1"/>
          <p:bldP spid="1877" grpId="2" animBg="1"/>
          <p:bldP spid="1878" grpId="0" animBg="1"/>
          <p:bldP spid="1878" grpId="1" animBg="1"/>
          <p:bldP spid="1878" grpId="2" animBg="1"/>
          <p:bldP spid="1879" grpId="0" animBg="1"/>
          <p:bldP spid="1879" grpId="1" animBg="1"/>
          <p:bldP spid="1879" grpId="2" animBg="1"/>
          <p:bldP spid="1880" grpId="0" animBg="1"/>
          <p:bldP spid="1880" grpId="1" animBg="1"/>
          <p:bldP spid="1880" grpId="2" animBg="1"/>
          <p:bldP spid="1881" grpId="0" animBg="1"/>
          <p:bldP spid="1881" grpId="1" animBg="1"/>
          <p:bldP spid="1881" grpId="2" animBg="1"/>
          <p:bldP spid="1882" grpId="0" animBg="1"/>
          <p:bldP spid="1882" grpId="1" animBg="1"/>
          <p:bldP spid="1882" grpId="2" animBg="1"/>
          <p:bldP spid="1883" grpId="0" animBg="1"/>
          <p:bldP spid="1883" grpId="1" animBg="1"/>
          <p:bldP spid="1883" grpId="2" animBg="1"/>
          <p:bldP spid="1884" grpId="0" animBg="1"/>
          <p:bldP spid="1884" grpId="1" animBg="1"/>
          <p:bldP spid="1884" grpId="2" animBg="1"/>
          <p:bldP spid="1885" grpId="0" animBg="1"/>
          <p:bldP spid="1885" grpId="1" animBg="1"/>
          <p:bldP spid="1885" grpId="2" animBg="1"/>
          <p:bldP spid="1886" grpId="0" animBg="1"/>
          <p:bldP spid="1886" grpId="1" animBg="1"/>
          <p:bldP spid="1886" grpId="2" animBg="1"/>
          <p:bldP spid="1887" grpId="0" animBg="1"/>
          <p:bldP spid="1887" grpId="1" animBg="1"/>
          <p:bldP spid="1887" grpId="2" animBg="1"/>
          <p:bldP spid="1888" grpId="0" animBg="1"/>
          <p:bldP spid="1888" grpId="1" animBg="1"/>
          <p:bldP spid="1888" grpId="2" animBg="1"/>
          <p:bldP spid="1889" grpId="0" animBg="1"/>
          <p:bldP spid="1889" grpId="1" animBg="1"/>
          <p:bldP spid="1889" grpId="2" animBg="1"/>
          <p:bldP spid="1890" grpId="0" animBg="1"/>
          <p:bldP spid="1890" grpId="1" animBg="1"/>
          <p:bldP spid="1890" grpId="2" animBg="1"/>
          <p:bldP spid="1891" grpId="0" animBg="1"/>
          <p:bldP spid="1891" grpId="1" animBg="1"/>
          <p:bldP spid="1891" grpId="2" animBg="1"/>
          <p:bldP spid="1892" grpId="0" animBg="1"/>
          <p:bldP spid="1892" grpId="1" animBg="1"/>
          <p:bldP spid="1892" grpId="2" animBg="1"/>
          <p:bldP spid="1893" grpId="0" animBg="1"/>
          <p:bldP spid="1893" grpId="1" animBg="1"/>
          <p:bldP spid="1893" grpId="2" animBg="1"/>
          <p:bldP spid="1894" grpId="0" animBg="1"/>
          <p:bldP spid="1894" grpId="1" animBg="1"/>
          <p:bldP spid="1894" grpId="2" animBg="1"/>
          <p:bldP spid="1895" grpId="0" animBg="1"/>
          <p:bldP spid="1895" grpId="1" animBg="1"/>
          <p:bldP spid="1895" grpId="2" animBg="1"/>
          <p:bldP spid="1896" grpId="0" animBg="1"/>
          <p:bldP spid="1896" grpId="1" animBg="1"/>
          <p:bldP spid="1896" grpId="2" animBg="1"/>
          <p:bldP spid="1897" grpId="0" animBg="1"/>
          <p:bldP spid="1897" grpId="1" animBg="1"/>
          <p:bldP spid="1897" grpId="2" animBg="1"/>
          <p:bldP spid="1898" grpId="0" animBg="1"/>
          <p:bldP spid="1898" grpId="1" animBg="1"/>
          <p:bldP spid="1898" grpId="2" animBg="1"/>
          <p:bldP spid="1899" grpId="0" animBg="1"/>
          <p:bldP spid="1899" grpId="1" animBg="1"/>
          <p:bldP spid="1899" grpId="2" animBg="1"/>
          <p:bldP spid="1900" grpId="0" animBg="1"/>
          <p:bldP spid="1900" grpId="1" animBg="1"/>
          <p:bldP spid="1900" grpId="2" animBg="1"/>
          <p:bldP spid="1901" grpId="0" animBg="1"/>
          <p:bldP spid="1901" grpId="1" animBg="1"/>
          <p:bldP spid="1901" grpId="2" animBg="1"/>
          <p:bldP spid="1902" grpId="0" animBg="1"/>
          <p:bldP spid="1902" grpId="1" animBg="1"/>
          <p:bldP spid="1902" grpId="2" animBg="1"/>
          <p:bldP spid="1903" grpId="0" animBg="1"/>
          <p:bldP spid="1903" grpId="1" animBg="1"/>
          <p:bldP spid="1903" grpId="2" animBg="1"/>
          <p:bldP spid="1904" grpId="0" animBg="1"/>
          <p:bldP spid="1904" grpId="1" animBg="1"/>
          <p:bldP spid="1904" grpId="2" animBg="1"/>
          <p:bldP spid="1905" grpId="0" animBg="1"/>
          <p:bldP spid="1905" grpId="1" animBg="1"/>
          <p:bldP spid="1905" grpId="2" animBg="1"/>
          <p:bldP spid="1906" grpId="0" animBg="1"/>
          <p:bldP spid="1906" grpId="1" animBg="1"/>
          <p:bldP spid="1906" grpId="2" animBg="1"/>
          <p:bldP spid="1907" grpId="0" animBg="1"/>
          <p:bldP spid="1907" grpId="1" animBg="1"/>
          <p:bldP spid="1907" grpId="2" animBg="1"/>
          <p:bldP spid="1908" grpId="0" animBg="1"/>
          <p:bldP spid="1908" grpId="1" animBg="1"/>
          <p:bldP spid="1908" grpId="2" animBg="1"/>
          <p:bldP spid="1909" grpId="0" animBg="1"/>
          <p:bldP spid="1909" grpId="1" animBg="1"/>
          <p:bldP spid="1909" grpId="2" animBg="1"/>
          <p:bldP spid="1910" grpId="0" animBg="1"/>
          <p:bldP spid="1910" grpId="1" animBg="1"/>
          <p:bldP spid="1910" grpId="2" animBg="1"/>
          <p:bldP spid="1911" grpId="0" animBg="1"/>
          <p:bldP spid="1911" grpId="1" animBg="1"/>
          <p:bldP spid="1911" grpId="2" animBg="1"/>
          <p:bldP spid="1912" grpId="0" animBg="1"/>
          <p:bldP spid="1912" grpId="1" animBg="1"/>
          <p:bldP spid="1912" grpId="2" animBg="1"/>
          <p:bldP spid="1913" grpId="0" animBg="1"/>
          <p:bldP spid="1913" grpId="1" animBg="1"/>
          <p:bldP spid="1913" grpId="2" animBg="1"/>
          <p:bldP spid="1914" grpId="0" animBg="1"/>
          <p:bldP spid="1914" grpId="1" animBg="1"/>
          <p:bldP spid="1914" grpId="2" animBg="1"/>
          <p:bldP spid="1915" grpId="0" animBg="1"/>
          <p:bldP spid="1915" grpId="1" animBg="1"/>
          <p:bldP spid="1915" grpId="2" animBg="1"/>
          <p:bldP spid="1916" grpId="0" animBg="1"/>
          <p:bldP spid="1916" grpId="1" animBg="1"/>
          <p:bldP spid="1916" grpId="2" animBg="1"/>
          <p:bldP spid="1917" grpId="0" animBg="1"/>
          <p:bldP spid="1917" grpId="1" animBg="1"/>
          <p:bldP spid="1917" grpId="2" animBg="1"/>
          <p:bldP spid="1918" grpId="0" animBg="1"/>
          <p:bldP spid="1918" grpId="1" animBg="1"/>
          <p:bldP spid="1918" grpId="2" animBg="1"/>
          <p:bldP spid="1919" grpId="0" animBg="1"/>
          <p:bldP spid="1919" grpId="1" animBg="1"/>
          <p:bldP spid="1919" grpId="2" animBg="1"/>
          <p:bldP spid="1920" grpId="0" animBg="1"/>
          <p:bldP spid="1920" grpId="1" animBg="1"/>
          <p:bldP spid="1920" grpId="2" animBg="1"/>
          <p:bldP spid="1921" grpId="0" animBg="1"/>
          <p:bldP spid="1921" grpId="1" animBg="1"/>
          <p:bldP spid="1921" grpId="2" animBg="1"/>
          <p:bldP spid="1922" grpId="0" animBg="1"/>
          <p:bldP spid="1922" grpId="1" animBg="1"/>
          <p:bldP spid="1922" grpId="2" animBg="1"/>
          <p:bldP spid="1923" grpId="0" animBg="1"/>
          <p:bldP spid="1923" grpId="1" animBg="1"/>
          <p:bldP spid="1923" grpId="2" animBg="1"/>
          <p:bldP spid="1924" grpId="0" animBg="1"/>
          <p:bldP spid="1924" grpId="1" animBg="1"/>
          <p:bldP spid="1924" grpId="2" animBg="1"/>
          <p:bldP spid="1925" grpId="0" animBg="1"/>
          <p:bldP spid="1925" grpId="1" animBg="1"/>
          <p:bldP spid="1925" grpId="2" animBg="1"/>
          <p:bldP spid="1926" grpId="0" animBg="1"/>
          <p:bldP spid="1926" grpId="1" animBg="1"/>
          <p:bldP spid="1926" grpId="2" animBg="1"/>
          <p:bldP spid="1927" grpId="0" animBg="1"/>
          <p:bldP spid="1927" grpId="1" animBg="1"/>
          <p:bldP spid="1927" grpId="2" animBg="1"/>
          <p:bldP spid="1928" grpId="0" animBg="1"/>
          <p:bldP spid="1928" grpId="1" animBg="1"/>
          <p:bldP spid="1928" grpId="2" animBg="1"/>
          <p:bldP spid="1929" grpId="0" animBg="1"/>
          <p:bldP spid="1929" grpId="1" animBg="1"/>
          <p:bldP spid="1929" grpId="2" animBg="1"/>
          <p:bldP spid="1930" grpId="0" animBg="1"/>
          <p:bldP spid="1930" grpId="1" animBg="1"/>
          <p:bldP spid="1930" grpId="2" animBg="1"/>
          <p:bldP spid="1931" grpId="0" animBg="1"/>
          <p:bldP spid="1931" grpId="1" animBg="1"/>
          <p:bldP spid="1931" grpId="2" animBg="1"/>
          <p:bldP spid="1932" grpId="0" animBg="1"/>
          <p:bldP spid="1932" grpId="1" animBg="1"/>
          <p:bldP spid="1932" grpId="2" animBg="1"/>
          <p:bldP spid="1933" grpId="0" animBg="1"/>
          <p:bldP spid="1933" grpId="1" animBg="1"/>
          <p:bldP spid="1933" grpId="2" animBg="1"/>
          <p:bldP spid="1934" grpId="0" animBg="1"/>
          <p:bldP spid="1934" grpId="1" animBg="1"/>
          <p:bldP spid="1934" grpId="2" animBg="1"/>
          <p:bldP spid="1935" grpId="0" animBg="1"/>
          <p:bldP spid="1935" grpId="1" animBg="1"/>
          <p:bldP spid="1935" grpId="2" animBg="1"/>
          <p:bldP spid="1936" grpId="0" animBg="1"/>
          <p:bldP spid="1936" grpId="1" animBg="1"/>
          <p:bldP spid="1936" grpId="2" animBg="1"/>
          <p:bldP spid="1937" grpId="0" animBg="1"/>
          <p:bldP spid="1937" grpId="1" animBg="1"/>
          <p:bldP spid="1937" grpId="2" animBg="1"/>
          <p:bldP spid="1938" grpId="0" animBg="1"/>
          <p:bldP spid="1938" grpId="1" animBg="1"/>
          <p:bldP spid="1938" grpId="2" animBg="1"/>
          <p:bldP spid="1939" grpId="0" animBg="1"/>
          <p:bldP spid="1939" grpId="1" animBg="1"/>
          <p:bldP spid="1939" grpId="2" animBg="1"/>
          <p:bldP spid="1940" grpId="0" animBg="1"/>
          <p:bldP spid="1940" grpId="1" animBg="1"/>
          <p:bldP spid="1940" grpId="2" animBg="1"/>
          <p:bldP spid="1941" grpId="0" animBg="1"/>
          <p:bldP spid="1941" grpId="1" animBg="1"/>
          <p:bldP spid="1941" grpId="2" animBg="1"/>
          <p:bldP spid="1942" grpId="0" animBg="1"/>
          <p:bldP spid="1942" grpId="1" animBg="1"/>
          <p:bldP spid="1942" grpId="2" animBg="1"/>
          <p:bldP spid="1943" grpId="0" animBg="1"/>
          <p:bldP spid="1943" grpId="1" animBg="1"/>
          <p:bldP spid="1943" grpId="2" animBg="1"/>
          <p:bldP spid="1944" grpId="0" animBg="1"/>
          <p:bldP spid="1944" grpId="1" animBg="1"/>
          <p:bldP spid="1944" grpId="2" animBg="1"/>
          <p:bldP spid="1945" grpId="0" animBg="1"/>
          <p:bldP spid="1945" grpId="1" animBg="1"/>
          <p:bldP spid="1945" grpId="2" animBg="1"/>
          <p:bldP spid="1946" grpId="0" animBg="1"/>
          <p:bldP spid="1946" grpId="1" animBg="1"/>
          <p:bldP spid="1946" grpId="2" animBg="1"/>
          <p:bldP spid="1947" grpId="0" animBg="1"/>
          <p:bldP spid="1947" grpId="1" animBg="1"/>
          <p:bldP spid="1947" grpId="2" animBg="1"/>
          <p:bldP spid="1948" grpId="0" animBg="1"/>
          <p:bldP spid="1948" grpId="1" animBg="1"/>
          <p:bldP spid="1948" grpId="2" animBg="1"/>
          <p:bldP spid="1949" grpId="0" animBg="1"/>
          <p:bldP spid="1949" grpId="1" animBg="1"/>
          <p:bldP spid="1949" grpId="2" animBg="1"/>
          <p:bldP spid="1950" grpId="0" animBg="1"/>
          <p:bldP spid="1950" grpId="1" animBg="1"/>
          <p:bldP spid="1950" grpId="2" animBg="1"/>
          <p:bldP spid="1951" grpId="0" animBg="1"/>
          <p:bldP spid="1951" grpId="1" animBg="1"/>
          <p:bldP spid="1951" grpId="2" animBg="1"/>
          <p:bldP spid="1952" grpId="0" animBg="1"/>
          <p:bldP spid="1952" grpId="1" animBg="1"/>
          <p:bldP spid="1952" grpId="2" animBg="1"/>
          <p:bldP spid="1953" grpId="0" animBg="1"/>
          <p:bldP spid="1953" grpId="1" animBg="1"/>
          <p:bldP spid="1953" grpId="2" animBg="1"/>
          <p:bldP spid="1954" grpId="0" animBg="1"/>
          <p:bldP spid="1954" grpId="1" animBg="1"/>
          <p:bldP spid="1954" grpId="2" animBg="1"/>
          <p:bldP spid="1955" grpId="0" animBg="1"/>
          <p:bldP spid="1955" grpId="1" animBg="1"/>
          <p:bldP spid="1955" grpId="2" animBg="1"/>
          <p:bldP spid="1956" grpId="0" animBg="1"/>
          <p:bldP spid="1956" grpId="1" animBg="1"/>
          <p:bldP spid="1956" grpId="2" animBg="1"/>
          <p:bldP spid="1957" grpId="0" animBg="1"/>
          <p:bldP spid="1957" grpId="1" animBg="1"/>
          <p:bldP spid="1957" grpId="2" animBg="1"/>
          <p:bldP spid="1958" grpId="0" animBg="1"/>
          <p:bldP spid="1958" grpId="1" animBg="1"/>
          <p:bldP spid="1958" grpId="2" animBg="1"/>
          <p:bldP spid="1959" grpId="0" animBg="1"/>
          <p:bldP spid="1959" grpId="1" animBg="1"/>
          <p:bldP spid="1959" grpId="2" animBg="1"/>
          <p:bldP spid="1960" grpId="0" animBg="1"/>
          <p:bldP spid="1960" grpId="1" animBg="1"/>
          <p:bldP spid="1960" grpId="2" animBg="1"/>
          <p:bldP spid="1961" grpId="0" animBg="1"/>
          <p:bldP spid="1961" grpId="1" animBg="1"/>
          <p:bldP spid="1961" grpId="2" animBg="1"/>
          <p:bldP spid="1962" grpId="0" animBg="1"/>
          <p:bldP spid="1962" grpId="1" animBg="1"/>
          <p:bldP spid="1962" grpId="2" animBg="1"/>
          <p:bldP spid="1963" grpId="0" animBg="1"/>
          <p:bldP spid="1963" grpId="1" animBg="1"/>
          <p:bldP spid="1963" grpId="2" animBg="1"/>
          <p:bldP spid="1964" grpId="0" animBg="1"/>
          <p:bldP spid="1964" grpId="1" animBg="1"/>
          <p:bldP spid="1964" grpId="2" animBg="1"/>
          <p:bldP spid="1965" grpId="0" animBg="1"/>
          <p:bldP spid="1965" grpId="1" animBg="1"/>
          <p:bldP spid="1965" grpId="2" animBg="1"/>
          <p:bldP spid="1966" grpId="0" animBg="1"/>
          <p:bldP spid="1966" grpId="1" animBg="1"/>
          <p:bldP spid="1966" grpId="2" animBg="1"/>
          <p:bldP spid="1967" grpId="0" animBg="1"/>
          <p:bldP spid="1967" grpId="1" animBg="1"/>
          <p:bldP spid="1967" grpId="2" animBg="1"/>
          <p:bldP spid="1968" grpId="0" animBg="1"/>
          <p:bldP spid="1968" grpId="1" animBg="1"/>
          <p:bldP spid="1968" grpId="2" animBg="1"/>
          <p:bldP spid="1969" grpId="0" animBg="1"/>
          <p:bldP spid="1969" grpId="1" animBg="1"/>
          <p:bldP spid="1969" grpId="2" animBg="1"/>
          <p:bldP spid="1970" grpId="0" animBg="1"/>
          <p:bldP spid="1970" grpId="1" animBg="1"/>
          <p:bldP spid="1970" grpId="2" animBg="1"/>
          <p:bldP spid="1971" grpId="0" animBg="1"/>
          <p:bldP spid="1971" grpId="1" animBg="1"/>
          <p:bldP spid="1971" grpId="2" animBg="1"/>
          <p:bldP spid="1972" grpId="0" animBg="1"/>
          <p:bldP spid="1972" grpId="1" animBg="1"/>
          <p:bldP spid="1972" grpId="2" animBg="1"/>
          <p:bldP spid="1973" grpId="0" animBg="1"/>
          <p:bldP spid="1973" grpId="1" animBg="1"/>
          <p:bldP spid="1973" grpId="2" animBg="1"/>
          <p:bldP spid="1974" grpId="0" animBg="1"/>
          <p:bldP spid="1974" grpId="1" animBg="1"/>
          <p:bldP spid="1974" grpId="2" animBg="1"/>
          <p:bldP spid="1975" grpId="0" animBg="1"/>
          <p:bldP spid="1975" grpId="1" animBg="1"/>
          <p:bldP spid="1975" grpId="2" animBg="1"/>
          <p:bldP spid="1976" grpId="0" animBg="1"/>
          <p:bldP spid="1976" grpId="1" animBg="1"/>
          <p:bldP spid="1976" grpId="2" animBg="1"/>
          <p:bldP spid="1977" grpId="0" animBg="1"/>
          <p:bldP spid="1977" grpId="1" animBg="1"/>
          <p:bldP spid="1977" grpId="2" animBg="1"/>
          <p:bldP spid="1978" grpId="0" animBg="1"/>
          <p:bldP spid="1978" grpId="1" animBg="1"/>
          <p:bldP spid="1978" grpId="2" animBg="1"/>
          <p:bldP spid="1979" grpId="0" animBg="1"/>
          <p:bldP spid="1979" grpId="1" animBg="1"/>
          <p:bldP spid="1979" grpId="2" animBg="1"/>
          <p:bldP spid="1980" grpId="0" animBg="1"/>
          <p:bldP spid="1980" grpId="1" animBg="1"/>
          <p:bldP spid="1980" grpId="2" animBg="1"/>
          <p:bldP spid="1981" grpId="0" animBg="1"/>
          <p:bldP spid="1981" grpId="1" animBg="1"/>
          <p:bldP spid="1981" grpId="2" animBg="1"/>
          <p:bldP spid="1982" grpId="0" animBg="1"/>
          <p:bldP spid="1982" grpId="1" animBg="1"/>
          <p:bldP spid="1982" grpId="2" animBg="1"/>
          <p:bldP spid="1983" grpId="0" animBg="1"/>
          <p:bldP spid="1983" grpId="1" animBg="1"/>
          <p:bldP spid="1983" grpId="2" animBg="1"/>
          <p:bldP spid="1984" grpId="0" animBg="1"/>
          <p:bldP spid="1984" grpId="1" animBg="1"/>
          <p:bldP spid="1984" grpId="2" animBg="1"/>
          <p:bldP spid="1985" grpId="0" animBg="1"/>
          <p:bldP spid="1985" grpId="1" animBg="1"/>
          <p:bldP spid="1985" grpId="2" animBg="1"/>
          <p:bldP spid="1986" grpId="0" animBg="1"/>
          <p:bldP spid="1986" grpId="1" animBg="1"/>
          <p:bldP spid="1986" grpId="2" animBg="1"/>
          <p:bldP spid="1987" grpId="0" animBg="1"/>
          <p:bldP spid="1987" grpId="1" animBg="1"/>
          <p:bldP spid="1987" grpId="2" animBg="1"/>
          <p:bldP spid="1988" grpId="0" animBg="1"/>
          <p:bldP spid="1988" grpId="1" animBg="1"/>
          <p:bldP spid="1988" grpId="2" animBg="1"/>
          <p:bldP spid="1989" grpId="0" animBg="1"/>
          <p:bldP spid="1989" grpId="1" animBg="1"/>
          <p:bldP spid="1989" grpId="2" animBg="1"/>
          <p:bldP spid="1990" grpId="0" animBg="1"/>
          <p:bldP spid="1990" grpId="1" animBg="1"/>
          <p:bldP spid="1990" grpId="2" animBg="1"/>
          <p:bldP spid="1991" grpId="0" animBg="1"/>
          <p:bldP spid="1991" grpId="1" animBg="1"/>
          <p:bldP spid="1991" grpId="2" animBg="1"/>
          <p:bldP spid="1992" grpId="0" animBg="1"/>
          <p:bldP spid="1992" grpId="1" animBg="1"/>
          <p:bldP spid="1992" grpId="2" animBg="1"/>
          <p:bldP spid="1993" grpId="0" animBg="1"/>
          <p:bldP spid="1993" grpId="1" animBg="1"/>
          <p:bldP spid="1993" grpId="2" animBg="1"/>
          <p:bldP spid="1994" grpId="0" animBg="1"/>
          <p:bldP spid="1994" grpId="1" animBg="1"/>
          <p:bldP spid="1994" grpId="2" animBg="1"/>
          <p:bldP spid="1995" grpId="0" animBg="1"/>
          <p:bldP spid="1995" grpId="1" animBg="1"/>
          <p:bldP spid="1995" grpId="2" animBg="1"/>
          <p:bldP spid="1996" grpId="0" animBg="1"/>
          <p:bldP spid="1996" grpId="1" animBg="1"/>
          <p:bldP spid="1996" grpId="2" animBg="1"/>
          <p:bldP spid="1997" grpId="0" animBg="1"/>
          <p:bldP spid="1997" grpId="1" animBg="1"/>
          <p:bldP spid="1997" grpId="2" animBg="1"/>
          <p:bldP spid="1998" grpId="0" animBg="1"/>
          <p:bldP spid="1998" grpId="1" animBg="1"/>
          <p:bldP spid="1998" grpId="2" animBg="1"/>
          <p:bldP spid="1999" grpId="0" animBg="1"/>
          <p:bldP spid="1999" grpId="1" animBg="1"/>
          <p:bldP spid="1999" grpId="2" animBg="1"/>
          <p:bldP spid="2000" grpId="0" animBg="1"/>
          <p:bldP spid="2000" grpId="1" animBg="1"/>
          <p:bldP spid="2000" grpId="2" animBg="1"/>
          <p:bldP spid="2001" grpId="0" animBg="1"/>
          <p:bldP spid="2001" grpId="1" animBg="1"/>
          <p:bldP spid="2001" grpId="2" animBg="1"/>
          <p:bldP spid="2002" grpId="0" animBg="1"/>
          <p:bldP spid="2002" grpId="1" animBg="1"/>
          <p:bldP spid="2002" grpId="2" animBg="1"/>
          <p:bldP spid="2003" grpId="0" animBg="1"/>
          <p:bldP spid="2003" grpId="1" animBg="1"/>
          <p:bldP spid="2003" grpId="2" animBg="1"/>
          <p:bldP spid="2004" grpId="0" animBg="1"/>
          <p:bldP spid="2004" grpId="1" animBg="1"/>
          <p:bldP spid="2004" grpId="2" animBg="1"/>
          <p:bldP spid="2005" grpId="0" animBg="1"/>
          <p:bldP spid="2005" grpId="1" animBg="1"/>
          <p:bldP spid="2005" grpId="2" animBg="1"/>
          <p:bldP spid="2006" grpId="0" animBg="1"/>
          <p:bldP spid="2006" grpId="1" animBg="1"/>
          <p:bldP spid="2006" grpId="2" animBg="1"/>
          <p:bldP spid="2007" grpId="0" animBg="1"/>
          <p:bldP spid="2007" grpId="1" animBg="1"/>
          <p:bldP spid="2007" grpId="2" animBg="1"/>
          <p:bldP spid="2008" grpId="0" animBg="1"/>
          <p:bldP spid="2008" grpId="1" animBg="1"/>
          <p:bldP spid="2008" grpId="2" animBg="1"/>
          <p:bldP spid="2009" grpId="0" animBg="1"/>
          <p:bldP spid="2009" grpId="1" animBg="1"/>
          <p:bldP spid="2009" grpId="2" animBg="1"/>
          <p:bldP spid="2010" grpId="0" animBg="1"/>
          <p:bldP spid="2010" grpId="1" animBg="1"/>
          <p:bldP spid="2010" grpId="2" animBg="1"/>
          <p:bldP spid="2011" grpId="0" animBg="1"/>
          <p:bldP spid="2011" grpId="1" animBg="1"/>
          <p:bldP spid="2011" grpId="2" animBg="1"/>
          <p:bldP spid="2012" grpId="0" animBg="1"/>
          <p:bldP spid="2012" grpId="1" animBg="1"/>
          <p:bldP spid="2012" grpId="2" animBg="1"/>
          <p:bldP spid="2013" grpId="0" animBg="1"/>
          <p:bldP spid="2013" grpId="1" animBg="1"/>
          <p:bldP spid="2013" grpId="2" animBg="1"/>
          <p:bldP spid="2014" grpId="0" animBg="1"/>
          <p:bldP spid="2014" grpId="1" animBg="1"/>
          <p:bldP spid="2014" grpId="2" animBg="1"/>
          <p:bldP spid="2015" grpId="0" animBg="1"/>
          <p:bldP spid="2015" grpId="1" animBg="1"/>
          <p:bldP spid="2015" grpId="2" animBg="1"/>
          <p:bldP spid="2016" grpId="0" animBg="1"/>
          <p:bldP spid="2016" grpId="1" animBg="1"/>
          <p:bldP spid="2016" grpId="2" animBg="1"/>
          <p:bldP spid="2017" grpId="0" animBg="1"/>
          <p:bldP spid="2017" grpId="1" animBg="1"/>
          <p:bldP spid="2017" grpId="2" animBg="1"/>
          <p:bldP spid="2018" grpId="0" animBg="1"/>
          <p:bldP spid="2018" grpId="1" animBg="1"/>
          <p:bldP spid="2018" grpId="2" animBg="1"/>
          <p:bldP spid="2019" grpId="0" animBg="1"/>
          <p:bldP spid="2019" grpId="1" animBg="1"/>
          <p:bldP spid="2019" grpId="2" animBg="1"/>
          <p:bldP spid="2020" grpId="0" animBg="1"/>
          <p:bldP spid="2020" grpId="1" animBg="1"/>
          <p:bldP spid="2020" grpId="2" animBg="1"/>
          <p:bldP spid="2021" grpId="0" animBg="1"/>
          <p:bldP spid="2021" grpId="1" animBg="1"/>
          <p:bldP spid="2021" grpId="2" animBg="1"/>
          <p:bldP spid="2022" grpId="0" animBg="1"/>
          <p:bldP spid="2022" grpId="1" animBg="1"/>
          <p:bldP spid="2022" grpId="2" animBg="1"/>
          <p:bldP spid="2023" grpId="0" animBg="1"/>
          <p:bldP spid="2023" grpId="1" animBg="1"/>
          <p:bldP spid="2023" grpId="2" animBg="1"/>
          <p:bldP spid="2024" grpId="0" animBg="1"/>
          <p:bldP spid="2024" grpId="1" animBg="1"/>
          <p:bldP spid="2024" grpId="2" animBg="1"/>
          <p:bldP spid="2025" grpId="0" animBg="1"/>
          <p:bldP spid="2025" grpId="1" animBg="1"/>
          <p:bldP spid="2025" grpId="2" animBg="1"/>
          <p:bldP spid="2026" grpId="0" animBg="1"/>
          <p:bldP spid="2026" grpId="1" animBg="1"/>
          <p:bldP spid="2026" grpId="2" animBg="1"/>
          <p:bldP spid="2027" grpId="0" animBg="1"/>
          <p:bldP spid="2027" grpId="1" animBg="1"/>
          <p:bldP spid="2027" grpId="2" animBg="1"/>
          <p:bldP spid="2028" grpId="0" animBg="1"/>
          <p:bldP spid="2028" grpId="1" animBg="1"/>
          <p:bldP spid="2028" grpId="2" animBg="1"/>
          <p:bldP spid="2029" grpId="0" animBg="1"/>
          <p:bldP spid="2029" grpId="1" animBg="1"/>
          <p:bldP spid="2029" grpId="2" animBg="1"/>
          <p:bldP spid="2030" grpId="0" animBg="1"/>
          <p:bldP spid="2030" grpId="1" animBg="1"/>
          <p:bldP spid="2030" grpId="2" animBg="1"/>
          <p:bldP spid="2031" grpId="0" animBg="1"/>
          <p:bldP spid="2031" grpId="1" animBg="1"/>
          <p:bldP spid="2031" grpId="2" animBg="1"/>
          <p:bldP spid="2032" grpId="0" animBg="1"/>
          <p:bldP spid="2032" grpId="1" animBg="1"/>
          <p:bldP spid="2032" grpId="2" animBg="1"/>
          <p:bldP spid="2033" grpId="0" animBg="1"/>
          <p:bldP spid="2033" grpId="1" animBg="1"/>
          <p:bldP spid="2033" grpId="2" animBg="1"/>
          <p:bldP spid="2034" grpId="0" animBg="1"/>
          <p:bldP spid="2034" grpId="1" animBg="1"/>
          <p:bldP spid="2034" grpId="2" animBg="1"/>
          <p:bldP spid="2035" grpId="0" animBg="1"/>
          <p:bldP spid="2035" grpId="1" animBg="1"/>
          <p:bldP spid="2035" grpId="2" animBg="1"/>
          <p:bldP spid="2036" grpId="0" animBg="1"/>
          <p:bldP spid="2036" grpId="1" animBg="1"/>
          <p:bldP spid="2036" grpId="2" animBg="1"/>
          <p:bldP spid="2037" grpId="0" animBg="1"/>
          <p:bldP spid="2037" grpId="1" animBg="1"/>
          <p:bldP spid="2037" grpId="2" animBg="1"/>
          <p:bldP spid="2038" grpId="0" animBg="1"/>
          <p:bldP spid="2038" grpId="1" animBg="1"/>
          <p:bldP spid="2038" grpId="2" animBg="1"/>
          <p:bldP spid="2039" grpId="0" animBg="1"/>
          <p:bldP spid="2039" grpId="1" animBg="1"/>
          <p:bldP spid="2039" grpId="2" animBg="1"/>
          <p:bldP spid="2040" grpId="0" animBg="1"/>
          <p:bldP spid="2040" grpId="1" animBg="1"/>
          <p:bldP spid="2040" grpId="2" animBg="1"/>
          <p:bldP spid="2041" grpId="0" animBg="1"/>
          <p:bldP spid="2041" grpId="1" animBg="1"/>
          <p:bldP spid="2041" grpId="2" animBg="1"/>
          <p:bldP spid="2042" grpId="0" animBg="1"/>
          <p:bldP spid="2042" grpId="1" animBg="1"/>
          <p:bldP spid="2042" grpId="2" animBg="1"/>
          <p:bldP spid="2043" grpId="0" animBg="1"/>
          <p:bldP spid="2043" grpId="1" animBg="1"/>
          <p:bldP spid="2043" grpId="2" animBg="1"/>
          <p:bldP spid="2044" grpId="0" animBg="1"/>
          <p:bldP spid="2044" grpId="1" animBg="1"/>
          <p:bldP spid="2044" grpId="2" animBg="1"/>
          <p:bldP spid="2045" grpId="0" animBg="1"/>
          <p:bldP spid="2045" grpId="1" animBg="1"/>
          <p:bldP spid="2045" grpId="2" animBg="1"/>
          <p:bldP spid="2046" grpId="0" animBg="1"/>
          <p:bldP spid="2046" grpId="1" animBg="1"/>
          <p:bldP spid="2046" grpId="2" animBg="1"/>
          <p:bldP spid="2047" grpId="0" animBg="1"/>
          <p:bldP spid="2047" grpId="1" animBg="1"/>
          <p:bldP spid="2047" grpId="2" animBg="1"/>
          <p:bldP spid="2048" grpId="0" animBg="1"/>
          <p:bldP spid="2048" grpId="1" animBg="1"/>
          <p:bldP spid="2048" grpId="2" animBg="1"/>
          <p:bldP spid="2049" grpId="0" animBg="1"/>
          <p:bldP spid="2049" grpId="1" animBg="1"/>
          <p:bldP spid="2049" grpId="2" animBg="1"/>
          <p:bldP spid="2050" grpId="0" animBg="1"/>
          <p:bldP spid="2050" grpId="1" animBg="1"/>
          <p:bldP spid="2050" grpId="2" animBg="1"/>
          <p:bldP spid="2051" grpId="0" animBg="1"/>
          <p:bldP spid="2051" grpId="1" animBg="1"/>
          <p:bldP spid="2051" grpId="2" animBg="1"/>
          <p:bldP spid="2052" grpId="0" animBg="1"/>
          <p:bldP spid="2052" grpId="1" animBg="1"/>
          <p:bldP spid="2052" grpId="2" animBg="1"/>
          <p:bldP spid="2053" grpId="0" animBg="1"/>
          <p:bldP spid="2053" grpId="1" animBg="1"/>
          <p:bldP spid="2053" grpId="2" animBg="1"/>
          <p:bldP spid="2054" grpId="0" animBg="1"/>
          <p:bldP spid="2054" grpId="1" animBg="1"/>
          <p:bldP spid="2054" grpId="2" animBg="1"/>
          <p:bldP spid="2055" grpId="0" animBg="1"/>
          <p:bldP spid="2055" grpId="1" animBg="1"/>
          <p:bldP spid="2055" grpId="2" animBg="1"/>
          <p:bldP spid="2056" grpId="0" animBg="1"/>
          <p:bldP spid="2056" grpId="1" animBg="1"/>
          <p:bldP spid="2056" grpId="2" animBg="1"/>
          <p:bldP spid="2057" grpId="0" animBg="1"/>
          <p:bldP spid="2057" grpId="1" animBg="1"/>
          <p:bldP spid="2057" grpId="2" animBg="1"/>
          <p:bldP spid="2058" grpId="0" animBg="1"/>
          <p:bldP spid="2058" grpId="1" animBg="1"/>
          <p:bldP spid="2058" grpId="2" animBg="1"/>
          <p:bldP spid="2059" grpId="0" animBg="1"/>
          <p:bldP spid="2059" grpId="1" animBg="1"/>
          <p:bldP spid="2059" grpId="2" animBg="1"/>
          <p:bldP spid="2060" grpId="0" animBg="1"/>
          <p:bldP spid="2060" grpId="1" animBg="1"/>
          <p:bldP spid="2060" grpId="2" animBg="1"/>
          <p:bldP spid="2061" grpId="0" animBg="1"/>
          <p:bldP spid="2061" grpId="1" animBg="1"/>
          <p:bldP spid="2061" grpId="2" animBg="1"/>
          <p:bldP spid="2062" grpId="0" animBg="1"/>
          <p:bldP spid="2062" grpId="1" animBg="1"/>
          <p:bldP spid="2062" grpId="2" animBg="1"/>
          <p:bldP spid="2063" grpId="0" animBg="1"/>
          <p:bldP spid="2063" grpId="1" animBg="1"/>
          <p:bldP spid="2063" grpId="2" animBg="1"/>
          <p:bldP spid="2064" grpId="0" animBg="1"/>
          <p:bldP spid="2064" grpId="1" animBg="1"/>
          <p:bldP spid="2064" grpId="2" animBg="1"/>
          <p:bldP spid="2065" grpId="0" animBg="1"/>
          <p:bldP spid="2065" grpId="1" animBg="1"/>
          <p:bldP spid="2065" grpId="2" animBg="1"/>
          <p:bldP spid="2066" grpId="0" animBg="1"/>
          <p:bldP spid="2066" grpId="1" animBg="1"/>
          <p:bldP spid="2066" grpId="2" animBg="1"/>
          <p:bldP spid="2067" grpId="0" animBg="1"/>
          <p:bldP spid="2067" grpId="1" animBg="1"/>
          <p:bldP spid="2067" grpId="2" animBg="1"/>
          <p:bldP spid="2068" grpId="0" animBg="1"/>
          <p:bldP spid="2068" grpId="1" animBg="1"/>
          <p:bldP spid="2068" grpId="2" animBg="1"/>
          <p:bldP spid="2069" grpId="0" animBg="1"/>
          <p:bldP spid="2069" grpId="1" animBg="1"/>
          <p:bldP spid="2069" grpId="2" animBg="1"/>
          <p:bldP spid="2070" grpId="0" animBg="1"/>
          <p:bldP spid="2070" grpId="1" animBg="1"/>
          <p:bldP spid="2070" grpId="2" animBg="1"/>
          <p:bldP spid="2071" grpId="0" animBg="1"/>
          <p:bldP spid="2071" grpId="1" animBg="1"/>
          <p:bldP spid="2071" grpId="2" animBg="1"/>
          <p:bldP spid="2072" grpId="0" animBg="1"/>
          <p:bldP spid="2072" grpId="1" animBg="1"/>
          <p:bldP spid="2072" grpId="2" animBg="1"/>
          <p:bldP spid="2073" grpId="0" animBg="1"/>
          <p:bldP spid="2073" grpId="1" animBg="1"/>
          <p:bldP spid="2073" grpId="2" animBg="1"/>
          <p:bldP spid="2074" grpId="0" animBg="1"/>
          <p:bldP spid="2074" grpId="1" animBg="1"/>
          <p:bldP spid="2074" grpId="2" animBg="1"/>
          <p:bldP spid="2075" grpId="0" animBg="1"/>
          <p:bldP spid="2075" grpId="1" animBg="1"/>
          <p:bldP spid="2075" grpId="2" animBg="1"/>
          <p:bldP spid="2076" grpId="0" animBg="1"/>
          <p:bldP spid="2076" grpId="1" animBg="1"/>
          <p:bldP spid="2076" grpId="2" animBg="1"/>
          <p:bldP spid="2077" grpId="0" animBg="1"/>
          <p:bldP spid="2077" grpId="1" animBg="1"/>
          <p:bldP spid="2077" grpId="2" animBg="1"/>
          <p:bldP spid="2078" grpId="0" animBg="1"/>
          <p:bldP spid="2078" grpId="1" animBg="1"/>
          <p:bldP spid="2078" grpId="2" animBg="1"/>
          <p:bldP spid="2079" grpId="0" animBg="1"/>
          <p:bldP spid="2079" grpId="1" animBg="1"/>
          <p:bldP spid="2079" grpId="2" animBg="1"/>
          <p:bldP spid="2080" grpId="0" animBg="1"/>
          <p:bldP spid="2080" grpId="1" animBg="1"/>
          <p:bldP spid="2080" grpId="2" animBg="1"/>
          <p:bldP spid="2081" grpId="0" animBg="1"/>
          <p:bldP spid="2081" grpId="1" animBg="1"/>
          <p:bldP spid="2081" grpId="2" animBg="1"/>
          <p:bldP spid="2082" grpId="0" animBg="1"/>
          <p:bldP spid="2082" grpId="1" animBg="1"/>
          <p:bldP spid="2082" grpId="2" animBg="1"/>
          <p:bldP spid="2083" grpId="0" animBg="1"/>
          <p:bldP spid="2083" grpId="1" animBg="1"/>
          <p:bldP spid="2083" grpId="2" animBg="1"/>
          <p:bldP spid="2084" grpId="0" animBg="1"/>
          <p:bldP spid="2084" grpId="1" animBg="1"/>
          <p:bldP spid="2084" grpId="2" animBg="1"/>
          <p:bldP spid="2085" grpId="0" animBg="1"/>
          <p:bldP spid="2085" grpId="1" animBg="1"/>
          <p:bldP spid="2085" grpId="2" animBg="1"/>
          <p:bldP spid="2086" grpId="0" animBg="1"/>
          <p:bldP spid="2086" grpId="1" animBg="1"/>
          <p:bldP spid="2086" grpId="2" animBg="1"/>
          <p:bldP spid="2087" grpId="0" animBg="1"/>
          <p:bldP spid="2087" grpId="1" animBg="1"/>
          <p:bldP spid="2087" grpId="2" animBg="1"/>
          <p:bldP spid="663" grpId="0"/>
          <p:bldP spid="663" grpId="1"/>
          <p:bldP spid="663" grpId="2"/>
          <p:bldP spid="663" grpId="3"/>
          <p:bldP spid="663" grpId="4"/>
          <p:bldP spid="664" grpId="0"/>
          <p:bldP spid="664" grpId="1"/>
          <p:bldP spid="664" grpId="2"/>
          <p:bldP spid="665" grpId="0"/>
          <p:bldP spid="665" grpId="1"/>
          <p:bldP spid="665" grpId="2"/>
          <p:bldP spid="665" grpId="3"/>
          <p:bldP spid="665" grpId="4"/>
          <p:bldP spid="666" grpId="0"/>
          <p:bldP spid="666" grpId="1"/>
          <p:bldP spid="666" grpId="2"/>
          <p:bldP spid="666" grpId="3"/>
          <p:bldP spid="666" grpId="4"/>
          <p:bldP spid="667" grpId="0"/>
          <p:bldP spid="667" grpId="1"/>
          <p:bldP spid="667" grpId="2"/>
          <p:bldP spid="667" grpId="3"/>
          <p:bldP spid="667" grpId="4"/>
          <p:bldP spid="668" grpId="0"/>
          <p:bldP spid="668" grpId="1"/>
          <p:bldP spid="668" grpId="2"/>
          <p:bldP spid="668" grpId="3"/>
          <p:bldP spid="668" grpId="4"/>
          <p:bldP spid="669" grpId="0"/>
          <p:bldP spid="669" grpId="1"/>
          <p:bldP spid="669" grpId="2"/>
          <p:bldP spid="669" grpId="3"/>
          <p:bldP spid="669" grpId="4"/>
          <p:bldP spid="670" grpId="0"/>
          <p:bldP spid="670" grpId="1"/>
          <p:bldP spid="670" grpId="2"/>
          <p:bldP spid="670" grpId="3"/>
          <p:bldP spid="670" grpId="4"/>
          <p:bldP spid="671" grpId="0"/>
          <p:bldP spid="671" grpId="1"/>
          <p:bldP spid="671" grpId="2"/>
          <p:bldP spid="671" grpId="3"/>
          <p:bldP spid="671" grpId="4"/>
          <p:bldP spid="672" grpId="0"/>
          <p:bldP spid="672" grpId="1"/>
          <p:bldP spid="672" grpId="2"/>
          <p:bldP spid="672" grpId="3"/>
          <p:bldP spid="672" grpId="4"/>
          <p:bldP spid="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49" presetClass="path" presetSubtype="0" accel="2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22222E-6 L 0.5092 0.11343 " pathEditMode="relative" rAng="0" ptsTypes="AA">
                                          <p:cBhvr>
                                            <p:cTn id="1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5451" y="5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" dur="100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" dur="100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451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40"/>
                                            <p:tgtEl>
                                              <p:spTgt spid="18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grpId="0" nodeType="withEffect">
                                      <p:stCondLst>
                                        <p:cond delay="247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602"/>
                                            <p:tgtEl>
                                              <p:spTgt spid="18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24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436"/>
                                            <p:tgtEl>
                                              <p:spTgt spid="18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336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622"/>
                                            <p:tgtEl>
                                              <p:spTgt spid="18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225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679"/>
                                            <p:tgtEl>
                                              <p:spTgt spid="18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4" fill="hold" grpId="0" nodeType="withEffect">
                                      <p:stCondLst>
                                        <p:cond delay="201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373"/>
                                            <p:tgtEl>
                                              <p:spTgt spid="18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4" fill="hold" grpId="0" nodeType="withEffect">
                                      <p:stCondLst>
                                        <p:cond delay="64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" dur="515"/>
                                            <p:tgtEl>
                                              <p:spTgt spid="18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grpId="0" nodeType="withEffect">
                                      <p:stCondLst>
                                        <p:cond delay="257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637"/>
                                            <p:tgtEl>
                                              <p:spTgt spid="18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grpId="0" nodeType="withEffect">
                                      <p:stCondLst>
                                        <p:cond delay="99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555"/>
                                            <p:tgtEl>
                                              <p:spTgt spid="18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4" fill="hold" grpId="0" nodeType="withEffect">
                                      <p:stCondLst>
                                        <p:cond delay="33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471"/>
                                            <p:tgtEl>
                                              <p:spTgt spid="18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grpId="0" nodeType="withEffect">
                                      <p:stCondLst>
                                        <p:cond delay="65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373"/>
                                            <p:tgtEl>
                                              <p:spTgt spid="18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grpId="0" nodeType="withEffect">
                                      <p:stCondLst>
                                        <p:cond delay="347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621"/>
                                            <p:tgtEl>
                                              <p:spTgt spid="18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grpId="0" nodeType="withEffect">
                                      <p:stCondLst>
                                        <p:cond delay="133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240"/>
                                            <p:tgtEl>
                                              <p:spTgt spid="18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63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59"/>
                                            <p:tgtEl>
                                              <p:spTgt spid="18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293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464"/>
                                            <p:tgtEl>
                                              <p:spTgt spid="18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499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647"/>
                                            <p:tgtEl>
                                              <p:spTgt spid="18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4" fill="hold" grpId="0" nodeType="withEffect">
                                      <p:stCondLst>
                                        <p:cond delay="362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1" dur="378"/>
                                            <p:tgtEl>
                                              <p:spTgt spid="18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4" fill="hold" grpId="0" nodeType="withEffect">
                                      <p:stCondLst>
                                        <p:cond delay="18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4" dur="430"/>
                                            <p:tgtEl>
                                              <p:spTgt spid="18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4" fill="hold" grpId="0" nodeType="withEffect">
                                      <p:stCondLst>
                                        <p:cond delay="116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" dur="434"/>
                                            <p:tgtEl>
                                              <p:spTgt spid="18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19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45"/>
                                            <p:tgtEl>
                                              <p:spTgt spid="18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4" fill="hold" grpId="0" nodeType="withEffect">
                                      <p:stCondLst>
                                        <p:cond delay="49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" dur="434"/>
                                            <p:tgtEl>
                                              <p:spTgt spid="18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4" fill="hold" grpId="0" nodeType="withEffect">
                                      <p:stCondLst>
                                        <p:cond delay="254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262"/>
                                            <p:tgtEl>
                                              <p:spTgt spid="18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4" fill="hold" grpId="0" nodeType="withEffect">
                                      <p:stCondLst>
                                        <p:cond delay="253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377"/>
                                            <p:tgtEl>
                                              <p:spTgt spid="18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4" fill="hold" grpId="0" nodeType="withEffect">
                                      <p:stCondLst>
                                        <p:cond delay="378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2" dur="650"/>
                                            <p:tgtEl>
                                              <p:spTgt spid="18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grpId="0" nodeType="withEffect">
                                      <p:stCondLst>
                                        <p:cond delay="431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442"/>
                                            <p:tgtEl>
                                              <p:spTgt spid="18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364"/>
                                            <p:tgtEl>
                                              <p:spTgt spid="18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grpId="0" nodeType="withEffect">
                                      <p:stCondLst>
                                        <p:cond delay="24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582"/>
                                            <p:tgtEl>
                                              <p:spTgt spid="18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grpId="0" nodeType="withEffect">
                                      <p:stCondLst>
                                        <p:cond delay="462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59"/>
                                            <p:tgtEl>
                                              <p:spTgt spid="18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4" fill="hold" grpId="0" nodeType="withEffect">
                                      <p:stCondLst>
                                        <p:cond delay="474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256"/>
                                            <p:tgtEl>
                                              <p:spTgt spid="18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4" fill="hold" grpId="0" nodeType="withEffect">
                                      <p:stCondLst>
                                        <p:cond delay="493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0" dur="429"/>
                                            <p:tgtEl>
                                              <p:spTgt spid="18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grpId="0" nodeType="withEffect">
                                      <p:stCondLst>
                                        <p:cond delay="102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281"/>
                                            <p:tgtEl>
                                              <p:spTgt spid="18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4" fill="hold" grpId="0" nodeType="withEffect">
                                      <p:stCondLst>
                                        <p:cond delay="32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6" dur="373"/>
                                            <p:tgtEl>
                                              <p:spTgt spid="18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grpId="0" nodeType="withEffect">
                                      <p:stCondLst>
                                        <p:cond delay="12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302"/>
                                            <p:tgtEl>
                                              <p:spTgt spid="18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4" fill="hold" grpId="0" nodeType="withEffect">
                                      <p:stCondLst>
                                        <p:cond delay="156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2" dur="282"/>
                                            <p:tgtEl>
                                              <p:spTgt spid="18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4" fill="hold" grpId="0" nodeType="withEffect">
                                      <p:stCondLst>
                                        <p:cond delay="26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403"/>
                                            <p:tgtEl>
                                              <p:spTgt spid="18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4" fill="hold" grpId="0" nodeType="withEffect">
                                      <p:stCondLst>
                                        <p:cond delay="414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8" dur="454"/>
                                            <p:tgtEl>
                                              <p:spTgt spid="18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4" fill="hold" grpId="0" nodeType="withEffect">
                                      <p:stCondLst>
                                        <p:cond delay="36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1" dur="326"/>
                                            <p:tgtEl>
                                              <p:spTgt spid="18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4" fill="hold" grpId="0" nodeType="withEffect">
                                      <p:stCondLst>
                                        <p:cond delay="21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4" dur="632"/>
                                            <p:tgtEl>
                                              <p:spTgt spid="18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4" fill="hold" grpId="0" nodeType="withEffect">
                                      <p:stCondLst>
                                        <p:cond delay="123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7" dur="324"/>
                                            <p:tgtEl>
                                              <p:spTgt spid="18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372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670"/>
                                            <p:tgtEl>
                                              <p:spTgt spid="18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4" fill="hold" grpId="0" nodeType="withEffect">
                                      <p:stCondLst>
                                        <p:cond delay="367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3" dur="641"/>
                                            <p:tgtEl>
                                              <p:spTgt spid="18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4" fill="hold" grpId="0" nodeType="withEffect">
                                      <p:stCondLst>
                                        <p:cond delay="391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6" dur="320"/>
                                            <p:tgtEl>
                                              <p:spTgt spid="18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418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612"/>
                                            <p:tgtEl>
                                              <p:spTgt spid="18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235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647"/>
                                            <p:tgtEl>
                                              <p:spTgt spid="18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4" fill="hold" grpId="0" nodeType="withEffect">
                                      <p:stCondLst>
                                        <p:cond delay="486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5" dur="386"/>
                                            <p:tgtEl>
                                              <p:spTgt spid="18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2" presetClass="entr" presetSubtype="4" fill="hold" grpId="0" nodeType="withEffect">
                                      <p:stCondLst>
                                        <p:cond delay="108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8" dur="569"/>
                                            <p:tgtEl>
                                              <p:spTgt spid="18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4" fill="hold" grpId="0" nodeType="withEffect">
                                      <p:stCondLst>
                                        <p:cond delay="224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1" dur="283"/>
                                            <p:tgtEl>
                                              <p:spTgt spid="18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22" presetClass="entr" presetSubtype="4" fill="hold" grpId="0" nodeType="withEffect">
                                      <p:stCondLst>
                                        <p:cond delay="208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4" dur="520"/>
                                            <p:tgtEl>
                                              <p:spTgt spid="18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22" presetClass="entr" presetSubtype="4" fill="hold" grpId="0" nodeType="withEffect">
                                      <p:stCondLst>
                                        <p:cond delay="239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7" dur="266"/>
                                            <p:tgtEl>
                                              <p:spTgt spid="18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2" presetClass="entr" presetSubtype="4" fill="hold" grpId="0" nodeType="withEffect">
                                      <p:stCondLst>
                                        <p:cond delay="302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0" dur="237"/>
                                            <p:tgtEl>
                                              <p:spTgt spid="18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22" presetClass="entr" presetSubtype="4" fill="hold" grpId="0" nodeType="withEffect">
                                      <p:stCondLst>
                                        <p:cond delay="22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3" dur="546"/>
                                            <p:tgtEl>
                                              <p:spTgt spid="18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22" presetClass="entr" presetSubtype="4" fill="hold" grpId="0" nodeType="withEffect">
                                      <p:stCondLst>
                                        <p:cond delay="412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6" dur="679"/>
                                            <p:tgtEl>
                                              <p:spTgt spid="18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2" presetClass="entr" presetSubtype="4" fill="hold" grpId="0" nodeType="withEffect">
                                      <p:stCondLst>
                                        <p:cond delay="201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9" dur="307"/>
                                            <p:tgtEl>
                                              <p:spTgt spid="18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4" fill="hold" grpId="0" nodeType="withEffect">
                                      <p:stCondLst>
                                        <p:cond delay="144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2" dur="563"/>
                                            <p:tgtEl>
                                              <p:spTgt spid="18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22" presetClass="entr" presetSubtype="4" fill="hold" grpId="0" nodeType="withEffect">
                                      <p:stCondLst>
                                        <p:cond delay="439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5" dur="558"/>
                                            <p:tgtEl>
                                              <p:spTgt spid="18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22" presetClass="entr" presetSubtype="4" fill="hold" grpId="0" nodeType="withEffect">
                                      <p:stCondLst>
                                        <p:cond delay="129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8" dur="526"/>
                                            <p:tgtEl>
                                              <p:spTgt spid="18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9" presetID="22" presetClass="entr" presetSubtype="4" fill="hold" grpId="0" nodeType="withEffect">
                                      <p:stCondLst>
                                        <p:cond delay="423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1" dur="607"/>
                                            <p:tgtEl>
                                              <p:spTgt spid="18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4" fill="hold" grpId="0" nodeType="withEffect">
                                      <p:stCondLst>
                                        <p:cond delay="93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4" dur="418"/>
                                            <p:tgtEl>
                                              <p:spTgt spid="18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22" presetClass="entr" presetSubtype="4" fill="hold" grpId="0" nodeType="withEffect">
                                      <p:stCondLst>
                                        <p:cond delay="12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7" dur="668"/>
                                            <p:tgtEl>
                                              <p:spTgt spid="18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22" presetClass="entr" presetSubtype="4" fill="hold" grpId="0" nodeType="withEffect">
                                      <p:stCondLst>
                                        <p:cond delay="56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0" dur="216"/>
                                            <p:tgtEl>
                                              <p:spTgt spid="18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1" presetID="22" presetClass="entr" presetSubtype="4" fill="hold" grpId="0" nodeType="withEffect">
                                      <p:stCondLst>
                                        <p:cond delay="184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3" dur="583"/>
                                            <p:tgtEl>
                                              <p:spTgt spid="18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4" presetID="22" presetClass="entr" presetSubtype="4" fill="hold" grpId="0" nodeType="withEffect">
                                      <p:stCondLst>
                                        <p:cond delay="148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6" dur="559"/>
                                            <p:tgtEl>
                                              <p:spTgt spid="18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7" presetID="22" presetClass="entr" presetSubtype="4" fill="hold" grpId="0" nodeType="withEffect">
                                      <p:stCondLst>
                                        <p:cond delay="425"/>
                                      </p:stCondLst>
                                      <p:childTnLst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9" dur="674"/>
                                            <p:tgtEl>
                                              <p:spTgt spid="18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22" presetClass="entr" presetSubtype="4" fill="hold" grpId="0" nodeType="withEffect">
                                      <p:stCondLst>
                                        <p:cond delay="56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2" dur="416"/>
                                            <p:tgtEl>
                                              <p:spTgt spid="18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3" presetID="22" presetClass="entr" presetSubtype="4" fill="hold" grpId="0" nodeType="withEffect">
                                      <p:stCondLst>
                                        <p:cond delay="236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5" dur="222"/>
                                            <p:tgtEl>
                                              <p:spTgt spid="18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22" presetClass="entr" presetSubtype="4" fill="hold" grpId="0" nodeType="withEffect">
                                      <p:stCondLst>
                                        <p:cond delay="95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8" dur="373"/>
                                            <p:tgtEl>
                                              <p:spTgt spid="18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22" presetClass="entr" presetSubtype="4" fill="hold" grpId="0" nodeType="withEffect">
                                      <p:stCondLst>
                                        <p:cond delay="263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1" dur="566"/>
                                            <p:tgtEl>
                                              <p:spTgt spid="18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2" presetID="22" presetClass="entr" presetSubtype="4" fill="hold" grpId="0" nodeType="withEffect">
                                      <p:stCondLst>
                                        <p:cond delay="404"/>
                                      </p:stCondLst>
                                      <p:childTnLs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4" dur="548"/>
                                            <p:tgtEl>
                                              <p:spTgt spid="18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22" presetClass="entr" presetSubtype="4" fill="hold" grpId="0" nodeType="withEffect">
                                      <p:stCondLst>
                                        <p:cond delay="6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7" dur="332"/>
                                            <p:tgtEl>
                                              <p:spTgt spid="18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8" presetID="22" presetClass="entr" presetSubtype="4" fill="hold" grpId="0" nodeType="withEffect">
                                      <p:stCondLst>
                                        <p:cond delay="262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0" dur="631"/>
                                            <p:tgtEl>
                                              <p:spTgt spid="18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22" presetClass="entr" presetSubtype="4" fill="hold" grpId="0" nodeType="withEffect">
                                      <p:stCondLst>
                                        <p:cond delay="466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3" dur="282"/>
                                            <p:tgtEl>
                                              <p:spTgt spid="18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4" presetID="22" presetClass="entr" presetSubtype="4" fill="hold" grpId="0" nodeType="withEffect">
                                      <p:stCondLst>
                                        <p:cond delay="39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6" dur="544"/>
                                            <p:tgtEl>
                                              <p:spTgt spid="18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7" presetID="22" presetClass="entr" presetSubtype="4" fill="hold" grpId="0" nodeType="withEffect">
                                      <p:stCondLst>
                                        <p:cond delay="115"/>
                                      </p:st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9" dur="291"/>
                                            <p:tgtEl>
                                              <p:spTgt spid="18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22" presetClass="entr" presetSubtype="4" fill="hold" grpId="0" nodeType="withEffect">
                                      <p:stCondLst>
                                        <p:cond delay="264"/>
                                      </p:stCondLst>
                                      <p:childTnLs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2" dur="236"/>
                                            <p:tgtEl>
                                              <p:spTgt spid="18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3" presetID="22" presetClass="entr" presetSubtype="4" fill="hold" grpId="0" nodeType="withEffect">
                                      <p:stCondLst>
                                        <p:cond delay="71"/>
                                      </p:stCondLst>
                                      <p:childTnLs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5" dur="453"/>
                                            <p:tgtEl>
                                              <p:spTgt spid="18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6" presetID="22" presetClass="entr" presetSubtype="4" fill="hold" grpId="0" nodeType="withEffect">
                                      <p:stCondLst>
                                        <p:cond delay="316"/>
                                      </p:stCondLst>
                                      <p:childTnLst>
                                        <p:set>
                                          <p:cBhvr>
                                            <p:cTn id="2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8" dur="592"/>
                                            <p:tgtEl>
                                              <p:spTgt spid="18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9" presetID="22" presetClass="entr" presetSubtype="4" fill="hold" grpId="0" nodeType="withEffect">
                                      <p:stCondLst>
                                        <p:cond delay="83"/>
                                      </p:stCondLst>
                                      <p:childTnLs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1" dur="299"/>
                                            <p:tgtEl>
                                              <p:spTgt spid="18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2" presetID="22" presetClass="entr" presetSubtype="4" fill="hold" grpId="0" nodeType="withEffect">
                                      <p:stCondLst>
                                        <p:cond delay="254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4" dur="475"/>
                                            <p:tgtEl>
                                              <p:spTgt spid="18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5" presetID="22" presetClass="entr" presetSubtype="4" fill="hold" grpId="0" nodeType="withEffect">
                                      <p:stCondLst>
                                        <p:cond delay="470"/>
                                      </p:stCondLst>
                                      <p:childTnLst>
                                        <p:set>
                                          <p:cBhvr>
                                            <p:cTn id="2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7" dur="657"/>
                                            <p:tgtEl>
                                              <p:spTgt spid="18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8" presetID="22" presetClass="entr" presetSubtype="4" fill="hold" grpId="0" nodeType="withEffect">
                                      <p:stCondLst>
                                        <p:cond delay="253"/>
                                      </p:stCondLst>
                                      <p:childTnLst>
                                        <p:set>
                                          <p:cBhvr>
                                            <p:cTn id="2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0" dur="389"/>
                                            <p:tgtEl>
                                              <p:spTgt spid="18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1" presetID="22" presetClass="entr" presetSubtype="4" fill="hold" grpId="0" nodeType="withEffect">
                                      <p:stCondLst>
                                        <p:cond delay="126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3" dur="623"/>
                                            <p:tgtEl>
                                              <p:spTgt spid="18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4" presetID="22" presetClass="entr" presetSubtype="4" fill="hold" grpId="0" nodeType="withEffect">
                                      <p:stCondLst>
                                        <p:cond delay="178"/>
                                      </p:stCondLst>
                                      <p:childTnLst>
                                        <p:set>
                                          <p:cBhvr>
                                            <p:cTn id="2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6" dur="267"/>
                                            <p:tgtEl>
                                              <p:spTgt spid="18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7" presetID="22" presetClass="entr" presetSubtype="4" fill="hold" grpId="0" nodeType="withEffect">
                                      <p:stCondLst>
                                        <p:cond delay="155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9" dur="666"/>
                                            <p:tgtEl>
                                              <p:spTgt spid="18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0" presetID="22" presetClass="entr" presetSubtype="4" fill="hold" grpId="0" nodeType="withEffect">
                                      <p:stCondLst>
                                        <p:cond delay="280"/>
                                      </p:stCondLst>
                                      <p:childTnLst>
                                        <p:set>
                                          <p:cBhvr>
                                            <p:cTn id="2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2" dur="389"/>
                                            <p:tgtEl>
                                              <p:spTgt spid="18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3" presetID="22" presetClass="entr" presetSubtype="4" fill="hold" grpId="0" nodeType="withEffect">
                                      <p:stCondLst>
                                        <p:cond delay="129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5" dur="353"/>
                                            <p:tgtEl>
                                              <p:spTgt spid="18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6" presetID="22" presetClass="entr" presetSubtype="4" fill="hold" grpId="0" nodeType="withEffect">
                                      <p:stCondLst>
                                        <p:cond delay="17"/>
                                      </p:stCondLst>
                                      <p:childTnLst>
                                        <p:set>
                                          <p:cBhvr>
                                            <p:cTn id="2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8" dur="415"/>
                                            <p:tgtEl>
                                              <p:spTgt spid="18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9" presetID="22" presetClass="entr" presetSubtype="4" fill="hold" grpId="0" nodeType="withEffect">
                                      <p:stCondLst>
                                        <p:cond delay="470"/>
                                      </p:stCondLst>
                                      <p:childTnLst>
                                        <p:set>
                                          <p:cBhvr>
                                            <p:cTn id="2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1" dur="699"/>
                                            <p:tgtEl>
                                              <p:spTgt spid="18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22" presetClass="entr" presetSubtype="4" fill="hold" grpId="0" nodeType="withEffect">
                                      <p:stCondLst>
                                        <p:cond delay="495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4" dur="554"/>
                                            <p:tgtEl>
                                              <p:spTgt spid="19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5" presetID="22" presetClass="entr" presetSubtype="4" fill="hold" grpId="0" nodeType="withEffect">
                                      <p:stCondLst>
                                        <p:cond delay="457"/>
                                      </p:stCondLst>
                                      <p:childTnLst>
                                        <p:set>
                                          <p:cBhvr>
                                            <p:cTn id="2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7" dur="648"/>
                                            <p:tgtEl>
                                              <p:spTgt spid="19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8" presetID="22" presetClass="entr" presetSubtype="4" fill="hold" grpId="0" nodeType="withEffect">
                                      <p:stCondLst>
                                        <p:cond delay="43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0" dur="352"/>
                                            <p:tgtEl>
                                              <p:spTgt spid="19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1" presetID="22" presetClass="entr" presetSubtype="4" fill="hold" grpId="0" nodeType="withEffect">
                                      <p:stCondLst>
                                        <p:cond delay="361"/>
                                      </p:stCondLst>
                                      <p:childTnLst>
                                        <p:set>
                                          <p:cBhvr>
                                            <p:cTn id="2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3" dur="669"/>
                                            <p:tgtEl>
                                              <p:spTgt spid="19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4" presetID="22" presetClass="entr" presetSubtype="4" fill="hold" grpId="0" nodeType="withEffect">
                                      <p:stCondLst>
                                        <p:cond delay="406"/>
                                      </p:stCondLst>
                                      <p:childTnLst>
                                        <p:set>
                                          <p:cBhvr>
                                            <p:cTn id="2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6" dur="604"/>
                                            <p:tgtEl>
                                              <p:spTgt spid="19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2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9" dur="488"/>
                                            <p:tgtEl>
                                              <p:spTgt spid="19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0" presetID="22" presetClass="entr" presetSubtype="4" fill="hold" grpId="0" nodeType="withEffect">
                                      <p:stCondLst>
                                        <p:cond delay="67"/>
                                      </p:stCondLst>
                                      <p:childTnLst>
                                        <p:set>
                                          <p:cBhvr>
                                            <p:cTn id="3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2" dur="396"/>
                                            <p:tgtEl>
                                              <p:spTgt spid="19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3" presetID="22" presetClass="entr" presetSubtype="4" fill="hold" grpId="0" nodeType="withEffect">
                                      <p:stCondLst>
                                        <p:cond delay="125"/>
                                      </p:stCondLst>
                                      <p:childTnLst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5" dur="435"/>
                                            <p:tgtEl>
                                              <p:spTgt spid="19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6" presetID="22" presetClass="entr" presetSubtype="4" fill="hold" grpId="0" nodeType="withEffect">
                                      <p:stCondLst>
                                        <p:cond delay="189"/>
                                      </p:stCondLst>
                                      <p:childTnLst>
                                        <p:set>
                                          <p:cBhvr>
                                            <p:cTn id="3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8" dur="268"/>
                                            <p:tgtEl>
                                              <p:spTgt spid="19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9" presetID="22" presetClass="entr" presetSubtype="4" fill="hold" grpId="0" nodeType="withEffect">
                                      <p:stCondLst>
                                        <p:cond delay="424"/>
                                      </p:stCondLst>
                                      <p:childTnLst>
                                        <p:set>
                                          <p:cBhvr>
                                            <p:cTn id="3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1" dur="423"/>
                                            <p:tgtEl>
                                              <p:spTgt spid="19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22" presetClass="entr" presetSubtype="4" fill="hold" grpId="0" nodeType="withEffect">
                                      <p:stCondLst>
                                        <p:cond delay="189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4" dur="499"/>
                                            <p:tgtEl>
                                              <p:spTgt spid="19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5" presetID="22" presetClass="entr" presetSubtype="4" fill="hold" grpId="0" nodeType="withEffect">
                                      <p:stCondLst>
                                        <p:cond delay="160"/>
                                      </p:stCondLst>
                                      <p:childTnLst>
                                        <p:set>
                                          <p:cBhvr>
                                            <p:cTn id="3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7" dur="550"/>
                                            <p:tgtEl>
                                              <p:spTgt spid="19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8" presetID="22" presetClass="entr" presetSubtype="4" fill="hold" grpId="0" nodeType="withEffect">
                                      <p:stCondLst>
                                        <p:cond delay="432"/>
                                      </p:stCondLst>
                                      <p:childTnLst>
                                        <p:set>
                                          <p:cBhvr>
                                            <p:cTn id="3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0" dur="529"/>
                                            <p:tgtEl>
                                              <p:spTgt spid="19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1" presetID="22" presetClass="entr" presetSubtype="4" fill="hold" grpId="0" nodeType="withEffect">
                                      <p:stCondLst>
                                        <p:cond delay="423"/>
                                      </p:stCondLst>
                                      <p:childTnLst>
                                        <p:set>
                                          <p:cBhvr>
                                            <p:cTn id="3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3" dur="323"/>
                                            <p:tgtEl>
                                              <p:spTgt spid="19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4" presetID="22" presetClass="entr" presetSubtype="4" fill="hold" grpId="0" nodeType="withEffect">
                                      <p:stCondLst>
                                        <p:cond delay="48"/>
                                      </p:stCondLst>
                                      <p:childTnLst>
                                        <p:set>
                                          <p:cBhvr>
                                            <p:cTn id="3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6" dur="493"/>
                                            <p:tgtEl>
                                              <p:spTgt spid="19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7" presetID="22" presetClass="entr" presetSubtype="4" fill="hold" grpId="0" nodeType="withEffect">
                                      <p:stCondLst>
                                        <p:cond delay="217"/>
                                      </p:stCondLst>
                                      <p:childTnLst>
                                        <p:set>
                                          <p:cBhvr>
                                            <p:cTn id="3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9" dur="513"/>
                                            <p:tgtEl>
                                              <p:spTgt spid="19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0" presetID="22" presetClass="entr" presetSubtype="4" fill="hold" grpId="0" nodeType="withEffect">
                                      <p:stCondLst>
                                        <p:cond delay="385"/>
                                      </p:stCondLst>
                                      <p:childTnLst>
                                        <p:set>
                                          <p:cBhvr>
                                            <p:cTn id="3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2" dur="383"/>
                                            <p:tgtEl>
                                              <p:spTgt spid="19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3" presetID="22" presetClass="entr" presetSubtype="4" fill="hold" grpId="0" nodeType="withEffect">
                                      <p:stCondLst>
                                        <p:cond delay="466"/>
                                      </p:stCondLst>
                                      <p:childTnLst>
                                        <p:set>
                                          <p:cBhvr>
                                            <p:cTn id="3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5" dur="629"/>
                                            <p:tgtEl>
                                              <p:spTgt spid="19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6" presetID="22" presetClass="entr" presetSubtype="4" fill="hold" grpId="0" nodeType="withEffect">
                                      <p:stCondLst>
                                        <p:cond delay="72"/>
                                      </p:stCondLst>
                                      <p:childTnLst>
                                        <p:set>
                                          <p:cBhvr>
                                            <p:cTn id="3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8" dur="344"/>
                                            <p:tgtEl>
                                              <p:spTgt spid="19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9" presetID="22" presetClass="entr" presetSubtype="4" fill="hold" grpId="0" nodeType="withEffect">
                                      <p:stCondLst>
                                        <p:cond delay="148"/>
                                      </p:stCondLst>
                                      <p:childTnLst>
                                        <p:set>
                                          <p:cBhvr>
                                            <p:cTn id="3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1" dur="520"/>
                                            <p:tgtEl>
                                              <p:spTgt spid="19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2" presetID="22" presetClass="entr" presetSubtype="4" fill="hold" grpId="0" nodeType="withEffect">
                                      <p:stCondLst>
                                        <p:cond delay="217"/>
                                      </p:stCondLst>
                                      <p:childTnLst>
                                        <p:set>
                                          <p:cBhvr>
                                            <p:cTn id="3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4" dur="580"/>
                                            <p:tgtEl>
                                              <p:spTgt spid="19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5" presetID="2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3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7" dur="603"/>
                                            <p:tgtEl>
                                              <p:spTgt spid="19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8" presetID="22" presetClass="entr" presetSubtype="4" fill="hold" grpId="0" nodeType="withEffect">
                                      <p:stCondLst>
                                        <p:cond delay="228"/>
                                      </p:stCondLst>
                                      <p:childTnLst>
                                        <p:set>
                                          <p:cBhvr>
                                            <p:cTn id="3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0" dur="401"/>
                                            <p:tgtEl>
                                              <p:spTgt spid="19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1" presetID="22" presetClass="entr" presetSubtype="4" fill="hold" grpId="0" nodeType="withEffect">
                                      <p:stCondLst>
                                        <p:cond delay="156"/>
                                      </p:stCondLst>
                                      <p:childTnLst>
                                        <p:set>
                                          <p:cBhvr>
                                            <p:cTn id="3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3" dur="211"/>
                                            <p:tgtEl>
                                              <p:spTgt spid="19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4" presetID="22" presetClass="entr" presetSubtype="4" fill="hold" grpId="0" nodeType="withEffect">
                                      <p:stCondLst>
                                        <p:cond delay="256"/>
                                      </p:stCondLst>
                                      <p:childTnLst>
                                        <p:set>
                                          <p:cBhvr>
                                            <p:cTn id="3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6" dur="380"/>
                                            <p:tgtEl>
                                              <p:spTgt spid="19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7" presetID="22" presetClass="entr" presetSubtype="4" fill="hold" grpId="0" nodeType="withEffect">
                                      <p:stCondLst>
                                        <p:cond delay="148"/>
                                      </p:stCondLst>
                                      <p:childTnLst>
                                        <p:set>
                                          <p:cBhvr>
                                            <p:cTn id="3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9" dur="574"/>
                                            <p:tgtEl>
                                              <p:spTgt spid="19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0" presetID="22" presetClass="entr" presetSubtype="4" fill="hold" grpId="0" nodeType="withEffect">
                                      <p:stCondLst>
                                        <p:cond delay="271"/>
                                      </p:stCondLst>
                                      <p:childTnLst>
                                        <p:set>
                                          <p:cBhvr>
                                            <p:cTn id="3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2" dur="646"/>
                                            <p:tgtEl>
                                              <p:spTgt spid="19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3" presetID="22" presetClass="entr" presetSubtype="4" fill="hold" grpId="0" nodeType="withEffect">
                                      <p:stCondLst>
                                        <p:cond delay="45"/>
                                      </p:stCondLst>
                                      <p:childTnLst>
                                        <p:set>
                                          <p:cBhvr>
                                            <p:cTn id="3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5" dur="419"/>
                                            <p:tgtEl>
                                              <p:spTgt spid="19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6" presetID="22" presetClass="entr" presetSubtype="4" fill="hold" grpId="0" nodeType="withEffect">
                                      <p:stCondLst>
                                        <p:cond delay="249"/>
                                      </p:stCondLst>
                                      <p:childTnLst>
                                        <p:set>
                                          <p:cBhvr>
                                            <p:cTn id="3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8" dur="298"/>
                                            <p:tgtEl>
                                              <p:spTgt spid="19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9" presetID="22" presetClass="entr" presetSubtype="4" fill="hold" grpId="0" nodeType="withEffect">
                                      <p:stCondLst>
                                        <p:cond delay="458"/>
                                      </p:stCondLst>
                                      <p:childTnLst>
                                        <p:set>
                                          <p:cBhvr>
                                            <p:cTn id="3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1" dur="696"/>
                                            <p:tgtEl>
                                              <p:spTgt spid="19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2" presetID="22" presetClass="entr" presetSubtype="4" fill="hold" grpId="0" nodeType="withEffect">
                                      <p:stCondLst>
                                        <p:cond delay="497"/>
                                      </p:stCondLst>
                                      <p:childTnLst>
                                        <p:set>
                                          <p:cBhvr>
                                            <p:cTn id="3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4" dur="443"/>
                                            <p:tgtEl>
                                              <p:spTgt spid="19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5" presetID="22" presetClass="entr" presetSubtype="4" fill="hold" grpId="0" nodeType="withEffect">
                                      <p:stCondLst>
                                        <p:cond delay="473"/>
                                      </p:stCondLst>
                                      <p:childTnLst>
                                        <p:set>
                                          <p:cBhvr>
                                            <p:cTn id="3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7" dur="427"/>
                                            <p:tgtEl>
                                              <p:spTgt spid="19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8" presetID="22" presetClass="entr" presetSubtype="4" fill="hold" grpId="0" nodeType="withEffect">
                                      <p:stCondLst>
                                        <p:cond delay="102"/>
                                      </p:stCondLst>
                                      <p:childTnLst>
                                        <p:set>
                                          <p:cBhvr>
                                            <p:cTn id="3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0" dur="360"/>
                                            <p:tgtEl>
                                              <p:spTgt spid="19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1" presetID="22" presetClass="entr" presetSubtype="4" fill="hold" grpId="0" nodeType="withEffect">
                                      <p:stCondLst>
                                        <p:cond delay="158"/>
                                      </p:stCondLst>
                                      <p:childTnLst>
                                        <p:set>
                                          <p:cBhvr>
                                            <p:cTn id="3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3" dur="689"/>
                                            <p:tgtEl>
                                              <p:spTgt spid="19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4" presetID="22" presetClass="entr" presetSubtype="4" fill="hold" grpId="0" nodeType="withEffect">
                                      <p:stCondLst>
                                        <p:cond delay="491"/>
                                      </p:stCondLst>
                                      <p:childTnLst>
                                        <p:set>
                                          <p:cBhvr>
                                            <p:cTn id="3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6" dur="290"/>
                                            <p:tgtEl>
                                              <p:spTgt spid="19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7" presetID="22" presetClass="entr" presetSubtype="4" fill="hold" grpId="0" nodeType="withEffect">
                                      <p:stCondLst>
                                        <p:cond delay="197"/>
                                      </p:stCondLst>
                                      <p:childTnLst>
                                        <p:set>
                                          <p:cBhvr>
                                            <p:cTn id="3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9" dur="210"/>
                                            <p:tgtEl>
                                              <p:spTgt spid="19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0" presetID="22" presetClass="entr" presetSubtype="4" fill="hold" grpId="0" nodeType="withEffect">
                                      <p:stCondLst>
                                        <p:cond delay="138"/>
                                      </p:stCondLst>
                                      <p:childTnLst>
                                        <p:set>
                                          <p:cBhvr>
                                            <p:cTn id="3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2" dur="349"/>
                                            <p:tgtEl>
                                              <p:spTgt spid="19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3" presetID="22" presetClass="entr" presetSubtype="4" fill="hold" grpId="0" nodeType="withEffect">
                                      <p:stCondLst>
                                        <p:cond delay="149"/>
                                      </p:stCondLst>
                                      <p:childTnLst>
                                        <p:set>
                                          <p:cBhvr>
                                            <p:cTn id="3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5" dur="597"/>
                                            <p:tgtEl>
                                              <p:spTgt spid="19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6" presetID="22" presetClass="entr" presetSubtype="4" fill="hold" grpId="0" nodeType="withEffect">
                                      <p:stCondLst>
                                        <p:cond delay="376"/>
                                      </p:stCondLst>
                                      <p:childTnLst>
                                        <p:set>
                                          <p:cBhvr>
                                            <p:cTn id="3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8" dur="567"/>
                                            <p:tgtEl>
                                              <p:spTgt spid="19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9" presetID="22" presetClass="entr" presetSubtype="4" fill="hold" grpId="0" nodeType="withEffect">
                                      <p:stCondLst>
                                        <p:cond delay="328"/>
                                      </p:stCondLst>
                                      <p:childTnLst>
                                        <p:set>
                                          <p:cBhvr>
                                            <p:cTn id="4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1" dur="688"/>
                                            <p:tgtEl>
                                              <p:spTgt spid="19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2" presetID="22" presetClass="entr" presetSubtype="4" fill="hold" grpId="0" nodeType="withEffect">
                                      <p:stCondLst>
                                        <p:cond delay="345"/>
                                      </p:stCondLst>
                                      <p:childTnLst>
                                        <p:set>
                                          <p:cBhvr>
                                            <p:cTn id="4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4" dur="553"/>
                                            <p:tgtEl>
                                              <p:spTgt spid="19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5" presetID="22" presetClass="entr" presetSubtype="4" fill="hold" grpId="0" nodeType="withEffect">
                                      <p:stCondLst>
                                        <p:cond delay="311"/>
                                      </p:stCondLst>
                                      <p:childTnLst>
                                        <p:set>
                                          <p:cBhvr>
                                            <p:cTn id="4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7" dur="531"/>
                                            <p:tgtEl>
                                              <p:spTgt spid="19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8" presetID="22" presetClass="entr" presetSubtype="4" fill="hold" grpId="0" nodeType="withEffect">
                                      <p:stCondLst>
                                        <p:cond delay="63"/>
                                      </p:stCondLst>
                                      <p:childTnLst>
                                        <p:set>
                                          <p:cBhvr>
                                            <p:cTn id="4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0" dur="286"/>
                                            <p:tgtEl>
                                              <p:spTgt spid="19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1" presetID="22" presetClass="entr" presetSubtype="4" fill="hold" grpId="0" nodeType="withEffect">
                                      <p:stCondLst>
                                        <p:cond delay="75"/>
                                      </p:stCondLst>
                                      <p:childTnLst>
                                        <p:set>
                                          <p:cBhvr>
                                            <p:cTn id="4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3" dur="479"/>
                                            <p:tgtEl>
                                              <p:spTgt spid="19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4" presetID="22" presetClass="entr" presetSubtype="4" fill="hold" grpId="0" nodeType="withEffect">
                                      <p:stCondLst>
                                        <p:cond delay="122"/>
                                      </p:stCondLst>
                                      <p:childTnLst>
                                        <p:set>
                                          <p:cBhvr>
                                            <p:cTn id="4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6" dur="523"/>
                                            <p:tgtEl>
                                              <p:spTgt spid="19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7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9" dur="424"/>
                                            <p:tgtEl>
                                              <p:spTgt spid="19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0" presetID="22" presetClass="entr" presetSubtype="4" fill="hold" grpId="0" nodeType="withEffect">
                                      <p:stCondLst>
                                        <p:cond delay="5"/>
                                      </p:stCondLst>
                                      <p:childTnLst>
                                        <p:set>
                                          <p:cBhvr>
                                            <p:cTn id="4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2" dur="344"/>
                                            <p:tgtEl>
                                              <p:spTgt spid="19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3" presetID="22" presetClass="entr" presetSubtype="4" fill="hold" grpId="0" nodeType="withEffect">
                                      <p:stCondLst>
                                        <p:cond delay="3"/>
                                      </p:stCondLst>
                                      <p:childTnLst>
                                        <p:set>
                                          <p:cBhvr>
                                            <p:cTn id="4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5" dur="644"/>
                                            <p:tgtEl>
                                              <p:spTgt spid="19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6" presetID="22" presetClass="entr" presetSubtype="4" fill="hold" grpId="0" nodeType="withEffect">
                                      <p:stCondLst>
                                        <p:cond delay="34"/>
                                      </p:stCondLst>
                                      <p:childTnLst>
                                        <p:set>
                                          <p:cBhvr>
                                            <p:cTn id="4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8" dur="313"/>
                                            <p:tgtEl>
                                              <p:spTgt spid="19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9" presetID="22" presetClass="entr" presetSubtype="4" fill="hold" grpId="0" nodeType="withEffect">
                                      <p:stCondLst>
                                        <p:cond delay="47"/>
                                      </p:stCondLst>
                                      <p:childTnLst>
                                        <p:set>
                                          <p:cBhvr>
                                            <p:cTn id="4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1" dur="280"/>
                                            <p:tgtEl>
                                              <p:spTgt spid="19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2" presetID="22" presetClass="entr" presetSubtype="4" fill="hold" grpId="0" nodeType="withEffect">
                                      <p:stCondLst>
                                        <p:cond delay="442"/>
                                      </p:stCondLst>
                                      <p:childTnLst>
                                        <p:set>
                                          <p:cBhvr>
                                            <p:cTn id="4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4" dur="268"/>
                                            <p:tgtEl>
                                              <p:spTgt spid="19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5" presetID="22" presetClass="entr" presetSubtype="4" fill="hold" grpId="0" nodeType="withEffect">
                                      <p:stCondLst>
                                        <p:cond delay="274"/>
                                      </p:stCondLst>
                                      <p:childTnLst>
                                        <p:set>
                                          <p:cBhvr>
                                            <p:cTn id="4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7" dur="440"/>
                                            <p:tgtEl>
                                              <p:spTgt spid="19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8" presetID="22" presetClass="entr" presetSubtype="4" fill="hold" grpId="0" nodeType="withEffect">
                                      <p:stCondLst>
                                        <p:cond delay="61"/>
                                      </p:stCondLst>
                                      <p:childTnLst>
                                        <p:set>
                                          <p:cBhvr>
                                            <p:cTn id="4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0" dur="237"/>
                                            <p:tgtEl>
                                              <p:spTgt spid="19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1" presetID="22" presetClass="entr" presetSubtype="4" fill="hold" grpId="0" nodeType="withEffect">
                                      <p:stCondLst>
                                        <p:cond delay="12"/>
                                      </p:stCondLst>
                                      <p:childTnLst>
                                        <p:set>
                                          <p:cBhvr>
                                            <p:cTn id="4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3" dur="423"/>
                                            <p:tgtEl>
                                              <p:spTgt spid="19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4" presetID="22" presetClass="entr" presetSubtype="4" fill="hold" grpId="0" nodeType="withEffect">
                                      <p:stCondLst>
                                        <p:cond delay="153"/>
                                      </p:stCondLst>
                                      <p:childTnLst>
                                        <p:set>
                                          <p:cBhvr>
                                            <p:cTn id="4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6" dur="472"/>
                                            <p:tgtEl>
                                              <p:spTgt spid="19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7" presetID="22" presetClass="entr" presetSubtype="4" fill="hold" grpId="0" nodeType="withEffect">
                                      <p:stCondLst>
                                        <p:cond delay="406"/>
                                      </p:stCondLst>
                                      <p:childTnLst>
                                        <p:set>
                                          <p:cBhvr>
                                            <p:cTn id="4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9" dur="570"/>
                                            <p:tgtEl>
                                              <p:spTgt spid="19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0" presetID="22" presetClass="entr" presetSubtype="4" fill="hold" grpId="0" nodeType="withEffect">
                                      <p:stCondLst>
                                        <p:cond delay="345"/>
                                      </p:stCondLst>
                                      <p:childTnLst>
                                        <p:set>
                                          <p:cBhvr>
                                            <p:cTn id="4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2" dur="617"/>
                                            <p:tgtEl>
                                              <p:spTgt spid="19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3" presetID="22" presetClass="entr" presetSubtype="4" fill="hold" grpId="0" nodeType="withEffect">
                                      <p:stCondLst>
                                        <p:cond delay="430"/>
                                      </p:stCondLst>
                                      <p:childTnLst>
                                        <p:set>
                                          <p:cBhvr>
                                            <p:cTn id="4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5" dur="245"/>
                                            <p:tgtEl>
                                              <p:spTgt spid="19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6" presetID="22" presetClass="entr" presetSubtype="4" fill="hold" grpId="0" nodeType="withEffect">
                                      <p:stCondLst>
                                        <p:cond delay="207"/>
                                      </p:stCondLst>
                                      <p:childTnLst>
                                        <p:set>
                                          <p:cBhvr>
                                            <p:cTn id="4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8" dur="497"/>
                                            <p:tgtEl>
                                              <p:spTgt spid="19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9" presetID="22" presetClass="entr" presetSubtype="4" fill="hold" grpId="0" nodeType="withEffect">
                                      <p:stCondLst>
                                        <p:cond delay="16"/>
                                      </p:stCondLst>
                                      <p:childTnLst>
                                        <p:set>
                                          <p:cBhvr>
                                            <p:cTn id="4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1" dur="431"/>
                                            <p:tgtEl>
                                              <p:spTgt spid="19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2" presetID="22" presetClass="entr" presetSubtype="4" fill="hold" grpId="0" nodeType="withEffect">
                                      <p:stCondLst>
                                        <p:cond delay="442"/>
                                      </p:stCondLst>
                                      <p:childTnLst>
                                        <p:set>
                                          <p:cBhvr>
                                            <p:cTn id="4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4" dur="532"/>
                                            <p:tgtEl>
                                              <p:spTgt spid="19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5" presetID="22" presetClass="entr" presetSubtype="4" fill="hold" grpId="0" nodeType="withEffect">
                                      <p:stCondLst>
                                        <p:cond delay="313"/>
                                      </p:stCondLst>
                                      <p:childTnLst>
                                        <p:set>
                                          <p:cBhvr>
                                            <p:cTn id="4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7" dur="461"/>
                                            <p:tgtEl>
                                              <p:spTgt spid="19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8" presetID="22" presetClass="entr" presetSubtype="4" fill="hold" grpId="0" nodeType="withEffect">
                                      <p:stCondLst>
                                        <p:cond delay="211"/>
                                      </p:stCondLst>
                                      <p:childTnLst>
                                        <p:set>
                                          <p:cBhvr>
                                            <p:cTn id="4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0" dur="273"/>
                                            <p:tgtEl>
                                              <p:spTgt spid="19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1" presetID="22" presetClass="entr" presetSubtype="4" fill="hold" grpId="0" nodeType="withEffect">
                                      <p:stCondLst>
                                        <p:cond delay="72"/>
                                      </p:stCondLst>
                                      <p:childTnLst>
                                        <p:set>
                                          <p:cBhvr>
                                            <p:cTn id="4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3" dur="367"/>
                                            <p:tgtEl>
                                              <p:spTgt spid="19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4" presetID="22" presetClass="entr" presetSubtype="4" fill="hold" grpId="0" nodeType="withEffect">
                                      <p:stCondLst>
                                        <p:cond delay="74"/>
                                      </p:stCondLst>
                                      <p:childTnLst>
                                        <p:set>
                                          <p:cBhvr>
                                            <p:cTn id="4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6" dur="569"/>
                                            <p:tgtEl>
                                              <p:spTgt spid="19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7" presetID="2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4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9" dur="356"/>
                                            <p:tgtEl>
                                              <p:spTgt spid="19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0" presetID="22" presetClass="entr" presetSubtype="4" fill="hold" grpId="0" nodeType="withEffect">
                                      <p:stCondLst>
                                        <p:cond delay="63"/>
                                      </p:stCondLst>
                                      <p:childTnLst>
                                        <p:set>
                                          <p:cBhvr>
                                            <p:cTn id="4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2" dur="357"/>
                                            <p:tgtEl>
                                              <p:spTgt spid="19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3" presetID="22" presetClass="entr" presetSubtype="4" fill="hold" grpId="0" nodeType="withEffect">
                                      <p:stCondLst>
                                        <p:cond delay="145"/>
                                      </p:stCondLst>
                                      <p:childTnLst>
                                        <p:set>
                                          <p:cBhvr>
                                            <p:cTn id="4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5" dur="415"/>
                                            <p:tgtEl>
                                              <p:spTgt spid="19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6" presetID="22" presetClass="entr" presetSubtype="4" fill="hold" grpId="0" nodeType="withEffect">
                                      <p:stCondLst>
                                        <p:cond delay="376"/>
                                      </p:stCondLst>
                                      <p:childTnLst>
                                        <p:set>
                                          <p:cBhvr>
                                            <p:cTn id="4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8" dur="574"/>
                                            <p:tgtEl>
                                              <p:spTgt spid="19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9" presetID="22" presetClass="entr" presetSubtype="4" fill="hold" grpId="0" nodeType="withEffect">
                                      <p:stCondLst>
                                        <p:cond delay="155"/>
                                      </p:stCondLst>
                                      <p:childTnLst>
                                        <p:set>
                                          <p:cBhvr>
                                            <p:cTn id="4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1" dur="534"/>
                                            <p:tgtEl>
                                              <p:spTgt spid="19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2" presetID="22" presetClass="entr" presetSubtype="4" fill="hold" grpId="0" nodeType="withEffect">
                                      <p:stCondLst>
                                        <p:cond delay="198"/>
                                      </p:stCondLst>
                                      <p:childTnLst>
                                        <p:set>
                                          <p:cBhvr>
                                            <p:cTn id="4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4" dur="694"/>
                                            <p:tgtEl>
                                              <p:spTgt spid="19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5" presetID="22" presetClass="entr" presetSubtype="4" fill="hold" grpId="0" nodeType="withEffect">
                                      <p:stCondLst>
                                        <p:cond delay="158"/>
                                      </p:stCondLst>
                                      <p:childTnLst>
                                        <p:set>
                                          <p:cBhvr>
                                            <p:cTn id="4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7" dur="559"/>
                                            <p:tgtEl>
                                              <p:spTgt spid="19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8" presetID="22" presetClass="entr" presetSubtype="4" fill="hold" grpId="0" nodeType="withEffect">
                                      <p:stCondLst>
                                        <p:cond delay="147"/>
                                      </p:stCondLst>
                                      <p:childTnLst>
                                        <p:set>
                                          <p:cBhvr>
                                            <p:cTn id="4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0" dur="398"/>
                                            <p:tgtEl>
                                              <p:spTgt spid="19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1" presetID="22" presetClass="entr" presetSubtype="4" fill="hold" grpId="0" nodeType="withEffect">
                                      <p:stCondLst>
                                        <p:cond delay="20"/>
                                      </p:stCondLst>
                                      <p:childTnLst>
                                        <p:set>
                                          <p:cBhvr>
                                            <p:cTn id="5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3" dur="670"/>
                                            <p:tgtEl>
                                              <p:spTgt spid="19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4" presetID="22" presetClass="entr" presetSubtype="4" fill="hold" grpId="0" nodeType="withEffect">
                                      <p:stCondLst>
                                        <p:cond delay="342"/>
                                      </p:stCondLst>
                                      <p:childTnLst>
                                        <p:set>
                                          <p:cBhvr>
                                            <p:cTn id="5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6" dur="358"/>
                                            <p:tgtEl>
                                              <p:spTgt spid="19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7" presetID="22" presetClass="entr" presetSubtype="4" fill="hold" grpId="0" nodeType="withEffect">
                                      <p:stCondLst>
                                        <p:cond delay="133"/>
                                      </p:stCondLst>
                                      <p:childTnLst>
                                        <p:set>
                                          <p:cBhvr>
                                            <p:cTn id="5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9" dur="479"/>
                                            <p:tgtEl>
                                              <p:spTgt spid="19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0" presetID="2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5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2" dur="653"/>
                                            <p:tgtEl>
                                              <p:spTgt spid="19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3" presetID="22" presetClass="entr" presetSubtype="4" fill="hold" grpId="0" nodeType="withEffect">
                                      <p:stCondLst>
                                        <p:cond delay="164"/>
                                      </p:stCondLst>
                                      <p:childTnLst>
                                        <p:set>
                                          <p:cBhvr>
                                            <p:cTn id="5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5" dur="260"/>
                                            <p:tgtEl>
                                              <p:spTgt spid="19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6" presetID="22" presetClass="entr" presetSubtype="4" fill="hold" grpId="0" nodeType="withEffect">
                                      <p:stCondLst>
                                        <p:cond delay="257"/>
                                      </p:stCondLst>
                                      <p:childTnLst>
                                        <p:set>
                                          <p:cBhvr>
                                            <p:cTn id="5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8" dur="308"/>
                                            <p:tgtEl>
                                              <p:spTgt spid="19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9" presetID="22" presetClass="entr" presetSubtype="4" fill="hold" grpId="0" nodeType="withEffect">
                                      <p:stCondLst>
                                        <p:cond delay="446"/>
                                      </p:stCondLst>
                                      <p:childTnLst>
                                        <p:set>
                                          <p:cBhvr>
                                            <p:cTn id="5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1" dur="299"/>
                                            <p:tgtEl>
                                              <p:spTgt spid="19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2" presetID="22" presetClass="entr" presetSubtype="4" fill="hold" grpId="0" nodeType="withEffect">
                                      <p:stCondLst>
                                        <p:cond delay="112"/>
                                      </p:stCondLst>
                                      <p:childTnLst>
                                        <p:set>
                                          <p:cBhvr>
                                            <p:cTn id="5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4" dur="458"/>
                                            <p:tgtEl>
                                              <p:spTgt spid="19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5" presetID="22" presetClass="entr" presetSubtype="4" fill="hold" grpId="0" nodeType="withEffect">
                                      <p:stCondLst>
                                        <p:cond delay="482"/>
                                      </p:stCondLst>
                                      <p:childTnLst>
                                        <p:set>
                                          <p:cBhvr>
                                            <p:cTn id="5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7" dur="369"/>
                                            <p:tgtEl>
                                              <p:spTgt spid="19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8" presetID="22" presetClass="entr" presetSubtype="4" fill="hold" grpId="0" nodeType="withEffect">
                                      <p:stCondLst>
                                        <p:cond delay="497"/>
                                      </p:stCondLst>
                                      <p:childTnLst>
                                        <p:set>
                                          <p:cBhvr>
                                            <p:cTn id="5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0" dur="635"/>
                                            <p:tgtEl>
                                              <p:spTgt spid="19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1" presetID="22" presetClass="entr" presetSubtype="4" fill="hold" grpId="0" nodeType="withEffect">
                                      <p:stCondLst>
                                        <p:cond delay="75"/>
                                      </p:stCondLst>
                                      <p:childTnLst>
                                        <p:set>
                                          <p:cBhvr>
                                            <p:cTn id="5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3" dur="337"/>
                                            <p:tgtEl>
                                              <p:spTgt spid="19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4" presetID="22" presetClass="entr" presetSubtype="4" fill="hold" grpId="0" nodeType="withEffect">
                                      <p:stCondLst>
                                        <p:cond delay="474"/>
                                      </p:stCondLst>
                                      <p:childTnLst>
                                        <p:set>
                                          <p:cBhvr>
                                            <p:cTn id="5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6" dur="687"/>
                                            <p:tgtEl>
                                              <p:spTgt spid="19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7" presetID="22" presetClass="entr" presetSubtype="4" fill="hold" grpId="0" nodeType="withEffect">
                                      <p:stCondLst>
                                        <p:cond delay="93"/>
                                      </p:stCondLst>
                                      <p:childTnLst>
                                        <p:set>
                                          <p:cBhvr>
                                            <p:cTn id="5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9" dur="384"/>
                                            <p:tgtEl>
                                              <p:spTgt spid="19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0" presetID="22" presetClass="entr" presetSubtype="4" fill="hold" grpId="0" nodeType="withEffect">
                                      <p:stCondLst>
                                        <p:cond delay="154"/>
                                      </p:stCondLst>
                                      <p:childTnLst>
                                        <p:set>
                                          <p:cBhvr>
                                            <p:cTn id="5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2" dur="312"/>
                                            <p:tgtEl>
                                              <p:spTgt spid="19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3" presetID="22" presetClass="entr" presetSubtype="4" fill="hold" grpId="0" nodeType="withEffect">
                                      <p:stCondLst>
                                        <p:cond delay="347"/>
                                      </p:stCondLst>
                                      <p:childTnLst>
                                        <p:set>
                                          <p:cBhvr>
                                            <p:cTn id="5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5" dur="359"/>
                                            <p:tgtEl>
                                              <p:spTgt spid="19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6" presetID="22" presetClass="entr" presetSubtype="4" fill="hold" grpId="0" nodeType="withEffect">
                                      <p:stCondLst>
                                        <p:cond delay="142"/>
                                      </p:stCondLst>
                                      <p:childTnLst>
                                        <p:set>
                                          <p:cBhvr>
                                            <p:cTn id="5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8" dur="226"/>
                                            <p:tgtEl>
                                              <p:spTgt spid="19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9" presetID="22" presetClass="entr" presetSubtype="4" fill="hold" grpId="0" nodeType="withEffect">
                                      <p:stCondLst>
                                        <p:cond delay="98"/>
                                      </p:stCondLst>
                                      <p:childTnLst>
                                        <p:set>
                                          <p:cBhvr>
                                            <p:cTn id="5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1" dur="260"/>
                                            <p:tgtEl>
                                              <p:spTgt spid="19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2" presetID="22" presetClass="entr" presetSubtype="4" fill="hold" grpId="0" nodeType="withEffect">
                                      <p:stCondLst>
                                        <p:cond delay="109"/>
                                      </p:stCondLst>
                                      <p:childTnLst>
                                        <p:set>
                                          <p:cBhvr>
                                            <p:cTn id="5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4" dur="447"/>
                                            <p:tgtEl>
                                              <p:spTgt spid="19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5" presetID="22" presetClass="entr" presetSubtype="4" fill="hold" grpId="0" nodeType="withEffect">
                                      <p:stCondLst>
                                        <p:cond delay="192"/>
                                      </p:stCondLst>
                                      <p:childTnLst>
                                        <p:set>
                                          <p:cBhvr>
                                            <p:cTn id="5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7" dur="326"/>
                                            <p:tgtEl>
                                              <p:spTgt spid="19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8" presetID="22" presetClass="entr" presetSubtype="4" fill="hold" grpId="0" nodeType="withEffect">
                                      <p:stCondLst>
                                        <p:cond delay="486"/>
                                      </p:stCondLst>
                                      <p:childTnLst>
                                        <p:set>
                                          <p:cBhvr>
                                            <p:cTn id="5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0" dur="216"/>
                                            <p:tgtEl>
                                              <p:spTgt spid="19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1" presetID="22" presetClass="entr" presetSubtype="4" fill="hold" grpId="0" nodeType="withEffect">
                                      <p:stCondLst>
                                        <p:cond delay="319"/>
                                      </p:stCondLst>
                                      <p:childTnLst>
                                        <p:set>
                                          <p:cBhvr>
                                            <p:cTn id="5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3" dur="274"/>
                                            <p:tgtEl>
                                              <p:spTgt spid="19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4" presetID="22" presetClass="entr" presetSubtype="4" fill="hold" grpId="0" nodeType="withEffect">
                                      <p:stCondLst>
                                        <p:cond delay="283"/>
                                      </p:stCondLst>
                                      <p:childTnLst>
                                        <p:set>
                                          <p:cBhvr>
                                            <p:cTn id="5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6" dur="529"/>
                                            <p:tgtEl>
                                              <p:spTgt spid="19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7" presetID="22" presetClass="entr" presetSubtype="4" fill="hold" grpId="0" nodeType="withEffect">
                                      <p:stCondLst>
                                        <p:cond delay="392"/>
                                      </p:stCondLst>
                                      <p:childTnLst>
                                        <p:set>
                                          <p:cBhvr>
                                            <p:cTn id="5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9" dur="643"/>
                                            <p:tgtEl>
                                              <p:spTgt spid="19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0" presetID="22" presetClass="entr" presetSubtype="4" fill="hold" grpId="0" nodeType="withEffect">
                                      <p:stCondLst>
                                        <p:cond delay="38"/>
                                      </p:stCondLst>
                                      <p:childTnLst>
                                        <p:set>
                                          <p:cBhvr>
                                            <p:cTn id="5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2" dur="306"/>
                                            <p:tgtEl>
                                              <p:spTgt spid="19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3" presetID="22" presetClass="entr" presetSubtype="4" fill="hold" grpId="0" nodeType="withEffect">
                                      <p:stCondLst>
                                        <p:cond delay="58"/>
                                      </p:stCondLst>
                                      <p:childTnLst>
                                        <p:set>
                                          <p:cBhvr>
                                            <p:cTn id="5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5" dur="273"/>
                                            <p:tgtEl>
                                              <p:spTgt spid="19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6" presetID="22" presetClass="entr" presetSubtype="4" fill="hold" grpId="0" nodeType="withEffect">
                                      <p:stCondLst>
                                        <p:cond delay="384"/>
                                      </p:stCondLst>
                                      <p:childTnLst>
                                        <p:set>
                                          <p:cBhvr>
                                            <p:cTn id="5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8" dur="679"/>
                                            <p:tgtEl>
                                              <p:spTgt spid="19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9" presetID="22" presetClass="entr" presetSubtype="4" fill="hold" grpId="0" nodeType="withEffect">
                                      <p:stCondLst>
                                        <p:cond delay="330"/>
                                      </p:stCondLst>
                                      <p:childTnLst>
                                        <p:set>
                                          <p:cBhvr>
                                            <p:cTn id="5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1" dur="410"/>
                                            <p:tgtEl>
                                              <p:spTgt spid="19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2" presetID="22" presetClass="entr" presetSubtype="4" fill="hold" grpId="0" nodeType="withEffect">
                                      <p:stCondLst>
                                        <p:cond delay="246"/>
                                      </p:stCondLst>
                                      <p:childTnLst>
                                        <p:set>
                                          <p:cBhvr>
                                            <p:cTn id="5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4" dur="405"/>
                                            <p:tgtEl>
                                              <p:spTgt spid="20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5" presetID="22" presetClass="entr" presetSubtype="4" fill="hold" grpId="0" nodeType="withEffect">
                                      <p:stCondLst>
                                        <p:cond delay="343"/>
                                      </p:stCondLst>
                                      <p:childTnLst>
                                        <p:set>
                                          <p:cBhvr>
                                            <p:cTn id="5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7" dur="425"/>
                                            <p:tgtEl>
                                              <p:spTgt spid="20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8" presetID="22" presetClass="entr" presetSubtype="4" fill="hold" grpId="0" nodeType="withEffect">
                                      <p:stCondLst>
                                        <p:cond delay="160"/>
                                      </p:stCondLst>
                                      <p:childTnLst>
                                        <p:set>
                                          <p:cBhvr>
                                            <p:cTn id="5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0" dur="404"/>
                                            <p:tgtEl>
                                              <p:spTgt spid="20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1" presetID="22" presetClass="entr" presetSubtype="4" fill="hold" grpId="0" nodeType="withEffect">
                                      <p:stCondLst>
                                        <p:cond delay="240"/>
                                      </p:stCondLst>
                                      <p:childTnLst>
                                        <p:set>
                                          <p:cBhvr>
                                            <p:cTn id="5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3" dur="673"/>
                                            <p:tgtEl>
                                              <p:spTgt spid="20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4" presetID="22" presetClass="entr" presetSubtype="4" fill="hold" grpId="0" nodeType="withEffect">
                                      <p:stCondLst>
                                        <p:cond delay="221"/>
                                      </p:stCondLst>
                                      <p:childTnLst>
                                        <p:set>
                                          <p:cBhvr>
                                            <p:cTn id="5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6" dur="427"/>
                                            <p:tgtEl>
                                              <p:spTgt spid="20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7" presetID="22" presetClass="entr" presetSubtype="4" fill="hold" grpId="0" nodeType="withEffect">
                                      <p:stCondLst>
                                        <p:cond delay="177"/>
                                      </p:stCondLst>
                                      <p:childTnLst>
                                        <p:set>
                                          <p:cBhvr>
                                            <p:cTn id="5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9" dur="466"/>
                                            <p:tgtEl>
                                              <p:spTgt spid="20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0" presetID="2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6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2" dur="342"/>
                                            <p:tgtEl>
                                              <p:spTgt spid="20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3" presetID="22" presetClass="entr" presetSubtype="4" fill="hold" grpId="0" nodeType="withEffect">
                                      <p:stCondLst>
                                        <p:cond delay="459"/>
                                      </p:stCondLst>
                                      <p:childTnLst>
                                        <p:set>
                                          <p:cBhvr>
                                            <p:cTn id="6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5" dur="675"/>
                                            <p:tgtEl>
                                              <p:spTgt spid="20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6" presetID="22" presetClass="entr" presetSubtype="4" fill="hold" grpId="0" nodeType="withEffect">
                                      <p:stCondLst>
                                        <p:cond delay="490"/>
                                      </p:stCondLst>
                                      <p:childTnLst>
                                        <p:set>
                                          <p:cBhvr>
                                            <p:cTn id="6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8" dur="546"/>
                                            <p:tgtEl>
                                              <p:spTgt spid="20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9" presetID="22" presetClass="entr" presetSubtype="4" fill="hold" grpId="0" nodeType="withEffect">
                                      <p:stCondLst>
                                        <p:cond delay="292"/>
                                      </p:stCondLst>
                                      <p:childTnLst>
                                        <p:set>
                                          <p:cBhvr>
                                            <p:cTn id="6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11" dur="456"/>
                                            <p:tgtEl>
                                              <p:spTgt spid="20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2" presetID="22" presetClass="entr" presetSubtype="4" fill="hold" grpId="0" nodeType="withEffect">
                                      <p:stCondLst>
                                        <p:cond delay="429"/>
                                      </p:stCondLst>
                                      <p:childTnLst>
                                        <p:set>
                                          <p:cBhvr>
                                            <p:cTn id="6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14" dur="512"/>
                                            <p:tgtEl>
                                              <p:spTgt spid="20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5" presetID="22" presetClass="entr" presetSubtype="4" fill="hold" grpId="0" nodeType="withEffect">
                                      <p:stCondLst>
                                        <p:cond delay="174"/>
                                      </p:stCondLst>
                                      <p:childTnLst>
                                        <p:set>
                                          <p:cBhvr>
                                            <p:cTn id="6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17" dur="602"/>
                                            <p:tgtEl>
                                              <p:spTgt spid="20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8" presetID="22" presetClass="entr" presetSubtype="4" fill="hold" grpId="0" nodeType="withEffect">
                                      <p:stCondLst>
                                        <p:cond delay="242"/>
                                      </p:stCondLst>
                                      <p:childTnLst>
                                        <p:set>
                                          <p:cBhvr>
                                            <p:cTn id="6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0" dur="443"/>
                                            <p:tgtEl>
                                              <p:spTgt spid="20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1" presetID="22" presetClass="entr" presetSubtype="4" fill="hold" grpId="0" nodeType="withEffect">
                                      <p:stCondLst>
                                        <p:cond delay="395"/>
                                      </p:stCondLst>
                                      <p:childTnLst>
                                        <p:set>
                                          <p:cBhvr>
                                            <p:cTn id="6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3" dur="521"/>
                                            <p:tgtEl>
                                              <p:spTgt spid="20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4" presetID="22" presetClass="entr" presetSubtype="4" fill="hold" grpId="0" nodeType="withEffect">
                                      <p:stCondLst>
                                        <p:cond delay="364"/>
                                      </p:stCondLst>
                                      <p:childTnLst>
                                        <p:set>
                                          <p:cBhvr>
                                            <p:cTn id="6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6" dur="569"/>
                                            <p:tgtEl>
                                              <p:spTgt spid="20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7" presetID="22" presetClass="entr" presetSubtype="4" fill="hold" grpId="0" nodeType="withEffect">
                                      <p:stCondLst>
                                        <p:cond delay="175"/>
                                      </p:stCondLst>
                                      <p:childTnLst>
                                        <p:set>
                                          <p:cBhvr>
                                            <p:cTn id="6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9" dur="336"/>
                                            <p:tgtEl>
                                              <p:spTgt spid="20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0" presetID="22" presetClass="entr" presetSubtype="4" fill="hold" grpId="0" nodeType="withEffect">
                                      <p:stCondLst>
                                        <p:cond delay="81"/>
                                      </p:stCondLst>
                                      <p:childTnLst>
                                        <p:set>
                                          <p:cBhvr>
                                            <p:cTn id="6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2" dur="556"/>
                                            <p:tgtEl>
                                              <p:spTgt spid="20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3" presetID="22" presetClass="entr" presetSubtype="4" fill="hold" grpId="0" nodeType="withEffect">
                                      <p:stCondLst>
                                        <p:cond delay="419"/>
                                      </p:stCondLst>
                                      <p:childTnLst>
                                        <p:set>
                                          <p:cBhvr>
                                            <p:cTn id="6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5" dur="611"/>
                                            <p:tgtEl>
                                              <p:spTgt spid="20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6" presetID="22" presetClass="entr" presetSubtype="4" fill="hold" grpId="0" nodeType="withEffect">
                                      <p:stCondLst>
                                        <p:cond delay="357"/>
                                      </p:stCondLst>
                                      <p:childTnLst>
                                        <p:set>
                                          <p:cBhvr>
                                            <p:cTn id="6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8" dur="548"/>
                                            <p:tgtEl>
                                              <p:spTgt spid="20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9" presetID="22" presetClass="entr" presetSubtype="4" fill="hold" grpId="0" nodeType="withEffect">
                                      <p:stCondLst>
                                        <p:cond delay="102"/>
                                      </p:stCondLst>
                                      <p:childTnLst>
                                        <p:set>
                                          <p:cBhvr>
                                            <p:cTn id="6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41" dur="204"/>
                                            <p:tgtEl>
                                              <p:spTgt spid="20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2" presetID="22" presetClass="entr" presetSubtype="4" fill="hold" grpId="0" nodeType="withEffect">
                                      <p:stCondLst>
                                        <p:cond delay="275"/>
                                      </p:stCondLst>
                                      <p:childTnLst>
                                        <p:set>
                                          <p:cBhvr>
                                            <p:cTn id="6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44" dur="331"/>
                                            <p:tgtEl>
                                              <p:spTgt spid="20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5" presetID="22" presetClass="entr" presetSubtype="4" fill="hold" grpId="0" nodeType="withEffect">
                                      <p:stCondLst>
                                        <p:cond delay="276"/>
                                      </p:stCondLst>
                                      <p:childTnLst>
                                        <p:set>
                                          <p:cBhvr>
                                            <p:cTn id="6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47" dur="244"/>
                                            <p:tgtEl>
                                              <p:spTgt spid="20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8" presetID="22" presetClass="entr" presetSubtype="4" fill="hold" grpId="0" nodeType="withEffect">
                                      <p:stCondLst>
                                        <p:cond delay="104"/>
                                      </p:stCondLst>
                                      <p:childTnLst>
                                        <p:set>
                                          <p:cBhvr>
                                            <p:cTn id="6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0" dur="620"/>
                                            <p:tgtEl>
                                              <p:spTgt spid="20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1" presetID="22" presetClass="entr" presetSubtype="4" fill="hold" grpId="0" nodeType="withEffect">
                                      <p:stCondLst>
                                        <p:cond delay="199"/>
                                      </p:stCondLst>
                                      <p:childTnLst>
                                        <p:set>
                                          <p:cBhvr>
                                            <p:cTn id="6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3" dur="229"/>
                                            <p:tgtEl>
                                              <p:spTgt spid="20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4" presetID="22" presetClass="entr" presetSubtype="4" fill="hold" grpId="0" nodeType="withEffect">
                                      <p:stCondLst>
                                        <p:cond delay="4"/>
                                      </p:stCondLst>
                                      <p:childTnLst>
                                        <p:set>
                                          <p:cBhvr>
                                            <p:cTn id="6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6" dur="474"/>
                                            <p:tgtEl>
                                              <p:spTgt spid="20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7" presetID="22" presetClass="entr" presetSubtype="4" fill="hold" grpId="0" nodeType="withEffect">
                                      <p:stCondLst>
                                        <p:cond delay="101"/>
                                      </p:stCondLst>
                                      <p:childTnLst>
                                        <p:set>
                                          <p:cBhvr>
                                            <p:cTn id="6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9" dur="259"/>
                                            <p:tgtEl>
                                              <p:spTgt spid="20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0" presetID="22" presetClass="entr" presetSubtype="4" fill="hold" grpId="0" nodeType="withEffect">
                                      <p:stCondLst>
                                        <p:cond delay="337"/>
                                      </p:stCondLst>
                                      <p:childTnLst>
                                        <p:set>
                                          <p:cBhvr>
                                            <p:cTn id="6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2" dur="336"/>
                                            <p:tgtEl>
                                              <p:spTgt spid="20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3" presetID="22" presetClass="entr" presetSubtype="4" fill="hold" grpId="0" nodeType="withEffect">
                                      <p:stCondLst>
                                        <p:cond delay="58"/>
                                      </p:stCondLst>
                                      <p:childTnLst>
                                        <p:set>
                                          <p:cBhvr>
                                            <p:cTn id="6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5" dur="380"/>
                                            <p:tgtEl>
                                              <p:spTgt spid="2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6" presetID="22" presetClass="entr" presetSubtype="4" fill="hold" grpId="0" nodeType="withEffect">
                                      <p:stCondLst>
                                        <p:cond delay="117"/>
                                      </p:stCondLst>
                                      <p:childTnLst>
                                        <p:set>
                                          <p:cBhvr>
                                            <p:cTn id="6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8" dur="696"/>
                                            <p:tgtEl>
                                              <p:spTgt spid="20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9" presetID="22" presetClass="entr" presetSubtype="4" fill="hold" grpId="0" nodeType="withEffect">
                                      <p:stCondLst>
                                        <p:cond delay="8"/>
                                      </p:stCondLst>
                                      <p:childTnLst>
                                        <p:set>
                                          <p:cBhvr>
                                            <p:cTn id="6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71" dur="566"/>
                                            <p:tgtEl>
                                              <p:spTgt spid="2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2" presetID="22" presetClass="entr" presetSubtype="4" fill="hold" grpId="0" nodeType="withEffect">
                                      <p:stCondLst>
                                        <p:cond delay="78"/>
                                      </p:stCondLst>
                                      <p:childTnLst>
                                        <p:set>
                                          <p:cBhvr>
                                            <p:cTn id="6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74" dur="381"/>
                                            <p:tgtEl>
                                              <p:spTgt spid="2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5" presetID="22" presetClass="entr" presetSubtype="4" fill="hold" grpId="0" nodeType="withEffect">
                                      <p:stCondLst>
                                        <p:cond delay="376"/>
                                      </p:stCondLst>
                                      <p:childTnLst>
                                        <p:set>
                                          <p:cBhvr>
                                            <p:cTn id="6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77" dur="319"/>
                                            <p:tgtEl>
                                              <p:spTgt spid="20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8" presetID="22" presetClass="entr" presetSubtype="4" fill="hold" grpId="0" nodeType="withEffect">
                                      <p:stCondLst>
                                        <p:cond delay="371"/>
                                      </p:stCondLst>
                                      <p:childTnLst>
                                        <p:set>
                                          <p:cBhvr>
                                            <p:cTn id="6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0" dur="467"/>
                                            <p:tgtEl>
                                              <p:spTgt spid="20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1" presetID="22" presetClass="entr" presetSubtype="4" fill="hold" grpId="0" nodeType="withEffect">
                                      <p:stCondLst>
                                        <p:cond delay="338"/>
                                      </p:stCondLst>
                                      <p:childTnLst>
                                        <p:set>
                                          <p:cBhvr>
                                            <p:cTn id="6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3" dur="394"/>
                                            <p:tgtEl>
                                              <p:spTgt spid="20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4" presetID="22" presetClass="entr" presetSubtype="4" fill="hold" grpId="0" nodeType="withEffect">
                                      <p:stCondLst>
                                        <p:cond delay="386"/>
                                      </p:stCondLst>
                                      <p:childTnLst>
                                        <p:set>
                                          <p:cBhvr>
                                            <p:cTn id="6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6" dur="322"/>
                                            <p:tgtEl>
                                              <p:spTgt spid="20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7" presetID="2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9" dur="655"/>
                                            <p:tgtEl>
                                              <p:spTgt spid="20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0" presetID="22" presetClass="entr" presetSubtype="4" fill="hold" grpId="0" nodeType="withEffect">
                                      <p:stCondLst>
                                        <p:cond delay="193"/>
                                      </p:stCondLst>
                                      <p:childTnLst>
                                        <p:set>
                                          <p:cBhvr>
                                            <p:cTn id="6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2" dur="265"/>
                                            <p:tgtEl>
                                              <p:spTgt spid="20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3" presetID="22" presetClass="entr" presetSubtype="4" fill="hold" grpId="0" nodeType="withEffect">
                                      <p:stCondLst>
                                        <p:cond delay="407"/>
                                      </p:stCondLst>
                                      <p:childTnLst>
                                        <p:set>
                                          <p:cBhvr>
                                            <p:cTn id="6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5" dur="544"/>
                                            <p:tgtEl>
                                              <p:spTgt spid="20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6" presetID="22" presetClass="entr" presetSubtype="4" fill="hold" grpId="0" nodeType="withEffect">
                                      <p:stCondLst>
                                        <p:cond delay="113"/>
                                      </p:stCondLst>
                                      <p:childTnLst>
                                        <p:set>
                                          <p:cBhvr>
                                            <p:cTn id="6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8" dur="360"/>
                                            <p:tgtEl>
                                              <p:spTgt spid="20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9" presetID="22" presetClass="entr" presetSubtype="4" fill="hold" grpId="0" nodeType="withEffect">
                                      <p:stCondLst>
                                        <p:cond delay="178"/>
                                      </p:stCondLst>
                                      <p:childTnLst>
                                        <p:set>
                                          <p:cBhvr>
                                            <p:cTn id="7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1" dur="692"/>
                                            <p:tgtEl>
                                              <p:spTgt spid="20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2" presetID="22" presetClass="entr" presetSubtype="4" fill="hold" grpId="0" nodeType="withEffect">
                                      <p:stCondLst>
                                        <p:cond delay="419"/>
                                      </p:stCondLst>
                                      <p:childTnLst>
                                        <p:set>
                                          <p:cBhvr>
                                            <p:cTn id="7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4" dur="326"/>
                                            <p:tgtEl>
                                              <p:spTgt spid="20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5" presetID="22" presetClass="entr" presetSubtype="4" fill="hold" grpId="0" nodeType="withEffect">
                                      <p:stCondLst>
                                        <p:cond delay="259"/>
                                      </p:stCondLst>
                                      <p:childTnLst>
                                        <p:set>
                                          <p:cBhvr>
                                            <p:cTn id="7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7" dur="636"/>
                                            <p:tgtEl>
                                              <p:spTgt spid="20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8" presetID="22" presetClass="entr" presetSubtype="4" fill="hold" grpId="0" nodeType="withEffect">
                                      <p:stCondLst>
                                        <p:cond delay="147"/>
                                      </p:stCondLst>
                                      <p:childTnLst>
                                        <p:set>
                                          <p:cBhvr>
                                            <p:cTn id="7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10" dur="579"/>
                                            <p:tgtEl>
                                              <p:spTgt spid="20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1" presetID="22" presetClass="entr" presetSubtype="4" fill="hold" grpId="0" nodeType="withEffect">
                                      <p:stCondLst>
                                        <p:cond delay="310"/>
                                      </p:stCondLst>
                                      <p:childTnLst>
                                        <p:set>
                                          <p:cBhvr>
                                            <p:cTn id="7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13" dur="679"/>
                                            <p:tgtEl>
                                              <p:spTgt spid="20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4" presetID="22" presetClass="entr" presetSubtype="4" fill="hold" grpId="0" nodeType="withEffect">
                                      <p:stCondLst>
                                        <p:cond delay="51"/>
                                      </p:stCondLst>
                                      <p:childTnLst>
                                        <p:set>
                                          <p:cBhvr>
                                            <p:cTn id="7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16" dur="393"/>
                                            <p:tgtEl>
                                              <p:spTgt spid="20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7" presetID="22" presetClass="entr" presetSubtype="4" fill="hold" grpId="0" nodeType="withEffect">
                                      <p:stCondLst>
                                        <p:cond delay="413"/>
                                      </p:stCondLst>
                                      <p:childTnLst>
                                        <p:set>
                                          <p:cBhvr>
                                            <p:cTn id="7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19" dur="361"/>
                                            <p:tgtEl>
                                              <p:spTgt spid="20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0" presetID="22" presetClass="entr" presetSubtype="4" fill="hold" grpId="0" nodeType="withEffect">
                                      <p:stCondLst>
                                        <p:cond delay="166"/>
                                      </p:stCondLst>
                                      <p:childTnLst>
                                        <p:set>
                                          <p:cBhvr>
                                            <p:cTn id="7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2" dur="694"/>
                                            <p:tgtEl>
                                              <p:spTgt spid="20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3" presetID="22" presetClass="entr" presetSubtype="4" fill="hold" grpId="0" nodeType="withEffect">
                                      <p:stCondLst>
                                        <p:cond delay="199"/>
                                      </p:stCondLst>
                                      <p:childTnLst>
                                        <p:set>
                                          <p:cBhvr>
                                            <p:cTn id="7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5" dur="562"/>
                                            <p:tgtEl>
                                              <p:spTgt spid="20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6" presetID="22" presetClass="entr" presetSubtype="4" fill="hold" grpId="0" nodeType="withEffect">
                                      <p:stCondLst>
                                        <p:cond delay="7"/>
                                      </p:stCondLst>
                                      <p:childTnLst>
                                        <p:set>
                                          <p:cBhvr>
                                            <p:cTn id="7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8" dur="468"/>
                                            <p:tgtEl>
                                              <p:spTgt spid="20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9" presetID="22" presetClass="entr" presetSubtype="4" fill="hold" grpId="0" nodeType="withEffect">
                                      <p:stCondLst>
                                        <p:cond delay="115"/>
                                      </p:stCondLst>
                                      <p:childTnLst>
                                        <p:set>
                                          <p:cBhvr>
                                            <p:cTn id="7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1" dur="229"/>
                                            <p:tgtEl>
                                              <p:spTgt spid="20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2" presetID="22" presetClass="entr" presetSubtype="4" fill="hold" grpId="0" nodeType="withEffect">
                                      <p:stCondLst>
                                        <p:cond delay="387"/>
                                      </p:stCondLst>
                                      <p:childTnLst>
                                        <p:set>
                                          <p:cBhvr>
                                            <p:cTn id="7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4" dur="304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5" presetID="22" presetClass="entr" presetSubtype="4" fill="hold" grpId="0" nodeType="withEffect">
                                      <p:stCondLst>
                                        <p:cond delay="298"/>
                                      </p:stCondLst>
                                      <p:childTnLst>
                                        <p:set>
                                          <p:cBhvr>
                                            <p:cTn id="7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7" dur="229"/>
                                            <p:tgtEl>
                                              <p:spTgt spid="20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8" presetID="22" presetClass="entr" presetSubtype="4" fill="hold" grpId="0" nodeType="withEffect">
                                      <p:stCondLst>
                                        <p:cond delay="366"/>
                                      </p:stCondLst>
                                      <p:childTnLst>
                                        <p:set>
                                          <p:cBhvr>
                                            <p:cTn id="7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40" dur="558"/>
                                            <p:tgtEl>
                                              <p:spTgt spid="20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1" presetID="22" presetClass="entr" presetSubtype="4" fill="hold" grpId="0" nodeType="withEffect">
                                      <p:stCondLst>
                                        <p:cond delay="89"/>
                                      </p:stCondLst>
                                      <p:childTnLst>
                                        <p:set>
                                          <p:cBhvr>
                                            <p:cTn id="7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43" dur="322"/>
                                            <p:tgtEl>
                                              <p:spTgt spid="20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4" presetID="22" presetClass="entr" presetSubtype="4" fill="hold" grpId="0" nodeType="withEffect">
                                      <p:stCondLst>
                                        <p:cond delay="317"/>
                                      </p:stCondLst>
                                      <p:childTnLst>
                                        <p:set>
                                          <p:cBhvr>
                                            <p:cTn id="7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46" dur="641"/>
                                            <p:tgtEl>
                                              <p:spTgt spid="20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7" presetID="22" presetClass="entr" presetSubtype="4" fill="hold" grpId="0" nodeType="withEffect">
                                      <p:stCondLst>
                                        <p:cond delay="161"/>
                                      </p:stCondLst>
                                      <p:childTnLst>
                                        <p:set>
                                          <p:cBhvr>
                                            <p:cTn id="7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49" dur="266"/>
                                            <p:tgtEl>
                                              <p:spTgt spid="20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0" presetID="22" presetClass="entr" presetSubtype="4" fill="hold" grpId="0" nodeType="withEffect">
                                      <p:stCondLst>
                                        <p:cond delay="123"/>
                                      </p:stCondLst>
                                      <p:childTnLst>
                                        <p:set>
                                          <p:cBhvr>
                                            <p:cTn id="7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2" dur="432"/>
                                            <p:tgtEl>
                                              <p:spTgt spid="20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3" presetID="22" presetClass="entr" presetSubtype="4" fill="hold" grpId="0" nodeType="withEffect">
                                      <p:stCondLst>
                                        <p:cond delay="283"/>
                                      </p:stCondLst>
                                      <p:childTnLst>
                                        <p:set>
                                          <p:cBhvr>
                                            <p:cTn id="7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5" dur="541"/>
                                            <p:tgtEl>
                                              <p:spTgt spid="20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6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8" dur="319"/>
                                            <p:tgtEl>
                                              <p:spTgt spid="20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9" presetID="22" presetClass="entr" presetSubtype="4" fill="hold" grpId="0" nodeType="withEffect">
                                      <p:stCondLst>
                                        <p:cond delay="196"/>
                                      </p:stCondLst>
                                      <p:childTnLst>
                                        <p:set>
                                          <p:cBhvr>
                                            <p:cTn id="7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61" dur="204"/>
                                            <p:tgtEl>
                                              <p:spTgt spid="20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2" presetID="22" presetClass="entr" presetSubtype="4" fill="hold" grpId="0" nodeType="withEffect">
                                      <p:stCondLst>
                                        <p:cond delay="437"/>
                                      </p:stCondLst>
                                      <p:childTnLst>
                                        <p:set>
                                          <p:cBhvr>
                                            <p:cTn id="7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64" dur="363"/>
                                            <p:tgtEl>
                                              <p:spTgt spid="20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5" presetID="22" presetClass="entr" presetSubtype="4" fill="hold" grpId="0" nodeType="withEffect">
                                      <p:stCondLst>
                                        <p:cond delay="125"/>
                                      </p:stCondLst>
                                      <p:childTnLst>
                                        <p:set>
                                          <p:cBhvr>
                                            <p:cTn id="7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67" dur="359"/>
                                            <p:tgtEl>
                                              <p:spTgt spid="20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8" presetID="22" presetClass="entr" presetSubtype="4" fill="hold" grpId="0" nodeType="withEffect">
                                      <p:stCondLst>
                                        <p:cond delay="270"/>
                                      </p:stCondLst>
                                      <p:childTnLst>
                                        <p:set>
                                          <p:cBhvr>
                                            <p:cTn id="7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0" dur="586"/>
                                            <p:tgtEl>
                                              <p:spTgt spid="20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1" presetID="22" presetClass="entr" presetSubtype="4" fill="hold" grpId="0" nodeType="withEffect">
                                      <p:stCondLst>
                                        <p:cond delay="410"/>
                                      </p:stCondLst>
                                      <p:childTnLst>
                                        <p:set>
                                          <p:cBhvr>
                                            <p:cTn id="7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3" dur="268"/>
                                            <p:tgtEl>
                                              <p:spTgt spid="20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4" presetID="22" presetClass="entr" presetSubtype="4" fill="hold" grpId="0" nodeType="withEffect">
                                      <p:stCondLst>
                                        <p:cond delay="379"/>
                                      </p:stCondLst>
                                      <p:childTnLst>
                                        <p:set>
                                          <p:cBhvr>
                                            <p:cTn id="7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6" dur="385"/>
                                            <p:tgtEl>
                                              <p:spTgt spid="20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7" presetID="22" presetClass="entr" presetSubtype="4" fill="hold" grpId="0" nodeType="withEffect">
                                      <p:stCondLst>
                                        <p:cond delay="265"/>
                                      </p:stCondLst>
                                      <p:childTnLst>
                                        <p:set>
                                          <p:cBhvr>
                                            <p:cTn id="7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9" dur="568"/>
                                            <p:tgtEl>
                                              <p:spTgt spid="20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0" presetID="22" presetClass="entr" presetSubtype="4" fill="hold" grpId="0" nodeType="withEffect">
                                      <p:stCondLst>
                                        <p:cond delay="1"/>
                                      </p:stCondLst>
                                      <p:childTnLst>
                                        <p:set>
                                          <p:cBhvr>
                                            <p:cTn id="7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2" dur="572"/>
                                            <p:tgtEl>
                                              <p:spTgt spid="20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3" presetID="22" presetClass="entr" presetSubtype="4" fill="hold" grpId="0" nodeType="withEffect">
                                      <p:stCondLst>
                                        <p:cond delay="162"/>
                                      </p:stCondLst>
                                      <p:childTnLst>
                                        <p:set>
                                          <p:cBhvr>
                                            <p:cTn id="7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5" dur="629"/>
                                            <p:tgtEl>
                                              <p:spTgt spid="20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6" presetID="22" presetClass="entr" presetSubtype="4" fill="hold" grpId="0" nodeType="withEffect">
                                      <p:stCondLst>
                                        <p:cond delay="186"/>
                                      </p:stCondLst>
                                      <p:childTnLst>
                                        <p:set>
                                          <p:cBhvr>
                                            <p:cTn id="7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8" dur="538"/>
                                            <p:tgtEl>
                                              <p:spTgt spid="20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9" presetID="22" presetClass="entr" presetSubtype="4" fill="hold" grpId="0" nodeType="withEffect">
                                      <p:stCondLst>
                                        <p:cond delay="335"/>
                                      </p:stCondLst>
                                      <p:childTnLst>
                                        <p:set>
                                          <p:cBhvr>
                                            <p:cTn id="7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91" dur="529"/>
                                            <p:tgtEl>
                                              <p:spTgt spid="20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2" presetID="22" presetClass="entr" presetSubtype="4" fill="hold" grpId="0" nodeType="withEffect">
                                      <p:stCondLst>
                                        <p:cond delay="356"/>
                                      </p:stCondLst>
                                      <p:childTnLst>
                                        <p:set>
                                          <p:cBhvr>
                                            <p:cTn id="7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94" dur="540"/>
                                            <p:tgtEl>
                                              <p:spTgt spid="20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5" presetID="22" presetClass="entr" presetSubtype="4" fill="hold" grpId="0" nodeType="withEffect">
                                      <p:stCondLst>
                                        <p:cond delay="415"/>
                                      </p:stCondLst>
                                      <p:childTnLst>
                                        <p:set>
                                          <p:cBhvr>
                                            <p:cTn id="7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97" dur="655"/>
                                            <p:tgtEl>
                                              <p:spTgt spid="20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8" presetID="22" presetClass="entr" presetSubtype="4" fill="hold" grpId="0" nodeType="withEffect">
                                      <p:stCondLst>
                                        <p:cond delay="9"/>
                                      </p:stCondLst>
                                      <p:childTnLst>
                                        <p:set>
                                          <p:cBhvr>
                                            <p:cTn id="7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0" dur="619"/>
                                            <p:tgtEl>
                                              <p:spTgt spid="20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1" presetID="22" presetClass="entr" presetSubtype="4" fill="hold" grpId="0" nodeType="withEffect">
                                      <p:stCondLst>
                                        <p:cond delay="189"/>
                                      </p:stCondLst>
                                      <p:childTnLst>
                                        <p:set>
                                          <p:cBhvr>
                                            <p:cTn id="8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3" dur="427"/>
                                            <p:tgtEl>
                                              <p:spTgt spid="20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4" presetID="22" presetClass="entr" presetSubtype="4" fill="hold" grpId="0" nodeType="withEffect">
                                      <p:stCondLst>
                                        <p:cond delay="35"/>
                                      </p:stCondLst>
                                      <p:childTnLst>
                                        <p:set>
                                          <p:cBhvr>
                                            <p:cTn id="8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6" dur="635"/>
                                            <p:tgtEl>
                                              <p:spTgt spid="20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7" presetID="22" presetClass="entr" presetSubtype="4" fill="hold" grpId="0" nodeType="withEffect">
                                      <p:stCondLst>
                                        <p:cond delay="480"/>
                                      </p:stCondLst>
                                      <p:childTnLst>
                                        <p:set>
                                          <p:cBhvr>
                                            <p:cTn id="8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9" dur="656"/>
                                            <p:tgtEl>
                                              <p:spTgt spid="20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0" presetID="22" presetClass="entr" presetSubtype="4" fill="hold" grpId="0" nodeType="withEffect">
                                      <p:stCondLst>
                                        <p:cond delay="163"/>
                                      </p:stCondLst>
                                      <p:childTnLst>
                                        <p:set>
                                          <p:cBhvr>
                                            <p:cTn id="8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12" dur="434"/>
                                            <p:tgtEl>
                                              <p:spTgt spid="20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3" presetID="22" presetClass="entr" presetSubtype="4" fill="hold" grpId="0" nodeType="withEffect">
                                      <p:stCondLst>
                                        <p:cond delay="159"/>
                                      </p:stCondLst>
                                      <p:childTnLst>
                                        <p:set>
                                          <p:cBhvr>
                                            <p:cTn id="8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15" dur="514"/>
                                            <p:tgtEl>
                                              <p:spTgt spid="20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6" presetID="22" presetClass="entr" presetSubtype="4" fill="hold" grpId="0" nodeType="withEffect">
                                      <p:stCondLst>
                                        <p:cond delay="30"/>
                                      </p:stCondLst>
                                      <p:childTnLst>
                                        <p:set>
                                          <p:cBhvr>
                                            <p:cTn id="8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18" dur="636"/>
                                            <p:tgtEl>
                                              <p:spTgt spid="20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9" presetID="22" presetClass="entr" presetSubtype="4" fill="hold" grpId="0" nodeType="withEffect">
                                      <p:stCondLst>
                                        <p:cond delay="273"/>
                                      </p:stCondLst>
                                      <p:childTnLst>
                                        <p:set>
                                          <p:cBhvr>
                                            <p:cTn id="8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1" dur="640"/>
                                            <p:tgtEl>
                                              <p:spTgt spid="20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2" presetID="22" presetClass="entr" presetSubtype="4" fill="hold" grpId="0" nodeType="withEffect">
                                      <p:stCondLst>
                                        <p:cond delay="377"/>
                                      </p:stCondLst>
                                      <p:childTnLst>
                                        <p:set>
                                          <p:cBhvr>
                                            <p:cTn id="8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4" dur="548"/>
                                            <p:tgtEl>
                                              <p:spTgt spid="20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5" presetID="22" presetClass="entr" presetSubtype="4" fill="hold" grpId="0" nodeType="withEffect">
                                      <p:stCondLst>
                                        <p:cond delay="305"/>
                                      </p:stCondLst>
                                      <p:childTnLst>
                                        <p:set>
                                          <p:cBhvr>
                                            <p:cTn id="8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7" dur="363"/>
                                            <p:tgtEl>
                                              <p:spTgt spid="20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8" presetID="22" presetClass="entr" presetSubtype="4" fill="hold" grpId="0" nodeType="withEffect">
                                      <p:stCondLst>
                                        <p:cond delay="369"/>
                                      </p:stCondLst>
                                      <p:childTnLst>
                                        <p:set>
                                          <p:cBhvr>
                                            <p:cTn id="8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0" dur="205"/>
                                            <p:tgtEl>
                                              <p:spTgt spid="2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1" presetID="22" presetClass="entr" presetSubtype="4" fill="hold" grpId="0" nodeType="withEffect">
                                      <p:stCondLst>
                                        <p:cond delay="58"/>
                                      </p:stCondLst>
                                      <p:childTnLst>
                                        <p:set>
                                          <p:cBhvr>
                                            <p:cTn id="8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3" dur="559"/>
                                            <p:tgtEl>
                                              <p:spTgt spid="20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4" presetID="22" presetClass="entr" presetSubtype="4" fill="hold" grpId="0" nodeType="withEffect">
                                      <p:stCondLst>
                                        <p:cond delay="42"/>
                                      </p:stCondLst>
                                      <p:childTnLst>
                                        <p:set>
                                          <p:cBhvr>
                                            <p:cTn id="8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6" dur="532"/>
                                            <p:tgtEl>
                                              <p:spTgt spid="20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7" presetID="22" presetClass="entr" presetSubtype="4" fill="hold" grpId="0" nodeType="withEffect">
                                      <p:stCondLst>
                                        <p:cond delay="162"/>
                                      </p:stCondLst>
                                      <p:childTnLst>
                                        <p:set>
                                          <p:cBhvr>
                                            <p:cTn id="8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9" dur="620"/>
                                            <p:tgtEl>
                                              <p:spTgt spid="20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0" presetID="22" presetClass="entr" presetSubtype="4" fill="hold" grpId="0" nodeType="withEffect">
                                      <p:stCondLst>
                                        <p:cond delay="372"/>
                                      </p:stCondLst>
                                      <p:childTnLst>
                                        <p:set>
                                          <p:cBhvr>
                                            <p:cTn id="8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42" dur="635"/>
                                            <p:tgtEl>
                                              <p:spTgt spid="20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3" presetID="22" presetClass="entr" presetSubtype="4" fill="hold" grpId="0" nodeType="withEffect">
                                      <p:stCondLst>
                                        <p:cond delay="204"/>
                                      </p:stCondLst>
                                      <p:childTnLst>
                                        <p:set>
                                          <p:cBhvr>
                                            <p:cTn id="8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45" dur="561"/>
                                            <p:tgtEl>
                                              <p:spTgt spid="20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6" presetID="8" presetClass="emph" presetSubtype="0" repeatCount="indefinite" autoRev="1" fill="hold" grpId="1" nodeType="withEffect">
                                      <p:stCondLst>
                                        <p:cond delay="46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47" dur="215" fill="hold"/>
                                            <p:tgtEl>
                                              <p:spTgt spid="18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48" presetID="8" presetClass="emph" presetSubtype="0" repeatCount="indefinite" autoRev="1" fill="hold" grpId="1" nodeType="withEffect">
                                      <p:stCondLst>
                                        <p:cond delay="49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49" dur="246" fill="hold"/>
                                            <p:tgtEl>
                                              <p:spTgt spid="18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0" presetID="8" presetClass="emph" presetSubtype="0" repeatCount="indefinite" autoRev="1" fill="hold" grpId="1" nodeType="withEffect">
                                      <p:stCondLst>
                                        <p:cond delay="39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51" dur="604" fill="hold"/>
                                            <p:tgtEl>
                                              <p:spTgt spid="18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2" presetID="8" presetClass="emph" presetSubtype="0" repeatCount="indefinite" autoRev="1" fill="hold" grpId="1" nodeType="withEffect">
                                      <p:stCondLst>
                                        <p:cond delay="43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53" dur="239" fill="hold"/>
                                            <p:tgtEl>
                                              <p:spTgt spid="18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4" presetID="8" presetClass="emph" presetSubtype="0" repeatCount="indefinite" autoRev="1" fill="hold" grpId="1" nodeType="withEffect">
                                      <p:stCondLst>
                                        <p:cond delay="12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55" dur="434" fill="hold"/>
                                            <p:tgtEl>
                                              <p:spTgt spid="18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6" presetID="8" presetClass="emph" presetSubtype="0" repeatCount="indefinite" autoRev="1" fill="hold" grpId="1" nodeType="withEffect">
                                      <p:stCondLst>
                                        <p:cond delay="3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57" dur="278" fill="hold"/>
                                            <p:tgtEl>
                                              <p:spTgt spid="18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8" presetID="8" presetClass="emph" presetSubtype="0" repeatCount="indefinite" autoRev="1" fill="hold" grpId="1" nodeType="withEffect">
                                      <p:stCondLst>
                                        <p:cond delay="8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59" dur="421" fill="hold"/>
                                            <p:tgtEl>
                                              <p:spTgt spid="18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60" presetID="8" presetClass="emph" presetSubtype="0" repeatCount="indefinite" autoRev="1" fill="hold" grpId="1" nodeType="withEffect">
                                      <p:stCondLst>
                                        <p:cond delay="5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61" dur="381" fill="hold"/>
                                            <p:tgtEl>
                                              <p:spTgt spid="18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62" presetID="8" presetClass="emph" presetSubtype="0" repeatCount="indefinite" autoRev="1" fill="hold" grpId="1" nodeType="withEffect">
                                      <p:stCondLst>
                                        <p:cond delay="39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63" dur="284" fill="hold"/>
                                            <p:tgtEl>
                                              <p:spTgt spid="18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64" presetID="8" presetClass="emph" presetSubtype="0" repeatCount="indefinite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65" dur="569" fill="hold"/>
                                            <p:tgtEl>
                                              <p:spTgt spid="18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66" presetID="8" presetClass="emph" presetSubtype="0" repeatCount="indefinite" autoRev="1" fill="hold" grpId="1" nodeType="withEffect">
                                      <p:stCondLst>
                                        <p:cond delay="13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67" dur="280" fill="hold"/>
                                            <p:tgtEl>
                                              <p:spTgt spid="18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68" presetID="8" presetClass="emph" presetSubtype="0" repeatCount="indefinite" autoRev="1" fill="hold" grpId="1" nodeType="withEffect">
                                      <p:stCondLst>
                                        <p:cond delay="25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69" dur="221" fill="hold"/>
                                            <p:tgtEl>
                                              <p:spTgt spid="18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0" presetID="8" presetClass="emph" presetSubtype="0" repeatCount="indefinite" autoRev="1" fill="hold" grpId="1" nodeType="withEffect">
                                      <p:stCondLst>
                                        <p:cond delay="32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71" dur="369" fill="hold"/>
                                            <p:tgtEl>
                                              <p:spTgt spid="18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2" presetID="8" presetClass="emph" presetSubtype="0" repeatCount="indefinite" autoRev="1" fill="hold" grpId="1" nodeType="withEffect">
                                      <p:stCondLst>
                                        <p:cond delay="8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73" dur="546" fill="hold"/>
                                            <p:tgtEl>
                                              <p:spTgt spid="18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4" presetID="8" presetClass="emph" presetSubtype="0" repeatCount="indefinite" autoRev="1" fill="hold" grpId="1" nodeType="withEffect">
                                      <p:stCondLst>
                                        <p:cond delay="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75" dur="505" fill="hold"/>
                                            <p:tgtEl>
                                              <p:spTgt spid="18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6" presetID="8" presetClass="emph" presetSubtype="0" repeatCount="indefinite" autoRev="1" fill="hold" grpId="1" nodeType="withEffect">
                                      <p:stCondLst>
                                        <p:cond delay="29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77" dur="688" fill="hold"/>
                                            <p:tgtEl>
                                              <p:spTgt spid="18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8" presetID="8" presetClass="emph" presetSubtype="0" repeatCount="indefinite" autoRev="1" fill="hold" grpId="1" nodeType="withEffect">
                                      <p:stCondLst>
                                        <p:cond delay="38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79" dur="548" fill="hold"/>
                                            <p:tgtEl>
                                              <p:spTgt spid="18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80" presetID="8" presetClass="emph" presetSubtype="0" repeatCount="indefinite" autoRev="1" fill="hold" grpId="1" nodeType="withEffect">
                                      <p:stCondLst>
                                        <p:cond delay="20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81" dur="452" fill="hold"/>
                                            <p:tgtEl>
                                              <p:spTgt spid="18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82" presetID="8" presetClass="emph" presetSubtype="0" repeatCount="indefinite" autoRev="1" fill="hold" grpId="1" nodeType="withEffect">
                                      <p:stCondLst>
                                        <p:cond delay="21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83" dur="305" fill="hold"/>
                                            <p:tgtEl>
                                              <p:spTgt spid="18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84" presetID="8" presetClass="emph" presetSubtype="0" repeatCount="indefinite" autoRev="1" fill="hold" grpId="1" nodeType="withEffect">
                                      <p:stCondLst>
                                        <p:cond delay="30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85" dur="656" fill="hold"/>
                                            <p:tgtEl>
                                              <p:spTgt spid="18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86" presetID="8" presetClass="emph" presetSubtype="0" repeatCount="indefinite" autoRev="1" fill="hold" grpId="1" nodeType="withEffect">
                                      <p:stCondLst>
                                        <p:cond delay="20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87" dur="690" fill="hold"/>
                                            <p:tgtEl>
                                              <p:spTgt spid="18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88" presetID="8" presetClass="emph" presetSubtype="0" repeatCount="indefinite" autoRev="1" fill="hold" grpId="1" nodeType="withEffect">
                                      <p:stCondLst>
                                        <p:cond delay="26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89" dur="605" fill="hold"/>
                                            <p:tgtEl>
                                              <p:spTgt spid="18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0" presetID="8" presetClass="emph" presetSubtype="0" repeatCount="indefinite" autoRev="1" fill="hold" grpId="1" nodeType="withEffect">
                                      <p:stCondLst>
                                        <p:cond delay="8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91" dur="520" fill="hold"/>
                                            <p:tgtEl>
                                              <p:spTgt spid="18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2" presetID="8" presetClass="emph" presetSubtype="0" repeatCount="indefinite" autoRev="1" fill="hold" grpId="1" nodeType="withEffect">
                                      <p:stCondLst>
                                        <p:cond delay="2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93" dur="695" fill="hold"/>
                                            <p:tgtEl>
                                              <p:spTgt spid="18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4" presetID="8" presetClass="emph" presetSubtype="0" repeatCount="indefinite" autoRev="1" fill="hold" grpId="1" nodeType="withEffect">
                                      <p:stCondLst>
                                        <p:cond delay="31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95" dur="422" fill="hold"/>
                                            <p:tgtEl>
                                              <p:spTgt spid="18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6" presetID="8" presetClass="emph" presetSubtype="0" repeatCount="indefinite" autoRev="1" fill="hold" grpId="1" nodeType="withEffect">
                                      <p:stCondLst>
                                        <p:cond delay="11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97" dur="639" fill="hold"/>
                                            <p:tgtEl>
                                              <p:spTgt spid="18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8" presetID="8" presetClass="emph" presetSubtype="0" repeatCount="indefinite" autoRev="1" fill="hold" grpId="1" nodeType="withEffect">
                                      <p:stCondLst>
                                        <p:cond delay="42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899" dur="376" fill="hold"/>
                                            <p:tgtEl>
                                              <p:spTgt spid="18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00" presetID="8" presetClass="emph" presetSubtype="0" repeatCount="indefinite" autoRev="1" fill="hold" grpId="1" nodeType="withEffect">
                                      <p:stCondLst>
                                        <p:cond delay="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01" dur="319" fill="hold"/>
                                            <p:tgtEl>
                                              <p:spTgt spid="18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02" presetID="8" presetClass="emph" presetSubtype="0" repeatCount="indefinite" autoRev="1" fill="hold" grpId="1" nodeType="withEffect">
                                      <p:stCondLst>
                                        <p:cond delay="42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03" dur="377" fill="hold"/>
                                            <p:tgtEl>
                                              <p:spTgt spid="18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04" presetID="8" presetClass="emph" presetSubtype="0" repeatCount="indefinite" autoRev="1" fill="hold" grpId="1" nodeType="withEffect">
                                      <p:stCondLst>
                                        <p:cond delay="12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05" dur="261" fill="hold"/>
                                            <p:tgtEl>
                                              <p:spTgt spid="18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06" presetID="8" presetClass="emph" presetSubtype="0" repeatCount="indefinite" autoRev="1" fill="hold" grpId="1" nodeType="withEffect">
                                      <p:stCondLst>
                                        <p:cond delay="39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07" dur="227" fill="hold"/>
                                            <p:tgtEl>
                                              <p:spTgt spid="18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08" presetID="8" presetClass="emph" presetSubtype="0" repeatCount="indefinite" autoRev="1" fill="hold" grpId="1" nodeType="withEffect">
                                      <p:stCondLst>
                                        <p:cond delay="45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09" dur="239" fill="hold"/>
                                            <p:tgtEl>
                                              <p:spTgt spid="18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0" presetID="8" presetClass="emph" presetSubtype="0" repeatCount="indefinite" autoRev="1" fill="hold" grpId="1" nodeType="withEffect">
                                      <p:stCondLst>
                                        <p:cond delay="16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11" dur="447" fill="hold"/>
                                            <p:tgtEl>
                                              <p:spTgt spid="18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2" presetID="8" presetClass="emph" presetSubtype="0" repeatCount="indefinite" autoRev="1" fill="hold" grpId="1" nodeType="withEffect">
                                      <p:stCondLst>
                                        <p:cond delay="35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13" dur="498" fill="hold"/>
                                            <p:tgtEl>
                                              <p:spTgt spid="18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4" presetID="8" presetClass="emph" presetSubtype="0" repeatCount="indefinite" autoRev="1" fill="hold" grpId="1" nodeType="withEffect">
                                      <p:stCondLst>
                                        <p:cond delay="14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15" dur="315" fill="hold"/>
                                            <p:tgtEl>
                                              <p:spTgt spid="18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6" presetID="8" presetClass="emph" presetSubtype="0" repeatCount="indefinite" autoRev="1" fill="hold" grpId="1" nodeType="withEffect">
                                      <p:stCondLst>
                                        <p:cond delay="38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17" dur="610" fill="hold"/>
                                            <p:tgtEl>
                                              <p:spTgt spid="18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8" presetID="8" presetClass="emph" presetSubtype="0" repeatCount="indefinite" autoRev="1" fill="hold" grpId="1" nodeType="withEffect">
                                      <p:stCondLst>
                                        <p:cond delay="29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19" dur="532" fill="hold"/>
                                            <p:tgtEl>
                                              <p:spTgt spid="18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20" presetID="8" presetClass="emph" presetSubtype="0" repeatCount="indefinite" autoRev="1" fill="hold" grpId="1" nodeType="withEffect">
                                      <p:stCondLst>
                                        <p:cond delay="35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21" dur="447" fill="hold"/>
                                            <p:tgtEl>
                                              <p:spTgt spid="18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22" presetID="8" presetClass="emph" presetSubtype="0" repeatCount="indefinite" autoRev="1" fill="hold" grpId="1" nodeType="withEffect">
                                      <p:stCondLst>
                                        <p:cond delay="15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23" dur="511" fill="hold"/>
                                            <p:tgtEl>
                                              <p:spTgt spid="18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24" presetID="8" presetClass="emph" presetSubtype="0" repeatCount="indefinite" autoRev="1" fill="hold" grpId="1" nodeType="withEffect">
                                      <p:stCondLst>
                                        <p:cond delay="43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25" dur="284" fill="hold"/>
                                            <p:tgtEl>
                                              <p:spTgt spid="18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26" presetID="8" presetClass="emph" presetSubtype="0" repeatCount="indefinite" autoRev="1" fill="hold" grpId="1" nodeType="withEffect">
                                      <p:stCondLst>
                                        <p:cond delay="3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27" dur="289" fill="hold"/>
                                            <p:tgtEl>
                                              <p:spTgt spid="18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28" presetID="8" presetClass="emph" presetSubtype="0" repeatCount="indefinite" autoRev="1" fill="hold" grpId="1" nodeType="withEffect">
                                      <p:stCondLst>
                                        <p:cond delay="41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29" dur="525" fill="hold"/>
                                            <p:tgtEl>
                                              <p:spTgt spid="18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0" presetID="8" presetClass="emph" presetSubtype="0" repeatCount="indefinite" autoRev="1" fill="hold" grpId="1" nodeType="withEffect">
                                      <p:stCondLst>
                                        <p:cond delay="39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31" dur="570" fill="hold"/>
                                            <p:tgtEl>
                                              <p:spTgt spid="18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2" presetID="8" presetClass="emph" presetSubtype="0" repeatCount="indefinite" autoRev="1" fill="hold" grpId="1" nodeType="withEffect">
                                      <p:stCondLst>
                                        <p:cond delay="9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33" dur="556" fill="hold"/>
                                            <p:tgtEl>
                                              <p:spTgt spid="18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4" presetID="8" presetClass="emph" presetSubtype="0" repeatCount="indefinite" autoRev="1" fill="hold" grpId="1" nodeType="withEffect">
                                      <p:stCondLst>
                                        <p:cond delay="23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35" dur="384" fill="hold"/>
                                            <p:tgtEl>
                                              <p:spTgt spid="185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6" presetID="8" presetClass="emph" presetSubtype="0" repeatCount="indefinite" autoRev="1" fill="hold" grpId="1" nodeType="withEffect">
                                      <p:stCondLst>
                                        <p:cond delay="28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37" dur="219" fill="hold"/>
                                            <p:tgtEl>
                                              <p:spTgt spid="18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8" presetID="8" presetClass="emph" presetSubtype="0" repeatCount="indefinite" autoRev="1" fill="hold" grpId="1" nodeType="withEffect">
                                      <p:stCondLst>
                                        <p:cond delay="18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39" dur="381" fill="hold"/>
                                            <p:tgtEl>
                                              <p:spTgt spid="185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0" presetID="8" presetClass="emph" presetSubtype="0" repeatCount="indefinite" autoRev="1" fill="hold" grpId="1" nodeType="withEffect">
                                      <p:stCondLst>
                                        <p:cond delay="44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41" dur="417" fill="hold"/>
                                            <p:tgtEl>
                                              <p:spTgt spid="18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2" presetID="8" presetClass="emph" presetSubtype="0" repeatCount="indefinite" autoRev="1" fill="hold" grpId="1" nodeType="withEffect">
                                      <p:stCondLst>
                                        <p:cond delay="17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43" dur="240" fill="hold"/>
                                            <p:tgtEl>
                                              <p:spTgt spid="186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4" presetID="8" presetClass="emph" presetSubtype="0" repeatCount="indefinite" autoRev="1" fill="hold" grpId="1" nodeType="withEffect">
                                      <p:stCondLst>
                                        <p:cond delay="43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45" dur="338" fill="hold"/>
                                            <p:tgtEl>
                                              <p:spTgt spid="186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6" presetID="8" presetClass="emph" presetSubtype="0" repeatCount="indefinite" autoRev="1" fill="hold" grpId="1" nodeType="withEffect">
                                      <p:stCondLst>
                                        <p:cond delay="32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47" dur="213" fill="hold"/>
                                            <p:tgtEl>
                                              <p:spTgt spid="186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48" presetID="8" presetClass="emph" presetSubtype="0" repeatCount="indefinite" autoRev="1" fill="hold" grpId="1" nodeType="withEffect">
                                      <p:stCondLst>
                                        <p:cond delay="42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49" dur="305" fill="hold"/>
                                            <p:tgtEl>
                                              <p:spTgt spid="186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0" presetID="8" presetClass="emph" presetSubtype="0" repeatCount="indefinite" autoRev="1" fill="hold" grpId="1" nodeType="withEffect">
                                      <p:stCondLst>
                                        <p:cond delay="29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51" dur="287" fill="hold"/>
                                            <p:tgtEl>
                                              <p:spTgt spid="18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2" presetID="8" presetClass="emph" presetSubtype="0" repeatCount="indefinite" autoRev="1" fill="hold" grpId="1" nodeType="withEffect">
                                      <p:stCondLst>
                                        <p:cond delay="33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53" dur="259" fill="hold"/>
                                            <p:tgtEl>
                                              <p:spTgt spid="186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4" presetID="8" presetClass="emph" presetSubtype="0" repeatCount="indefinite" autoRev="1" fill="hold" grpId="1" nodeType="withEffect">
                                      <p:stCondLst>
                                        <p:cond delay="44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55" dur="471" fill="hold"/>
                                            <p:tgtEl>
                                              <p:spTgt spid="186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6" presetID="8" presetClass="emph" presetSubtype="0" repeatCount="indefinite" autoRev="1" fill="hold" grpId="1" nodeType="withEffect">
                                      <p:stCondLst>
                                        <p:cond delay="6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57" dur="352" fill="hold"/>
                                            <p:tgtEl>
                                              <p:spTgt spid="186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8" presetID="8" presetClass="emph" presetSubtype="0" repeatCount="indefinite" autoRev="1" fill="hold" grpId="1" nodeType="withEffect">
                                      <p:stCondLst>
                                        <p:cond delay="44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59" dur="214" fill="hold"/>
                                            <p:tgtEl>
                                              <p:spTgt spid="18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60" presetID="8" presetClass="emph" presetSubtype="0" repeatCount="indefinite" autoRev="1" fill="hold" grpId="1" nodeType="withEffect">
                                      <p:stCondLst>
                                        <p:cond delay="17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61" dur="681" fill="hold"/>
                                            <p:tgtEl>
                                              <p:spTgt spid="187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62" presetID="8" presetClass="emph" presetSubtype="0" repeatCount="indefinite" autoRev="1" fill="hold" grpId="1" nodeType="withEffect">
                                      <p:stCondLst>
                                        <p:cond delay="18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63" dur="441" fill="hold"/>
                                            <p:tgtEl>
                                              <p:spTgt spid="187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64" presetID="8" presetClass="emph" presetSubtype="0" repeatCount="indefinite" autoRev="1" fill="hold" grpId="1" nodeType="withEffect">
                                      <p:stCondLst>
                                        <p:cond delay="27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65" dur="634" fill="hold"/>
                                            <p:tgtEl>
                                              <p:spTgt spid="18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66" presetID="8" presetClass="emph" presetSubtype="0" repeatCount="indefinite" autoRev="1" fill="hold" grpId="1" nodeType="withEffect">
                                      <p:stCondLst>
                                        <p:cond delay="14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67" dur="219" fill="hold"/>
                                            <p:tgtEl>
                                              <p:spTgt spid="18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68" presetID="8" presetClass="emph" presetSubtype="0" repeatCount="indefinite" autoRev="1" fill="hold" grpId="1" nodeType="withEffect">
                                      <p:stCondLst>
                                        <p:cond delay="8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69" dur="372" fill="hold"/>
                                            <p:tgtEl>
                                              <p:spTgt spid="187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0" presetID="8" presetClass="emph" presetSubtype="0" repeatCount="indefinite" autoRev="1" fill="hold" grpId="1" nodeType="withEffect">
                                      <p:stCondLst>
                                        <p:cond delay="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71" dur="543" fill="hold"/>
                                            <p:tgtEl>
                                              <p:spTgt spid="18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2" presetID="8" presetClass="emph" presetSubtype="0" repeatCount="indefinite" autoRev="1" fill="hold" grpId="1" nodeType="withEffect">
                                      <p:stCondLst>
                                        <p:cond delay="3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73" dur="425" fill="hold"/>
                                            <p:tgtEl>
                                              <p:spTgt spid="18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4" presetID="8" presetClass="emph" presetSubtype="0" repeatCount="indefinite" autoRev="1" fill="hold" grpId="1" nodeType="withEffect">
                                      <p:stCondLst>
                                        <p:cond delay="33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75" dur="254" fill="hold"/>
                                            <p:tgtEl>
                                              <p:spTgt spid="18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6" presetID="8" presetClass="emph" presetSubtype="0" repeatCount="indefinite" autoRev="1" fill="hold" grpId="1" nodeType="withEffect">
                                      <p:stCondLst>
                                        <p:cond delay="48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77" dur="423" fill="hold"/>
                                            <p:tgtEl>
                                              <p:spTgt spid="18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8" presetID="8" presetClass="emph" presetSubtype="0" repeatCount="indefinite" autoRev="1" fill="hold" grpId="1" nodeType="withEffect">
                                      <p:stCondLst>
                                        <p:cond delay="38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79" dur="577" fill="hold"/>
                                            <p:tgtEl>
                                              <p:spTgt spid="18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80" presetID="8" presetClass="emph" presetSubtype="0" repeatCount="indefinite" autoRev="1" fill="hold" grpId="1" nodeType="withEffect">
                                      <p:stCondLst>
                                        <p:cond delay="18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81" dur="443" fill="hold"/>
                                            <p:tgtEl>
                                              <p:spTgt spid="188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82" presetID="8" presetClass="emph" presetSubtype="0" repeatCount="indefinite" autoRev="1" fill="hold" grpId="1" nodeType="withEffect">
                                      <p:stCondLst>
                                        <p:cond delay="9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83" dur="283" fill="hold"/>
                                            <p:tgtEl>
                                              <p:spTgt spid="18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84" presetID="8" presetClass="emph" presetSubtype="0" repeatCount="indefinite" autoRev="1" fill="hold" grpId="1" nodeType="withEffect">
                                      <p:stCondLst>
                                        <p:cond delay="22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85" dur="492" fill="hold"/>
                                            <p:tgtEl>
                                              <p:spTgt spid="18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86" presetID="8" presetClass="emph" presetSubtype="0" repeatCount="indefinite" autoRev="1" fill="hold" grpId="1" nodeType="withEffect">
                                      <p:stCondLst>
                                        <p:cond delay="8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87" dur="480" fill="hold"/>
                                            <p:tgtEl>
                                              <p:spTgt spid="18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88" presetID="8" presetClass="emph" presetSubtype="0" repeatCount="indefinite" autoRev="1" fill="hold" grpId="1" nodeType="withEffect">
                                      <p:stCondLst>
                                        <p:cond delay="18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89" dur="601" fill="hold"/>
                                            <p:tgtEl>
                                              <p:spTgt spid="18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0" presetID="8" presetClass="emph" presetSubtype="0" repeatCount="indefinite" autoRev="1" fill="hold" grpId="1" nodeType="withEffect">
                                      <p:stCondLst>
                                        <p:cond delay="43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91" dur="525" fill="hold"/>
                                            <p:tgtEl>
                                              <p:spTgt spid="18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2" presetID="8" presetClass="emph" presetSubtype="0" repeatCount="indefinite" autoRev="1" fill="hold" grpId="1" nodeType="withEffect">
                                      <p:stCondLst>
                                        <p:cond delay="39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93" dur="559" fill="hold"/>
                                            <p:tgtEl>
                                              <p:spTgt spid="18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4" presetID="8" presetClass="emph" presetSubtype="0" repeatCount="indefinite" autoRev="1" fill="hold" grpId="1" nodeType="withEffect">
                                      <p:stCondLst>
                                        <p:cond delay="43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95" dur="568" fill="hold"/>
                                            <p:tgtEl>
                                              <p:spTgt spid="188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6" presetID="8" presetClass="emph" presetSubtype="0" repeatCount="indefinite" autoRev="1" fill="hold" grpId="1" nodeType="withEffect">
                                      <p:stCondLst>
                                        <p:cond delay="31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97" dur="258" fill="hold"/>
                                            <p:tgtEl>
                                              <p:spTgt spid="188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8" presetID="8" presetClass="emph" presetSubtype="0" repeatCount="indefinite" autoRev="1" fill="hold" grpId="1" nodeType="withEffect">
                                      <p:stCondLst>
                                        <p:cond delay="4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999" dur="209" fill="hold"/>
                                            <p:tgtEl>
                                              <p:spTgt spid="188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00" presetID="8" presetClass="emph" presetSubtype="0" repeatCount="indefinite" autoRev="1" fill="hold" grpId="1" nodeType="withEffect">
                                      <p:stCondLst>
                                        <p:cond delay="5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01" dur="674" fill="hold"/>
                                            <p:tgtEl>
                                              <p:spTgt spid="18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02" presetID="8" presetClass="emph" presetSubtype="0" repeatCount="indefinite" autoRev="1" fill="hold" grpId="1" nodeType="withEffect">
                                      <p:stCondLst>
                                        <p:cond delay="1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03" dur="292" fill="hold"/>
                                            <p:tgtEl>
                                              <p:spTgt spid="189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04" presetID="8" presetClass="emph" presetSubtype="0" repeatCount="indefinite" autoRev="1" fill="hold" grpId="1" nodeType="withEffect">
                                      <p:stCondLst>
                                        <p:cond delay="48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05" dur="467" fill="hold"/>
                                            <p:tgtEl>
                                              <p:spTgt spid="18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06" presetID="8" presetClass="emph" presetSubtype="0" repeatCount="indefinite" autoRev="1" fill="hold" grpId="1" nodeType="withEffect">
                                      <p:stCondLst>
                                        <p:cond delay="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07" dur="319" fill="hold"/>
                                            <p:tgtEl>
                                              <p:spTgt spid="18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08" presetID="8" presetClass="emph" presetSubtype="0" repeatCount="indefinite" autoRev="1" fill="hold" grpId="1" nodeType="withEffect">
                                      <p:stCondLst>
                                        <p:cond delay="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09" dur="208" fill="hold"/>
                                            <p:tgtEl>
                                              <p:spTgt spid="18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0" presetID="8" presetClass="emph" presetSubtype="0" repeatCount="indefinite" autoRev="1" fill="hold" grpId="1" nodeType="withEffect">
                                      <p:stCondLst>
                                        <p:cond delay="47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11" dur="485" fill="hold"/>
                                            <p:tgtEl>
                                              <p:spTgt spid="18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2" presetID="8" presetClass="emph" presetSubtype="0" repeatCount="indefinite" autoRev="1" fill="hold" grpId="1" nodeType="withEffect">
                                      <p:stCondLst>
                                        <p:cond delay="44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13" dur="228" fill="hold"/>
                                            <p:tgtEl>
                                              <p:spTgt spid="189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4" presetID="8" presetClass="emph" presetSubtype="0" repeatCount="indefinite" autoRev="1" fill="hold" grpId="1" nodeType="withEffect">
                                      <p:stCondLst>
                                        <p:cond delay="6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15" dur="349" fill="hold"/>
                                            <p:tgtEl>
                                              <p:spTgt spid="189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6" presetID="8" presetClass="emph" presetSubtype="0" repeatCount="indefinite" autoRev="1" fill="hold" grpId="1" nodeType="withEffect">
                                      <p:stCondLst>
                                        <p:cond delay="2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17" dur="600" fill="hold"/>
                                            <p:tgtEl>
                                              <p:spTgt spid="18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8" presetID="8" presetClass="emph" presetSubtype="0" repeatCount="indefinite" autoRev="1" fill="hold" grpId="1" nodeType="withEffect">
                                      <p:stCondLst>
                                        <p:cond delay="23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19" dur="614" fill="hold"/>
                                            <p:tgtEl>
                                              <p:spTgt spid="189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20" presetID="8" presetClass="emph" presetSubtype="0" repeatCount="indefinite" autoRev="1" fill="hold" grpId="1" nodeType="withEffect">
                                      <p:stCondLst>
                                        <p:cond delay="4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21" dur="236" fill="hold"/>
                                            <p:tgtEl>
                                              <p:spTgt spid="190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22" presetID="8" presetClass="emph" presetSubtype="0" repeatCount="indefinite" autoRev="1" fill="hold" grpId="1" nodeType="withEffect">
                                      <p:stCondLst>
                                        <p:cond delay="39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23" dur="550" fill="hold"/>
                                            <p:tgtEl>
                                              <p:spTgt spid="19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24" presetID="8" presetClass="emph" presetSubtype="0" repeatCount="indefinite" autoRev="1" fill="hold" grpId="1" nodeType="withEffect">
                                      <p:stCondLst>
                                        <p:cond delay="9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25" dur="613" fill="hold"/>
                                            <p:tgtEl>
                                              <p:spTgt spid="190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26" presetID="8" presetClass="emph" presetSubtype="0" repeatCount="indefinite" autoRev="1" fill="hold" grpId="1" nodeType="withEffect">
                                      <p:stCondLst>
                                        <p:cond delay="27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27" dur="527" fill="hold"/>
                                            <p:tgtEl>
                                              <p:spTgt spid="190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28" presetID="8" presetClass="emph" presetSubtype="0" repeatCount="indefinite" autoRev="1" fill="hold" grpId="1" nodeType="withEffect">
                                      <p:stCondLst>
                                        <p:cond delay="47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29" dur="630" fill="hold"/>
                                            <p:tgtEl>
                                              <p:spTgt spid="190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0" presetID="8" presetClass="emph" presetSubtype="0" repeatCount="indefinite" autoRev="1" fill="hold" grpId="1" nodeType="withEffect">
                                      <p:stCondLst>
                                        <p:cond delay="32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31" dur="682" fill="hold"/>
                                            <p:tgtEl>
                                              <p:spTgt spid="190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2" presetID="8" presetClass="emph" presetSubtype="0" repeatCount="indefinite" autoRev="1" fill="hold" grpId="1" nodeType="withEffect">
                                      <p:stCondLst>
                                        <p:cond delay="19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33" dur="578" fill="hold"/>
                                            <p:tgtEl>
                                              <p:spTgt spid="190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4" presetID="8" presetClass="emph" presetSubtype="0" repeatCount="indefinite" autoRev="1" fill="hold" grpId="1" nodeType="withEffect">
                                      <p:stCondLst>
                                        <p:cond delay="33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35" dur="206" fill="hold"/>
                                            <p:tgtEl>
                                              <p:spTgt spid="190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6" presetID="8" presetClass="emph" presetSubtype="0" repeatCount="indefinite" autoRev="1" fill="hold" grpId="1" nodeType="withEffect">
                                      <p:stCondLst>
                                        <p:cond delay="6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37" dur="245" fill="hold"/>
                                            <p:tgtEl>
                                              <p:spTgt spid="190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8" presetID="8" presetClass="emph" presetSubtype="0" repeatCount="indefinite" autoRev="1" fill="hold" grpId="1" nodeType="withEffect">
                                      <p:stCondLst>
                                        <p:cond delay="9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39" dur="261" fill="hold"/>
                                            <p:tgtEl>
                                              <p:spTgt spid="190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40" presetID="8" presetClass="emph" presetSubtype="0" repeatCount="indefinite" autoRev="1" fill="hold" grpId="1" nodeType="withEffect">
                                      <p:stCondLst>
                                        <p:cond delay="2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41" dur="645" fill="hold"/>
                                            <p:tgtEl>
                                              <p:spTgt spid="19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42" presetID="8" presetClass="emph" presetSubtype="0" repeatCount="indefinite" autoRev="1" fill="hold" grpId="1" nodeType="withEffect">
                                      <p:stCondLst>
                                        <p:cond delay="22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43" dur="516" fill="hold"/>
                                            <p:tgtEl>
                                              <p:spTgt spid="19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44" presetID="8" presetClass="emph" presetSubtype="0" repeatCount="indefinite" autoRev="1" fill="hold" grpId="1" nodeType="withEffect">
                                      <p:stCondLst>
                                        <p:cond delay="45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45" dur="363" fill="hold"/>
                                            <p:tgtEl>
                                              <p:spTgt spid="19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46" presetID="8" presetClass="emph" presetSubtype="0" repeatCount="indefinite" autoRev="1" fill="hold" grpId="1" nodeType="withEffect">
                                      <p:stCondLst>
                                        <p:cond delay="12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47" dur="312" fill="hold"/>
                                            <p:tgtEl>
                                              <p:spTgt spid="19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48" presetID="8" presetClass="emph" presetSubtype="0" repeatCount="indefinite" autoRev="1" fill="hold" grpId="1" nodeType="withEffect">
                                      <p:stCondLst>
                                        <p:cond delay="25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49" dur="537" fill="hold"/>
                                            <p:tgtEl>
                                              <p:spTgt spid="19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50" presetID="8" presetClass="emph" presetSubtype="0" repeatCount="indefinite" autoRev="1" fill="hold" grpId="1" nodeType="withEffect">
                                      <p:stCondLst>
                                        <p:cond delay="2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51" dur="453" fill="hold"/>
                                            <p:tgtEl>
                                              <p:spTgt spid="19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52" presetID="8" presetClass="emph" presetSubtype="0" repeatCount="indefinite" autoRev="1" fill="hold" grpId="1" nodeType="withEffect">
                                      <p:stCondLst>
                                        <p:cond delay="41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53" dur="458" fill="hold"/>
                                            <p:tgtEl>
                                              <p:spTgt spid="19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54" presetID="8" presetClass="emph" presetSubtype="0" repeatCount="indefinite" autoRev="1" fill="hold" grpId="1" nodeType="withEffect">
                                      <p:stCondLst>
                                        <p:cond delay="22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55" dur="617" fill="hold"/>
                                            <p:tgtEl>
                                              <p:spTgt spid="19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56" presetID="8" presetClass="emph" presetSubtype="0" repeatCount="indefinite" autoRev="1" fill="hold" grpId="1" nodeType="withEffect">
                                      <p:stCondLst>
                                        <p:cond delay="29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57" dur="297" fill="hold"/>
                                            <p:tgtEl>
                                              <p:spTgt spid="19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58" presetID="8" presetClass="emph" presetSubtype="0" repeatCount="indefinite" autoRev="1" fill="hold" grpId="1" nodeType="withEffect">
                                      <p:stCondLst>
                                        <p:cond delay="35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59" dur="398" fill="hold"/>
                                            <p:tgtEl>
                                              <p:spTgt spid="19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60" presetID="8" presetClass="emph" presetSubtype="0" repeatCount="indefinite" autoRev="1" fill="hold" grpId="1" nodeType="withEffect">
                                      <p:stCondLst>
                                        <p:cond delay="3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61" dur="453" fill="hold"/>
                                            <p:tgtEl>
                                              <p:spTgt spid="19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62" presetID="8" presetClass="emph" presetSubtype="0" repeatCount="indefinite" autoRev="1" fill="hold" grpId="1" nodeType="withEffect">
                                      <p:stCondLst>
                                        <p:cond delay="37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63" dur="467" fill="hold"/>
                                            <p:tgtEl>
                                              <p:spTgt spid="19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64" presetID="8" presetClass="emph" presetSubtype="0" repeatCount="indefinite" autoRev="1" fill="hold" grpId="1" nodeType="withEffect">
                                      <p:stCondLst>
                                        <p:cond delay="2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65" dur="536" fill="hold"/>
                                            <p:tgtEl>
                                              <p:spTgt spid="19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66" presetID="8" presetClass="emph" presetSubtype="0" repeatCount="indefinite" autoRev="1" fill="hold" grpId="1" nodeType="withEffect">
                                      <p:stCondLst>
                                        <p:cond delay="12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67" dur="364" fill="hold"/>
                                            <p:tgtEl>
                                              <p:spTgt spid="19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68" presetID="8" presetClass="emph" presetSubtype="0" repeatCount="indefinite" autoRev="1" fill="hold" grpId="1" nodeType="withEffect">
                                      <p:stCondLst>
                                        <p:cond delay="4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69" dur="463" fill="hold"/>
                                            <p:tgtEl>
                                              <p:spTgt spid="19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70" presetID="8" presetClass="emph" presetSubtype="0" repeatCount="indefinite" autoRev="1" fill="hold" grpId="1" nodeType="withEffect">
                                      <p:stCondLst>
                                        <p:cond delay="49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71" dur="410" fill="hold"/>
                                            <p:tgtEl>
                                              <p:spTgt spid="19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72" presetID="8" presetClass="emph" presetSubtype="0" repeatCount="indefinite" autoRev="1" fill="hold" grpId="1" nodeType="withEffect">
                                      <p:stCondLst>
                                        <p:cond delay="4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73" dur="688" fill="hold"/>
                                            <p:tgtEl>
                                              <p:spTgt spid="19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74" presetID="8" presetClass="emph" presetSubtype="0" repeatCount="indefinite" autoRev="1" fill="hold" grpId="1" nodeType="withEffect">
                                      <p:stCondLst>
                                        <p:cond delay="29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75" dur="246" fill="hold"/>
                                            <p:tgtEl>
                                              <p:spTgt spid="19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76" presetID="8" presetClass="emph" presetSubtype="0" repeatCount="indefinite" autoRev="1" fill="hold" grpId="1" nodeType="withEffect">
                                      <p:stCondLst>
                                        <p:cond delay="49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77" dur="550" fill="hold"/>
                                            <p:tgtEl>
                                              <p:spTgt spid="19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78" presetID="8" presetClass="emph" presetSubtype="0" repeatCount="indefinite" autoRev="1" fill="hold" grpId="1" nodeType="withEffect">
                                      <p:stCondLst>
                                        <p:cond delay="14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79" dur="501" fill="hold"/>
                                            <p:tgtEl>
                                              <p:spTgt spid="19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80" presetID="8" presetClass="emph" presetSubtype="0" repeatCount="indefinite" autoRev="1" fill="hold" grpId="1" nodeType="withEffect">
                                      <p:stCondLst>
                                        <p:cond delay="43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81" dur="255" fill="hold"/>
                                            <p:tgtEl>
                                              <p:spTgt spid="19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82" presetID="8" presetClass="emph" presetSubtype="0" repeatCount="indefinite" autoRev="1" fill="hold" grpId="1" nodeType="withEffect">
                                      <p:stCondLst>
                                        <p:cond delay="9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83" dur="574" fill="hold"/>
                                            <p:tgtEl>
                                              <p:spTgt spid="19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84" presetID="8" presetClass="emph" presetSubtype="0" repeatCount="indefinite" autoRev="1" fill="hold" grpId="1" nodeType="withEffect">
                                      <p:stCondLst>
                                        <p:cond delay="6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85" dur="472" fill="hold"/>
                                            <p:tgtEl>
                                              <p:spTgt spid="19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86" presetID="8" presetClass="emph" presetSubtype="0" repeatCount="indefinite" autoRev="1" fill="hold" grpId="1" nodeType="withEffect">
                                      <p:stCondLst>
                                        <p:cond delay="29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87" dur="555" fill="hold"/>
                                            <p:tgtEl>
                                              <p:spTgt spid="19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88" presetID="8" presetClass="emph" presetSubtype="0" repeatCount="indefinite" autoRev="1" fill="hold" grpId="1" nodeType="withEffect">
                                      <p:stCondLst>
                                        <p:cond delay="1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89" dur="562" fill="hold"/>
                                            <p:tgtEl>
                                              <p:spTgt spid="19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90" presetID="8" presetClass="emph" presetSubtype="0" repeatCount="indefinite" autoRev="1" fill="hold" grpId="1" nodeType="withEffect">
                                      <p:stCondLst>
                                        <p:cond delay="31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91" dur="258" fill="hold"/>
                                            <p:tgtEl>
                                              <p:spTgt spid="19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92" presetID="8" presetClass="emph" presetSubtype="0" repeatCount="indefinite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93" dur="430" fill="hold"/>
                                            <p:tgtEl>
                                              <p:spTgt spid="19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94" presetID="8" presetClass="emph" presetSubtype="0" repeatCount="indefinite" autoRev="1" fill="hold" grpId="1" nodeType="withEffect">
                                      <p:stCondLst>
                                        <p:cond delay="9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95" dur="392" fill="hold"/>
                                            <p:tgtEl>
                                              <p:spTgt spid="19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96" presetID="8" presetClass="emph" presetSubtype="0" repeatCount="indefinite" autoRev="1" fill="hold" grpId="1" nodeType="withEffect">
                                      <p:stCondLst>
                                        <p:cond delay="5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97" dur="502" fill="hold"/>
                                            <p:tgtEl>
                                              <p:spTgt spid="19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98" presetID="8" presetClass="emph" presetSubtype="0" repeatCount="indefinite" autoRev="1" fill="hold" grpId="1" nodeType="withEffect">
                                      <p:stCondLst>
                                        <p:cond delay="1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099" dur="343" fill="hold"/>
                                            <p:tgtEl>
                                              <p:spTgt spid="19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00" presetID="8" presetClass="emph" presetSubtype="0" repeatCount="indefinite" autoRev="1" fill="hold" grpId="1" nodeType="withEffect">
                                      <p:stCondLst>
                                        <p:cond delay="18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01" dur="323" fill="hold"/>
                                            <p:tgtEl>
                                              <p:spTgt spid="19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02" presetID="8" presetClass="emph" presetSubtype="0" repeatCount="indefinite" autoRev="1" fill="hold" grpId="1" nodeType="withEffect">
                                      <p:stCondLst>
                                        <p:cond delay="9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03" dur="593" fill="hold"/>
                                            <p:tgtEl>
                                              <p:spTgt spid="19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04" presetID="8" presetClass="emph" presetSubtype="0" repeatCount="indefinite" autoRev="1" fill="hold" grpId="1" nodeType="withEffect">
                                      <p:stCondLst>
                                        <p:cond delay="8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05" dur="289" fill="hold"/>
                                            <p:tgtEl>
                                              <p:spTgt spid="19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06" presetID="8" presetClass="emph" presetSubtype="0" repeatCount="indefinite" autoRev="1" fill="hold" grpId="1" nodeType="withEffect">
                                      <p:stCondLst>
                                        <p:cond delay="30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07" dur="256" fill="hold"/>
                                            <p:tgtEl>
                                              <p:spTgt spid="19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08" presetID="8" presetClass="emph" presetSubtype="0" repeatCount="indefinite" autoRev="1" fill="hold" grpId="1" nodeType="withEffect">
                                      <p:stCondLst>
                                        <p:cond delay="32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09" dur="494" fill="hold"/>
                                            <p:tgtEl>
                                              <p:spTgt spid="19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0" presetID="8" presetClass="emph" presetSubtype="0" repeatCount="indefinite" autoRev="1" fill="hold" grpId="1" nodeType="withEffect">
                                      <p:stCondLst>
                                        <p:cond delay="2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11" dur="244" fill="hold"/>
                                            <p:tgtEl>
                                              <p:spTgt spid="19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2" presetID="8" presetClass="emph" presetSubtype="0" repeatCount="indefinite" autoRev="1" fill="hold" grpId="1" nodeType="withEffect">
                                      <p:stCondLst>
                                        <p:cond delay="7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13" dur="208" fill="hold"/>
                                            <p:tgtEl>
                                              <p:spTgt spid="19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4" presetID="8" presetClass="emph" presetSubtype="0" repeatCount="indefinite" autoRev="1" fill="hold" grpId="1" nodeType="withEffect">
                                      <p:stCondLst>
                                        <p:cond delay="8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15" dur="556" fill="hold"/>
                                            <p:tgtEl>
                                              <p:spTgt spid="19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6" presetID="8" presetClass="emph" presetSubtype="0" repeatCount="indefinite" autoRev="1" fill="hold" grpId="1" nodeType="withEffect">
                                      <p:stCondLst>
                                        <p:cond delay="25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17" dur="480" fill="hold"/>
                                            <p:tgtEl>
                                              <p:spTgt spid="19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8" presetID="8" presetClass="emph" presetSubtype="0" repeatCount="indefinite" autoRev="1" fill="hold" grpId="1" nodeType="withEffect">
                                      <p:stCondLst>
                                        <p:cond delay="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19" dur="690" fill="hold"/>
                                            <p:tgtEl>
                                              <p:spTgt spid="19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20" presetID="8" presetClass="emph" presetSubtype="0" repeatCount="indefinite" autoRev="1" fill="hold" grpId="1" nodeType="withEffect">
                                      <p:stCondLst>
                                        <p:cond delay="25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21" dur="363" fill="hold"/>
                                            <p:tgtEl>
                                              <p:spTgt spid="19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22" presetID="8" presetClass="emph" presetSubtype="0" repeatCount="indefinite" autoRev="1" fill="hold" grpId="1" nodeType="withEffect">
                                      <p:stCondLst>
                                        <p:cond delay="29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23" dur="686" fill="hold"/>
                                            <p:tgtEl>
                                              <p:spTgt spid="19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24" presetID="8" presetClass="emph" presetSubtype="0" repeatCount="indefinite" autoRev="1" fill="hold" grpId="1" nodeType="withEffect">
                                      <p:stCondLst>
                                        <p:cond delay="38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25" dur="266" fill="hold"/>
                                            <p:tgtEl>
                                              <p:spTgt spid="19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26" presetID="8" presetClass="emph" presetSubtype="0" repeatCount="indefinite" autoRev="1" fill="hold" grpId="1" nodeType="withEffect">
                                      <p:stCondLst>
                                        <p:cond delay="35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27" dur="285" fill="hold"/>
                                            <p:tgtEl>
                                              <p:spTgt spid="19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28" presetID="8" presetClass="emph" presetSubtype="0" repeatCount="indefinite" autoRev="1" fill="hold" grpId="1" nodeType="withEffect">
                                      <p:stCondLst>
                                        <p:cond delay="31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29" dur="429" fill="hold"/>
                                            <p:tgtEl>
                                              <p:spTgt spid="19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30" presetID="8" presetClass="emph" presetSubtype="0" repeatCount="indefinite" autoRev="1" fill="hold" grpId="1" nodeType="withEffect">
                                      <p:stCondLst>
                                        <p:cond delay="14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31" dur="222" fill="hold"/>
                                            <p:tgtEl>
                                              <p:spTgt spid="19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32" presetID="8" presetClass="emph" presetSubtype="0" repeatCount="indefinite" autoRev="1" fill="hold" grpId="1" nodeType="withEffect">
                                      <p:stCondLst>
                                        <p:cond delay="24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33" dur="530" fill="hold"/>
                                            <p:tgtEl>
                                              <p:spTgt spid="19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34" presetID="8" presetClass="emph" presetSubtype="0" repeatCount="indefinite" autoRev="1" fill="hold" grpId="1" nodeType="withEffect">
                                      <p:stCondLst>
                                        <p:cond delay="27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35" dur="638" fill="hold"/>
                                            <p:tgtEl>
                                              <p:spTgt spid="195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36" presetID="8" presetClass="emph" presetSubtype="0" repeatCount="indefinite" autoRev="1" fill="hold" grpId="1" nodeType="withEffect">
                                      <p:stCondLst>
                                        <p:cond delay="16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37" dur="402" fill="hold"/>
                                            <p:tgtEl>
                                              <p:spTgt spid="19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38" presetID="8" presetClass="emph" presetSubtype="0" repeatCount="indefinite" autoRev="1" fill="hold" grpId="1" nodeType="withEffect">
                                      <p:stCondLst>
                                        <p:cond delay="40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39" dur="621" fill="hold"/>
                                            <p:tgtEl>
                                              <p:spTgt spid="195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40" presetID="8" presetClass="emph" presetSubtype="0" repeatCount="indefinite" autoRev="1" fill="hold" grpId="1" nodeType="withEffect">
                                      <p:stCondLst>
                                        <p:cond delay="21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41" dur="396" fill="hold"/>
                                            <p:tgtEl>
                                              <p:spTgt spid="19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42" presetID="8" presetClass="emph" presetSubtype="0" repeatCount="indefinite" autoRev="1" fill="hold" grpId="1" nodeType="withEffect">
                                      <p:stCondLst>
                                        <p:cond delay="14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43" dur="369" fill="hold"/>
                                            <p:tgtEl>
                                              <p:spTgt spid="196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44" presetID="8" presetClass="emph" presetSubtype="0" repeatCount="indefinite" autoRev="1" fill="hold" grpId="1" nodeType="withEffect">
                                      <p:stCondLst>
                                        <p:cond delay="20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45" dur="348" fill="hold"/>
                                            <p:tgtEl>
                                              <p:spTgt spid="196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46" presetID="8" presetClass="emph" presetSubtype="0" repeatCount="indefinite" autoRev="1" fill="hold" grpId="1" nodeType="withEffect">
                                      <p:stCondLst>
                                        <p:cond delay="13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47" dur="476" fill="hold"/>
                                            <p:tgtEl>
                                              <p:spTgt spid="196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48" presetID="8" presetClass="emph" presetSubtype="0" repeatCount="indefinite" autoRev="1" fill="hold" grpId="1" nodeType="withEffect">
                                      <p:stCondLst>
                                        <p:cond delay="25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49" dur="685" fill="hold"/>
                                            <p:tgtEl>
                                              <p:spTgt spid="196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50" presetID="8" presetClass="emph" presetSubtype="0" repeatCount="indefinite" autoRev="1" fill="hold" grpId="1" nodeType="withEffect">
                                      <p:stCondLst>
                                        <p:cond delay="25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51" dur="352" fill="hold"/>
                                            <p:tgtEl>
                                              <p:spTgt spid="19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52" presetID="8" presetClass="emph" presetSubtype="0" repeatCount="indefinite" autoRev="1" fill="hold" grpId="1" nodeType="withEffect">
                                      <p:stCondLst>
                                        <p:cond delay="5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53" dur="652" fill="hold"/>
                                            <p:tgtEl>
                                              <p:spTgt spid="196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54" presetID="8" presetClass="emph" presetSubtype="0" repeatCount="indefinite" autoRev="1" fill="hold" grpId="1" nodeType="withEffect">
                                      <p:stCondLst>
                                        <p:cond delay="42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55" dur="259" fill="hold"/>
                                            <p:tgtEl>
                                              <p:spTgt spid="196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56" presetID="8" presetClass="emph" presetSubtype="0" repeatCount="indefinite" autoRev="1" fill="hold" grpId="1" nodeType="withEffect">
                                      <p:stCondLst>
                                        <p:cond delay="21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57" dur="661" fill="hold"/>
                                            <p:tgtEl>
                                              <p:spTgt spid="196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58" presetID="8" presetClass="emph" presetSubtype="0" repeatCount="indefinite" autoRev="1" fill="hold" grpId="1" nodeType="withEffect">
                                      <p:stCondLst>
                                        <p:cond delay="6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59" dur="474" fill="hold"/>
                                            <p:tgtEl>
                                              <p:spTgt spid="19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60" presetID="8" presetClass="emph" presetSubtype="0" repeatCount="indefinite" autoRev="1" fill="hold" grpId="1" nodeType="withEffect">
                                      <p:stCondLst>
                                        <p:cond delay="30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61" dur="271" fill="hold"/>
                                            <p:tgtEl>
                                              <p:spTgt spid="197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62" presetID="8" presetClass="emph" presetSubtype="0" repeatCount="indefinite" autoRev="1" fill="hold" grpId="1" nodeType="withEffect">
                                      <p:stCondLst>
                                        <p:cond delay="15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63" dur="578" fill="hold"/>
                                            <p:tgtEl>
                                              <p:spTgt spid="197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64" presetID="8" presetClass="emph" presetSubtype="0" repeatCount="indefinite" autoRev="1" fill="hold" grpId="1" nodeType="withEffect">
                                      <p:stCondLst>
                                        <p:cond delay="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65" dur="285" fill="hold"/>
                                            <p:tgtEl>
                                              <p:spTgt spid="19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66" presetID="8" presetClass="emph" presetSubtype="0" repeatCount="indefinite" autoRev="1" fill="hold" grpId="1" nodeType="withEffect">
                                      <p:stCondLst>
                                        <p:cond delay="43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67" dur="374" fill="hold"/>
                                            <p:tgtEl>
                                              <p:spTgt spid="19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68" presetID="8" presetClass="emph" presetSubtype="0" repeatCount="indefinite" autoRev="1" fill="hold" grpId="1" nodeType="withEffect">
                                      <p:stCondLst>
                                        <p:cond delay="29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69" dur="481" fill="hold"/>
                                            <p:tgtEl>
                                              <p:spTgt spid="197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70" presetID="8" presetClass="emph" presetSubtype="0" repeatCount="indefinite" autoRev="1" fill="hold" grpId="1" nodeType="withEffect">
                                      <p:stCondLst>
                                        <p:cond delay="24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71" dur="422" fill="hold"/>
                                            <p:tgtEl>
                                              <p:spTgt spid="19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72" presetID="8" presetClass="emph" presetSubtype="0" repeatCount="indefinite" autoRev="1" fill="hold" grpId="1" nodeType="withEffect">
                                      <p:stCondLst>
                                        <p:cond delay="41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73" dur="461" fill="hold"/>
                                            <p:tgtEl>
                                              <p:spTgt spid="19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74" presetID="8" presetClass="emph" presetSubtype="0" repeatCount="indefinite" autoRev="1" fill="hold" grpId="1" nodeType="withEffect">
                                      <p:stCondLst>
                                        <p:cond delay="41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75" dur="203" fill="hold"/>
                                            <p:tgtEl>
                                              <p:spTgt spid="19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76" presetID="8" presetClass="emph" presetSubtype="0" repeatCount="indefinite" autoRev="1" fill="hold" grpId="1" nodeType="withEffect">
                                      <p:stCondLst>
                                        <p:cond delay="32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77" dur="629" fill="hold"/>
                                            <p:tgtEl>
                                              <p:spTgt spid="19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78" presetID="8" presetClass="emph" presetSubtype="0" repeatCount="indefinite" autoRev="1" fill="hold" grpId="1" nodeType="withEffect">
                                      <p:stCondLst>
                                        <p:cond delay="39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79" dur="413" fill="hold"/>
                                            <p:tgtEl>
                                              <p:spTgt spid="19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80" presetID="8" presetClass="emph" presetSubtype="0" repeatCount="indefinite" autoRev="1" fill="hold" grpId="1" nodeType="withEffect">
                                      <p:stCondLst>
                                        <p:cond delay="33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81" dur="291" fill="hold"/>
                                            <p:tgtEl>
                                              <p:spTgt spid="198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82" presetID="8" presetClass="emph" presetSubtype="0" repeatCount="indefinite" autoRev="1" fill="hold" grpId="1" nodeType="withEffect">
                                      <p:stCondLst>
                                        <p:cond delay="43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83" dur="369" fill="hold"/>
                                            <p:tgtEl>
                                              <p:spTgt spid="19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84" presetID="8" presetClass="emph" presetSubtype="0" repeatCount="indefinite" autoRev="1" fill="hold" grpId="1" nodeType="withEffect">
                                      <p:stCondLst>
                                        <p:cond delay="40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85" dur="383" fill="hold"/>
                                            <p:tgtEl>
                                              <p:spTgt spid="19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86" presetID="8" presetClass="emph" presetSubtype="0" repeatCount="indefinite" autoRev="1" fill="hold" grpId="1" nodeType="withEffect">
                                      <p:stCondLst>
                                        <p:cond delay="36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87" dur="556" fill="hold"/>
                                            <p:tgtEl>
                                              <p:spTgt spid="19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88" presetID="8" presetClass="emph" presetSubtype="0" repeatCount="indefinite" autoRev="1" fill="hold" grpId="1" nodeType="withEffect">
                                      <p:stCondLst>
                                        <p:cond delay="48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89" dur="321" fill="hold"/>
                                            <p:tgtEl>
                                              <p:spTgt spid="19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90" presetID="8" presetClass="emph" presetSubtype="0" repeatCount="indefinite" autoRev="1" fill="hold" grpId="1" nodeType="withEffect">
                                      <p:stCondLst>
                                        <p:cond delay="10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91" dur="286" fill="hold"/>
                                            <p:tgtEl>
                                              <p:spTgt spid="19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92" presetID="8" presetClass="emph" presetSubtype="0" repeatCount="indefinite" autoRev="1" fill="hold" grpId="1" nodeType="withEffect">
                                      <p:stCondLst>
                                        <p:cond delay="5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93" dur="479" fill="hold"/>
                                            <p:tgtEl>
                                              <p:spTgt spid="19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94" presetID="8" presetClass="emph" presetSubtype="0" repeatCount="indefinite" autoRev="1" fill="hold" grpId="1" nodeType="withEffect">
                                      <p:stCondLst>
                                        <p:cond delay="18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95" dur="490" fill="hold"/>
                                            <p:tgtEl>
                                              <p:spTgt spid="198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96" presetID="8" presetClass="emph" presetSubtype="0" repeatCount="indefinite" autoRev="1" fill="hold" grpId="1" nodeType="withEffect">
                                      <p:stCondLst>
                                        <p:cond delay="21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97" dur="292" fill="hold"/>
                                            <p:tgtEl>
                                              <p:spTgt spid="198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98" presetID="8" presetClass="emph" presetSubtype="0" repeatCount="indefinite" autoRev="1" fill="hold" grpId="1" nodeType="withEffect">
                                      <p:stCondLst>
                                        <p:cond delay="46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199" dur="629" fill="hold"/>
                                            <p:tgtEl>
                                              <p:spTgt spid="198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0" presetID="8" presetClass="emph" presetSubtype="0" repeatCount="indefinite" autoRev="1" fill="hold" grpId="1" nodeType="withEffect">
                                      <p:stCondLst>
                                        <p:cond delay="49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01" dur="477" fill="hold"/>
                                            <p:tgtEl>
                                              <p:spTgt spid="19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2" presetID="8" presetClass="emph" presetSubtype="0" repeatCount="indefinite" autoRev="1" fill="hold" grpId="1" nodeType="withEffect">
                                      <p:stCondLst>
                                        <p:cond delay="44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03" dur="235" fill="hold"/>
                                            <p:tgtEl>
                                              <p:spTgt spid="199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4" presetID="8" presetClass="emph" presetSubtype="0" repeatCount="indefinite" autoRev="1" fill="hold" grpId="1" nodeType="withEffect">
                                      <p:stCondLst>
                                        <p:cond delay="20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05" dur="391" fill="hold"/>
                                            <p:tgtEl>
                                              <p:spTgt spid="19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6" presetID="8" presetClass="emph" presetSubtype="0" repeatCount="indefinite" autoRev="1" fill="hold" grpId="1" nodeType="withEffect">
                                      <p:stCondLst>
                                        <p:cond delay="20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07" dur="576" fill="hold"/>
                                            <p:tgtEl>
                                              <p:spTgt spid="19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8" presetID="8" presetClass="emph" presetSubtype="0" repeatCount="indefinite" autoRev="1" fill="hold" grpId="1" nodeType="withEffect">
                                      <p:stCondLst>
                                        <p:cond delay="44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09" dur="504" fill="hold"/>
                                            <p:tgtEl>
                                              <p:spTgt spid="19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10" presetID="8" presetClass="emph" presetSubtype="0" repeatCount="indefinite" autoRev="1" fill="hold" grpId="1" nodeType="withEffect">
                                      <p:stCondLst>
                                        <p:cond delay="49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11" dur="444" fill="hold"/>
                                            <p:tgtEl>
                                              <p:spTgt spid="19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12" presetID="8" presetClass="emph" presetSubtype="0" repeatCount="indefinite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13" dur="500" fill="hold"/>
                                            <p:tgtEl>
                                              <p:spTgt spid="199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14" presetID="8" presetClass="emph" presetSubtype="0" repeatCount="indefinite" autoRev="1" fill="hold" grpId="1" nodeType="withEffect">
                                      <p:stCondLst>
                                        <p:cond delay="41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15" dur="569" fill="hold"/>
                                            <p:tgtEl>
                                              <p:spTgt spid="199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16" presetID="8" presetClass="emph" presetSubtype="0" repeatCount="indefinite" autoRev="1" fill="hold" grpId="1" nodeType="withEffect">
                                      <p:stCondLst>
                                        <p:cond delay="33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17" dur="508" fill="hold"/>
                                            <p:tgtEl>
                                              <p:spTgt spid="19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18" presetID="8" presetClass="emph" presetSubtype="0" repeatCount="indefinite" autoRev="1" fill="hold" grpId="1" nodeType="withEffect">
                                      <p:stCondLst>
                                        <p:cond delay="24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19" dur="655" fill="hold"/>
                                            <p:tgtEl>
                                              <p:spTgt spid="199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20" presetID="8" presetClass="emph" presetSubtype="0" repeatCount="indefinite" autoRev="1" fill="hold" grpId="1" nodeType="withEffect">
                                      <p:stCondLst>
                                        <p:cond delay="48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21" dur="447" fill="hold"/>
                                            <p:tgtEl>
                                              <p:spTgt spid="200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22" presetID="8" presetClass="emph" presetSubtype="0" repeatCount="indefinite" autoRev="1" fill="hold" grpId="1" nodeType="withEffect">
                                      <p:stCondLst>
                                        <p:cond delay="37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23" dur="552" fill="hold"/>
                                            <p:tgtEl>
                                              <p:spTgt spid="20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24" presetID="8" presetClass="emph" presetSubtype="0" repeatCount="indefinite" autoRev="1" fill="hold" grpId="1" nodeType="withEffect">
                                      <p:stCondLst>
                                        <p:cond delay="6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25" dur="509" fill="hold"/>
                                            <p:tgtEl>
                                              <p:spTgt spid="200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26" presetID="8" presetClass="emph" presetSubtype="0" repeatCount="indefinite" autoRev="1" fill="hold" grpId="1" nodeType="withEffect">
                                      <p:stCondLst>
                                        <p:cond delay="38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27" dur="536" fill="hold"/>
                                            <p:tgtEl>
                                              <p:spTgt spid="200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28" presetID="8" presetClass="emph" presetSubtype="0" repeatCount="indefinite" autoRev="1" fill="hold" grpId="1" nodeType="withEffect">
                                      <p:stCondLst>
                                        <p:cond delay="15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29" dur="254" fill="hold"/>
                                            <p:tgtEl>
                                              <p:spTgt spid="200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30" presetID="8" presetClass="emph" presetSubtype="0" repeatCount="indefinite" autoRev="1" fill="hold" grpId="1" nodeType="withEffect">
                                      <p:stCondLst>
                                        <p:cond delay="25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31" dur="230" fill="hold"/>
                                            <p:tgtEl>
                                              <p:spTgt spid="200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32" presetID="8" presetClass="emph" presetSubtype="0" repeatCount="indefinite" autoRev="1" fill="hold" grpId="1" nodeType="withEffect">
                                      <p:stCondLst>
                                        <p:cond delay="28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33" dur="345" fill="hold"/>
                                            <p:tgtEl>
                                              <p:spTgt spid="200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34" presetID="8" presetClass="emph" presetSubtype="0" repeatCount="indefinite" autoRev="1" fill="hold" grpId="1" nodeType="withEffect">
                                      <p:stCondLst>
                                        <p:cond delay="15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35" dur="639" fill="hold"/>
                                            <p:tgtEl>
                                              <p:spTgt spid="200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36" presetID="8" presetClass="emph" presetSubtype="0" repeatCount="indefinite" autoRev="1" fill="hold" grpId="1" nodeType="withEffect">
                                      <p:stCondLst>
                                        <p:cond delay="35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37" dur="390" fill="hold"/>
                                            <p:tgtEl>
                                              <p:spTgt spid="200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38" presetID="8" presetClass="emph" presetSubtype="0" repeatCount="indefinite" autoRev="1" fill="hold" grpId="1" nodeType="withEffect">
                                      <p:stCondLst>
                                        <p:cond delay="41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39" dur="316" fill="hold"/>
                                            <p:tgtEl>
                                              <p:spTgt spid="200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40" presetID="8" presetClass="emph" presetSubtype="0" repeatCount="indefinite" autoRev="1" fill="hold" grpId="1" nodeType="withEffect">
                                      <p:stCondLst>
                                        <p:cond delay="10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41" dur="426" fill="hold"/>
                                            <p:tgtEl>
                                              <p:spTgt spid="20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42" presetID="8" presetClass="emph" presetSubtype="0" repeatCount="indefinite" autoRev="1" fill="hold" grpId="1" nodeType="withEffect">
                                      <p:stCondLst>
                                        <p:cond delay="7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43" dur="649" fill="hold"/>
                                            <p:tgtEl>
                                              <p:spTgt spid="20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44" presetID="8" presetClass="emph" presetSubtype="0" repeatCount="indefinite" autoRev="1" fill="hold" grpId="1" nodeType="withEffect">
                                      <p:stCondLst>
                                        <p:cond delay="27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45" dur="517" fill="hold"/>
                                            <p:tgtEl>
                                              <p:spTgt spid="20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46" presetID="8" presetClass="emph" presetSubtype="0" repeatCount="indefinite" autoRev="1" fill="hold" grpId="1" nodeType="withEffect">
                                      <p:stCondLst>
                                        <p:cond delay="10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47" dur="279" fill="hold"/>
                                            <p:tgtEl>
                                              <p:spTgt spid="20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48" presetID="8" presetClass="emph" presetSubtype="0" repeatCount="indefinite" autoRev="1" fill="hold" grpId="1" nodeType="withEffect">
                                      <p:stCondLst>
                                        <p:cond delay="35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49" dur="481" fill="hold"/>
                                            <p:tgtEl>
                                              <p:spTgt spid="20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50" presetID="8" presetClass="emph" presetSubtype="0" repeatCount="indefinite" autoRev="1" fill="hold" grpId="1" nodeType="withEffect">
                                      <p:stCondLst>
                                        <p:cond delay="20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51" dur="634" fill="hold"/>
                                            <p:tgtEl>
                                              <p:spTgt spid="20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52" presetID="8" presetClass="emph" presetSubtype="0" repeatCount="indefinite" autoRev="1" fill="hold" grpId="1" nodeType="withEffect">
                                      <p:stCondLst>
                                        <p:cond delay="46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53" dur="244" fill="hold"/>
                                            <p:tgtEl>
                                              <p:spTgt spid="20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54" presetID="8" presetClass="emph" presetSubtype="0" repeatCount="indefinite" autoRev="1" fill="hold" grpId="1" nodeType="withEffect">
                                      <p:stCondLst>
                                        <p:cond delay="25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55" dur="597" fill="hold"/>
                                            <p:tgtEl>
                                              <p:spTgt spid="20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56" presetID="8" presetClass="emph" presetSubtype="0" repeatCount="indefinite" autoRev="1" fill="hold" grpId="1" nodeType="withEffect">
                                      <p:stCondLst>
                                        <p:cond delay="36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57" dur="311" fill="hold"/>
                                            <p:tgtEl>
                                              <p:spTgt spid="20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58" presetID="8" presetClass="emph" presetSubtype="0" repeatCount="indefinite" autoRev="1" fill="hold" grpId="1" nodeType="withEffect">
                                      <p:stCondLst>
                                        <p:cond delay="39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59" dur="294" fill="hold"/>
                                            <p:tgtEl>
                                              <p:spTgt spid="20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60" presetID="8" presetClass="emph" presetSubtype="0" repeatCount="indefinite" autoRev="1" fill="hold" grpId="1" nodeType="withEffect">
                                      <p:stCondLst>
                                        <p:cond delay="8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61" dur="375" fill="hold"/>
                                            <p:tgtEl>
                                              <p:spTgt spid="20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62" presetID="8" presetClass="emph" presetSubtype="0" repeatCount="indefinite" autoRev="1" fill="hold" grpId="1" nodeType="withEffect">
                                      <p:stCondLst>
                                        <p:cond delay="19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63" dur="506" fill="hold"/>
                                            <p:tgtEl>
                                              <p:spTgt spid="20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64" presetID="8" presetClass="emph" presetSubtype="0" repeatCount="indefinite" autoRev="1" fill="hold" grpId="1" nodeType="withEffect">
                                      <p:stCondLst>
                                        <p:cond delay="17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65" dur="537" fill="hold"/>
                                            <p:tgtEl>
                                              <p:spTgt spid="20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66" presetID="8" presetClass="emph" presetSubtype="0" repeatCount="indefinite" autoRev="1" fill="hold" grpId="1" nodeType="withEffect">
                                      <p:stCondLst>
                                        <p:cond delay="2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67" dur="212" fill="hold"/>
                                            <p:tgtEl>
                                              <p:spTgt spid="20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68" presetID="8" presetClass="emph" presetSubtype="0" repeatCount="indefinite" autoRev="1" fill="hold" grpId="1" nodeType="withEffect">
                                      <p:stCondLst>
                                        <p:cond delay="11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69" dur="660" fill="hold"/>
                                            <p:tgtEl>
                                              <p:spTgt spid="20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70" presetID="8" presetClass="emph" presetSubtype="0" repeatCount="indefinite" autoRev="1" fill="hold" grpId="1" nodeType="withEffect">
                                      <p:stCondLst>
                                        <p:cond delay="43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71" dur="250" fill="hold"/>
                                            <p:tgtEl>
                                              <p:spTgt spid="20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72" presetID="8" presetClass="emph" presetSubtype="0" repeatCount="indefinite" autoRev="1" fill="hold" grpId="1" nodeType="withEffect">
                                      <p:stCondLst>
                                        <p:cond delay="29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73" dur="348" fill="hold"/>
                                            <p:tgtEl>
                                              <p:spTgt spid="20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74" presetID="8" presetClass="emph" presetSubtype="0" repeatCount="indefinite" autoRev="1" fill="hold" grpId="1" nodeType="withEffect">
                                      <p:stCondLst>
                                        <p:cond delay="28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75" dur="605" fill="hold"/>
                                            <p:tgtEl>
                                              <p:spTgt spid="20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76" presetID="8" presetClass="emph" presetSubtype="0" repeatCount="indefinite" autoRev="1" fill="hold" grpId="1" nodeType="withEffect">
                                      <p:stCondLst>
                                        <p:cond delay="16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77" dur="543" fill="hold"/>
                                            <p:tgtEl>
                                              <p:spTgt spid="20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78" presetID="8" presetClass="emph" presetSubtype="0" repeatCount="indefinite" autoRev="1" fill="hold" grpId="1" nodeType="withEffect">
                                      <p:stCondLst>
                                        <p:cond delay="39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79" dur="328" fill="hold"/>
                                            <p:tgtEl>
                                              <p:spTgt spid="20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0" presetID="8" presetClass="emph" presetSubtype="0" repeatCount="indefinite" autoRev="1" fill="hold" grpId="1" nodeType="withEffect">
                                      <p:stCondLst>
                                        <p:cond delay="48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81" dur="255" fill="hold"/>
                                            <p:tgtEl>
                                              <p:spTgt spid="20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2" presetID="8" presetClass="emph" presetSubtype="0" repeatCount="indefinite" autoRev="1" fill="hold" grpId="1" nodeType="withEffect">
                                      <p:stCondLst>
                                        <p:cond delay="38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83" dur="571" fill="hold"/>
                                            <p:tgtEl>
                                              <p:spTgt spid="20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4" presetID="8" presetClass="emph" presetSubtype="0" repeatCount="indefinite" autoRev="1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85" dur="413" fill="hold"/>
                                            <p:tgtEl>
                                              <p:spTgt spid="20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6" presetID="8" presetClass="emph" presetSubtype="0" repeatCount="indefinite" autoRev="1" fill="hold" grpId="1" nodeType="withEffect">
                                      <p:stCondLst>
                                        <p:cond delay="14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87" dur="251" fill="hold"/>
                                            <p:tgtEl>
                                              <p:spTgt spid="20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8" presetID="8" presetClass="emph" presetSubtype="0" repeatCount="indefinite" autoRev="1" fill="hold" grpId="1" nodeType="withEffect">
                                      <p:stCondLst>
                                        <p:cond delay="46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89" dur="341" fill="hold"/>
                                            <p:tgtEl>
                                              <p:spTgt spid="20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90" presetID="8" presetClass="emph" presetSubtype="0" repeatCount="indefinite" autoRev="1" fill="hold" grpId="1" nodeType="withEffect">
                                      <p:stCondLst>
                                        <p:cond delay="33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91" dur="342" fill="hold"/>
                                            <p:tgtEl>
                                              <p:spTgt spid="20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92" presetID="8" presetClass="emph" presetSubtype="0" repeatCount="indefinite" autoRev="1" fill="hold" grpId="1" nodeType="withEffect">
                                      <p:stCondLst>
                                        <p:cond delay="26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93" dur="357" fill="hold"/>
                                            <p:tgtEl>
                                              <p:spTgt spid="20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94" presetID="8" presetClass="emph" presetSubtype="0" repeatCount="indefinite" autoRev="1" fill="hold" grpId="1" nodeType="withEffect">
                                      <p:stCondLst>
                                        <p:cond delay="17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95" dur="286" fill="hold"/>
                                            <p:tgtEl>
                                              <p:spTgt spid="20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96" presetID="8" presetClass="emph" presetSubtype="0" repeatCount="indefinite" autoRev="1" fill="hold" grpId="1" nodeType="withEffect">
                                      <p:stCondLst>
                                        <p:cond delay="17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97" dur="506" fill="hold"/>
                                            <p:tgtEl>
                                              <p:spTgt spid="20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98" presetID="8" presetClass="emph" presetSubtype="0" repeatCount="indefinite" autoRev="1" fill="hold" grpId="1" nodeType="withEffect">
                                      <p:stCondLst>
                                        <p:cond delay="18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299" dur="533" fill="hold"/>
                                            <p:tgtEl>
                                              <p:spTgt spid="20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00" presetID="8" presetClass="emph" presetSubtype="0" repeatCount="indefinite" autoRev="1" fill="hold" grpId="1" nodeType="withEffect">
                                      <p:stCondLst>
                                        <p:cond delay="25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01" dur="405" fill="hold"/>
                                            <p:tgtEl>
                                              <p:spTgt spid="20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02" presetID="8" presetClass="emph" presetSubtype="0" repeatCount="indefinite" autoRev="1" fill="hold" grpId="1" nodeType="withEffect">
                                      <p:stCondLst>
                                        <p:cond delay="16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03" dur="206" fill="hold"/>
                                            <p:tgtEl>
                                              <p:spTgt spid="20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04" presetID="8" presetClass="emph" presetSubtype="0" repeatCount="indefinite" autoRev="1" fill="hold" grpId="1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05" dur="223" fill="hold"/>
                                            <p:tgtEl>
                                              <p:spTgt spid="20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06" presetID="8" presetClass="emph" presetSubtype="0" repeatCount="indefinite" autoRev="1" fill="hold" grpId="1" nodeType="withEffect">
                                      <p:stCondLst>
                                        <p:cond delay="25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07" dur="390" fill="hold"/>
                                            <p:tgtEl>
                                              <p:spTgt spid="20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08" presetID="8" presetClass="emph" presetSubtype="0" repeatCount="indefinite" autoRev="1" fill="hold" grpId="1" nodeType="withEffect">
                                      <p:stCondLst>
                                        <p:cond delay="20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09" dur="282" fill="hold"/>
                                            <p:tgtEl>
                                              <p:spTgt spid="20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10" presetID="8" presetClass="emph" presetSubtype="0" repeatCount="indefinite" autoRev="1" fill="hold" grpId="1" nodeType="withEffect">
                                      <p:stCondLst>
                                        <p:cond delay="16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11" dur="545" fill="hold"/>
                                            <p:tgtEl>
                                              <p:spTgt spid="20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12" presetID="8" presetClass="emph" presetSubtype="0" repeatCount="indefinite" autoRev="1" fill="hold" grpId="1" nodeType="withEffect">
                                      <p:stCondLst>
                                        <p:cond delay="24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13" dur="283" fill="hold"/>
                                            <p:tgtEl>
                                              <p:spTgt spid="20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14" presetID="8" presetClass="emph" presetSubtype="0" repeatCount="indefinite" autoRev="1" fill="hold" grpId="1" nodeType="withEffect">
                                      <p:stCondLst>
                                        <p:cond delay="43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15" dur="544" fill="hold"/>
                                            <p:tgtEl>
                                              <p:spTgt spid="20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16" presetID="8" presetClass="emph" presetSubtype="0" repeatCount="indefinite" autoRev="1" fill="hold" grpId="1" nodeType="withEffect">
                                      <p:stCondLst>
                                        <p:cond delay="44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17" dur="659" fill="hold"/>
                                            <p:tgtEl>
                                              <p:spTgt spid="20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18" presetID="8" presetClass="emph" presetSubtype="0" repeatCount="indefinite" autoRev="1" fill="hold" grpId="1" nodeType="withEffect">
                                      <p:stCondLst>
                                        <p:cond delay="42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19" dur="342" fill="hold"/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20" presetID="8" presetClass="emph" presetSubtype="0" repeatCount="indefinite" autoRev="1" fill="hold" grpId="1" nodeType="withEffect">
                                      <p:stCondLst>
                                        <p:cond delay="37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21" dur="550" fill="hold"/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22" presetID="8" presetClass="emph" presetSubtype="0" repeatCount="indefinite" autoRev="1" fill="hold" grpId="1" nodeType="withEffect">
                                      <p:stCondLst>
                                        <p:cond delay="37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23" dur="258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24" presetID="8" presetClass="emph" presetSubtype="0" repeatCount="indefinite" autoRev="1" fill="hold" grpId="1" nodeType="withEffect">
                                      <p:stCondLst>
                                        <p:cond delay="46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25" dur="404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26" presetID="8" presetClass="emph" presetSubtype="0" repeatCount="indefinite" autoRev="1" fill="hold" grpId="1" nodeType="withEffect">
                                      <p:stCondLst>
                                        <p:cond delay="8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27" dur="396" fill="hold"/>
                                            <p:tgtEl>
                                              <p:spTgt spid="20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28" presetID="8" presetClass="emph" presetSubtype="0" repeatCount="indefinite" autoRev="1" fill="hold" grpId="1" nodeType="withEffect">
                                      <p:stCondLst>
                                        <p:cond delay="30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29" dur="206" fill="hold"/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30" presetID="8" presetClass="emph" presetSubtype="0" repeatCount="indefinite" autoRev="1" fill="hold" grpId="1" nodeType="withEffect">
                                      <p:stCondLst>
                                        <p:cond delay="27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31" dur="678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32" presetID="8" presetClass="emph" presetSubtype="0" repeatCount="indefinite" autoRev="1" fill="hold" grpId="1" nodeType="withEffect">
                                      <p:stCondLst>
                                        <p:cond delay="5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33" dur="328" fill="hold"/>
                                            <p:tgtEl>
                                              <p:spTgt spid="20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34" presetID="8" presetClass="emph" presetSubtype="0" repeatCount="indefinite" autoRev="1" fill="hold" grpId="1" nodeType="withEffect">
                                      <p:stCondLst>
                                        <p:cond delay="47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35" dur="513" fill="hold"/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36" presetID="8" presetClass="emph" presetSubtype="0" repeatCount="indefinite" autoRev="1" fill="hold" grpId="1" nodeType="withEffect">
                                      <p:stCondLst>
                                        <p:cond delay="37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37" dur="504" fill="hold"/>
                                            <p:tgtEl>
                                              <p:spTgt spid="20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38" presetID="8" presetClass="emph" presetSubtype="0" repeatCount="indefinite" autoRev="1" fill="hold" grpId="1" nodeType="withEffect">
                                      <p:stCondLst>
                                        <p:cond delay="136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39" dur="582" fill="hold"/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40" presetID="8" presetClass="emph" presetSubtype="0" repeatCount="indefinite" autoRev="1" fill="hold" grpId="1" nodeType="withEffect">
                                      <p:stCondLst>
                                        <p:cond delay="13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41" dur="437" fill="hold"/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42" presetID="8" presetClass="emph" presetSubtype="0" repeatCount="indefinite" autoRev="1" fill="hold" grpId="1" nodeType="withEffect">
                                      <p:stCondLst>
                                        <p:cond delay="31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43" dur="256" fill="hold"/>
                                            <p:tgtEl>
                                              <p:spTgt spid="206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44" presetID="8" presetClass="emph" presetSubtype="0" repeatCount="indefinite" autoRev="1" fill="hold" grpId="1" nodeType="withEffect">
                                      <p:stCondLst>
                                        <p:cond delay="134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45" dur="519" fill="hold"/>
                                            <p:tgtEl>
                                              <p:spTgt spid="206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46" presetID="8" presetClass="emph" presetSubtype="0" repeatCount="indefinite" autoRev="1" fill="hold" grpId="1" nodeType="withEffect">
                                      <p:stCondLst>
                                        <p:cond delay="48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47" dur="632" fill="hold"/>
                                            <p:tgtEl>
                                              <p:spTgt spid="206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48" presetID="8" presetClass="emph" presetSubtype="0" repeatCount="indefinite" autoRev="1" fill="hold" grpId="1" nodeType="withEffect">
                                      <p:stCondLst>
                                        <p:cond delay="48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49" dur="685" fill="hold"/>
                                            <p:tgtEl>
                                              <p:spTgt spid="206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50" presetID="8" presetClass="emph" presetSubtype="0" repeatCount="indefinite" autoRev="1" fill="hold" grpId="1" nodeType="withEffect">
                                      <p:stCondLst>
                                        <p:cond delay="49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51" dur="698" fill="hold"/>
                                            <p:tgtEl>
                                              <p:spTgt spid="20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52" presetID="8" presetClass="emph" presetSubtype="0" repeatCount="indefinite" autoRev="1" fill="hold" grpId="1" nodeType="withEffect">
                                      <p:stCondLst>
                                        <p:cond delay="11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53" dur="392" fill="hold"/>
                                            <p:tgtEl>
                                              <p:spTgt spid="206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54" presetID="8" presetClass="emph" presetSubtype="0" repeatCount="indefinite" autoRev="1" fill="hold" grpId="1" nodeType="withEffect">
                                      <p:stCondLst>
                                        <p:cond delay="13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55" dur="621" fill="hold"/>
                                            <p:tgtEl>
                                              <p:spTgt spid="206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56" presetID="8" presetClass="emph" presetSubtype="0" repeatCount="indefinite" autoRev="1" fill="hold" grpId="1" nodeType="withEffect">
                                      <p:stCondLst>
                                        <p:cond delay="44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57" dur="219" fill="hold"/>
                                            <p:tgtEl>
                                              <p:spTgt spid="206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58" presetID="8" presetClass="emph" presetSubtype="0" repeatCount="indefinite" autoRev="1" fill="hold" grpId="1" nodeType="withEffect">
                                      <p:stCondLst>
                                        <p:cond delay="32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59" dur="666" fill="hold"/>
                                            <p:tgtEl>
                                              <p:spTgt spid="20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60" presetID="8" presetClass="emph" presetSubtype="0" repeatCount="indefinite" autoRev="1" fill="hold" grpId="1" nodeType="withEffect">
                                      <p:stCondLst>
                                        <p:cond delay="9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61" dur="590" fill="hold"/>
                                            <p:tgtEl>
                                              <p:spTgt spid="207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62" presetID="8" presetClass="emph" presetSubtype="0" repeatCount="indefinite" autoRev="1" fill="hold" grpId="1" nodeType="withEffect">
                                      <p:stCondLst>
                                        <p:cond delay="44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63" dur="227" fill="hold"/>
                                            <p:tgtEl>
                                              <p:spTgt spid="207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64" presetID="8" presetClass="emph" presetSubtype="0" repeatCount="indefinite" autoRev="1" fill="hold" grpId="1" nodeType="withEffect">
                                      <p:stCondLst>
                                        <p:cond delay="26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65" dur="631" fill="hold"/>
                                            <p:tgtEl>
                                              <p:spTgt spid="20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66" presetID="8" presetClass="emph" presetSubtype="0" repeatCount="indefinite" autoRev="1" fill="hold" grpId="1" nodeType="withEffect">
                                      <p:stCondLst>
                                        <p:cond delay="27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67" dur="499" fill="hold"/>
                                            <p:tgtEl>
                                              <p:spTgt spid="20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68" presetID="8" presetClass="emph" presetSubtype="0" repeatCount="indefinite" autoRev="1" fill="hold" grpId="1" nodeType="withEffect">
                                      <p:stCondLst>
                                        <p:cond delay="290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69" dur="645" fill="hold"/>
                                            <p:tgtEl>
                                              <p:spTgt spid="207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70" presetID="8" presetClass="emph" presetSubtype="0" repeatCount="indefinite" autoRev="1" fill="hold" grpId="1" nodeType="withEffect">
                                      <p:stCondLst>
                                        <p:cond delay="6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71" dur="260" fill="hold"/>
                                            <p:tgtEl>
                                              <p:spTgt spid="20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72" presetID="8" presetClass="emph" presetSubtype="0" repeatCount="indefinite" autoRev="1" fill="hold" grpId="1" nodeType="withEffect">
                                      <p:stCondLst>
                                        <p:cond delay="241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73" dur="212" fill="hold"/>
                                            <p:tgtEl>
                                              <p:spTgt spid="20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74" presetID="8" presetClass="emph" presetSubtype="0" repeatCount="indefinite" autoRev="1" fill="hold" grpId="1" nodeType="withEffect">
                                      <p:stCondLst>
                                        <p:cond delay="22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75" dur="291" fill="hold"/>
                                            <p:tgtEl>
                                              <p:spTgt spid="20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76" presetID="8" presetClass="emph" presetSubtype="0" repeatCount="indefinite" autoRev="1" fill="hold" grpId="1" nodeType="withEffect">
                                      <p:stCondLst>
                                        <p:cond delay="182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77" dur="414" fill="hold"/>
                                            <p:tgtEl>
                                              <p:spTgt spid="20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78" presetID="8" presetClass="emph" presetSubtype="0" repeatCount="indefinite" autoRev="1" fill="hold" grpId="1" nodeType="withEffect">
                                      <p:stCondLst>
                                        <p:cond delay="17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79" dur="412" fill="hold"/>
                                            <p:tgtEl>
                                              <p:spTgt spid="20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80" presetID="8" presetClass="emph" presetSubtype="0" repeatCount="indefinite" autoRev="1" fill="hold" grpId="1" nodeType="withEffect">
                                      <p:stCondLst>
                                        <p:cond delay="5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81" dur="693" fill="hold"/>
                                            <p:tgtEl>
                                              <p:spTgt spid="208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82" presetID="8" presetClass="emph" presetSubtype="0" repeatCount="indefinite" autoRev="1" fill="hold" grpId="1" nodeType="withEffect">
                                      <p:stCondLst>
                                        <p:cond delay="239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83" dur="646" fill="hold"/>
                                            <p:tgtEl>
                                              <p:spTgt spid="20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84" presetID="8" presetClass="emph" presetSubtype="0" repeatCount="indefinite" autoRev="1" fill="hold" grpId="1" nodeType="withEffect">
                                      <p:stCondLst>
                                        <p:cond delay="20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85" dur="321" fill="hold"/>
                                            <p:tgtEl>
                                              <p:spTgt spid="20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86" presetID="8" presetClass="emph" presetSubtype="0" repeatCount="indefinite" autoRev="1" fill="hold" grpId="1" nodeType="withEffect">
                                      <p:stCondLst>
                                        <p:cond delay="25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87" dur="509" fill="hold"/>
                                            <p:tgtEl>
                                              <p:spTgt spid="20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88" presetID="8" presetClass="emph" presetSubtype="0" repeatCount="indefinite" autoRev="1" fill="hold" grpId="1" nodeType="withEffect">
                                      <p:stCondLst>
                                        <p:cond delay="487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89" dur="504" fill="hold"/>
                                            <p:tgtEl>
                                              <p:spTgt spid="20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90" presetID="8" presetClass="emph" presetSubtype="0" repeatCount="indefinite" autoRev="1" fill="hold" grpId="1" nodeType="withEffect">
                                      <p:stCondLst>
                                        <p:cond delay="268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91" dur="423" fill="hold"/>
                                            <p:tgtEl>
                                              <p:spTgt spid="20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92" presetID="8" presetClass="emph" presetSubtype="0" repeatCount="indefinite" autoRev="1" fill="hold" grpId="1" nodeType="withEffect">
                                      <p:stCondLst>
                                        <p:cond delay="35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93" dur="610" fill="hold"/>
                                            <p:tgtEl>
                                              <p:spTgt spid="20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94" presetID="8" presetClass="emph" presetSubtype="0" repeatCount="indefinite" autoRev="1" fill="hold" grpId="1" nodeType="withEffect">
                                      <p:stCondLst>
                                        <p:cond delay="323"/>
                                      </p:stCondLst>
                                      <p:childTnLst>
                                        <p:animRot by="180000">
                                          <p:cBhvr>
                                            <p:cTn id="1395" dur="258" fill="hold"/>
                                            <p:tgtEl>
                                              <p:spTgt spid="208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96" fill="hold">
                                <p:stCondLst>
                                  <p:cond delay="2638"/>
                                </p:stCondLst>
                                <p:childTnLst>
                                  <p:par>
                                    <p:cTn id="1397" presetID="10" presetClass="entr" presetSubtype="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9" dur="250"/>
                                            <p:tgtEl>
                                              <p:spTgt spid="6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0" presetID="63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6701 2.89017E-6 L -3.88889E-6 2.89017E-6 " pathEditMode="relative" rAng="0" ptsTypes="AA">
                                          <p:cBhvr>
                                            <p:cTn id="1401" dur="250" fill="hold"/>
                                            <p:tgtEl>
                                              <p:spTgt spid="6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2" presetID="63" presetClass="path" presetSubtype="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-3.88889E-6 2.89017E-6 L 0.07848 2.89017E-6 " pathEditMode="relative" rAng="0" ptsTypes="AA">
                                          <p:cBhvr>
                                            <p:cTn id="1403" dur="1000" fill="hold"/>
                                            <p:tgtEl>
                                              <p:spTgt spid="6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92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4" presetID="10" presetClass="exit" presetSubtype="0" fill="hold" grpId="3" nodeType="withEffect">
                                      <p:stCondLst>
                                        <p:cond delay="15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05" dur="750"/>
                                            <p:tgtEl>
                                              <p:spTgt spid="67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06" dur="1" fill="hold">
                                              <p:stCondLst>
                                                <p:cond delay="749"/>
                                              </p:stCondLst>
                                            </p:cTn>
                                            <p:tgtEl>
                                              <p:spTgt spid="6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07" presetID="63" presetClass="path" presetSubtype="0" decel="50000" fill="hold" grpId="4" nodeType="withEffect">
                                      <p:stCondLst>
                                        <p:cond delay="1573"/>
                                      </p:stCondLst>
                                      <p:childTnLst>
                                        <p:animMotion origin="layout" path="M 0.07848 2.89017E-6 L 0.22448 2.89017E-6 " pathEditMode="relative" rAng="0" ptsTypes="AA">
                                          <p:cBhvr>
                                            <p:cTn id="1408" dur="750" fill="hold"/>
                                            <p:tgtEl>
                                              <p:spTgt spid="6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29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9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1" dur="250"/>
                                            <p:tgtEl>
                                              <p:spTgt spid="6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2" presetID="63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-4.91329E-6 L 0.06701 -4.91329E-6 " pathEditMode="relative" rAng="0" ptsTypes="AA">
                                          <p:cBhvr>
                                            <p:cTn id="1413" dur="250" spd="-100000" fill="hold"/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14" presetID="63" presetClass="path" presetSubtype="0" fill="hold" grpId="2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-0.07847 4.81481E-6 L 1.66667E-6 4.81481E-6 " pathEditMode="relative" rAng="0" ptsTypes="AA">
                                          <p:cBhvr>
                                            <p:cTn id="1415" dur="1000" spd="-100000" fill="hold"/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92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16" presetID="10" presetClass="exit" presetSubtype="0" fill="hold" grpId="3" nodeType="withEffect">
                                      <p:stCondLst>
                                        <p:cond delay="15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17" dur="750"/>
                                            <p:tgtEl>
                                              <p:spTgt spid="67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18" dur="1" fill="hold">
                                              <p:stCondLst>
                                                <p:cond delay="749"/>
                                              </p:stCondLst>
                                            </p:cTn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19" presetID="63" presetClass="path" presetSubtype="0" decel="50000" fill="hold" grpId="4" nodeType="withEffect">
                                      <p:stCondLst>
                                        <p:cond delay="1573"/>
                                      </p:stCondLst>
                                      <p:childTnLst>
                                        <p:animMotion origin="layout" path="M -0.22448 4.81481E-6 L -0.07847 4.81481E-6 " pathEditMode="relative" rAng="0" ptsTypes="AA">
                                          <p:cBhvr>
                                            <p:cTn id="1420" dur="750" spd="-100000" fill="hold"/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29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21" presetID="10" presetClass="entr" presetSubtype="0" fill="hold" grpId="1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set>
                                          <p:cBhvr>
                                            <p:cTn id="14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3" dur="250"/>
                                            <p:tgtEl>
                                              <p:spTgt spid="6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4" presetID="63" presetClass="path" presetSubtype="0" accel="50000" fill="hold" grpId="0" nodeType="withEffect">
                                      <p:stCondLst>
                                        <p:cond delay="2323"/>
                                      </p:stCondLst>
                                      <p:childTnLst>
                                        <p:animMotion origin="layout" path="M -0.06701 2.89017E-6 L -3.88889E-6 2.89017E-6 " pathEditMode="relative" rAng="0" ptsTypes="AA">
                                          <p:cBhvr>
                                            <p:cTn id="1425" dur="25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26" presetID="63" presetClass="path" presetSubtype="0" fill="hold" grpId="2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animMotion origin="layout" path="M -3.33333E-6 3.3526E-6 L 0.26667 3.3526E-6 " pathEditMode="relative" rAng="0" ptsTypes="AA">
                                          <p:cBhvr>
                                            <p:cTn id="1427" dur="100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33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28" presetID="10" presetClass="entr" presetSubtype="0" fill="hold" grpId="1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set>
                                          <p:cBhvr>
                                            <p:cTn id="14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0" dur="250"/>
                                            <p:tgtEl>
                                              <p:spTgt spid="6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1" presetID="63" presetClass="path" presetSubtype="0" accel="50000" fill="hold" grpId="0" nodeType="withEffect">
                                      <p:stCondLst>
                                        <p:cond delay="2323"/>
                                      </p:stCondLst>
                                      <p:childTnLst>
                                        <p:animMotion origin="layout" path="M -0.06701 2.89017E-6 L -3.88889E-6 2.89017E-6 " pathEditMode="relative" rAng="0" ptsTypes="AA">
                                          <p:cBhvr>
                                            <p:cTn id="1432" dur="250" fill="hold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33" presetID="63" presetClass="path" presetSubtype="0" fill="hold" grpId="2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animMotion origin="layout" path="M -3.33333E-6 3.3526E-6 L 0.26667 3.3526E-6 " pathEditMode="relative" rAng="0" ptsTypes="AA">
                                          <p:cBhvr>
                                            <p:cTn id="1434" dur="1000" fill="hold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33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35" presetID="10" presetClass="entr" presetSubtype="0" fill="hold" grpId="1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set>
                                          <p:cBhvr>
                                            <p:cTn id="14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7" dur="250"/>
                                            <p:tgtEl>
                                              <p:spTgt spid="6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8" presetID="63" presetClass="path" presetSubtype="0" accel="50000" fill="hold" grpId="0" nodeType="withEffect">
                                      <p:stCondLst>
                                        <p:cond delay="2323"/>
                                      </p:stCondLst>
                                      <p:childTnLst>
                                        <p:animMotion origin="layout" path="M 1.66667E-6 -4.91329E-6 L 0.06701 -4.91329E-6 " pathEditMode="relative" rAng="0" ptsTypes="AA">
                                          <p:cBhvr>
                                            <p:cTn id="1439" dur="250" spd="-100000" fill="hold"/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40" presetID="63" presetClass="path" presetSubtype="0" fill="hold" grpId="2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animMotion origin="layout" path="M -0.12604 -4.07407E-6 L 1.66667E-6 -4.07407E-6 " pathEditMode="relative" rAng="0" ptsTypes="AA">
                                          <p:cBhvr>
                                            <p:cTn id="1441" dur="1000" spd="-100000" fill="hold"/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0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42" presetID="10" presetClass="entr" presetSubtype="0" fill="hold" grpId="1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set>
                                          <p:cBhvr>
                                            <p:cTn id="14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4" dur="250"/>
                                            <p:tgtEl>
                                              <p:spTgt spid="6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5" presetID="63" presetClass="path" presetSubtype="0" accel="50000" fill="hold" grpId="0" nodeType="withEffect">
                                      <p:stCondLst>
                                        <p:cond delay="2323"/>
                                      </p:stCondLst>
                                      <p:childTnLst>
                                        <p:animMotion origin="layout" path="M 1.66667E-6 -4.91329E-6 L 0.06701 -4.91329E-6 " pathEditMode="relative" rAng="0" ptsTypes="AA">
                                          <p:cBhvr>
                                            <p:cTn id="1446" dur="250" spd="-100000" fill="hold"/>
                                            <p:tgtEl>
                                              <p:spTgt spid="6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47" presetID="63" presetClass="path" presetSubtype="0" fill="hold" grpId="2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animMotion origin="layout" path="M -0.12604 -4.07407E-6 L 1.66667E-6 -4.07407E-6 " pathEditMode="relative" rAng="0" ptsTypes="AA">
                                          <p:cBhvr>
                                            <p:cTn id="1448" dur="1000" spd="-100000" fill="hold"/>
                                            <p:tgtEl>
                                              <p:spTgt spid="6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0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49" presetID="10" presetClass="entr" presetSubtype="0" fill="hold" grpId="1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set>
                                          <p:cBhvr>
                                            <p:cTn id="14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1" dur="250"/>
                                            <p:tgtEl>
                                              <p:spTgt spid="6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2" presetID="63" presetClass="path" presetSubtype="0" accel="50000" fill="hold" grpId="0" nodeType="withEffect">
                                      <p:stCondLst>
                                        <p:cond delay="2323"/>
                                      </p:stCondLst>
                                      <p:childTnLst>
                                        <p:animMotion origin="layout" path="M 1.66667E-6 -4.91329E-6 L 0.06701 -4.91329E-6 " pathEditMode="relative" rAng="0" ptsTypes="AA">
                                          <p:cBhvr>
                                            <p:cTn id="1453" dur="250" spd="-10000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54" presetID="63" presetClass="path" presetSubtype="0" fill="hold" grpId="2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animMotion origin="layout" path="M -0.12604 -4.07407E-6 L 1.66667E-6 -4.07407E-6 " pathEditMode="relative" rAng="0" ptsTypes="AA">
                                          <p:cBhvr>
                                            <p:cTn id="1455" dur="1000" spd="-10000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0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56" presetID="10" presetClass="entr" presetSubtype="0" fill="hold" grpId="1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set>
                                          <p:cBhvr>
                                            <p:cTn id="14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8" dur="250"/>
                                            <p:tgtEl>
                                              <p:spTgt spid="6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9" presetID="63" presetClass="path" presetSubtype="0" accel="50000" fill="hold" grpId="0" nodeType="withEffect">
                                      <p:stCondLst>
                                        <p:cond delay="2323"/>
                                      </p:stCondLst>
                                      <p:childTnLst>
                                        <p:animMotion origin="layout" path="M 1.66667E-6 -4.91329E-6 L 0.06701 -4.91329E-6 " pathEditMode="relative" rAng="0" ptsTypes="AA">
                                          <p:cBhvr>
                                            <p:cTn id="1460" dur="250" spd="-10000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61" presetID="63" presetClass="path" presetSubtype="0" fill="hold" grpId="2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animMotion origin="layout" path="M -0.12604 -4.07407E-6 L 1.66667E-6 -4.07407E-6 " pathEditMode="relative" rAng="0" ptsTypes="AA">
                                          <p:cBhvr>
                                            <p:cTn id="1462" dur="1000" spd="-10000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0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63" presetID="10" presetClass="entr" presetSubtype="0" fill="hold" grpId="1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set>
                                          <p:cBhvr>
                                            <p:cTn id="14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5" dur="250"/>
                                            <p:tgtEl>
                                              <p:spTgt spid="6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6" presetID="63" presetClass="path" presetSubtype="0" accel="50000" fill="hold" grpId="0" nodeType="withEffect">
                                      <p:stCondLst>
                                        <p:cond delay="2323"/>
                                      </p:stCondLst>
                                      <p:childTnLst>
                                        <p:animMotion origin="layout" path="M 1.66667E-6 -4.91329E-6 L 0.06701 -4.91329E-6 " pathEditMode="relative" rAng="0" ptsTypes="AA">
                                          <p:cBhvr>
                                            <p:cTn id="1467" dur="250" spd="-100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3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68" presetID="63" presetClass="path" presetSubtype="0" fill="hold" grpId="2" nodeType="withEffect">
                                      <p:stCondLst>
                                        <p:cond delay="2573"/>
                                      </p:stCondLst>
                                      <p:childTnLst>
                                        <p:animMotion origin="layout" path="M -0.12604 -4.07407E-6 L 1.66667E-6 -4.07407E-6 " pathEditMode="relative" rAng="0" ptsTypes="AA">
                                          <p:cBhvr>
                                            <p:cTn id="1469" dur="1000" spd="-100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0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70" presetID="2" presetClass="entr" presetSubtype="4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2" dur="50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3" dur="50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4" presetID="0" presetClass="path" presetSubtype="0" decel="50000" fill="hold" grpId="3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Motion origin="layout" path="M 0.26666 -1.85185E-6 C 0.26701 -0.01342 0.26423 -0.05602 0.26857 -0.07963 C 0.27291 -0.10301 0.28767 -0.12801 0.2927 -0.14051 " pathEditMode="relative" rAng="0" ptsTypes="asA">
                                          <p:cBhvr>
                                            <p:cTn id="1475" dur="75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181" y="-70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76" presetID="0" presetClass="path" presetSubtype="0" decel="50000" fill="hold" grpId="3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Motion origin="layout" path="M 0.26667 3.33333E-6 C 0.26858 -0.01135 0.26805 -0.05139 0.27986 -0.06621 C 0.29184 -0.08125 0.32604 -0.08565 0.33819 -0.09074 " pathEditMode="relative" rAng="924464" ptsTypes="asA">
                                          <p:cBhvr>
                                            <p:cTn id="1477" dur="750" fill="hold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142" y="-469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78" presetID="0" presetClass="path" presetSubtype="0" decel="50000" fill="hold" grpId="3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Motion origin="layout" path="M -0.11441 -0.00116 C -0.11841 -0.01481 -0.12535 -0.05995 -0.1382 -0.0831 C -0.1507 -0.10671 -0.17969 -0.13009 -0.19028 -0.14259 " pathEditMode="relative" rAng="-1421776" ptsTypes="asA">
                                          <p:cBhvr>
                                            <p:cTn id="1479" dur="750" fill="hold"/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455" y="-729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0" presetID="0" presetClass="path" presetSubtype="0" decel="50000" fill="hold" grpId="3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Motion origin="layout" path="M -0.12153 -0.00671 C -0.12448 -0.02407 -0.12917 -0.08588 -0.13785 -0.11065 C -0.1467 -0.13518 -0.16615 -0.1456 -0.17344 -0.15486 " pathEditMode="relative" rAng="-781912" ptsTypes="asA">
                                          <p:cBhvr>
                                            <p:cTn id="1481" dur="750" fill="hold"/>
                                            <p:tgtEl>
                                              <p:spTgt spid="6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309" y="-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2" presetID="0" presetClass="path" presetSubtype="0" decel="50000" fill="hold" grpId="3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Motion origin="layout" path="M -0.12378 0.00023 C -0.12378 -0.01829 -0.12256 -0.08287 -0.12378 -0.11134 C -0.125 -0.13982 -0.12986 -0.15857 -0.13142 -0.17083 " pathEditMode="relative" rAng="0" ptsTypes="asA">
                                          <p:cBhvr>
                                            <p:cTn id="1483" dur="75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0" y="-856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4" presetID="0" presetClass="path" presetSubtype="0" decel="50000" fill="hold" grpId="3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Motion origin="layout" path="M -0.14861 -7.40741E-7 C -0.14392 -0.01505 -0.13056 -0.06759 -0.12066 -0.09051 C -0.11077 -0.11366 -0.09583 -0.12824 -0.08906 -0.13773 " pathEditMode="relative" rAng="1341714" ptsTypes="asA">
                                          <p:cBhvr>
                                            <p:cTn id="1485" dur="75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865" y="-696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6" presetID="0" presetClass="path" presetSubtype="0" decel="50000" fill="hold" grpId="3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Motion origin="layout" path="M -0.15764 7.40741E-7 C -0.15729 -0.01528 -0.16649 -0.07037 -0.15607 -0.0919 C -0.14566 -0.11343 -0.10712 -0.12107 -0.09427 -0.1287 " pathEditMode="relative" rAng="0" ptsTypes="asA">
                                          <p:cBhvr>
                                            <p:cTn id="1487" dur="75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726" y="-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8" presetID="10" presetClass="exit" presetSubtype="0" fill="hold" grpId="4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89" dur="500"/>
                                            <p:tgtEl>
                                              <p:spTgt spid="66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9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1" presetID="10" presetClass="exit" presetSubtype="0" fill="hold" grpId="4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92" dur="500"/>
                                            <p:tgtEl>
                                              <p:spTgt spid="66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9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4" presetID="10" presetClass="exit" presetSubtype="0" fill="hold" grpId="4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95" dur="500"/>
                                            <p:tgtEl>
                                              <p:spTgt spid="66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9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7" presetID="10" presetClass="exit" presetSubtype="0" fill="hold" grpId="4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98" dur="500"/>
                                            <p:tgtEl>
                                              <p:spTgt spid="66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00" presetID="10" presetClass="exit" presetSubtype="0" fill="hold" grpId="4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01" dur="500"/>
                                            <p:tgtEl>
                                              <p:spTgt spid="66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0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03" presetID="10" presetClass="exit" presetSubtype="0" fill="hold" grpId="4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04" dur="500"/>
                                            <p:tgtEl>
                                              <p:spTgt spid="67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0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06" presetID="10" presetClass="exit" presetSubtype="0" fill="hold" grpId="4" nodeType="withEffect">
                                      <p:stCondLst>
                                        <p:cond delay="4073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07" dur="500"/>
                                            <p:tgtEl>
                                              <p:spTgt spid="66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0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09" presetID="64" presetClass="path" presetSubtype="0" accel="50000" decel="50000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Motion origin="layout" path="M 4.44444E-6 -3.7037E-7 L 4.44444E-6 -0.06412 " pathEditMode="relative" rAng="0" ptsTypes="AA">
                                          <p:cBhvr>
                                            <p:cTn id="1510" dur="100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21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1" fill="hold">
                                <p:stCondLst>
                                  <p:cond delay="7888"/>
                                </p:stCondLst>
                                <p:childTnLst>
                                  <p:par>
                                    <p:cTn id="1512" presetID="63" presetClass="path" presetSubtype="0" accel="50000" decel="5000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13" dur="2000" fill="hold"/>
                                            <p:tgtEl>
                                              <p:spTgt spid="18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1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15" dur="2000" fill="hold"/>
                                            <p:tgtEl>
                                              <p:spTgt spid="18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1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17" dur="2000" fill="hold"/>
                                            <p:tgtEl>
                                              <p:spTgt spid="18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1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19" dur="2000" fill="hold"/>
                                            <p:tgtEl>
                                              <p:spTgt spid="18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2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21" dur="2000" fill="hold"/>
                                            <p:tgtEl>
                                              <p:spTgt spid="18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2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23" dur="2000" fill="hold"/>
                                            <p:tgtEl>
                                              <p:spTgt spid="18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2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25" dur="2000" fill="hold"/>
                                            <p:tgtEl>
                                              <p:spTgt spid="18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2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27" dur="2000" fill="hold"/>
                                            <p:tgtEl>
                                              <p:spTgt spid="18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2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29" dur="2000" fill="hold"/>
                                            <p:tgtEl>
                                              <p:spTgt spid="18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3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31" dur="2000" fill="hold"/>
                                            <p:tgtEl>
                                              <p:spTgt spid="18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3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33" dur="2000" fill="hold"/>
                                            <p:tgtEl>
                                              <p:spTgt spid="18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3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35" dur="2000" fill="hold"/>
                                            <p:tgtEl>
                                              <p:spTgt spid="18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3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37" dur="2000" fill="hold"/>
                                            <p:tgtEl>
                                              <p:spTgt spid="18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3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39" dur="2000" fill="hold"/>
                                            <p:tgtEl>
                                              <p:spTgt spid="18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4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41" dur="2000" fill="hold"/>
                                            <p:tgtEl>
                                              <p:spTgt spid="18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4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43" dur="2000" fill="hold"/>
                                            <p:tgtEl>
                                              <p:spTgt spid="18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4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45" dur="2000" fill="hold"/>
                                            <p:tgtEl>
                                              <p:spTgt spid="18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4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47" dur="2000" fill="hold"/>
                                            <p:tgtEl>
                                              <p:spTgt spid="18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4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49" dur="2000" fill="hold"/>
                                            <p:tgtEl>
                                              <p:spTgt spid="18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5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51" dur="2000" fill="hold"/>
                                            <p:tgtEl>
                                              <p:spTgt spid="18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5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53" dur="2000" fill="hold"/>
                                            <p:tgtEl>
                                              <p:spTgt spid="18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5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55" dur="2000" fill="hold"/>
                                            <p:tgtEl>
                                              <p:spTgt spid="18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5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57" dur="2000" fill="hold"/>
                                            <p:tgtEl>
                                              <p:spTgt spid="18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5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59" dur="2000" fill="hold"/>
                                            <p:tgtEl>
                                              <p:spTgt spid="18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6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61" dur="2000" fill="hold"/>
                                            <p:tgtEl>
                                              <p:spTgt spid="18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6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63" dur="2000" fill="hold"/>
                                            <p:tgtEl>
                                              <p:spTgt spid="18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6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65" dur="2000" fill="hold"/>
                                            <p:tgtEl>
                                              <p:spTgt spid="18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6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67" dur="2000" fill="hold"/>
                                            <p:tgtEl>
                                              <p:spTgt spid="18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6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69" dur="2000" fill="hold"/>
                                            <p:tgtEl>
                                              <p:spTgt spid="18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7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71" dur="2000" fill="hold"/>
                                            <p:tgtEl>
                                              <p:spTgt spid="18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7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73" dur="2000" fill="hold"/>
                                            <p:tgtEl>
                                              <p:spTgt spid="18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7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75" dur="2000" fill="hold"/>
                                            <p:tgtEl>
                                              <p:spTgt spid="18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7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77" dur="2000" fill="hold"/>
                                            <p:tgtEl>
                                              <p:spTgt spid="18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7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79" dur="2000" fill="hold"/>
                                            <p:tgtEl>
                                              <p:spTgt spid="18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8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81" dur="2000" fill="hold"/>
                                            <p:tgtEl>
                                              <p:spTgt spid="18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8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83" dur="2000" fill="hold"/>
                                            <p:tgtEl>
                                              <p:spTgt spid="18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8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85" dur="2000" fill="hold"/>
                                            <p:tgtEl>
                                              <p:spTgt spid="18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8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87" dur="2000" fill="hold"/>
                                            <p:tgtEl>
                                              <p:spTgt spid="18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8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89" dur="2000" fill="hold"/>
                                            <p:tgtEl>
                                              <p:spTgt spid="18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9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91" dur="2000" fill="hold"/>
                                            <p:tgtEl>
                                              <p:spTgt spid="18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9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93" dur="2000" fill="hold"/>
                                            <p:tgtEl>
                                              <p:spTgt spid="18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9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95" dur="2000" fill="hold"/>
                                            <p:tgtEl>
                                              <p:spTgt spid="18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9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97" dur="2000" fill="hold"/>
                                            <p:tgtEl>
                                              <p:spTgt spid="18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9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599" dur="2000" fill="hold"/>
                                            <p:tgtEl>
                                              <p:spTgt spid="18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0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01" dur="2000" fill="hold"/>
                                            <p:tgtEl>
                                              <p:spTgt spid="18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0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03" dur="2000" fill="hold"/>
                                            <p:tgtEl>
                                              <p:spTgt spid="18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0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05" dur="2000" fill="hold"/>
                                            <p:tgtEl>
                                              <p:spTgt spid="18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0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07" dur="2000" fill="hold"/>
                                            <p:tgtEl>
                                              <p:spTgt spid="18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0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09" dur="2000" fill="hold"/>
                                            <p:tgtEl>
                                              <p:spTgt spid="186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1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11" dur="2000" fill="hold"/>
                                            <p:tgtEl>
                                              <p:spTgt spid="18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1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13" dur="2000" fill="hold"/>
                                            <p:tgtEl>
                                              <p:spTgt spid="18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1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15" dur="2000" fill="hold"/>
                                            <p:tgtEl>
                                              <p:spTgt spid="18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1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17" dur="2000" fill="hold"/>
                                            <p:tgtEl>
                                              <p:spTgt spid="18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1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19" dur="2000" fill="hold"/>
                                            <p:tgtEl>
                                              <p:spTgt spid="18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2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21" dur="2000" fill="hold"/>
                                            <p:tgtEl>
                                              <p:spTgt spid="18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2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23" dur="2000" fill="hold"/>
                                            <p:tgtEl>
                                              <p:spTgt spid="18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2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25" dur="2000" fill="hold"/>
                                            <p:tgtEl>
                                              <p:spTgt spid="18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2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27" dur="2000" fill="hold"/>
                                            <p:tgtEl>
                                              <p:spTgt spid="18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2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29" dur="2000" fill="hold"/>
                                            <p:tgtEl>
                                              <p:spTgt spid="18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3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31" dur="2000" fill="hold"/>
                                            <p:tgtEl>
                                              <p:spTgt spid="18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3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33" dur="2000" fill="hold"/>
                                            <p:tgtEl>
                                              <p:spTgt spid="18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3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35" dur="2000" fill="hold"/>
                                            <p:tgtEl>
                                              <p:spTgt spid="18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3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37" dur="2000" fill="hold"/>
                                            <p:tgtEl>
                                              <p:spTgt spid="18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3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39" dur="2000" fill="hold"/>
                                            <p:tgtEl>
                                              <p:spTgt spid="18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4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41" dur="2000" fill="hold"/>
                                            <p:tgtEl>
                                              <p:spTgt spid="18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4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43" dur="2000" fill="hold"/>
                                            <p:tgtEl>
                                              <p:spTgt spid="18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4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45" dur="2000" fill="hold"/>
                                            <p:tgtEl>
                                              <p:spTgt spid="18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4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47" dur="2000" fill="hold"/>
                                            <p:tgtEl>
                                              <p:spTgt spid="18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4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49" dur="2000" fill="hold"/>
                                            <p:tgtEl>
                                              <p:spTgt spid="18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51" dur="2000" fill="hold"/>
                                            <p:tgtEl>
                                              <p:spTgt spid="18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53" dur="2000" fill="hold"/>
                                            <p:tgtEl>
                                              <p:spTgt spid="18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55" dur="2000" fill="hold"/>
                                            <p:tgtEl>
                                              <p:spTgt spid="18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57" dur="2000" fill="hold"/>
                                            <p:tgtEl>
                                              <p:spTgt spid="18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59" dur="2000" fill="hold"/>
                                            <p:tgtEl>
                                              <p:spTgt spid="18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6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61" dur="2000" fill="hold"/>
                                            <p:tgtEl>
                                              <p:spTgt spid="18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6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63" dur="2000" fill="hold"/>
                                            <p:tgtEl>
                                              <p:spTgt spid="18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6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65" dur="2000" fill="hold"/>
                                            <p:tgtEl>
                                              <p:spTgt spid="18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6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67" dur="2000" fill="hold"/>
                                            <p:tgtEl>
                                              <p:spTgt spid="18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6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69" dur="2000" fill="hold"/>
                                            <p:tgtEl>
                                              <p:spTgt spid="18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71" dur="2000" fill="hold"/>
                                            <p:tgtEl>
                                              <p:spTgt spid="18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73" dur="2000" fill="hold"/>
                                            <p:tgtEl>
                                              <p:spTgt spid="18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75" dur="2000" fill="hold"/>
                                            <p:tgtEl>
                                              <p:spTgt spid="18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77" dur="2000" fill="hold"/>
                                            <p:tgtEl>
                                              <p:spTgt spid="18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79" dur="2000" fill="hold"/>
                                            <p:tgtEl>
                                              <p:spTgt spid="18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8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81" dur="2000" fill="hold"/>
                                            <p:tgtEl>
                                              <p:spTgt spid="18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8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83" dur="2000" fill="hold"/>
                                            <p:tgtEl>
                                              <p:spTgt spid="18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8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85" dur="2000" fill="hold"/>
                                            <p:tgtEl>
                                              <p:spTgt spid="18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8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87" dur="2000" fill="hold"/>
                                            <p:tgtEl>
                                              <p:spTgt spid="19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8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89" dur="2000" fill="hold"/>
                                            <p:tgtEl>
                                              <p:spTgt spid="19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91" dur="2000" fill="hold"/>
                                            <p:tgtEl>
                                              <p:spTgt spid="190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93" dur="2000" fill="hold"/>
                                            <p:tgtEl>
                                              <p:spTgt spid="190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95" dur="2000" fill="hold"/>
                                            <p:tgtEl>
                                              <p:spTgt spid="19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97" dur="2000" fill="hold"/>
                                            <p:tgtEl>
                                              <p:spTgt spid="19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699" dur="2000" fill="hold"/>
                                            <p:tgtEl>
                                              <p:spTgt spid="190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0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01" dur="2000" fill="hold"/>
                                            <p:tgtEl>
                                              <p:spTgt spid="19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0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03" dur="2000" fill="hold"/>
                                            <p:tgtEl>
                                              <p:spTgt spid="19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0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05" dur="2000" fill="hold"/>
                                            <p:tgtEl>
                                              <p:spTgt spid="190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0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07" dur="2000" fill="hold"/>
                                            <p:tgtEl>
                                              <p:spTgt spid="19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0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09" dur="2000" fill="hold"/>
                                            <p:tgtEl>
                                              <p:spTgt spid="19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11" dur="2000" fill="hold"/>
                                            <p:tgtEl>
                                              <p:spTgt spid="19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13" dur="2000" fill="hold"/>
                                            <p:tgtEl>
                                              <p:spTgt spid="19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15" dur="2000" fill="hold"/>
                                            <p:tgtEl>
                                              <p:spTgt spid="19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17" dur="2000" fill="hold"/>
                                            <p:tgtEl>
                                              <p:spTgt spid="19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19" dur="2000" fill="hold"/>
                                            <p:tgtEl>
                                              <p:spTgt spid="19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2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21" dur="2000" fill="hold"/>
                                            <p:tgtEl>
                                              <p:spTgt spid="19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2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23" dur="2000" fill="hold"/>
                                            <p:tgtEl>
                                              <p:spTgt spid="19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2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25" dur="2000" fill="hold"/>
                                            <p:tgtEl>
                                              <p:spTgt spid="19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2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27" dur="2000" fill="hold"/>
                                            <p:tgtEl>
                                              <p:spTgt spid="19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2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29" dur="2000" fill="hold"/>
                                            <p:tgtEl>
                                              <p:spTgt spid="19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31" dur="2000" fill="hold"/>
                                            <p:tgtEl>
                                              <p:spTgt spid="19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33" dur="2000" fill="hold"/>
                                            <p:tgtEl>
                                              <p:spTgt spid="19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35" dur="2000" fill="hold"/>
                                            <p:tgtEl>
                                              <p:spTgt spid="19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37" dur="2000" fill="hold"/>
                                            <p:tgtEl>
                                              <p:spTgt spid="19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39" dur="2000" fill="hold"/>
                                            <p:tgtEl>
                                              <p:spTgt spid="19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4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41" dur="2000" fill="hold"/>
                                            <p:tgtEl>
                                              <p:spTgt spid="19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4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43" dur="2000" fill="hold"/>
                                            <p:tgtEl>
                                              <p:spTgt spid="19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4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45" dur="2000" fill="hold"/>
                                            <p:tgtEl>
                                              <p:spTgt spid="19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4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47" dur="2000" fill="hold"/>
                                            <p:tgtEl>
                                              <p:spTgt spid="19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4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49" dur="2000" fill="hold"/>
                                            <p:tgtEl>
                                              <p:spTgt spid="19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51" dur="2000" fill="hold"/>
                                            <p:tgtEl>
                                              <p:spTgt spid="19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53" dur="2000" fill="hold"/>
                                            <p:tgtEl>
                                              <p:spTgt spid="19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55" dur="2000" fill="hold"/>
                                            <p:tgtEl>
                                              <p:spTgt spid="19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57" dur="2000" fill="hold"/>
                                            <p:tgtEl>
                                              <p:spTgt spid="19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59" dur="2000" fill="hold"/>
                                            <p:tgtEl>
                                              <p:spTgt spid="19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6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61" dur="2000" fill="hold"/>
                                            <p:tgtEl>
                                              <p:spTgt spid="19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6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63" dur="2000" fill="hold"/>
                                            <p:tgtEl>
                                              <p:spTgt spid="19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6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65" dur="2000" fill="hold"/>
                                            <p:tgtEl>
                                              <p:spTgt spid="19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6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67" dur="2000" fill="hold"/>
                                            <p:tgtEl>
                                              <p:spTgt spid="19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6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69" dur="2000" fill="hold"/>
                                            <p:tgtEl>
                                              <p:spTgt spid="19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71" dur="2000" fill="hold"/>
                                            <p:tgtEl>
                                              <p:spTgt spid="19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73" dur="2000" fill="hold"/>
                                            <p:tgtEl>
                                              <p:spTgt spid="19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75" dur="2000" fill="hold"/>
                                            <p:tgtEl>
                                              <p:spTgt spid="19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77" dur="2000" fill="hold"/>
                                            <p:tgtEl>
                                              <p:spTgt spid="19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79" dur="2000" fill="hold"/>
                                            <p:tgtEl>
                                              <p:spTgt spid="19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8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81" dur="2000" fill="hold"/>
                                            <p:tgtEl>
                                              <p:spTgt spid="19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8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83" dur="2000" fill="hold"/>
                                            <p:tgtEl>
                                              <p:spTgt spid="19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8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85" dur="2000" fill="hold"/>
                                            <p:tgtEl>
                                              <p:spTgt spid="19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8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87" dur="2000" fill="hold"/>
                                            <p:tgtEl>
                                              <p:spTgt spid="19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8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89" dur="2000" fill="hold"/>
                                            <p:tgtEl>
                                              <p:spTgt spid="19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91" dur="2000" fill="hold"/>
                                            <p:tgtEl>
                                              <p:spTgt spid="19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93" dur="2000" fill="hold"/>
                                            <p:tgtEl>
                                              <p:spTgt spid="19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95" dur="2000" fill="hold"/>
                                            <p:tgtEl>
                                              <p:spTgt spid="19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97" dur="2000" fill="hold"/>
                                            <p:tgtEl>
                                              <p:spTgt spid="19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799" dur="2000" fill="hold"/>
                                            <p:tgtEl>
                                              <p:spTgt spid="19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0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01" dur="2000" fill="hold"/>
                                            <p:tgtEl>
                                              <p:spTgt spid="19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0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03" dur="2000" fill="hold"/>
                                            <p:tgtEl>
                                              <p:spTgt spid="19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0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05" dur="2000" fill="hold"/>
                                            <p:tgtEl>
                                              <p:spTgt spid="19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0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07" dur="2000" fill="hold"/>
                                            <p:tgtEl>
                                              <p:spTgt spid="19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0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09" dur="2000" fill="hold"/>
                                            <p:tgtEl>
                                              <p:spTgt spid="196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11" dur="2000" fill="hold"/>
                                            <p:tgtEl>
                                              <p:spTgt spid="19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13" dur="2000" fill="hold"/>
                                            <p:tgtEl>
                                              <p:spTgt spid="19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15" dur="2000" fill="hold"/>
                                            <p:tgtEl>
                                              <p:spTgt spid="19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17" dur="2000" fill="hold"/>
                                            <p:tgtEl>
                                              <p:spTgt spid="19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19" dur="2000" fill="hold"/>
                                            <p:tgtEl>
                                              <p:spTgt spid="19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2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21" dur="2000" fill="hold"/>
                                            <p:tgtEl>
                                              <p:spTgt spid="19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2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23" dur="2000" fill="hold"/>
                                            <p:tgtEl>
                                              <p:spTgt spid="19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2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25" dur="2000" fill="hold"/>
                                            <p:tgtEl>
                                              <p:spTgt spid="19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2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27" dur="2000" fill="hold"/>
                                            <p:tgtEl>
                                              <p:spTgt spid="19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2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29" dur="2000" fill="hold"/>
                                            <p:tgtEl>
                                              <p:spTgt spid="19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31" dur="2000" fill="hold"/>
                                            <p:tgtEl>
                                              <p:spTgt spid="19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33" dur="2000" fill="hold"/>
                                            <p:tgtEl>
                                              <p:spTgt spid="19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35" dur="2000" fill="hold"/>
                                            <p:tgtEl>
                                              <p:spTgt spid="19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37" dur="2000" fill="hold"/>
                                            <p:tgtEl>
                                              <p:spTgt spid="19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39" dur="2000" fill="hold"/>
                                            <p:tgtEl>
                                              <p:spTgt spid="19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4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41" dur="2000" fill="hold"/>
                                            <p:tgtEl>
                                              <p:spTgt spid="19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4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43" dur="2000" fill="hold"/>
                                            <p:tgtEl>
                                              <p:spTgt spid="19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4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45" dur="2000" fill="hold"/>
                                            <p:tgtEl>
                                              <p:spTgt spid="19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4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47" dur="2000" fill="hold"/>
                                            <p:tgtEl>
                                              <p:spTgt spid="19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4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49" dur="2000" fill="hold"/>
                                            <p:tgtEl>
                                              <p:spTgt spid="19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51" dur="2000" fill="hold"/>
                                            <p:tgtEl>
                                              <p:spTgt spid="19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53" dur="2000" fill="hold"/>
                                            <p:tgtEl>
                                              <p:spTgt spid="19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55" dur="2000" fill="hold"/>
                                            <p:tgtEl>
                                              <p:spTgt spid="19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57" dur="2000" fill="hold"/>
                                            <p:tgtEl>
                                              <p:spTgt spid="19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59" dur="2000" fill="hold"/>
                                            <p:tgtEl>
                                              <p:spTgt spid="19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6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61" dur="2000" fill="hold"/>
                                            <p:tgtEl>
                                              <p:spTgt spid="19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6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63" dur="2000" fill="hold"/>
                                            <p:tgtEl>
                                              <p:spTgt spid="19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6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65" dur="2000" fill="hold"/>
                                            <p:tgtEl>
                                              <p:spTgt spid="19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6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67" dur="2000" fill="hold"/>
                                            <p:tgtEl>
                                              <p:spTgt spid="19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6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69" dur="2000" fill="hold"/>
                                            <p:tgtEl>
                                              <p:spTgt spid="19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71" dur="2000" fill="hold"/>
                                            <p:tgtEl>
                                              <p:spTgt spid="19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73" dur="2000" fill="hold"/>
                                            <p:tgtEl>
                                              <p:spTgt spid="19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75" dur="2000" fill="hold"/>
                                            <p:tgtEl>
                                              <p:spTgt spid="19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77" dur="2000" fill="hold"/>
                                            <p:tgtEl>
                                              <p:spTgt spid="19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79" dur="2000" fill="hold"/>
                                            <p:tgtEl>
                                              <p:spTgt spid="19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8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81" dur="2000" fill="hold"/>
                                            <p:tgtEl>
                                              <p:spTgt spid="19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8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83" dur="2000" fill="hold"/>
                                            <p:tgtEl>
                                              <p:spTgt spid="19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8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85" dur="2000" fill="hold"/>
                                            <p:tgtEl>
                                              <p:spTgt spid="19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8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87" dur="2000" fill="hold"/>
                                            <p:tgtEl>
                                              <p:spTgt spid="20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8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89" dur="2000" fill="hold"/>
                                            <p:tgtEl>
                                              <p:spTgt spid="20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91" dur="2000" fill="hold"/>
                                            <p:tgtEl>
                                              <p:spTgt spid="200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93" dur="2000" fill="hold"/>
                                            <p:tgtEl>
                                              <p:spTgt spid="200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95" dur="2000" fill="hold"/>
                                            <p:tgtEl>
                                              <p:spTgt spid="20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97" dur="2000" fill="hold"/>
                                            <p:tgtEl>
                                              <p:spTgt spid="20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899" dur="2000" fill="hold"/>
                                            <p:tgtEl>
                                              <p:spTgt spid="200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0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01" dur="2000" fill="hold"/>
                                            <p:tgtEl>
                                              <p:spTgt spid="20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0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03" dur="2000" fill="hold"/>
                                            <p:tgtEl>
                                              <p:spTgt spid="20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0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05" dur="2000" fill="hold"/>
                                            <p:tgtEl>
                                              <p:spTgt spid="200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0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07" dur="2000" fill="hold"/>
                                            <p:tgtEl>
                                              <p:spTgt spid="20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0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09" dur="2000" fill="hold"/>
                                            <p:tgtEl>
                                              <p:spTgt spid="20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11" dur="2000" fill="hold"/>
                                            <p:tgtEl>
                                              <p:spTgt spid="20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13" dur="2000" fill="hold"/>
                                            <p:tgtEl>
                                              <p:spTgt spid="20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15" dur="2000" fill="hold"/>
                                            <p:tgtEl>
                                              <p:spTgt spid="20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17" dur="2000" fill="hold"/>
                                            <p:tgtEl>
                                              <p:spTgt spid="20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19" dur="2000" fill="hold"/>
                                            <p:tgtEl>
                                              <p:spTgt spid="20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2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21" dur="2000" fill="hold"/>
                                            <p:tgtEl>
                                              <p:spTgt spid="20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2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23" dur="2000" fill="hold"/>
                                            <p:tgtEl>
                                              <p:spTgt spid="20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2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25" dur="2000" fill="hold"/>
                                            <p:tgtEl>
                                              <p:spTgt spid="20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2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27" dur="2000" fill="hold"/>
                                            <p:tgtEl>
                                              <p:spTgt spid="20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2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29" dur="2000" fill="hold"/>
                                            <p:tgtEl>
                                              <p:spTgt spid="20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31" dur="2000" fill="hold"/>
                                            <p:tgtEl>
                                              <p:spTgt spid="20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33" dur="2000" fill="hold"/>
                                            <p:tgtEl>
                                              <p:spTgt spid="20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35" dur="2000" fill="hold"/>
                                            <p:tgtEl>
                                              <p:spTgt spid="20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37" dur="2000" fill="hold"/>
                                            <p:tgtEl>
                                              <p:spTgt spid="20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39" dur="2000" fill="hold"/>
                                            <p:tgtEl>
                                              <p:spTgt spid="20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4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41" dur="2000" fill="hold"/>
                                            <p:tgtEl>
                                              <p:spTgt spid="20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4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43" dur="2000" fill="hold"/>
                                            <p:tgtEl>
                                              <p:spTgt spid="20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4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45" dur="2000" fill="hold"/>
                                            <p:tgtEl>
                                              <p:spTgt spid="20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4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47" dur="2000" fill="hold"/>
                                            <p:tgtEl>
                                              <p:spTgt spid="20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4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49" dur="2000" fill="hold"/>
                                            <p:tgtEl>
                                              <p:spTgt spid="20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51" dur="2000" fill="hold"/>
                                            <p:tgtEl>
                                              <p:spTgt spid="20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53" dur="2000" fill="hold"/>
                                            <p:tgtEl>
                                              <p:spTgt spid="20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55" dur="2000" fill="hold"/>
                                            <p:tgtEl>
                                              <p:spTgt spid="20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57" dur="2000" fill="hold"/>
                                            <p:tgtEl>
                                              <p:spTgt spid="20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59" dur="2000" fill="hold"/>
                                            <p:tgtEl>
                                              <p:spTgt spid="20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6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61" dur="2000" fill="hold"/>
                                            <p:tgtEl>
                                              <p:spTgt spid="20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6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63" dur="2000" fill="hold"/>
                                            <p:tgtEl>
                                              <p:spTgt spid="20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6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65" dur="2000" fill="hold"/>
                                            <p:tgtEl>
                                              <p:spTgt spid="20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6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67" dur="2000" fill="hold"/>
                                            <p:tgtEl>
                                              <p:spTgt spid="20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6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69" dur="2000" fill="hold"/>
                                            <p:tgtEl>
                                              <p:spTgt spid="20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71" dur="2000" fill="hold"/>
                                            <p:tgtEl>
                                              <p:spTgt spid="20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73" dur="2000" fill="hold"/>
                                            <p:tgtEl>
                                              <p:spTgt spid="20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75" dur="2000" fill="hold"/>
                                            <p:tgtEl>
                                              <p:spTgt spid="20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77" dur="2000" fill="hold"/>
                                            <p:tgtEl>
                                              <p:spTgt spid="20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79" dur="2000" fill="hold"/>
                                            <p:tgtEl>
                                              <p:spTgt spid="20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8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81" dur="2000" fill="hold"/>
                                            <p:tgtEl>
                                              <p:spTgt spid="20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8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83" dur="2000" fill="hold"/>
                                            <p:tgtEl>
                                              <p:spTgt spid="20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8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85" dur="2000" fill="hold"/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8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87" dur="2000" fill="hold"/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8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89" dur="20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91" dur="20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93" dur="2000" fill="hold"/>
                                            <p:tgtEl>
                                              <p:spTgt spid="20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95" dur="2000" fill="hold"/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97" dur="20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1999" dur="2000" fill="hold"/>
                                            <p:tgtEl>
                                              <p:spTgt spid="20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0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01" dur="2000" fill="hold"/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0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03" dur="2000" fill="hold"/>
                                            <p:tgtEl>
                                              <p:spTgt spid="20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0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05" dur="2000" fill="hold"/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0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07" dur="2000" fill="hold"/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0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09" dur="2000" fill="hold"/>
                                            <p:tgtEl>
                                              <p:spTgt spid="206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11" dur="2000" fill="hold"/>
                                            <p:tgtEl>
                                              <p:spTgt spid="20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13" dur="2000" fill="hold"/>
                                            <p:tgtEl>
                                              <p:spTgt spid="20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15" dur="2000" fill="hold"/>
                                            <p:tgtEl>
                                              <p:spTgt spid="20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17" dur="2000" fill="hold"/>
                                            <p:tgtEl>
                                              <p:spTgt spid="20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19" dur="2000" fill="hold"/>
                                            <p:tgtEl>
                                              <p:spTgt spid="20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2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21" dur="2000" fill="hold"/>
                                            <p:tgtEl>
                                              <p:spTgt spid="20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2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23" dur="2000" fill="hold"/>
                                            <p:tgtEl>
                                              <p:spTgt spid="20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2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25" dur="2000" fill="hold"/>
                                            <p:tgtEl>
                                              <p:spTgt spid="20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2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27" dur="2000" fill="hold"/>
                                            <p:tgtEl>
                                              <p:spTgt spid="20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2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29" dur="2000" fill="hold"/>
                                            <p:tgtEl>
                                              <p:spTgt spid="20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31" dur="2000" fill="hold"/>
                                            <p:tgtEl>
                                              <p:spTgt spid="20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33" dur="2000" fill="hold"/>
                                            <p:tgtEl>
                                              <p:spTgt spid="20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35" dur="2000" fill="hold"/>
                                            <p:tgtEl>
                                              <p:spTgt spid="20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37" dur="2000" fill="hold"/>
                                            <p:tgtEl>
                                              <p:spTgt spid="20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39" dur="2000" fill="hold"/>
                                            <p:tgtEl>
                                              <p:spTgt spid="20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4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41" dur="2000" fill="hold"/>
                                            <p:tgtEl>
                                              <p:spTgt spid="20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4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43" dur="2000" fill="hold"/>
                                            <p:tgtEl>
                                              <p:spTgt spid="20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4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45" dur="2000" fill="hold"/>
                                            <p:tgtEl>
                                              <p:spTgt spid="20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4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47" dur="2000" fill="hold"/>
                                            <p:tgtEl>
                                              <p:spTgt spid="20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4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49" dur="2000" fill="hold"/>
                                            <p:tgtEl>
                                              <p:spTgt spid="20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5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51" dur="2000" fill="hold"/>
                                            <p:tgtEl>
                                              <p:spTgt spid="20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52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53" dur="2000" fill="hold"/>
                                            <p:tgtEl>
                                              <p:spTgt spid="20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5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55" dur="2000" fill="hold"/>
                                            <p:tgtEl>
                                              <p:spTgt spid="20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56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57" dur="2000" fill="hold"/>
                                            <p:tgtEl>
                                              <p:spTgt spid="20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58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59" dur="2000" fill="hold"/>
                                            <p:tgtEl>
                                              <p:spTgt spid="20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60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061" dur="2000" fill="hold"/>
                                            <p:tgtEl>
                                              <p:spTgt spid="20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62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5092 0.11343 L 0.90712 0.11343 " pathEditMode="relative" rAng="0" ptsTypes="AA">
                                          <p:cBhvr>
                                            <p:cTn id="2063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89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64" presetID="63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17 -0.06296 L 0.53889 -0.06296 " pathEditMode="relative" rAng="0" ptsTypes="AA">
                                          <p:cBhvr>
                                            <p:cTn id="2065" dur="200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927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13" grpId="0" animBg="1"/>
          <p:bldP spid="1813" grpId="1" animBg="1"/>
          <p:bldP spid="1813" grpId="2" animBg="1"/>
          <p:bldP spid="1814" grpId="0" animBg="1"/>
          <p:bldP spid="1814" grpId="1" animBg="1"/>
          <p:bldP spid="1814" grpId="2" animBg="1"/>
          <p:bldP spid="1815" grpId="0" animBg="1"/>
          <p:bldP spid="1815" grpId="1" animBg="1"/>
          <p:bldP spid="1815" grpId="2" animBg="1"/>
          <p:bldP spid="1816" grpId="0" animBg="1"/>
          <p:bldP spid="1816" grpId="1" animBg="1"/>
          <p:bldP spid="1816" grpId="2" animBg="1"/>
          <p:bldP spid="1817" grpId="0" animBg="1"/>
          <p:bldP spid="1817" grpId="1" animBg="1"/>
          <p:bldP spid="1817" grpId="2" animBg="1"/>
          <p:bldP spid="1818" grpId="0" animBg="1"/>
          <p:bldP spid="1818" grpId="1" animBg="1"/>
          <p:bldP spid="1818" grpId="2" animBg="1"/>
          <p:bldP spid="1819" grpId="0" animBg="1"/>
          <p:bldP spid="1819" grpId="1" animBg="1"/>
          <p:bldP spid="1819" grpId="2" animBg="1"/>
          <p:bldP spid="1820" grpId="0" animBg="1"/>
          <p:bldP spid="1820" grpId="1" animBg="1"/>
          <p:bldP spid="1820" grpId="2" animBg="1"/>
          <p:bldP spid="1821" grpId="0" animBg="1"/>
          <p:bldP spid="1821" grpId="1" animBg="1"/>
          <p:bldP spid="1821" grpId="2" animBg="1"/>
          <p:bldP spid="1822" grpId="0" animBg="1"/>
          <p:bldP spid="1822" grpId="1" animBg="1"/>
          <p:bldP spid="1822" grpId="2" animBg="1"/>
          <p:bldP spid="1823" grpId="0" animBg="1"/>
          <p:bldP spid="1823" grpId="1" animBg="1"/>
          <p:bldP spid="1823" grpId="2" animBg="1"/>
          <p:bldP spid="1824" grpId="0" animBg="1"/>
          <p:bldP spid="1824" grpId="1" animBg="1"/>
          <p:bldP spid="1824" grpId="2" animBg="1"/>
          <p:bldP spid="1825" grpId="0" animBg="1"/>
          <p:bldP spid="1825" grpId="1" animBg="1"/>
          <p:bldP spid="1825" grpId="2" animBg="1"/>
          <p:bldP spid="1826" grpId="0" animBg="1"/>
          <p:bldP spid="1826" grpId="1" animBg="1"/>
          <p:bldP spid="1826" grpId="2" animBg="1"/>
          <p:bldP spid="1827" grpId="0" animBg="1"/>
          <p:bldP spid="1827" grpId="1" animBg="1"/>
          <p:bldP spid="1827" grpId="2" animBg="1"/>
          <p:bldP spid="1828" grpId="0" animBg="1"/>
          <p:bldP spid="1828" grpId="1" animBg="1"/>
          <p:bldP spid="1828" grpId="2" animBg="1"/>
          <p:bldP spid="1829" grpId="0" animBg="1"/>
          <p:bldP spid="1829" grpId="1" animBg="1"/>
          <p:bldP spid="1829" grpId="2" animBg="1"/>
          <p:bldP spid="1830" grpId="0" animBg="1"/>
          <p:bldP spid="1830" grpId="1" animBg="1"/>
          <p:bldP spid="1830" grpId="2" animBg="1"/>
          <p:bldP spid="1831" grpId="0" animBg="1"/>
          <p:bldP spid="1831" grpId="1" animBg="1"/>
          <p:bldP spid="1831" grpId="2" animBg="1"/>
          <p:bldP spid="1832" grpId="0" animBg="1"/>
          <p:bldP spid="1832" grpId="1" animBg="1"/>
          <p:bldP spid="1832" grpId="2" animBg="1"/>
          <p:bldP spid="1833" grpId="0" animBg="1"/>
          <p:bldP spid="1833" grpId="1" animBg="1"/>
          <p:bldP spid="1833" grpId="2" animBg="1"/>
          <p:bldP spid="1834" grpId="0" animBg="1"/>
          <p:bldP spid="1834" grpId="1" animBg="1"/>
          <p:bldP spid="1834" grpId="2" animBg="1"/>
          <p:bldP spid="1835" grpId="0" animBg="1"/>
          <p:bldP spid="1835" grpId="1" animBg="1"/>
          <p:bldP spid="1835" grpId="2" animBg="1"/>
          <p:bldP spid="1836" grpId="0" animBg="1"/>
          <p:bldP spid="1836" grpId="1" animBg="1"/>
          <p:bldP spid="1836" grpId="2" animBg="1"/>
          <p:bldP spid="1837" grpId="0" animBg="1"/>
          <p:bldP spid="1837" grpId="1" animBg="1"/>
          <p:bldP spid="1837" grpId="2" animBg="1"/>
          <p:bldP spid="1838" grpId="0" animBg="1"/>
          <p:bldP spid="1838" grpId="1" animBg="1"/>
          <p:bldP spid="1838" grpId="2" animBg="1"/>
          <p:bldP spid="1839" grpId="0" animBg="1"/>
          <p:bldP spid="1839" grpId="1" animBg="1"/>
          <p:bldP spid="1839" grpId="2" animBg="1"/>
          <p:bldP spid="1840" grpId="0" animBg="1"/>
          <p:bldP spid="1840" grpId="1" animBg="1"/>
          <p:bldP spid="1840" grpId="2" animBg="1"/>
          <p:bldP spid="1841" grpId="0" animBg="1"/>
          <p:bldP spid="1841" grpId="1" animBg="1"/>
          <p:bldP spid="1841" grpId="2" animBg="1"/>
          <p:bldP spid="1842" grpId="0" animBg="1"/>
          <p:bldP spid="1842" grpId="1" animBg="1"/>
          <p:bldP spid="1842" grpId="2" animBg="1"/>
          <p:bldP spid="1843" grpId="0" animBg="1"/>
          <p:bldP spid="1843" grpId="1" animBg="1"/>
          <p:bldP spid="1843" grpId="2" animBg="1"/>
          <p:bldP spid="1844" grpId="0" animBg="1"/>
          <p:bldP spid="1844" grpId="1" animBg="1"/>
          <p:bldP spid="1844" grpId="2" animBg="1"/>
          <p:bldP spid="1845" grpId="0" animBg="1"/>
          <p:bldP spid="1845" grpId="1" animBg="1"/>
          <p:bldP spid="1845" grpId="2" animBg="1"/>
          <p:bldP spid="1846" grpId="0" animBg="1"/>
          <p:bldP spid="1846" grpId="1" animBg="1"/>
          <p:bldP spid="1846" grpId="2" animBg="1"/>
          <p:bldP spid="1847" grpId="0" animBg="1"/>
          <p:bldP spid="1847" grpId="1" animBg="1"/>
          <p:bldP spid="1847" grpId="2" animBg="1"/>
          <p:bldP spid="1848" grpId="0" animBg="1"/>
          <p:bldP spid="1848" grpId="1" animBg="1"/>
          <p:bldP spid="1848" grpId="2" animBg="1"/>
          <p:bldP spid="1849" grpId="0" animBg="1"/>
          <p:bldP spid="1849" grpId="1" animBg="1"/>
          <p:bldP spid="1849" grpId="2" animBg="1"/>
          <p:bldP spid="1850" grpId="0" animBg="1"/>
          <p:bldP spid="1850" grpId="1" animBg="1"/>
          <p:bldP spid="1850" grpId="2" animBg="1"/>
          <p:bldP spid="1851" grpId="0" animBg="1"/>
          <p:bldP spid="1851" grpId="1" animBg="1"/>
          <p:bldP spid="1851" grpId="2" animBg="1"/>
          <p:bldP spid="1852" grpId="0" animBg="1"/>
          <p:bldP spid="1852" grpId="1" animBg="1"/>
          <p:bldP spid="1852" grpId="2" animBg="1"/>
          <p:bldP spid="1853" grpId="0" animBg="1"/>
          <p:bldP spid="1853" grpId="1" animBg="1"/>
          <p:bldP spid="1853" grpId="2" animBg="1"/>
          <p:bldP spid="1854" grpId="0" animBg="1"/>
          <p:bldP spid="1854" grpId="1" animBg="1"/>
          <p:bldP spid="1854" grpId="2" animBg="1"/>
          <p:bldP spid="1855" grpId="0" animBg="1"/>
          <p:bldP spid="1855" grpId="1" animBg="1"/>
          <p:bldP spid="1855" grpId="2" animBg="1"/>
          <p:bldP spid="1856" grpId="0" animBg="1"/>
          <p:bldP spid="1856" grpId="1" animBg="1"/>
          <p:bldP spid="1856" grpId="2" animBg="1"/>
          <p:bldP spid="1857" grpId="0" animBg="1"/>
          <p:bldP spid="1857" grpId="1" animBg="1"/>
          <p:bldP spid="1857" grpId="2" animBg="1"/>
          <p:bldP spid="1858" grpId="0" animBg="1"/>
          <p:bldP spid="1858" grpId="1" animBg="1"/>
          <p:bldP spid="1858" grpId="2" animBg="1"/>
          <p:bldP spid="1859" grpId="0" animBg="1"/>
          <p:bldP spid="1859" grpId="1" animBg="1"/>
          <p:bldP spid="1859" grpId="2" animBg="1"/>
          <p:bldP spid="1860" grpId="0" animBg="1"/>
          <p:bldP spid="1860" grpId="1" animBg="1"/>
          <p:bldP spid="1860" grpId="2" animBg="1"/>
          <p:bldP spid="1861" grpId="0" animBg="1"/>
          <p:bldP spid="1861" grpId="1" animBg="1"/>
          <p:bldP spid="1861" grpId="2" animBg="1"/>
          <p:bldP spid="1862" grpId="0" animBg="1"/>
          <p:bldP spid="1862" grpId="1" animBg="1"/>
          <p:bldP spid="1862" grpId="2" animBg="1"/>
          <p:bldP spid="1863" grpId="0" animBg="1"/>
          <p:bldP spid="1863" grpId="1" animBg="1"/>
          <p:bldP spid="1863" grpId="2" animBg="1"/>
          <p:bldP spid="1864" grpId="0" animBg="1"/>
          <p:bldP spid="1864" grpId="1" animBg="1"/>
          <p:bldP spid="1864" grpId="2" animBg="1"/>
          <p:bldP spid="1865" grpId="0" animBg="1"/>
          <p:bldP spid="1865" grpId="1" animBg="1"/>
          <p:bldP spid="1865" grpId="2" animBg="1"/>
          <p:bldP spid="1866" grpId="0" animBg="1"/>
          <p:bldP spid="1866" grpId="1" animBg="1"/>
          <p:bldP spid="1866" grpId="2" animBg="1"/>
          <p:bldP spid="1867" grpId="0" animBg="1"/>
          <p:bldP spid="1867" grpId="1" animBg="1"/>
          <p:bldP spid="1867" grpId="2" animBg="1"/>
          <p:bldP spid="1868" grpId="0" animBg="1"/>
          <p:bldP spid="1868" grpId="1" animBg="1"/>
          <p:bldP spid="1868" grpId="2" animBg="1"/>
          <p:bldP spid="1869" grpId="0" animBg="1"/>
          <p:bldP spid="1869" grpId="1" animBg="1"/>
          <p:bldP spid="1869" grpId="2" animBg="1"/>
          <p:bldP spid="1870" grpId="0" animBg="1"/>
          <p:bldP spid="1870" grpId="1" animBg="1"/>
          <p:bldP spid="1870" grpId="2" animBg="1"/>
          <p:bldP spid="1871" grpId="0" animBg="1"/>
          <p:bldP spid="1871" grpId="1" animBg="1"/>
          <p:bldP spid="1871" grpId="2" animBg="1"/>
          <p:bldP spid="1872" grpId="0" animBg="1"/>
          <p:bldP spid="1872" grpId="1" animBg="1"/>
          <p:bldP spid="1872" grpId="2" animBg="1"/>
          <p:bldP spid="1873" grpId="0" animBg="1"/>
          <p:bldP spid="1873" grpId="1" animBg="1"/>
          <p:bldP spid="1873" grpId="2" animBg="1"/>
          <p:bldP spid="1874" grpId="0" animBg="1"/>
          <p:bldP spid="1874" grpId="1" animBg="1"/>
          <p:bldP spid="1874" grpId="2" animBg="1"/>
          <p:bldP spid="1875" grpId="0" animBg="1"/>
          <p:bldP spid="1875" grpId="1" animBg="1"/>
          <p:bldP spid="1875" grpId="2" animBg="1"/>
          <p:bldP spid="1876" grpId="0" animBg="1"/>
          <p:bldP spid="1876" grpId="1" animBg="1"/>
          <p:bldP spid="1876" grpId="2" animBg="1"/>
          <p:bldP spid="1877" grpId="0" animBg="1"/>
          <p:bldP spid="1877" grpId="1" animBg="1"/>
          <p:bldP spid="1877" grpId="2" animBg="1"/>
          <p:bldP spid="1878" grpId="0" animBg="1"/>
          <p:bldP spid="1878" grpId="1" animBg="1"/>
          <p:bldP spid="1878" grpId="2" animBg="1"/>
          <p:bldP spid="1879" grpId="0" animBg="1"/>
          <p:bldP spid="1879" grpId="1" animBg="1"/>
          <p:bldP spid="1879" grpId="2" animBg="1"/>
          <p:bldP spid="1880" grpId="0" animBg="1"/>
          <p:bldP spid="1880" grpId="1" animBg="1"/>
          <p:bldP spid="1880" grpId="2" animBg="1"/>
          <p:bldP spid="1881" grpId="0" animBg="1"/>
          <p:bldP spid="1881" grpId="1" animBg="1"/>
          <p:bldP spid="1881" grpId="2" animBg="1"/>
          <p:bldP spid="1882" grpId="0" animBg="1"/>
          <p:bldP spid="1882" grpId="1" animBg="1"/>
          <p:bldP spid="1882" grpId="2" animBg="1"/>
          <p:bldP spid="1883" grpId="0" animBg="1"/>
          <p:bldP spid="1883" grpId="1" animBg="1"/>
          <p:bldP spid="1883" grpId="2" animBg="1"/>
          <p:bldP spid="1884" grpId="0" animBg="1"/>
          <p:bldP spid="1884" grpId="1" animBg="1"/>
          <p:bldP spid="1884" grpId="2" animBg="1"/>
          <p:bldP spid="1885" grpId="0" animBg="1"/>
          <p:bldP spid="1885" grpId="1" animBg="1"/>
          <p:bldP spid="1885" grpId="2" animBg="1"/>
          <p:bldP spid="1886" grpId="0" animBg="1"/>
          <p:bldP spid="1886" grpId="1" animBg="1"/>
          <p:bldP spid="1886" grpId="2" animBg="1"/>
          <p:bldP spid="1887" grpId="0" animBg="1"/>
          <p:bldP spid="1887" grpId="1" animBg="1"/>
          <p:bldP spid="1887" grpId="2" animBg="1"/>
          <p:bldP spid="1888" grpId="0" animBg="1"/>
          <p:bldP spid="1888" grpId="1" animBg="1"/>
          <p:bldP spid="1888" grpId="2" animBg="1"/>
          <p:bldP spid="1889" grpId="0" animBg="1"/>
          <p:bldP spid="1889" grpId="1" animBg="1"/>
          <p:bldP spid="1889" grpId="2" animBg="1"/>
          <p:bldP spid="1890" grpId="0" animBg="1"/>
          <p:bldP spid="1890" grpId="1" animBg="1"/>
          <p:bldP spid="1890" grpId="2" animBg="1"/>
          <p:bldP spid="1891" grpId="0" animBg="1"/>
          <p:bldP spid="1891" grpId="1" animBg="1"/>
          <p:bldP spid="1891" grpId="2" animBg="1"/>
          <p:bldP spid="1892" grpId="0" animBg="1"/>
          <p:bldP spid="1892" grpId="1" animBg="1"/>
          <p:bldP spid="1892" grpId="2" animBg="1"/>
          <p:bldP spid="1893" grpId="0" animBg="1"/>
          <p:bldP spid="1893" grpId="1" animBg="1"/>
          <p:bldP spid="1893" grpId="2" animBg="1"/>
          <p:bldP spid="1894" grpId="0" animBg="1"/>
          <p:bldP spid="1894" grpId="1" animBg="1"/>
          <p:bldP spid="1894" grpId="2" animBg="1"/>
          <p:bldP spid="1895" grpId="0" animBg="1"/>
          <p:bldP spid="1895" grpId="1" animBg="1"/>
          <p:bldP spid="1895" grpId="2" animBg="1"/>
          <p:bldP spid="1896" grpId="0" animBg="1"/>
          <p:bldP spid="1896" grpId="1" animBg="1"/>
          <p:bldP spid="1896" grpId="2" animBg="1"/>
          <p:bldP spid="1897" grpId="0" animBg="1"/>
          <p:bldP spid="1897" grpId="1" animBg="1"/>
          <p:bldP spid="1897" grpId="2" animBg="1"/>
          <p:bldP spid="1898" grpId="0" animBg="1"/>
          <p:bldP spid="1898" grpId="1" animBg="1"/>
          <p:bldP spid="1898" grpId="2" animBg="1"/>
          <p:bldP spid="1899" grpId="0" animBg="1"/>
          <p:bldP spid="1899" grpId="1" animBg="1"/>
          <p:bldP spid="1899" grpId="2" animBg="1"/>
          <p:bldP spid="1900" grpId="0" animBg="1"/>
          <p:bldP spid="1900" grpId="1" animBg="1"/>
          <p:bldP spid="1900" grpId="2" animBg="1"/>
          <p:bldP spid="1901" grpId="0" animBg="1"/>
          <p:bldP spid="1901" grpId="1" animBg="1"/>
          <p:bldP spid="1901" grpId="2" animBg="1"/>
          <p:bldP spid="1902" grpId="0" animBg="1"/>
          <p:bldP spid="1902" grpId="1" animBg="1"/>
          <p:bldP spid="1902" grpId="2" animBg="1"/>
          <p:bldP spid="1903" grpId="0" animBg="1"/>
          <p:bldP spid="1903" grpId="1" animBg="1"/>
          <p:bldP spid="1903" grpId="2" animBg="1"/>
          <p:bldP spid="1904" grpId="0" animBg="1"/>
          <p:bldP spid="1904" grpId="1" animBg="1"/>
          <p:bldP spid="1904" grpId="2" animBg="1"/>
          <p:bldP spid="1905" grpId="0" animBg="1"/>
          <p:bldP spid="1905" grpId="1" animBg="1"/>
          <p:bldP spid="1905" grpId="2" animBg="1"/>
          <p:bldP spid="1906" grpId="0" animBg="1"/>
          <p:bldP spid="1906" grpId="1" animBg="1"/>
          <p:bldP spid="1906" grpId="2" animBg="1"/>
          <p:bldP spid="1907" grpId="0" animBg="1"/>
          <p:bldP spid="1907" grpId="1" animBg="1"/>
          <p:bldP spid="1907" grpId="2" animBg="1"/>
          <p:bldP spid="1908" grpId="0" animBg="1"/>
          <p:bldP spid="1908" grpId="1" animBg="1"/>
          <p:bldP spid="1908" grpId="2" animBg="1"/>
          <p:bldP spid="1909" grpId="0" animBg="1"/>
          <p:bldP spid="1909" grpId="1" animBg="1"/>
          <p:bldP spid="1909" grpId="2" animBg="1"/>
          <p:bldP spid="1910" grpId="0" animBg="1"/>
          <p:bldP spid="1910" grpId="1" animBg="1"/>
          <p:bldP spid="1910" grpId="2" animBg="1"/>
          <p:bldP spid="1911" grpId="0" animBg="1"/>
          <p:bldP spid="1911" grpId="1" animBg="1"/>
          <p:bldP spid="1911" grpId="2" animBg="1"/>
          <p:bldP spid="1912" grpId="0" animBg="1"/>
          <p:bldP spid="1912" grpId="1" animBg="1"/>
          <p:bldP spid="1912" grpId="2" animBg="1"/>
          <p:bldP spid="1913" grpId="0" animBg="1"/>
          <p:bldP spid="1913" grpId="1" animBg="1"/>
          <p:bldP spid="1913" grpId="2" animBg="1"/>
          <p:bldP spid="1914" grpId="0" animBg="1"/>
          <p:bldP spid="1914" grpId="1" animBg="1"/>
          <p:bldP spid="1914" grpId="2" animBg="1"/>
          <p:bldP spid="1915" grpId="0" animBg="1"/>
          <p:bldP spid="1915" grpId="1" animBg="1"/>
          <p:bldP spid="1915" grpId="2" animBg="1"/>
          <p:bldP spid="1916" grpId="0" animBg="1"/>
          <p:bldP spid="1916" grpId="1" animBg="1"/>
          <p:bldP spid="1916" grpId="2" animBg="1"/>
          <p:bldP spid="1917" grpId="0" animBg="1"/>
          <p:bldP spid="1917" grpId="1" animBg="1"/>
          <p:bldP spid="1917" grpId="2" animBg="1"/>
          <p:bldP spid="1918" grpId="0" animBg="1"/>
          <p:bldP spid="1918" grpId="1" animBg="1"/>
          <p:bldP spid="1918" grpId="2" animBg="1"/>
          <p:bldP spid="1919" grpId="0" animBg="1"/>
          <p:bldP spid="1919" grpId="1" animBg="1"/>
          <p:bldP spid="1919" grpId="2" animBg="1"/>
          <p:bldP spid="1920" grpId="0" animBg="1"/>
          <p:bldP spid="1920" grpId="1" animBg="1"/>
          <p:bldP spid="1920" grpId="2" animBg="1"/>
          <p:bldP spid="1921" grpId="0" animBg="1"/>
          <p:bldP spid="1921" grpId="1" animBg="1"/>
          <p:bldP spid="1921" grpId="2" animBg="1"/>
          <p:bldP spid="1922" grpId="0" animBg="1"/>
          <p:bldP spid="1922" grpId="1" animBg="1"/>
          <p:bldP spid="1922" grpId="2" animBg="1"/>
          <p:bldP spid="1923" grpId="0" animBg="1"/>
          <p:bldP spid="1923" grpId="1" animBg="1"/>
          <p:bldP spid="1923" grpId="2" animBg="1"/>
          <p:bldP spid="1924" grpId="0" animBg="1"/>
          <p:bldP spid="1924" grpId="1" animBg="1"/>
          <p:bldP spid="1924" grpId="2" animBg="1"/>
          <p:bldP spid="1925" grpId="0" animBg="1"/>
          <p:bldP spid="1925" grpId="1" animBg="1"/>
          <p:bldP spid="1925" grpId="2" animBg="1"/>
          <p:bldP spid="1926" grpId="0" animBg="1"/>
          <p:bldP spid="1926" grpId="1" animBg="1"/>
          <p:bldP spid="1926" grpId="2" animBg="1"/>
          <p:bldP spid="1927" grpId="0" animBg="1"/>
          <p:bldP spid="1927" grpId="1" animBg="1"/>
          <p:bldP spid="1927" grpId="2" animBg="1"/>
          <p:bldP spid="1928" grpId="0" animBg="1"/>
          <p:bldP spid="1928" grpId="1" animBg="1"/>
          <p:bldP spid="1928" grpId="2" animBg="1"/>
          <p:bldP spid="1929" grpId="0" animBg="1"/>
          <p:bldP spid="1929" grpId="1" animBg="1"/>
          <p:bldP spid="1929" grpId="2" animBg="1"/>
          <p:bldP spid="1930" grpId="0" animBg="1"/>
          <p:bldP spid="1930" grpId="1" animBg="1"/>
          <p:bldP spid="1930" grpId="2" animBg="1"/>
          <p:bldP spid="1931" grpId="0" animBg="1"/>
          <p:bldP spid="1931" grpId="1" animBg="1"/>
          <p:bldP spid="1931" grpId="2" animBg="1"/>
          <p:bldP spid="1932" grpId="0" animBg="1"/>
          <p:bldP spid="1932" grpId="1" animBg="1"/>
          <p:bldP spid="1932" grpId="2" animBg="1"/>
          <p:bldP spid="1933" grpId="0" animBg="1"/>
          <p:bldP spid="1933" grpId="1" animBg="1"/>
          <p:bldP spid="1933" grpId="2" animBg="1"/>
          <p:bldP spid="1934" grpId="0" animBg="1"/>
          <p:bldP spid="1934" grpId="1" animBg="1"/>
          <p:bldP spid="1934" grpId="2" animBg="1"/>
          <p:bldP spid="1935" grpId="0" animBg="1"/>
          <p:bldP spid="1935" grpId="1" animBg="1"/>
          <p:bldP spid="1935" grpId="2" animBg="1"/>
          <p:bldP spid="1936" grpId="0" animBg="1"/>
          <p:bldP spid="1936" grpId="1" animBg="1"/>
          <p:bldP spid="1936" grpId="2" animBg="1"/>
          <p:bldP spid="1937" grpId="0" animBg="1"/>
          <p:bldP spid="1937" grpId="1" animBg="1"/>
          <p:bldP spid="1937" grpId="2" animBg="1"/>
          <p:bldP spid="1938" grpId="0" animBg="1"/>
          <p:bldP spid="1938" grpId="1" animBg="1"/>
          <p:bldP spid="1938" grpId="2" animBg="1"/>
          <p:bldP spid="1939" grpId="0" animBg="1"/>
          <p:bldP spid="1939" grpId="1" animBg="1"/>
          <p:bldP spid="1939" grpId="2" animBg="1"/>
          <p:bldP spid="1940" grpId="0" animBg="1"/>
          <p:bldP spid="1940" grpId="1" animBg="1"/>
          <p:bldP spid="1940" grpId="2" animBg="1"/>
          <p:bldP spid="1941" grpId="0" animBg="1"/>
          <p:bldP spid="1941" grpId="1" animBg="1"/>
          <p:bldP spid="1941" grpId="2" animBg="1"/>
          <p:bldP spid="1942" grpId="0" animBg="1"/>
          <p:bldP spid="1942" grpId="1" animBg="1"/>
          <p:bldP spid="1942" grpId="2" animBg="1"/>
          <p:bldP spid="1943" grpId="0" animBg="1"/>
          <p:bldP spid="1943" grpId="1" animBg="1"/>
          <p:bldP spid="1943" grpId="2" animBg="1"/>
          <p:bldP spid="1944" grpId="0" animBg="1"/>
          <p:bldP spid="1944" grpId="1" animBg="1"/>
          <p:bldP spid="1944" grpId="2" animBg="1"/>
          <p:bldP spid="1945" grpId="0" animBg="1"/>
          <p:bldP spid="1945" grpId="1" animBg="1"/>
          <p:bldP spid="1945" grpId="2" animBg="1"/>
          <p:bldP spid="1946" grpId="0" animBg="1"/>
          <p:bldP spid="1946" grpId="1" animBg="1"/>
          <p:bldP spid="1946" grpId="2" animBg="1"/>
          <p:bldP spid="1947" grpId="0" animBg="1"/>
          <p:bldP spid="1947" grpId="1" animBg="1"/>
          <p:bldP spid="1947" grpId="2" animBg="1"/>
          <p:bldP spid="1948" grpId="0" animBg="1"/>
          <p:bldP spid="1948" grpId="1" animBg="1"/>
          <p:bldP spid="1948" grpId="2" animBg="1"/>
          <p:bldP spid="1949" grpId="0" animBg="1"/>
          <p:bldP spid="1949" grpId="1" animBg="1"/>
          <p:bldP spid="1949" grpId="2" animBg="1"/>
          <p:bldP spid="1950" grpId="0" animBg="1"/>
          <p:bldP spid="1950" grpId="1" animBg="1"/>
          <p:bldP spid="1950" grpId="2" animBg="1"/>
          <p:bldP spid="1951" grpId="0" animBg="1"/>
          <p:bldP spid="1951" grpId="1" animBg="1"/>
          <p:bldP spid="1951" grpId="2" animBg="1"/>
          <p:bldP spid="1952" grpId="0" animBg="1"/>
          <p:bldP spid="1952" grpId="1" animBg="1"/>
          <p:bldP spid="1952" grpId="2" animBg="1"/>
          <p:bldP spid="1953" grpId="0" animBg="1"/>
          <p:bldP spid="1953" grpId="1" animBg="1"/>
          <p:bldP spid="1953" grpId="2" animBg="1"/>
          <p:bldP spid="1954" grpId="0" animBg="1"/>
          <p:bldP spid="1954" grpId="1" animBg="1"/>
          <p:bldP spid="1954" grpId="2" animBg="1"/>
          <p:bldP spid="1955" grpId="0" animBg="1"/>
          <p:bldP spid="1955" grpId="1" animBg="1"/>
          <p:bldP spid="1955" grpId="2" animBg="1"/>
          <p:bldP spid="1956" grpId="0" animBg="1"/>
          <p:bldP spid="1956" grpId="1" animBg="1"/>
          <p:bldP spid="1956" grpId="2" animBg="1"/>
          <p:bldP spid="1957" grpId="0" animBg="1"/>
          <p:bldP spid="1957" grpId="1" animBg="1"/>
          <p:bldP spid="1957" grpId="2" animBg="1"/>
          <p:bldP spid="1958" grpId="0" animBg="1"/>
          <p:bldP spid="1958" grpId="1" animBg="1"/>
          <p:bldP spid="1958" grpId="2" animBg="1"/>
          <p:bldP spid="1959" grpId="0" animBg="1"/>
          <p:bldP spid="1959" grpId="1" animBg="1"/>
          <p:bldP spid="1959" grpId="2" animBg="1"/>
          <p:bldP spid="1960" grpId="0" animBg="1"/>
          <p:bldP spid="1960" grpId="1" animBg="1"/>
          <p:bldP spid="1960" grpId="2" animBg="1"/>
          <p:bldP spid="1961" grpId="0" animBg="1"/>
          <p:bldP spid="1961" grpId="1" animBg="1"/>
          <p:bldP spid="1961" grpId="2" animBg="1"/>
          <p:bldP spid="1962" grpId="0" animBg="1"/>
          <p:bldP spid="1962" grpId="1" animBg="1"/>
          <p:bldP spid="1962" grpId="2" animBg="1"/>
          <p:bldP spid="1963" grpId="0" animBg="1"/>
          <p:bldP spid="1963" grpId="1" animBg="1"/>
          <p:bldP spid="1963" grpId="2" animBg="1"/>
          <p:bldP spid="1964" grpId="0" animBg="1"/>
          <p:bldP spid="1964" grpId="1" animBg="1"/>
          <p:bldP spid="1964" grpId="2" animBg="1"/>
          <p:bldP spid="1965" grpId="0" animBg="1"/>
          <p:bldP spid="1965" grpId="1" animBg="1"/>
          <p:bldP spid="1965" grpId="2" animBg="1"/>
          <p:bldP spid="1966" grpId="0" animBg="1"/>
          <p:bldP spid="1966" grpId="1" animBg="1"/>
          <p:bldP spid="1966" grpId="2" animBg="1"/>
          <p:bldP spid="1967" grpId="0" animBg="1"/>
          <p:bldP spid="1967" grpId="1" animBg="1"/>
          <p:bldP spid="1967" grpId="2" animBg="1"/>
          <p:bldP spid="1968" grpId="0" animBg="1"/>
          <p:bldP spid="1968" grpId="1" animBg="1"/>
          <p:bldP spid="1968" grpId="2" animBg="1"/>
          <p:bldP spid="1969" grpId="0" animBg="1"/>
          <p:bldP spid="1969" grpId="1" animBg="1"/>
          <p:bldP spid="1969" grpId="2" animBg="1"/>
          <p:bldP spid="1970" grpId="0" animBg="1"/>
          <p:bldP spid="1970" grpId="1" animBg="1"/>
          <p:bldP spid="1970" grpId="2" animBg="1"/>
          <p:bldP spid="1971" grpId="0" animBg="1"/>
          <p:bldP spid="1971" grpId="1" animBg="1"/>
          <p:bldP spid="1971" grpId="2" animBg="1"/>
          <p:bldP spid="1972" grpId="0" animBg="1"/>
          <p:bldP spid="1972" grpId="1" animBg="1"/>
          <p:bldP spid="1972" grpId="2" animBg="1"/>
          <p:bldP spid="1973" grpId="0" animBg="1"/>
          <p:bldP spid="1973" grpId="1" animBg="1"/>
          <p:bldP spid="1973" grpId="2" animBg="1"/>
          <p:bldP spid="1974" grpId="0" animBg="1"/>
          <p:bldP spid="1974" grpId="1" animBg="1"/>
          <p:bldP spid="1974" grpId="2" animBg="1"/>
          <p:bldP spid="1975" grpId="0" animBg="1"/>
          <p:bldP spid="1975" grpId="1" animBg="1"/>
          <p:bldP spid="1975" grpId="2" animBg="1"/>
          <p:bldP spid="1976" grpId="0" animBg="1"/>
          <p:bldP spid="1976" grpId="1" animBg="1"/>
          <p:bldP spid="1976" grpId="2" animBg="1"/>
          <p:bldP spid="1977" grpId="0" animBg="1"/>
          <p:bldP spid="1977" grpId="1" animBg="1"/>
          <p:bldP spid="1977" grpId="2" animBg="1"/>
          <p:bldP spid="1978" grpId="0" animBg="1"/>
          <p:bldP spid="1978" grpId="1" animBg="1"/>
          <p:bldP spid="1978" grpId="2" animBg="1"/>
          <p:bldP spid="1979" grpId="0" animBg="1"/>
          <p:bldP spid="1979" grpId="1" animBg="1"/>
          <p:bldP spid="1979" grpId="2" animBg="1"/>
          <p:bldP spid="1980" grpId="0" animBg="1"/>
          <p:bldP spid="1980" grpId="1" animBg="1"/>
          <p:bldP spid="1980" grpId="2" animBg="1"/>
          <p:bldP spid="1981" grpId="0" animBg="1"/>
          <p:bldP spid="1981" grpId="1" animBg="1"/>
          <p:bldP spid="1981" grpId="2" animBg="1"/>
          <p:bldP spid="1982" grpId="0" animBg="1"/>
          <p:bldP spid="1982" grpId="1" animBg="1"/>
          <p:bldP spid="1982" grpId="2" animBg="1"/>
          <p:bldP spid="1983" grpId="0" animBg="1"/>
          <p:bldP spid="1983" grpId="1" animBg="1"/>
          <p:bldP spid="1983" grpId="2" animBg="1"/>
          <p:bldP spid="1984" grpId="0" animBg="1"/>
          <p:bldP spid="1984" grpId="1" animBg="1"/>
          <p:bldP spid="1984" grpId="2" animBg="1"/>
          <p:bldP spid="1985" grpId="0" animBg="1"/>
          <p:bldP spid="1985" grpId="1" animBg="1"/>
          <p:bldP spid="1985" grpId="2" animBg="1"/>
          <p:bldP spid="1986" grpId="0" animBg="1"/>
          <p:bldP spid="1986" grpId="1" animBg="1"/>
          <p:bldP spid="1986" grpId="2" animBg="1"/>
          <p:bldP spid="1987" grpId="0" animBg="1"/>
          <p:bldP spid="1987" grpId="1" animBg="1"/>
          <p:bldP spid="1987" grpId="2" animBg="1"/>
          <p:bldP spid="1988" grpId="0" animBg="1"/>
          <p:bldP spid="1988" grpId="1" animBg="1"/>
          <p:bldP spid="1988" grpId="2" animBg="1"/>
          <p:bldP spid="1989" grpId="0" animBg="1"/>
          <p:bldP spid="1989" grpId="1" animBg="1"/>
          <p:bldP spid="1989" grpId="2" animBg="1"/>
          <p:bldP spid="1990" grpId="0" animBg="1"/>
          <p:bldP spid="1990" grpId="1" animBg="1"/>
          <p:bldP spid="1990" grpId="2" animBg="1"/>
          <p:bldP spid="1991" grpId="0" animBg="1"/>
          <p:bldP spid="1991" grpId="1" animBg="1"/>
          <p:bldP spid="1991" grpId="2" animBg="1"/>
          <p:bldP spid="1992" grpId="0" animBg="1"/>
          <p:bldP spid="1992" grpId="1" animBg="1"/>
          <p:bldP spid="1992" grpId="2" animBg="1"/>
          <p:bldP spid="1993" grpId="0" animBg="1"/>
          <p:bldP spid="1993" grpId="1" animBg="1"/>
          <p:bldP spid="1993" grpId="2" animBg="1"/>
          <p:bldP spid="1994" grpId="0" animBg="1"/>
          <p:bldP spid="1994" grpId="1" animBg="1"/>
          <p:bldP spid="1994" grpId="2" animBg="1"/>
          <p:bldP spid="1995" grpId="0" animBg="1"/>
          <p:bldP spid="1995" grpId="1" animBg="1"/>
          <p:bldP spid="1995" grpId="2" animBg="1"/>
          <p:bldP spid="1996" grpId="0" animBg="1"/>
          <p:bldP spid="1996" grpId="1" animBg="1"/>
          <p:bldP spid="1996" grpId="2" animBg="1"/>
          <p:bldP spid="1997" grpId="0" animBg="1"/>
          <p:bldP spid="1997" grpId="1" animBg="1"/>
          <p:bldP spid="1997" grpId="2" animBg="1"/>
          <p:bldP spid="1998" grpId="0" animBg="1"/>
          <p:bldP spid="1998" grpId="1" animBg="1"/>
          <p:bldP spid="1998" grpId="2" animBg="1"/>
          <p:bldP spid="1999" grpId="0" animBg="1"/>
          <p:bldP spid="1999" grpId="1" animBg="1"/>
          <p:bldP spid="1999" grpId="2" animBg="1"/>
          <p:bldP spid="2000" grpId="0" animBg="1"/>
          <p:bldP spid="2000" grpId="1" animBg="1"/>
          <p:bldP spid="2000" grpId="2" animBg="1"/>
          <p:bldP spid="2001" grpId="0" animBg="1"/>
          <p:bldP spid="2001" grpId="1" animBg="1"/>
          <p:bldP spid="2001" grpId="2" animBg="1"/>
          <p:bldP spid="2002" grpId="0" animBg="1"/>
          <p:bldP spid="2002" grpId="1" animBg="1"/>
          <p:bldP spid="2002" grpId="2" animBg="1"/>
          <p:bldP spid="2003" grpId="0" animBg="1"/>
          <p:bldP spid="2003" grpId="1" animBg="1"/>
          <p:bldP spid="2003" grpId="2" animBg="1"/>
          <p:bldP spid="2004" grpId="0" animBg="1"/>
          <p:bldP spid="2004" grpId="1" animBg="1"/>
          <p:bldP spid="2004" grpId="2" animBg="1"/>
          <p:bldP spid="2005" grpId="0" animBg="1"/>
          <p:bldP spid="2005" grpId="1" animBg="1"/>
          <p:bldP spid="2005" grpId="2" animBg="1"/>
          <p:bldP spid="2006" grpId="0" animBg="1"/>
          <p:bldP spid="2006" grpId="1" animBg="1"/>
          <p:bldP spid="2006" grpId="2" animBg="1"/>
          <p:bldP spid="2007" grpId="0" animBg="1"/>
          <p:bldP spid="2007" grpId="1" animBg="1"/>
          <p:bldP spid="2007" grpId="2" animBg="1"/>
          <p:bldP spid="2008" grpId="0" animBg="1"/>
          <p:bldP spid="2008" grpId="1" animBg="1"/>
          <p:bldP spid="2008" grpId="2" animBg="1"/>
          <p:bldP spid="2009" grpId="0" animBg="1"/>
          <p:bldP spid="2009" grpId="1" animBg="1"/>
          <p:bldP spid="2009" grpId="2" animBg="1"/>
          <p:bldP spid="2010" grpId="0" animBg="1"/>
          <p:bldP spid="2010" grpId="1" animBg="1"/>
          <p:bldP spid="2010" grpId="2" animBg="1"/>
          <p:bldP spid="2011" grpId="0" animBg="1"/>
          <p:bldP spid="2011" grpId="1" animBg="1"/>
          <p:bldP spid="2011" grpId="2" animBg="1"/>
          <p:bldP spid="2012" grpId="0" animBg="1"/>
          <p:bldP spid="2012" grpId="1" animBg="1"/>
          <p:bldP spid="2012" grpId="2" animBg="1"/>
          <p:bldP spid="2013" grpId="0" animBg="1"/>
          <p:bldP spid="2013" grpId="1" animBg="1"/>
          <p:bldP spid="2013" grpId="2" animBg="1"/>
          <p:bldP spid="2014" grpId="0" animBg="1"/>
          <p:bldP spid="2014" grpId="1" animBg="1"/>
          <p:bldP spid="2014" grpId="2" animBg="1"/>
          <p:bldP spid="2015" grpId="0" animBg="1"/>
          <p:bldP spid="2015" grpId="1" animBg="1"/>
          <p:bldP spid="2015" grpId="2" animBg="1"/>
          <p:bldP spid="2016" grpId="0" animBg="1"/>
          <p:bldP spid="2016" grpId="1" animBg="1"/>
          <p:bldP spid="2016" grpId="2" animBg="1"/>
          <p:bldP spid="2017" grpId="0" animBg="1"/>
          <p:bldP spid="2017" grpId="1" animBg="1"/>
          <p:bldP spid="2017" grpId="2" animBg="1"/>
          <p:bldP spid="2018" grpId="0" animBg="1"/>
          <p:bldP spid="2018" grpId="1" animBg="1"/>
          <p:bldP spid="2018" grpId="2" animBg="1"/>
          <p:bldP spid="2019" grpId="0" animBg="1"/>
          <p:bldP spid="2019" grpId="1" animBg="1"/>
          <p:bldP spid="2019" grpId="2" animBg="1"/>
          <p:bldP spid="2020" grpId="0" animBg="1"/>
          <p:bldP spid="2020" grpId="1" animBg="1"/>
          <p:bldP spid="2020" grpId="2" animBg="1"/>
          <p:bldP spid="2021" grpId="0" animBg="1"/>
          <p:bldP spid="2021" grpId="1" animBg="1"/>
          <p:bldP spid="2021" grpId="2" animBg="1"/>
          <p:bldP spid="2022" grpId="0" animBg="1"/>
          <p:bldP spid="2022" grpId="1" animBg="1"/>
          <p:bldP spid="2022" grpId="2" animBg="1"/>
          <p:bldP spid="2023" grpId="0" animBg="1"/>
          <p:bldP spid="2023" grpId="1" animBg="1"/>
          <p:bldP spid="2023" grpId="2" animBg="1"/>
          <p:bldP spid="2024" grpId="0" animBg="1"/>
          <p:bldP spid="2024" grpId="1" animBg="1"/>
          <p:bldP spid="2024" grpId="2" animBg="1"/>
          <p:bldP spid="2025" grpId="0" animBg="1"/>
          <p:bldP spid="2025" grpId="1" animBg="1"/>
          <p:bldP spid="2025" grpId="2" animBg="1"/>
          <p:bldP spid="2026" grpId="0" animBg="1"/>
          <p:bldP spid="2026" grpId="1" animBg="1"/>
          <p:bldP spid="2026" grpId="2" animBg="1"/>
          <p:bldP spid="2027" grpId="0" animBg="1"/>
          <p:bldP spid="2027" grpId="1" animBg="1"/>
          <p:bldP spid="2027" grpId="2" animBg="1"/>
          <p:bldP spid="2028" grpId="0" animBg="1"/>
          <p:bldP spid="2028" grpId="1" animBg="1"/>
          <p:bldP spid="2028" grpId="2" animBg="1"/>
          <p:bldP spid="2029" grpId="0" animBg="1"/>
          <p:bldP spid="2029" grpId="1" animBg="1"/>
          <p:bldP spid="2029" grpId="2" animBg="1"/>
          <p:bldP spid="2030" grpId="0" animBg="1"/>
          <p:bldP spid="2030" grpId="1" animBg="1"/>
          <p:bldP spid="2030" grpId="2" animBg="1"/>
          <p:bldP spid="2031" grpId="0" animBg="1"/>
          <p:bldP spid="2031" grpId="1" animBg="1"/>
          <p:bldP spid="2031" grpId="2" animBg="1"/>
          <p:bldP spid="2032" grpId="0" animBg="1"/>
          <p:bldP spid="2032" grpId="1" animBg="1"/>
          <p:bldP spid="2032" grpId="2" animBg="1"/>
          <p:bldP spid="2033" grpId="0" animBg="1"/>
          <p:bldP spid="2033" grpId="1" animBg="1"/>
          <p:bldP spid="2033" grpId="2" animBg="1"/>
          <p:bldP spid="2034" grpId="0" animBg="1"/>
          <p:bldP spid="2034" grpId="1" animBg="1"/>
          <p:bldP spid="2034" grpId="2" animBg="1"/>
          <p:bldP spid="2035" grpId="0" animBg="1"/>
          <p:bldP spid="2035" grpId="1" animBg="1"/>
          <p:bldP spid="2035" grpId="2" animBg="1"/>
          <p:bldP spid="2036" grpId="0" animBg="1"/>
          <p:bldP spid="2036" grpId="1" animBg="1"/>
          <p:bldP spid="2036" grpId="2" animBg="1"/>
          <p:bldP spid="2037" grpId="0" animBg="1"/>
          <p:bldP spid="2037" grpId="1" animBg="1"/>
          <p:bldP spid="2037" grpId="2" animBg="1"/>
          <p:bldP spid="2038" grpId="0" animBg="1"/>
          <p:bldP spid="2038" grpId="1" animBg="1"/>
          <p:bldP spid="2038" grpId="2" animBg="1"/>
          <p:bldP spid="2039" grpId="0" animBg="1"/>
          <p:bldP spid="2039" grpId="1" animBg="1"/>
          <p:bldP spid="2039" grpId="2" animBg="1"/>
          <p:bldP spid="2040" grpId="0" animBg="1"/>
          <p:bldP spid="2040" grpId="1" animBg="1"/>
          <p:bldP spid="2040" grpId="2" animBg="1"/>
          <p:bldP spid="2041" grpId="0" animBg="1"/>
          <p:bldP spid="2041" grpId="1" animBg="1"/>
          <p:bldP spid="2041" grpId="2" animBg="1"/>
          <p:bldP spid="2042" grpId="0" animBg="1"/>
          <p:bldP spid="2042" grpId="1" animBg="1"/>
          <p:bldP spid="2042" grpId="2" animBg="1"/>
          <p:bldP spid="2043" grpId="0" animBg="1"/>
          <p:bldP spid="2043" grpId="1" animBg="1"/>
          <p:bldP spid="2043" grpId="2" animBg="1"/>
          <p:bldP spid="2044" grpId="0" animBg="1"/>
          <p:bldP spid="2044" grpId="1" animBg="1"/>
          <p:bldP spid="2044" grpId="2" animBg="1"/>
          <p:bldP spid="2045" grpId="0" animBg="1"/>
          <p:bldP spid="2045" grpId="1" animBg="1"/>
          <p:bldP spid="2045" grpId="2" animBg="1"/>
          <p:bldP spid="2046" grpId="0" animBg="1"/>
          <p:bldP spid="2046" grpId="1" animBg="1"/>
          <p:bldP spid="2046" grpId="2" animBg="1"/>
          <p:bldP spid="2047" grpId="0" animBg="1"/>
          <p:bldP spid="2047" grpId="1" animBg="1"/>
          <p:bldP spid="2047" grpId="2" animBg="1"/>
          <p:bldP spid="2048" grpId="0" animBg="1"/>
          <p:bldP spid="2048" grpId="1" animBg="1"/>
          <p:bldP spid="2048" grpId="2" animBg="1"/>
          <p:bldP spid="2049" grpId="0" animBg="1"/>
          <p:bldP spid="2049" grpId="1" animBg="1"/>
          <p:bldP spid="2049" grpId="2" animBg="1"/>
          <p:bldP spid="2050" grpId="0" animBg="1"/>
          <p:bldP spid="2050" grpId="1" animBg="1"/>
          <p:bldP spid="2050" grpId="2" animBg="1"/>
          <p:bldP spid="2051" grpId="0" animBg="1"/>
          <p:bldP spid="2051" grpId="1" animBg="1"/>
          <p:bldP spid="2051" grpId="2" animBg="1"/>
          <p:bldP spid="2052" grpId="0" animBg="1"/>
          <p:bldP spid="2052" grpId="1" animBg="1"/>
          <p:bldP spid="2052" grpId="2" animBg="1"/>
          <p:bldP spid="2053" grpId="0" animBg="1"/>
          <p:bldP spid="2053" grpId="1" animBg="1"/>
          <p:bldP spid="2053" grpId="2" animBg="1"/>
          <p:bldP spid="2054" grpId="0" animBg="1"/>
          <p:bldP spid="2054" grpId="1" animBg="1"/>
          <p:bldP spid="2054" grpId="2" animBg="1"/>
          <p:bldP spid="2055" grpId="0" animBg="1"/>
          <p:bldP spid="2055" grpId="1" animBg="1"/>
          <p:bldP spid="2055" grpId="2" animBg="1"/>
          <p:bldP spid="2056" grpId="0" animBg="1"/>
          <p:bldP spid="2056" grpId="1" animBg="1"/>
          <p:bldP spid="2056" grpId="2" animBg="1"/>
          <p:bldP spid="2057" grpId="0" animBg="1"/>
          <p:bldP spid="2057" grpId="1" animBg="1"/>
          <p:bldP spid="2057" grpId="2" animBg="1"/>
          <p:bldP spid="2058" grpId="0" animBg="1"/>
          <p:bldP spid="2058" grpId="1" animBg="1"/>
          <p:bldP spid="2058" grpId="2" animBg="1"/>
          <p:bldP spid="2059" grpId="0" animBg="1"/>
          <p:bldP spid="2059" grpId="1" animBg="1"/>
          <p:bldP spid="2059" grpId="2" animBg="1"/>
          <p:bldP spid="2060" grpId="0" animBg="1"/>
          <p:bldP spid="2060" grpId="1" animBg="1"/>
          <p:bldP spid="2060" grpId="2" animBg="1"/>
          <p:bldP spid="2061" grpId="0" animBg="1"/>
          <p:bldP spid="2061" grpId="1" animBg="1"/>
          <p:bldP spid="2061" grpId="2" animBg="1"/>
          <p:bldP spid="2062" grpId="0" animBg="1"/>
          <p:bldP spid="2062" grpId="1" animBg="1"/>
          <p:bldP spid="2062" grpId="2" animBg="1"/>
          <p:bldP spid="2063" grpId="0" animBg="1"/>
          <p:bldP spid="2063" grpId="1" animBg="1"/>
          <p:bldP spid="2063" grpId="2" animBg="1"/>
          <p:bldP spid="2064" grpId="0" animBg="1"/>
          <p:bldP spid="2064" grpId="1" animBg="1"/>
          <p:bldP spid="2064" grpId="2" animBg="1"/>
          <p:bldP spid="2065" grpId="0" animBg="1"/>
          <p:bldP spid="2065" grpId="1" animBg="1"/>
          <p:bldP spid="2065" grpId="2" animBg="1"/>
          <p:bldP spid="2066" grpId="0" animBg="1"/>
          <p:bldP spid="2066" grpId="1" animBg="1"/>
          <p:bldP spid="2066" grpId="2" animBg="1"/>
          <p:bldP spid="2067" grpId="0" animBg="1"/>
          <p:bldP spid="2067" grpId="1" animBg="1"/>
          <p:bldP spid="2067" grpId="2" animBg="1"/>
          <p:bldP spid="2068" grpId="0" animBg="1"/>
          <p:bldP spid="2068" grpId="1" animBg="1"/>
          <p:bldP spid="2068" grpId="2" animBg="1"/>
          <p:bldP spid="2069" grpId="0" animBg="1"/>
          <p:bldP spid="2069" grpId="1" animBg="1"/>
          <p:bldP spid="2069" grpId="2" animBg="1"/>
          <p:bldP spid="2070" grpId="0" animBg="1"/>
          <p:bldP spid="2070" grpId="1" animBg="1"/>
          <p:bldP spid="2070" grpId="2" animBg="1"/>
          <p:bldP spid="2071" grpId="0" animBg="1"/>
          <p:bldP spid="2071" grpId="1" animBg="1"/>
          <p:bldP spid="2071" grpId="2" animBg="1"/>
          <p:bldP spid="2072" grpId="0" animBg="1"/>
          <p:bldP spid="2072" grpId="1" animBg="1"/>
          <p:bldP spid="2072" grpId="2" animBg="1"/>
          <p:bldP spid="2073" grpId="0" animBg="1"/>
          <p:bldP spid="2073" grpId="1" animBg="1"/>
          <p:bldP spid="2073" grpId="2" animBg="1"/>
          <p:bldP spid="2074" grpId="0" animBg="1"/>
          <p:bldP spid="2074" grpId="1" animBg="1"/>
          <p:bldP spid="2074" grpId="2" animBg="1"/>
          <p:bldP spid="2075" grpId="0" animBg="1"/>
          <p:bldP spid="2075" grpId="1" animBg="1"/>
          <p:bldP spid="2075" grpId="2" animBg="1"/>
          <p:bldP spid="2076" grpId="0" animBg="1"/>
          <p:bldP spid="2076" grpId="1" animBg="1"/>
          <p:bldP spid="2076" grpId="2" animBg="1"/>
          <p:bldP spid="2077" grpId="0" animBg="1"/>
          <p:bldP spid="2077" grpId="1" animBg="1"/>
          <p:bldP spid="2077" grpId="2" animBg="1"/>
          <p:bldP spid="2078" grpId="0" animBg="1"/>
          <p:bldP spid="2078" grpId="1" animBg="1"/>
          <p:bldP spid="2078" grpId="2" animBg="1"/>
          <p:bldP spid="2079" grpId="0" animBg="1"/>
          <p:bldP spid="2079" grpId="1" animBg="1"/>
          <p:bldP spid="2079" grpId="2" animBg="1"/>
          <p:bldP spid="2080" grpId="0" animBg="1"/>
          <p:bldP spid="2080" grpId="1" animBg="1"/>
          <p:bldP spid="2080" grpId="2" animBg="1"/>
          <p:bldP spid="2081" grpId="0" animBg="1"/>
          <p:bldP spid="2081" grpId="1" animBg="1"/>
          <p:bldP spid="2081" grpId="2" animBg="1"/>
          <p:bldP spid="2082" grpId="0" animBg="1"/>
          <p:bldP spid="2082" grpId="1" animBg="1"/>
          <p:bldP spid="2082" grpId="2" animBg="1"/>
          <p:bldP spid="2083" grpId="0" animBg="1"/>
          <p:bldP spid="2083" grpId="1" animBg="1"/>
          <p:bldP spid="2083" grpId="2" animBg="1"/>
          <p:bldP spid="2084" grpId="0" animBg="1"/>
          <p:bldP spid="2084" grpId="1" animBg="1"/>
          <p:bldP spid="2084" grpId="2" animBg="1"/>
          <p:bldP spid="2085" grpId="0" animBg="1"/>
          <p:bldP spid="2085" grpId="1" animBg="1"/>
          <p:bldP spid="2085" grpId="2" animBg="1"/>
          <p:bldP spid="2086" grpId="0" animBg="1"/>
          <p:bldP spid="2086" grpId="1" animBg="1"/>
          <p:bldP spid="2086" grpId="2" animBg="1"/>
          <p:bldP spid="2087" grpId="0" animBg="1"/>
          <p:bldP spid="2087" grpId="1" animBg="1"/>
          <p:bldP spid="2087" grpId="2" animBg="1"/>
          <p:bldP spid="663" grpId="0"/>
          <p:bldP spid="663" grpId="1"/>
          <p:bldP spid="663" grpId="2"/>
          <p:bldP spid="663" grpId="3"/>
          <p:bldP spid="663" grpId="4"/>
          <p:bldP spid="664" grpId="0"/>
          <p:bldP spid="664" grpId="1"/>
          <p:bldP spid="664" grpId="2"/>
          <p:bldP spid="665" grpId="0"/>
          <p:bldP spid="665" grpId="1"/>
          <p:bldP spid="665" grpId="2"/>
          <p:bldP spid="665" grpId="3"/>
          <p:bldP spid="665" grpId="4"/>
          <p:bldP spid="666" grpId="0"/>
          <p:bldP spid="666" grpId="1"/>
          <p:bldP spid="666" grpId="2"/>
          <p:bldP spid="666" grpId="3"/>
          <p:bldP spid="666" grpId="4"/>
          <p:bldP spid="667" grpId="0"/>
          <p:bldP spid="667" grpId="1"/>
          <p:bldP spid="667" grpId="2"/>
          <p:bldP spid="667" grpId="3"/>
          <p:bldP spid="667" grpId="4"/>
          <p:bldP spid="668" grpId="0"/>
          <p:bldP spid="668" grpId="1"/>
          <p:bldP spid="668" grpId="2"/>
          <p:bldP spid="668" grpId="3"/>
          <p:bldP spid="668" grpId="4"/>
          <p:bldP spid="669" grpId="0"/>
          <p:bldP spid="669" grpId="1"/>
          <p:bldP spid="669" grpId="2"/>
          <p:bldP spid="669" grpId="3"/>
          <p:bldP spid="669" grpId="4"/>
          <p:bldP spid="670" grpId="0"/>
          <p:bldP spid="670" grpId="1"/>
          <p:bldP spid="670" grpId="2"/>
          <p:bldP spid="670" grpId="3"/>
          <p:bldP spid="670" grpId="4"/>
          <p:bldP spid="671" grpId="0"/>
          <p:bldP spid="671" grpId="1"/>
          <p:bldP spid="671" grpId="2"/>
          <p:bldP spid="671" grpId="3"/>
          <p:bldP spid="671" grpId="4"/>
          <p:bldP spid="672" grpId="0"/>
          <p:bldP spid="672" grpId="1"/>
          <p:bldP spid="672" grpId="2"/>
          <p:bldP spid="672" grpId="3"/>
          <p:bldP spid="672" grpId="4"/>
          <p:bldP spid="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Freeform 7"/>
          <p:cNvSpPr>
            <a:spLocks/>
          </p:cNvSpPr>
          <p:nvPr/>
        </p:nvSpPr>
        <p:spPr bwMode="auto">
          <a:xfrm>
            <a:off x="847309" y="4671162"/>
            <a:ext cx="651291" cy="868389"/>
          </a:xfrm>
          <a:custGeom>
            <a:avLst/>
            <a:gdLst>
              <a:gd name="T0" fmla="*/ 21 w 141"/>
              <a:gd name="T1" fmla="*/ 121 h 188"/>
              <a:gd name="T2" fmla="*/ 11 w 141"/>
              <a:gd name="T3" fmla="*/ 140 h 188"/>
              <a:gd name="T4" fmla="*/ 97 w 141"/>
              <a:gd name="T5" fmla="*/ 23 h 188"/>
              <a:gd name="T6" fmla="*/ 60 w 141"/>
              <a:gd name="T7" fmla="*/ 0 h 188"/>
              <a:gd name="T8" fmla="*/ 51 w 141"/>
              <a:gd name="T9" fmla="*/ 35 h 188"/>
              <a:gd name="T10" fmla="*/ 85 w 141"/>
              <a:gd name="T11" fmla="*/ 78 h 188"/>
              <a:gd name="T12" fmla="*/ 21 w 141"/>
              <a:gd name="T13" fmla="*/ 12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1" h="188">
                <a:moveTo>
                  <a:pt x="21" y="121"/>
                </a:moveTo>
                <a:cubicBezTo>
                  <a:pt x="16" y="118"/>
                  <a:pt x="0" y="132"/>
                  <a:pt x="11" y="140"/>
                </a:cubicBezTo>
                <a:cubicBezTo>
                  <a:pt x="103" y="188"/>
                  <a:pt x="141" y="73"/>
                  <a:pt x="97" y="23"/>
                </a:cubicBezTo>
                <a:cubicBezTo>
                  <a:pt x="88" y="12"/>
                  <a:pt x="75" y="4"/>
                  <a:pt x="60" y="0"/>
                </a:cubicBezTo>
                <a:cubicBezTo>
                  <a:pt x="57" y="12"/>
                  <a:pt x="54" y="24"/>
                  <a:pt x="51" y="35"/>
                </a:cubicBezTo>
                <a:cubicBezTo>
                  <a:pt x="70" y="42"/>
                  <a:pt x="82" y="60"/>
                  <a:pt x="85" y="78"/>
                </a:cubicBezTo>
                <a:cubicBezTo>
                  <a:pt x="89" y="112"/>
                  <a:pt x="66" y="149"/>
                  <a:pt x="21" y="12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8" name="Freeform 8"/>
          <p:cNvSpPr>
            <a:spLocks/>
          </p:cNvSpPr>
          <p:nvPr/>
        </p:nvSpPr>
        <p:spPr bwMode="auto">
          <a:xfrm>
            <a:off x="1799800" y="1584860"/>
            <a:ext cx="400945" cy="301198"/>
          </a:xfrm>
          <a:custGeom>
            <a:avLst/>
            <a:gdLst>
              <a:gd name="T0" fmla="*/ 61 w 87"/>
              <a:gd name="T1" fmla="*/ 62 h 65"/>
              <a:gd name="T2" fmla="*/ 66 w 87"/>
              <a:gd name="T3" fmla="*/ 38 h 65"/>
              <a:gd name="T4" fmla="*/ 3 w 87"/>
              <a:gd name="T5" fmla="*/ 0 h 65"/>
              <a:gd name="T6" fmla="*/ 0 w 87"/>
              <a:gd name="T7" fmla="*/ 1 h 65"/>
              <a:gd name="T8" fmla="*/ 61 w 87"/>
              <a:gd name="T9" fmla="*/ 6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65">
                <a:moveTo>
                  <a:pt x="61" y="62"/>
                </a:moveTo>
                <a:cubicBezTo>
                  <a:pt x="73" y="63"/>
                  <a:pt x="87" y="46"/>
                  <a:pt x="66" y="38"/>
                </a:cubicBezTo>
                <a:cubicBezTo>
                  <a:pt x="26" y="45"/>
                  <a:pt x="5" y="25"/>
                  <a:pt x="3" y="0"/>
                </a:cubicBezTo>
                <a:cubicBezTo>
                  <a:pt x="2" y="0"/>
                  <a:pt x="1" y="1"/>
                  <a:pt x="0" y="1"/>
                </a:cubicBezTo>
                <a:cubicBezTo>
                  <a:pt x="5" y="35"/>
                  <a:pt x="30" y="65"/>
                  <a:pt x="61" y="6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9" name="Freeform 9"/>
          <p:cNvSpPr>
            <a:spLocks/>
          </p:cNvSpPr>
          <p:nvPr/>
        </p:nvSpPr>
        <p:spPr bwMode="auto">
          <a:xfrm>
            <a:off x="1770462" y="1146754"/>
            <a:ext cx="758863" cy="443974"/>
          </a:xfrm>
          <a:custGeom>
            <a:avLst/>
            <a:gdLst>
              <a:gd name="T0" fmla="*/ 46 w 164"/>
              <a:gd name="T1" fmla="*/ 17 h 96"/>
              <a:gd name="T2" fmla="*/ 6 w 164"/>
              <a:gd name="T3" fmla="*/ 96 h 96"/>
              <a:gd name="T4" fmla="*/ 9 w 164"/>
              <a:gd name="T5" fmla="*/ 95 h 96"/>
              <a:gd name="T6" fmla="*/ 64 w 164"/>
              <a:gd name="T7" fmla="*/ 31 h 96"/>
              <a:gd name="T8" fmla="*/ 141 w 164"/>
              <a:gd name="T9" fmla="*/ 47 h 96"/>
              <a:gd name="T10" fmla="*/ 164 w 164"/>
              <a:gd name="T11" fmla="*/ 25 h 96"/>
              <a:gd name="T12" fmla="*/ 46 w 164"/>
              <a:gd name="T13" fmla="*/ 17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4" h="96">
                <a:moveTo>
                  <a:pt x="46" y="17"/>
                </a:moveTo>
                <a:cubicBezTo>
                  <a:pt x="11" y="31"/>
                  <a:pt x="0" y="65"/>
                  <a:pt x="6" y="96"/>
                </a:cubicBezTo>
                <a:cubicBezTo>
                  <a:pt x="7" y="96"/>
                  <a:pt x="8" y="95"/>
                  <a:pt x="9" y="95"/>
                </a:cubicBezTo>
                <a:cubicBezTo>
                  <a:pt x="7" y="70"/>
                  <a:pt x="25" y="42"/>
                  <a:pt x="64" y="31"/>
                </a:cubicBezTo>
                <a:cubicBezTo>
                  <a:pt x="90" y="23"/>
                  <a:pt x="119" y="29"/>
                  <a:pt x="141" y="47"/>
                </a:cubicBezTo>
                <a:cubicBezTo>
                  <a:pt x="149" y="40"/>
                  <a:pt x="157" y="33"/>
                  <a:pt x="164" y="25"/>
                </a:cubicBezTo>
                <a:cubicBezTo>
                  <a:pt x="131" y="4"/>
                  <a:pt x="87" y="0"/>
                  <a:pt x="46" y="1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0" name="Freeform 11"/>
          <p:cNvSpPr>
            <a:spLocks/>
          </p:cNvSpPr>
          <p:nvPr/>
        </p:nvSpPr>
        <p:spPr bwMode="auto">
          <a:xfrm>
            <a:off x="1332356" y="-7488242"/>
            <a:ext cx="790156" cy="993562"/>
          </a:xfrm>
          <a:custGeom>
            <a:avLst/>
            <a:gdLst>
              <a:gd name="T0" fmla="*/ 9 w 171"/>
              <a:gd name="T1" fmla="*/ 125 h 215"/>
              <a:gd name="T2" fmla="*/ 118 w 171"/>
              <a:gd name="T3" fmla="*/ 203 h 215"/>
              <a:gd name="T4" fmla="*/ 155 w 171"/>
              <a:gd name="T5" fmla="*/ 187 h 215"/>
              <a:gd name="T6" fmla="*/ 144 w 171"/>
              <a:gd name="T7" fmla="*/ 154 h 215"/>
              <a:gd name="T8" fmla="*/ 129 w 171"/>
              <a:gd name="T9" fmla="*/ 194 h 215"/>
              <a:gd name="T10" fmla="*/ 15 w 171"/>
              <a:gd name="T11" fmla="*/ 129 h 215"/>
              <a:gd name="T12" fmla="*/ 94 w 171"/>
              <a:gd name="T13" fmla="*/ 11 h 215"/>
              <a:gd name="T14" fmla="*/ 77 w 171"/>
              <a:gd name="T15" fmla="*/ 0 h 215"/>
              <a:gd name="T16" fmla="*/ 9 w 171"/>
              <a:gd name="T17" fmla="*/ 125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1" h="215">
                <a:moveTo>
                  <a:pt x="9" y="125"/>
                </a:moveTo>
                <a:cubicBezTo>
                  <a:pt x="17" y="175"/>
                  <a:pt x="67" y="210"/>
                  <a:pt x="118" y="203"/>
                </a:cubicBezTo>
                <a:cubicBezTo>
                  <a:pt x="132" y="201"/>
                  <a:pt x="147" y="194"/>
                  <a:pt x="155" y="187"/>
                </a:cubicBezTo>
                <a:cubicBezTo>
                  <a:pt x="171" y="172"/>
                  <a:pt x="166" y="147"/>
                  <a:pt x="144" y="154"/>
                </a:cubicBezTo>
                <a:cubicBezTo>
                  <a:pt x="125" y="161"/>
                  <a:pt x="136" y="189"/>
                  <a:pt x="129" y="194"/>
                </a:cubicBezTo>
                <a:cubicBezTo>
                  <a:pt x="100" y="215"/>
                  <a:pt x="24" y="183"/>
                  <a:pt x="15" y="129"/>
                </a:cubicBezTo>
                <a:cubicBezTo>
                  <a:pt x="7" y="88"/>
                  <a:pt x="33" y="26"/>
                  <a:pt x="94" y="11"/>
                </a:cubicBezTo>
                <a:cubicBezTo>
                  <a:pt x="88" y="7"/>
                  <a:pt x="83" y="3"/>
                  <a:pt x="77" y="0"/>
                </a:cubicBezTo>
                <a:cubicBezTo>
                  <a:pt x="32" y="23"/>
                  <a:pt x="0" y="66"/>
                  <a:pt x="9" y="12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1" name="Freeform 12"/>
          <p:cNvSpPr>
            <a:spLocks/>
          </p:cNvSpPr>
          <p:nvPr/>
        </p:nvSpPr>
        <p:spPr bwMode="auto">
          <a:xfrm>
            <a:off x="-261646" y="-7599724"/>
            <a:ext cx="3188005" cy="6270395"/>
          </a:xfrm>
          <a:custGeom>
            <a:avLst/>
            <a:gdLst>
              <a:gd name="T0" fmla="*/ 332 w 690"/>
              <a:gd name="T1" fmla="*/ 516 h 1357"/>
              <a:gd name="T2" fmla="*/ 645 w 690"/>
              <a:gd name="T3" fmla="*/ 244 h 1357"/>
              <a:gd name="T4" fmla="*/ 540 w 690"/>
              <a:gd name="T5" fmla="*/ 11 h 1357"/>
              <a:gd name="T6" fmla="*/ 422 w 690"/>
              <a:gd name="T7" fmla="*/ 24 h 1357"/>
              <a:gd name="T8" fmla="*/ 439 w 690"/>
              <a:gd name="T9" fmla="*/ 35 h 1357"/>
              <a:gd name="T10" fmla="*/ 529 w 690"/>
              <a:gd name="T11" fmla="*/ 43 h 1357"/>
              <a:gd name="T12" fmla="*/ 602 w 690"/>
              <a:gd name="T13" fmla="*/ 215 h 1357"/>
              <a:gd name="T14" fmla="*/ 309 w 690"/>
              <a:gd name="T15" fmla="*/ 502 h 1357"/>
              <a:gd name="T16" fmla="*/ 361 w 690"/>
              <a:gd name="T17" fmla="*/ 1150 h 1357"/>
              <a:gd name="T18" fmla="*/ 581 w 690"/>
              <a:gd name="T19" fmla="*/ 1351 h 1357"/>
              <a:gd name="T20" fmla="*/ 588 w 690"/>
              <a:gd name="T21" fmla="*/ 1347 h 1357"/>
              <a:gd name="T22" fmla="*/ 366 w 690"/>
              <a:gd name="T23" fmla="*/ 1145 h 1357"/>
              <a:gd name="T24" fmla="*/ 332 w 690"/>
              <a:gd name="T25" fmla="*/ 516 h 1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90" h="1357">
                <a:moveTo>
                  <a:pt x="332" y="516"/>
                </a:moveTo>
                <a:cubicBezTo>
                  <a:pt x="421" y="442"/>
                  <a:pt x="584" y="386"/>
                  <a:pt x="645" y="244"/>
                </a:cubicBezTo>
                <a:cubicBezTo>
                  <a:pt x="690" y="137"/>
                  <a:pt x="620" y="35"/>
                  <a:pt x="540" y="11"/>
                </a:cubicBezTo>
                <a:cubicBezTo>
                  <a:pt x="503" y="0"/>
                  <a:pt x="458" y="5"/>
                  <a:pt x="422" y="24"/>
                </a:cubicBezTo>
                <a:cubicBezTo>
                  <a:pt x="428" y="27"/>
                  <a:pt x="433" y="31"/>
                  <a:pt x="439" y="35"/>
                </a:cubicBezTo>
                <a:cubicBezTo>
                  <a:pt x="463" y="29"/>
                  <a:pt x="493" y="30"/>
                  <a:pt x="529" y="43"/>
                </a:cubicBezTo>
                <a:cubicBezTo>
                  <a:pt x="588" y="65"/>
                  <a:pt x="626" y="133"/>
                  <a:pt x="602" y="215"/>
                </a:cubicBezTo>
                <a:cubicBezTo>
                  <a:pt x="569" y="331"/>
                  <a:pt x="399" y="428"/>
                  <a:pt x="309" y="502"/>
                </a:cubicBezTo>
                <a:cubicBezTo>
                  <a:pt x="0" y="757"/>
                  <a:pt x="162" y="967"/>
                  <a:pt x="361" y="1150"/>
                </a:cubicBezTo>
                <a:cubicBezTo>
                  <a:pt x="438" y="1220"/>
                  <a:pt x="515" y="1290"/>
                  <a:pt x="581" y="1351"/>
                </a:cubicBezTo>
                <a:cubicBezTo>
                  <a:pt x="589" y="1357"/>
                  <a:pt x="589" y="1349"/>
                  <a:pt x="588" y="1347"/>
                </a:cubicBezTo>
                <a:cubicBezTo>
                  <a:pt x="523" y="1287"/>
                  <a:pt x="441" y="1214"/>
                  <a:pt x="366" y="1145"/>
                </a:cubicBezTo>
                <a:cubicBezTo>
                  <a:pt x="166" y="963"/>
                  <a:pt x="23" y="771"/>
                  <a:pt x="332" y="51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2" name="Freeform 13"/>
          <p:cNvSpPr>
            <a:spLocks/>
          </p:cNvSpPr>
          <p:nvPr/>
        </p:nvSpPr>
        <p:spPr bwMode="auto">
          <a:xfrm>
            <a:off x="1328444" y="-3529639"/>
            <a:ext cx="858609" cy="1013121"/>
          </a:xfrm>
          <a:custGeom>
            <a:avLst/>
            <a:gdLst>
              <a:gd name="T0" fmla="*/ 145 w 186"/>
              <a:gd name="T1" fmla="*/ 48 h 219"/>
              <a:gd name="T2" fmla="*/ 163 w 186"/>
              <a:gd name="T3" fmla="*/ 158 h 219"/>
              <a:gd name="T4" fmla="*/ 123 w 186"/>
              <a:gd name="T5" fmla="*/ 170 h 219"/>
              <a:gd name="T6" fmla="*/ 136 w 186"/>
              <a:gd name="T7" fmla="*/ 215 h 219"/>
              <a:gd name="T8" fmla="*/ 168 w 186"/>
              <a:gd name="T9" fmla="*/ 183 h 219"/>
              <a:gd name="T10" fmla="*/ 144 w 186"/>
              <a:gd name="T11" fmla="*/ 37 h 219"/>
              <a:gd name="T12" fmla="*/ 0 w 186"/>
              <a:gd name="T13" fmla="*/ 39 h 219"/>
              <a:gd name="T14" fmla="*/ 7 w 186"/>
              <a:gd name="T15" fmla="*/ 46 h 219"/>
              <a:gd name="T16" fmla="*/ 145 w 186"/>
              <a:gd name="T17" fmla="*/ 48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6" h="219">
                <a:moveTo>
                  <a:pt x="145" y="48"/>
                </a:moveTo>
                <a:cubicBezTo>
                  <a:pt x="175" y="82"/>
                  <a:pt x="178" y="127"/>
                  <a:pt x="163" y="158"/>
                </a:cubicBezTo>
                <a:cubicBezTo>
                  <a:pt x="163" y="159"/>
                  <a:pt x="140" y="155"/>
                  <a:pt x="123" y="170"/>
                </a:cubicBezTo>
                <a:cubicBezTo>
                  <a:pt x="104" y="188"/>
                  <a:pt x="108" y="219"/>
                  <a:pt x="136" y="215"/>
                </a:cubicBezTo>
                <a:cubicBezTo>
                  <a:pt x="145" y="213"/>
                  <a:pt x="156" y="210"/>
                  <a:pt x="168" y="183"/>
                </a:cubicBezTo>
                <a:cubicBezTo>
                  <a:pt x="186" y="124"/>
                  <a:pt x="185" y="67"/>
                  <a:pt x="144" y="37"/>
                </a:cubicBezTo>
                <a:cubicBezTo>
                  <a:pt x="106" y="9"/>
                  <a:pt x="44" y="0"/>
                  <a:pt x="0" y="39"/>
                </a:cubicBezTo>
                <a:cubicBezTo>
                  <a:pt x="3" y="41"/>
                  <a:pt x="5" y="43"/>
                  <a:pt x="7" y="46"/>
                </a:cubicBezTo>
                <a:cubicBezTo>
                  <a:pt x="41" y="13"/>
                  <a:pt x="109" y="8"/>
                  <a:pt x="145" y="4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3" name="Freeform 14"/>
          <p:cNvSpPr>
            <a:spLocks/>
          </p:cNvSpPr>
          <p:nvPr/>
        </p:nvSpPr>
        <p:spPr bwMode="auto">
          <a:xfrm>
            <a:off x="1105479" y="-3349703"/>
            <a:ext cx="1854128" cy="2417407"/>
          </a:xfrm>
          <a:custGeom>
            <a:avLst/>
            <a:gdLst>
              <a:gd name="T0" fmla="*/ 99 w 401"/>
              <a:gd name="T1" fmla="*/ 209 h 523"/>
              <a:gd name="T2" fmla="*/ 44 w 401"/>
              <a:gd name="T3" fmla="*/ 22 h 523"/>
              <a:gd name="T4" fmla="*/ 55 w 401"/>
              <a:gd name="T5" fmla="*/ 7 h 523"/>
              <a:gd name="T6" fmla="*/ 48 w 401"/>
              <a:gd name="T7" fmla="*/ 0 h 523"/>
              <a:gd name="T8" fmla="*/ 37 w 401"/>
              <a:gd name="T9" fmla="*/ 11 h 523"/>
              <a:gd name="T10" fmla="*/ 20 w 401"/>
              <a:gd name="T11" fmla="*/ 150 h 523"/>
              <a:gd name="T12" fmla="*/ 88 w 401"/>
              <a:gd name="T13" fmla="*/ 220 h 523"/>
              <a:gd name="T14" fmla="*/ 351 w 401"/>
              <a:gd name="T15" fmla="*/ 494 h 523"/>
              <a:gd name="T16" fmla="*/ 373 w 401"/>
              <a:gd name="T17" fmla="*/ 516 h 523"/>
              <a:gd name="T18" fmla="*/ 99 w 401"/>
              <a:gd name="T19" fmla="*/ 209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1" h="523">
                <a:moveTo>
                  <a:pt x="99" y="209"/>
                </a:moveTo>
                <a:cubicBezTo>
                  <a:pt x="23" y="145"/>
                  <a:pt x="15" y="74"/>
                  <a:pt x="44" y="22"/>
                </a:cubicBezTo>
                <a:cubicBezTo>
                  <a:pt x="47" y="16"/>
                  <a:pt x="51" y="11"/>
                  <a:pt x="55" y="7"/>
                </a:cubicBezTo>
                <a:cubicBezTo>
                  <a:pt x="53" y="4"/>
                  <a:pt x="51" y="2"/>
                  <a:pt x="48" y="0"/>
                </a:cubicBezTo>
                <a:cubicBezTo>
                  <a:pt x="44" y="3"/>
                  <a:pt x="41" y="7"/>
                  <a:pt x="37" y="11"/>
                </a:cubicBezTo>
                <a:cubicBezTo>
                  <a:pt x="5" y="48"/>
                  <a:pt x="0" y="105"/>
                  <a:pt x="20" y="150"/>
                </a:cubicBezTo>
                <a:cubicBezTo>
                  <a:pt x="29" y="170"/>
                  <a:pt x="68" y="203"/>
                  <a:pt x="88" y="220"/>
                </a:cubicBezTo>
                <a:cubicBezTo>
                  <a:pt x="191" y="307"/>
                  <a:pt x="332" y="412"/>
                  <a:pt x="351" y="494"/>
                </a:cubicBezTo>
                <a:cubicBezTo>
                  <a:pt x="351" y="495"/>
                  <a:pt x="364" y="523"/>
                  <a:pt x="373" y="516"/>
                </a:cubicBezTo>
                <a:cubicBezTo>
                  <a:pt x="401" y="415"/>
                  <a:pt x="204" y="297"/>
                  <a:pt x="99" y="20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4" name="Freeform 15"/>
          <p:cNvSpPr>
            <a:spLocks/>
          </p:cNvSpPr>
          <p:nvPr/>
        </p:nvSpPr>
        <p:spPr bwMode="auto">
          <a:xfrm>
            <a:off x="-220574" y="-2254437"/>
            <a:ext cx="2722517" cy="1525548"/>
          </a:xfrm>
          <a:custGeom>
            <a:avLst/>
            <a:gdLst>
              <a:gd name="T0" fmla="*/ 181 w 589"/>
              <a:gd name="T1" fmla="*/ 89 h 330"/>
              <a:gd name="T2" fmla="*/ 140 w 589"/>
              <a:gd name="T3" fmla="*/ 21 h 330"/>
              <a:gd name="T4" fmla="*/ 27 w 589"/>
              <a:gd name="T5" fmla="*/ 107 h 330"/>
              <a:gd name="T6" fmla="*/ 186 w 589"/>
              <a:gd name="T7" fmla="*/ 258 h 330"/>
              <a:gd name="T8" fmla="*/ 588 w 589"/>
              <a:gd name="T9" fmla="*/ 329 h 330"/>
              <a:gd name="T10" fmla="*/ 564 w 589"/>
              <a:gd name="T11" fmla="*/ 322 h 330"/>
              <a:gd name="T12" fmla="*/ 142 w 589"/>
              <a:gd name="T13" fmla="*/ 269 h 330"/>
              <a:gd name="T14" fmla="*/ 22 w 589"/>
              <a:gd name="T15" fmla="*/ 186 h 330"/>
              <a:gd name="T16" fmla="*/ 23 w 589"/>
              <a:gd name="T17" fmla="*/ 53 h 330"/>
              <a:gd name="T18" fmla="*/ 139 w 589"/>
              <a:gd name="T19" fmla="*/ 12 h 330"/>
              <a:gd name="T20" fmla="*/ 187 w 589"/>
              <a:gd name="T21" fmla="*/ 98 h 330"/>
              <a:gd name="T22" fmla="*/ 114 w 589"/>
              <a:gd name="T23" fmla="*/ 133 h 330"/>
              <a:gd name="T24" fmla="*/ 126 w 589"/>
              <a:gd name="T25" fmla="*/ 92 h 330"/>
              <a:gd name="T26" fmla="*/ 181 w 589"/>
              <a:gd name="T27" fmla="*/ 89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89" h="330">
                <a:moveTo>
                  <a:pt x="181" y="89"/>
                </a:moveTo>
                <a:cubicBezTo>
                  <a:pt x="185" y="61"/>
                  <a:pt x="163" y="28"/>
                  <a:pt x="140" y="21"/>
                </a:cubicBezTo>
                <a:cubicBezTo>
                  <a:pt x="85" y="6"/>
                  <a:pt x="30" y="49"/>
                  <a:pt x="27" y="107"/>
                </a:cubicBezTo>
                <a:cubicBezTo>
                  <a:pt x="25" y="157"/>
                  <a:pt x="59" y="228"/>
                  <a:pt x="186" y="258"/>
                </a:cubicBezTo>
                <a:cubicBezTo>
                  <a:pt x="300" y="286"/>
                  <a:pt x="496" y="228"/>
                  <a:pt x="588" y="329"/>
                </a:cubicBezTo>
                <a:cubicBezTo>
                  <a:pt x="589" y="330"/>
                  <a:pt x="568" y="325"/>
                  <a:pt x="564" y="322"/>
                </a:cubicBezTo>
                <a:cubicBezTo>
                  <a:pt x="480" y="228"/>
                  <a:pt x="285" y="309"/>
                  <a:pt x="142" y="269"/>
                </a:cubicBezTo>
                <a:cubicBezTo>
                  <a:pt x="98" y="257"/>
                  <a:pt x="44" y="227"/>
                  <a:pt x="22" y="186"/>
                </a:cubicBezTo>
                <a:cubicBezTo>
                  <a:pt x="0" y="144"/>
                  <a:pt x="1" y="91"/>
                  <a:pt x="23" y="53"/>
                </a:cubicBezTo>
                <a:cubicBezTo>
                  <a:pt x="48" y="11"/>
                  <a:pt x="97" y="0"/>
                  <a:pt x="139" y="12"/>
                </a:cubicBezTo>
                <a:cubicBezTo>
                  <a:pt x="179" y="23"/>
                  <a:pt x="194" y="72"/>
                  <a:pt x="187" y="98"/>
                </a:cubicBezTo>
                <a:cubicBezTo>
                  <a:pt x="179" y="132"/>
                  <a:pt x="147" y="160"/>
                  <a:pt x="114" y="133"/>
                </a:cubicBezTo>
                <a:cubicBezTo>
                  <a:pt x="91" y="114"/>
                  <a:pt x="114" y="75"/>
                  <a:pt x="126" y="92"/>
                </a:cubicBezTo>
                <a:cubicBezTo>
                  <a:pt x="149" y="125"/>
                  <a:pt x="181" y="94"/>
                  <a:pt x="181" y="8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5" name="Freeform 16"/>
          <p:cNvSpPr>
            <a:spLocks/>
          </p:cNvSpPr>
          <p:nvPr/>
        </p:nvSpPr>
        <p:spPr bwMode="auto">
          <a:xfrm>
            <a:off x="3055442" y="-1828066"/>
            <a:ext cx="569146" cy="469400"/>
          </a:xfrm>
          <a:custGeom>
            <a:avLst/>
            <a:gdLst>
              <a:gd name="T0" fmla="*/ 117 w 123"/>
              <a:gd name="T1" fmla="*/ 65 h 102"/>
              <a:gd name="T2" fmla="*/ 63 w 123"/>
              <a:gd name="T3" fmla="*/ 25 h 102"/>
              <a:gd name="T4" fmla="*/ 19 w 123"/>
              <a:gd name="T5" fmla="*/ 10 h 102"/>
              <a:gd name="T6" fmla="*/ 27 w 123"/>
              <a:gd name="T7" fmla="*/ 73 h 102"/>
              <a:gd name="T8" fmla="*/ 123 w 123"/>
              <a:gd name="T9" fmla="*/ 79 h 102"/>
              <a:gd name="T10" fmla="*/ 117 w 123"/>
              <a:gd name="T11" fmla="*/ 6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3" h="102">
                <a:moveTo>
                  <a:pt x="117" y="65"/>
                </a:moveTo>
                <a:cubicBezTo>
                  <a:pt x="94" y="77"/>
                  <a:pt x="64" y="59"/>
                  <a:pt x="63" y="25"/>
                </a:cubicBezTo>
                <a:cubicBezTo>
                  <a:pt x="63" y="11"/>
                  <a:pt x="36" y="0"/>
                  <a:pt x="19" y="10"/>
                </a:cubicBezTo>
                <a:cubicBezTo>
                  <a:pt x="5" y="20"/>
                  <a:pt x="0" y="49"/>
                  <a:pt x="27" y="73"/>
                </a:cubicBezTo>
                <a:cubicBezTo>
                  <a:pt x="50" y="92"/>
                  <a:pt x="90" y="102"/>
                  <a:pt x="123" y="79"/>
                </a:cubicBezTo>
                <a:cubicBezTo>
                  <a:pt x="121" y="75"/>
                  <a:pt x="119" y="70"/>
                  <a:pt x="117" y="6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6" name="Freeform 17"/>
          <p:cNvSpPr>
            <a:spLocks/>
          </p:cNvSpPr>
          <p:nvPr/>
        </p:nvSpPr>
        <p:spPr bwMode="auto">
          <a:xfrm>
            <a:off x="2953739" y="-2766865"/>
            <a:ext cx="1081574" cy="1302584"/>
          </a:xfrm>
          <a:custGeom>
            <a:avLst/>
            <a:gdLst>
              <a:gd name="T0" fmla="*/ 155 w 234"/>
              <a:gd name="T1" fmla="*/ 274 h 282"/>
              <a:gd name="T2" fmla="*/ 173 w 234"/>
              <a:gd name="T3" fmla="*/ 91 h 282"/>
              <a:gd name="T4" fmla="*/ 33 w 234"/>
              <a:gd name="T5" fmla="*/ 0 h 282"/>
              <a:gd name="T6" fmla="*/ 0 w 234"/>
              <a:gd name="T7" fmla="*/ 2 h 282"/>
              <a:gd name="T8" fmla="*/ 4 w 234"/>
              <a:gd name="T9" fmla="*/ 10 h 282"/>
              <a:gd name="T10" fmla="*/ 37 w 234"/>
              <a:gd name="T11" fmla="*/ 7 h 282"/>
              <a:gd name="T12" fmla="*/ 149 w 234"/>
              <a:gd name="T13" fmla="*/ 260 h 282"/>
              <a:gd name="T14" fmla="*/ 139 w 234"/>
              <a:gd name="T15" fmla="*/ 268 h 282"/>
              <a:gd name="T16" fmla="*/ 145 w 234"/>
              <a:gd name="T17" fmla="*/ 282 h 282"/>
              <a:gd name="T18" fmla="*/ 155 w 234"/>
              <a:gd name="T19" fmla="*/ 274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4" h="282">
                <a:moveTo>
                  <a:pt x="155" y="274"/>
                </a:moveTo>
                <a:cubicBezTo>
                  <a:pt x="195" y="237"/>
                  <a:pt x="208" y="157"/>
                  <a:pt x="173" y="91"/>
                </a:cubicBezTo>
                <a:cubicBezTo>
                  <a:pt x="149" y="45"/>
                  <a:pt x="98" y="1"/>
                  <a:pt x="33" y="0"/>
                </a:cubicBezTo>
                <a:cubicBezTo>
                  <a:pt x="21" y="0"/>
                  <a:pt x="11" y="0"/>
                  <a:pt x="0" y="2"/>
                </a:cubicBezTo>
                <a:cubicBezTo>
                  <a:pt x="1" y="5"/>
                  <a:pt x="3" y="7"/>
                  <a:pt x="4" y="10"/>
                </a:cubicBezTo>
                <a:cubicBezTo>
                  <a:pt x="14" y="8"/>
                  <a:pt x="25" y="7"/>
                  <a:pt x="37" y="7"/>
                </a:cubicBezTo>
                <a:cubicBezTo>
                  <a:pt x="157" y="12"/>
                  <a:pt x="234" y="167"/>
                  <a:pt x="149" y="260"/>
                </a:cubicBezTo>
                <a:cubicBezTo>
                  <a:pt x="146" y="264"/>
                  <a:pt x="143" y="266"/>
                  <a:pt x="139" y="268"/>
                </a:cubicBezTo>
                <a:cubicBezTo>
                  <a:pt x="141" y="273"/>
                  <a:pt x="143" y="278"/>
                  <a:pt x="145" y="282"/>
                </a:cubicBezTo>
                <a:cubicBezTo>
                  <a:pt x="149" y="280"/>
                  <a:pt x="152" y="277"/>
                  <a:pt x="155" y="27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7" name="Freeform 18"/>
          <p:cNvSpPr>
            <a:spLocks/>
          </p:cNvSpPr>
          <p:nvPr/>
        </p:nvSpPr>
        <p:spPr bwMode="auto">
          <a:xfrm>
            <a:off x="2413930" y="-2757085"/>
            <a:ext cx="1400375" cy="4541440"/>
          </a:xfrm>
          <a:custGeom>
            <a:avLst/>
            <a:gdLst>
              <a:gd name="T0" fmla="*/ 17 w 303"/>
              <a:gd name="T1" fmla="*/ 77 h 983"/>
              <a:gd name="T2" fmla="*/ 32 w 303"/>
              <a:gd name="T3" fmla="*/ 223 h 983"/>
              <a:gd name="T4" fmla="*/ 127 w 303"/>
              <a:gd name="T5" fmla="*/ 973 h 983"/>
              <a:gd name="T6" fmla="*/ 136 w 303"/>
              <a:gd name="T7" fmla="*/ 977 h 983"/>
              <a:gd name="T8" fmla="*/ 50 w 303"/>
              <a:gd name="T9" fmla="*/ 195 h 983"/>
              <a:gd name="T10" fmla="*/ 121 w 303"/>
              <a:gd name="T11" fmla="*/ 8 h 983"/>
              <a:gd name="T12" fmla="*/ 117 w 303"/>
              <a:gd name="T13" fmla="*/ 0 h 983"/>
              <a:gd name="T14" fmla="*/ 17 w 303"/>
              <a:gd name="T15" fmla="*/ 77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3" h="983">
                <a:moveTo>
                  <a:pt x="17" y="77"/>
                </a:moveTo>
                <a:cubicBezTo>
                  <a:pt x="0" y="123"/>
                  <a:pt x="15" y="177"/>
                  <a:pt x="32" y="223"/>
                </a:cubicBezTo>
                <a:cubicBezTo>
                  <a:pt x="139" y="508"/>
                  <a:pt x="290" y="642"/>
                  <a:pt x="127" y="973"/>
                </a:cubicBezTo>
                <a:cubicBezTo>
                  <a:pt x="126" y="974"/>
                  <a:pt x="127" y="983"/>
                  <a:pt x="136" y="977"/>
                </a:cubicBezTo>
                <a:cubicBezTo>
                  <a:pt x="303" y="644"/>
                  <a:pt x="158" y="481"/>
                  <a:pt x="50" y="195"/>
                </a:cubicBezTo>
                <a:cubicBezTo>
                  <a:pt x="20" y="116"/>
                  <a:pt x="41" y="24"/>
                  <a:pt x="121" y="8"/>
                </a:cubicBezTo>
                <a:cubicBezTo>
                  <a:pt x="120" y="5"/>
                  <a:pt x="118" y="3"/>
                  <a:pt x="117" y="0"/>
                </a:cubicBezTo>
                <a:cubicBezTo>
                  <a:pt x="68" y="8"/>
                  <a:pt x="32" y="37"/>
                  <a:pt x="17" y="7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8" name="Freeform 20"/>
          <p:cNvSpPr>
            <a:spLocks/>
          </p:cNvSpPr>
          <p:nvPr/>
        </p:nvSpPr>
        <p:spPr bwMode="auto">
          <a:xfrm>
            <a:off x="1836960" y="4250659"/>
            <a:ext cx="428326" cy="1044414"/>
          </a:xfrm>
          <a:custGeom>
            <a:avLst/>
            <a:gdLst>
              <a:gd name="T0" fmla="*/ 74 w 93"/>
              <a:gd name="T1" fmla="*/ 6 h 226"/>
              <a:gd name="T2" fmla="*/ 45 w 93"/>
              <a:gd name="T3" fmla="*/ 210 h 226"/>
              <a:gd name="T4" fmla="*/ 58 w 93"/>
              <a:gd name="T5" fmla="*/ 226 h 226"/>
              <a:gd name="T6" fmla="*/ 66 w 93"/>
              <a:gd name="T7" fmla="*/ 216 h 226"/>
              <a:gd name="T8" fmla="*/ 59 w 93"/>
              <a:gd name="T9" fmla="*/ 208 h 226"/>
              <a:gd name="T10" fmla="*/ 89 w 93"/>
              <a:gd name="T11" fmla="*/ 11 h 226"/>
              <a:gd name="T12" fmla="*/ 93 w 93"/>
              <a:gd name="T13" fmla="*/ 9 h 226"/>
              <a:gd name="T14" fmla="*/ 84 w 93"/>
              <a:gd name="T15" fmla="*/ 0 h 226"/>
              <a:gd name="T16" fmla="*/ 74 w 93"/>
              <a:gd name="T17" fmla="*/ 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" h="226">
                <a:moveTo>
                  <a:pt x="74" y="6"/>
                </a:moveTo>
                <a:cubicBezTo>
                  <a:pt x="20" y="46"/>
                  <a:pt x="0" y="149"/>
                  <a:pt x="45" y="210"/>
                </a:cubicBezTo>
                <a:cubicBezTo>
                  <a:pt x="49" y="216"/>
                  <a:pt x="53" y="221"/>
                  <a:pt x="58" y="226"/>
                </a:cubicBezTo>
                <a:cubicBezTo>
                  <a:pt x="61" y="223"/>
                  <a:pt x="63" y="220"/>
                  <a:pt x="66" y="216"/>
                </a:cubicBezTo>
                <a:cubicBezTo>
                  <a:pt x="64" y="214"/>
                  <a:pt x="61" y="211"/>
                  <a:pt x="59" y="208"/>
                </a:cubicBezTo>
                <a:cubicBezTo>
                  <a:pt x="12" y="147"/>
                  <a:pt x="28" y="41"/>
                  <a:pt x="89" y="11"/>
                </a:cubicBezTo>
                <a:cubicBezTo>
                  <a:pt x="90" y="10"/>
                  <a:pt x="92" y="10"/>
                  <a:pt x="93" y="9"/>
                </a:cubicBezTo>
                <a:cubicBezTo>
                  <a:pt x="90" y="6"/>
                  <a:pt x="87" y="3"/>
                  <a:pt x="84" y="0"/>
                </a:cubicBezTo>
                <a:cubicBezTo>
                  <a:pt x="81" y="2"/>
                  <a:pt x="77" y="4"/>
                  <a:pt x="74" y="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9" name="Freeform 21"/>
          <p:cNvSpPr>
            <a:spLocks/>
          </p:cNvSpPr>
          <p:nvPr/>
        </p:nvSpPr>
        <p:spPr bwMode="auto">
          <a:xfrm>
            <a:off x="2224215" y="4135264"/>
            <a:ext cx="749083" cy="823406"/>
          </a:xfrm>
          <a:custGeom>
            <a:avLst/>
            <a:gdLst>
              <a:gd name="T0" fmla="*/ 143 w 162"/>
              <a:gd name="T1" fmla="*/ 61 h 178"/>
              <a:gd name="T2" fmla="*/ 0 w 162"/>
              <a:gd name="T3" fmla="*/ 25 h 178"/>
              <a:gd name="T4" fmla="*/ 9 w 162"/>
              <a:gd name="T5" fmla="*/ 34 h 178"/>
              <a:gd name="T6" fmla="*/ 135 w 162"/>
              <a:gd name="T7" fmla="*/ 83 h 178"/>
              <a:gd name="T8" fmla="*/ 106 w 162"/>
              <a:gd name="T9" fmla="*/ 151 h 178"/>
              <a:gd name="T10" fmla="*/ 149 w 162"/>
              <a:gd name="T11" fmla="*/ 151 h 178"/>
              <a:gd name="T12" fmla="*/ 143 w 162"/>
              <a:gd name="T13" fmla="*/ 61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2" h="178">
                <a:moveTo>
                  <a:pt x="143" y="61"/>
                </a:moveTo>
                <a:cubicBezTo>
                  <a:pt x="112" y="13"/>
                  <a:pt x="45" y="0"/>
                  <a:pt x="0" y="25"/>
                </a:cubicBezTo>
                <a:cubicBezTo>
                  <a:pt x="3" y="28"/>
                  <a:pt x="6" y="31"/>
                  <a:pt x="9" y="34"/>
                </a:cubicBezTo>
                <a:cubicBezTo>
                  <a:pt x="60" y="12"/>
                  <a:pt x="121" y="40"/>
                  <a:pt x="135" y="83"/>
                </a:cubicBezTo>
                <a:cubicBezTo>
                  <a:pt x="149" y="130"/>
                  <a:pt x="111" y="125"/>
                  <a:pt x="106" y="151"/>
                </a:cubicBezTo>
                <a:cubicBezTo>
                  <a:pt x="102" y="171"/>
                  <a:pt x="132" y="178"/>
                  <a:pt x="149" y="151"/>
                </a:cubicBezTo>
                <a:cubicBezTo>
                  <a:pt x="160" y="134"/>
                  <a:pt x="162" y="89"/>
                  <a:pt x="143" y="6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0" name="Freeform 22"/>
          <p:cNvSpPr>
            <a:spLocks/>
          </p:cNvSpPr>
          <p:nvPr/>
        </p:nvSpPr>
        <p:spPr bwMode="auto">
          <a:xfrm>
            <a:off x="2104909" y="3988577"/>
            <a:ext cx="1934316" cy="2161194"/>
          </a:xfrm>
          <a:custGeom>
            <a:avLst/>
            <a:gdLst>
              <a:gd name="T0" fmla="*/ 364 w 419"/>
              <a:gd name="T1" fmla="*/ 41 h 468"/>
              <a:gd name="T2" fmla="*/ 349 w 419"/>
              <a:gd name="T3" fmla="*/ 0 h 468"/>
              <a:gd name="T4" fmla="*/ 285 w 419"/>
              <a:gd name="T5" fmla="*/ 22 h 468"/>
              <a:gd name="T6" fmla="*/ 272 w 419"/>
              <a:gd name="T7" fmla="*/ 238 h 468"/>
              <a:gd name="T8" fmla="*/ 8 w 419"/>
              <a:gd name="T9" fmla="*/ 273 h 468"/>
              <a:gd name="T10" fmla="*/ 0 w 419"/>
              <a:gd name="T11" fmla="*/ 283 h 468"/>
              <a:gd name="T12" fmla="*/ 364 w 419"/>
              <a:gd name="T13" fmla="*/ 41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9" h="468">
                <a:moveTo>
                  <a:pt x="364" y="41"/>
                </a:moveTo>
                <a:cubicBezTo>
                  <a:pt x="361" y="27"/>
                  <a:pt x="356" y="14"/>
                  <a:pt x="349" y="0"/>
                </a:cubicBezTo>
                <a:cubicBezTo>
                  <a:pt x="327" y="3"/>
                  <a:pt x="307" y="16"/>
                  <a:pt x="285" y="22"/>
                </a:cubicBezTo>
                <a:cubicBezTo>
                  <a:pt x="316" y="93"/>
                  <a:pt x="308" y="176"/>
                  <a:pt x="272" y="238"/>
                </a:cubicBezTo>
                <a:cubicBezTo>
                  <a:pt x="219" y="330"/>
                  <a:pt x="93" y="372"/>
                  <a:pt x="8" y="273"/>
                </a:cubicBezTo>
                <a:cubicBezTo>
                  <a:pt x="5" y="277"/>
                  <a:pt x="3" y="280"/>
                  <a:pt x="0" y="283"/>
                </a:cubicBezTo>
                <a:cubicBezTo>
                  <a:pt x="156" y="468"/>
                  <a:pt x="419" y="272"/>
                  <a:pt x="364" y="4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1" name="Freeform 23"/>
          <p:cNvSpPr>
            <a:spLocks/>
          </p:cNvSpPr>
          <p:nvPr/>
        </p:nvSpPr>
        <p:spPr bwMode="auto">
          <a:xfrm>
            <a:off x="1627687" y="-5235124"/>
            <a:ext cx="1118735" cy="1294760"/>
          </a:xfrm>
          <a:custGeom>
            <a:avLst/>
            <a:gdLst>
              <a:gd name="T0" fmla="*/ 172 w 242"/>
              <a:gd name="T1" fmla="*/ 72 h 280"/>
              <a:gd name="T2" fmla="*/ 2 w 242"/>
              <a:gd name="T3" fmla="*/ 6 h 280"/>
              <a:gd name="T4" fmla="*/ 0 w 242"/>
              <a:gd name="T5" fmla="*/ 11 h 280"/>
              <a:gd name="T6" fmla="*/ 134 w 242"/>
              <a:gd name="T7" fmla="*/ 49 h 280"/>
              <a:gd name="T8" fmla="*/ 139 w 242"/>
              <a:gd name="T9" fmla="*/ 262 h 280"/>
              <a:gd name="T10" fmla="*/ 152 w 242"/>
              <a:gd name="T11" fmla="*/ 280 h 280"/>
              <a:gd name="T12" fmla="*/ 157 w 242"/>
              <a:gd name="T13" fmla="*/ 276 h 280"/>
              <a:gd name="T14" fmla="*/ 172 w 242"/>
              <a:gd name="T15" fmla="*/ 72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2" h="280">
                <a:moveTo>
                  <a:pt x="172" y="72"/>
                </a:moveTo>
                <a:cubicBezTo>
                  <a:pt x="123" y="18"/>
                  <a:pt x="62" y="0"/>
                  <a:pt x="2" y="6"/>
                </a:cubicBezTo>
                <a:cubicBezTo>
                  <a:pt x="1" y="8"/>
                  <a:pt x="1" y="10"/>
                  <a:pt x="0" y="11"/>
                </a:cubicBezTo>
                <a:cubicBezTo>
                  <a:pt x="51" y="7"/>
                  <a:pt x="99" y="22"/>
                  <a:pt x="134" y="49"/>
                </a:cubicBezTo>
                <a:cubicBezTo>
                  <a:pt x="199" y="100"/>
                  <a:pt x="212" y="207"/>
                  <a:pt x="139" y="262"/>
                </a:cubicBezTo>
                <a:cubicBezTo>
                  <a:pt x="143" y="268"/>
                  <a:pt x="148" y="274"/>
                  <a:pt x="152" y="280"/>
                </a:cubicBezTo>
                <a:cubicBezTo>
                  <a:pt x="154" y="279"/>
                  <a:pt x="155" y="278"/>
                  <a:pt x="157" y="276"/>
                </a:cubicBezTo>
                <a:cubicBezTo>
                  <a:pt x="201" y="238"/>
                  <a:pt x="242" y="148"/>
                  <a:pt x="172" y="7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2" name="Freeform 24"/>
          <p:cNvSpPr>
            <a:spLocks/>
          </p:cNvSpPr>
          <p:nvPr/>
        </p:nvSpPr>
        <p:spPr bwMode="auto">
          <a:xfrm>
            <a:off x="1410589" y="-4712917"/>
            <a:ext cx="352050" cy="803847"/>
          </a:xfrm>
          <a:custGeom>
            <a:avLst/>
            <a:gdLst>
              <a:gd name="T0" fmla="*/ 30 w 76"/>
              <a:gd name="T1" fmla="*/ 69 h 174"/>
              <a:gd name="T2" fmla="*/ 62 w 76"/>
              <a:gd name="T3" fmla="*/ 45 h 174"/>
              <a:gd name="T4" fmla="*/ 33 w 76"/>
              <a:gd name="T5" fmla="*/ 22 h 174"/>
              <a:gd name="T6" fmla="*/ 29 w 76"/>
              <a:gd name="T7" fmla="*/ 62 h 174"/>
              <a:gd name="T8" fmla="*/ 50 w 76"/>
              <a:gd name="T9" fmla="*/ 174 h 174"/>
              <a:gd name="T10" fmla="*/ 62 w 76"/>
              <a:gd name="T11" fmla="*/ 160 h 174"/>
              <a:gd name="T12" fmla="*/ 30 w 76"/>
              <a:gd name="T13" fmla="*/ 6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174">
                <a:moveTo>
                  <a:pt x="30" y="69"/>
                </a:moveTo>
                <a:cubicBezTo>
                  <a:pt x="32" y="64"/>
                  <a:pt x="52" y="63"/>
                  <a:pt x="62" y="45"/>
                </a:cubicBezTo>
                <a:cubicBezTo>
                  <a:pt x="76" y="19"/>
                  <a:pt x="58" y="0"/>
                  <a:pt x="33" y="22"/>
                </a:cubicBezTo>
                <a:cubicBezTo>
                  <a:pt x="22" y="40"/>
                  <a:pt x="31" y="58"/>
                  <a:pt x="29" y="62"/>
                </a:cubicBezTo>
                <a:cubicBezTo>
                  <a:pt x="0" y="112"/>
                  <a:pt x="16" y="152"/>
                  <a:pt x="50" y="174"/>
                </a:cubicBezTo>
                <a:cubicBezTo>
                  <a:pt x="54" y="170"/>
                  <a:pt x="58" y="165"/>
                  <a:pt x="62" y="160"/>
                </a:cubicBezTo>
                <a:cubicBezTo>
                  <a:pt x="29" y="144"/>
                  <a:pt x="10" y="112"/>
                  <a:pt x="30" y="6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3" name="Freeform 25"/>
          <p:cNvSpPr>
            <a:spLocks/>
          </p:cNvSpPr>
          <p:nvPr/>
        </p:nvSpPr>
        <p:spPr bwMode="auto">
          <a:xfrm>
            <a:off x="1641377" y="-4024464"/>
            <a:ext cx="688453" cy="246435"/>
          </a:xfrm>
          <a:custGeom>
            <a:avLst/>
            <a:gdLst>
              <a:gd name="T0" fmla="*/ 149 w 149"/>
              <a:gd name="T1" fmla="*/ 18 h 53"/>
              <a:gd name="T2" fmla="*/ 136 w 149"/>
              <a:gd name="T3" fmla="*/ 0 h 53"/>
              <a:gd name="T4" fmla="*/ 133 w 149"/>
              <a:gd name="T5" fmla="*/ 2 h 53"/>
              <a:gd name="T6" fmla="*/ 12 w 149"/>
              <a:gd name="T7" fmla="*/ 11 h 53"/>
              <a:gd name="T8" fmla="*/ 0 w 149"/>
              <a:gd name="T9" fmla="*/ 25 h 53"/>
              <a:gd name="T10" fmla="*/ 149 w 149"/>
              <a:gd name="T11" fmla="*/ 1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" h="53">
                <a:moveTo>
                  <a:pt x="149" y="18"/>
                </a:moveTo>
                <a:cubicBezTo>
                  <a:pt x="145" y="12"/>
                  <a:pt x="140" y="6"/>
                  <a:pt x="136" y="0"/>
                </a:cubicBezTo>
                <a:cubicBezTo>
                  <a:pt x="135" y="1"/>
                  <a:pt x="134" y="1"/>
                  <a:pt x="133" y="2"/>
                </a:cubicBezTo>
                <a:cubicBezTo>
                  <a:pt x="98" y="27"/>
                  <a:pt x="47" y="28"/>
                  <a:pt x="12" y="11"/>
                </a:cubicBezTo>
                <a:cubicBezTo>
                  <a:pt x="8" y="16"/>
                  <a:pt x="4" y="21"/>
                  <a:pt x="0" y="25"/>
                </a:cubicBezTo>
                <a:cubicBezTo>
                  <a:pt x="40" y="51"/>
                  <a:pt x="104" y="53"/>
                  <a:pt x="149" y="1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4" name="Freeform 27"/>
          <p:cNvSpPr>
            <a:spLocks/>
          </p:cNvSpPr>
          <p:nvPr/>
        </p:nvSpPr>
        <p:spPr bwMode="auto">
          <a:xfrm>
            <a:off x="911852" y="-46303"/>
            <a:ext cx="338358" cy="430283"/>
          </a:xfrm>
          <a:custGeom>
            <a:avLst/>
            <a:gdLst>
              <a:gd name="T0" fmla="*/ 24 w 73"/>
              <a:gd name="T1" fmla="*/ 78 h 93"/>
              <a:gd name="T2" fmla="*/ 54 w 73"/>
              <a:gd name="T3" fmla="*/ 79 h 93"/>
              <a:gd name="T4" fmla="*/ 18 w 73"/>
              <a:gd name="T5" fmla="*/ 44 h 93"/>
              <a:gd name="T6" fmla="*/ 12 w 73"/>
              <a:gd name="T7" fmla="*/ 0 h 93"/>
              <a:gd name="T8" fmla="*/ 3 w 73"/>
              <a:gd name="T9" fmla="*/ 5 h 93"/>
              <a:gd name="T10" fmla="*/ 24 w 73"/>
              <a:gd name="T11" fmla="*/ 78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3" h="93">
                <a:moveTo>
                  <a:pt x="24" y="78"/>
                </a:moveTo>
                <a:cubicBezTo>
                  <a:pt x="32" y="83"/>
                  <a:pt x="43" y="93"/>
                  <a:pt x="54" y="79"/>
                </a:cubicBezTo>
                <a:cubicBezTo>
                  <a:pt x="73" y="55"/>
                  <a:pt x="29" y="61"/>
                  <a:pt x="18" y="44"/>
                </a:cubicBezTo>
                <a:cubicBezTo>
                  <a:pt x="10" y="31"/>
                  <a:pt x="8" y="15"/>
                  <a:pt x="12" y="0"/>
                </a:cubicBezTo>
                <a:cubicBezTo>
                  <a:pt x="9" y="2"/>
                  <a:pt x="6" y="3"/>
                  <a:pt x="3" y="5"/>
                </a:cubicBezTo>
                <a:cubicBezTo>
                  <a:pt x="0" y="28"/>
                  <a:pt x="6" y="54"/>
                  <a:pt x="24" y="7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5" name="Freeform 28"/>
          <p:cNvSpPr>
            <a:spLocks/>
          </p:cNvSpPr>
          <p:nvPr/>
        </p:nvSpPr>
        <p:spPr bwMode="auto">
          <a:xfrm>
            <a:off x="925543" y="-539173"/>
            <a:ext cx="758863" cy="516339"/>
          </a:xfrm>
          <a:custGeom>
            <a:avLst/>
            <a:gdLst>
              <a:gd name="T0" fmla="*/ 0 w 164"/>
              <a:gd name="T1" fmla="*/ 112 h 112"/>
              <a:gd name="T2" fmla="*/ 9 w 164"/>
              <a:gd name="T3" fmla="*/ 107 h 112"/>
              <a:gd name="T4" fmla="*/ 31 w 164"/>
              <a:gd name="T5" fmla="*/ 73 h 112"/>
              <a:gd name="T6" fmla="*/ 153 w 164"/>
              <a:gd name="T7" fmla="*/ 62 h 112"/>
              <a:gd name="T8" fmla="*/ 164 w 164"/>
              <a:gd name="T9" fmla="*/ 47 h 112"/>
              <a:gd name="T10" fmla="*/ 0 w 164"/>
              <a:gd name="T11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4" h="112">
                <a:moveTo>
                  <a:pt x="0" y="112"/>
                </a:moveTo>
                <a:cubicBezTo>
                  <a:pt x="3" y="110"/>
                  <a:pt x="6" y="109"/>
                  <a:pt x="9" y="107"/>
                </a:cubicBezTo>
                <a:cubicBezTo>
                  <a:pt x="13" y="94"/>
                  <a:pt x="21" y="82"/>
                  <a:pt x="31" y="73"/>
                </a:cubicBezTo>
                <a:cubicBezTo>
                  <a:pt x="66" y="44"/>
                  <a:pt x="118" y="41"/>
                  <a:pt x="153" y="62"/>
                </a:cubicBezTo>
                <a:cubicBezTo>
                  <a:pt x="156" y="57"/>
                  <a:pt x="160" y="52"/>
                  <a:pt x="164" y="47"/>
                </a:cubicBezTo>
                <a:cubicBezTo>
                  <a:pt x="86" y="0"/>
                  <a:pt x="9" y="47"/>
                  <a:pt x="0" y="11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6" name="Freeform 29"/>
          <p:cNvSpPr>
            <a:spLocks/>
          </p:cNvSpPr>
          <p:nvPr/>
        </p:nvSpPr>
        <p:spPr bwMode="auto">
          <a:xfrm>
            <a:off x="1600305" y="-322075"/>
            <a:ext cx="393121" cy="1015077"/>
          </a:xfrm>
          <a:custGeom>
            <a:avLst/>
            <a:gdLst>
              <a:gd name="T0" fmla="*/ 20 w 85"/>
              <a:gd name="T1" fmla="*/ 1 h 220"/>
              <a:gd name="T2" fmla="*/ 18 w 85"/>
              <a:gd name="T3" fmla="*/ 0 h 220"/>
              <a:gd name="T4" fmla="*/ 7 w 85"/>
              <a:gd name="T5" fmla="*/ 15 h 220"/>
              <a:gd name="T6" fmla="*/ 9 w 85"/>
              <a:gd name="T7" fmla="*/ 16 h 220"/>
              <a:gd name="T8" fmla="*/ 49 w 85"/>
              <a:gd name="T9" fmla="*/ 134 h 220"/>
              <a:gd name="T10" fmla="*/ 0 w 85"/>
              <a:gd name="T11" fmla="*/ 205 h 220"/>
              <a:gd name="T12" fmla="*/ 9 w 85"/>
              <a:gd name="T13" fmla="*/ 220 h 220"/>
              <a:gd name="T14" fmla="*/ 20 w 85"/>
              <a:gd name="T15" fmla="*/ 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5" h="220">
                <a:moveTo>
                  <a:pt x="20" y="1"/>
                </a:moveTo>
                <a:cubicBezTo>
                  <a:pt x="19" y="1"/>
                  <a:pt x="18" y="0"/>
                  <a:pt x="18" y="0"/>
                </a:cubicBezTo>
                <a:cubicBezTo>
                  <a:pt x="14" y="5"/>
                  <a:pt x="10" y="10"/>
                  <a:pt x="7" y="15"/>
                </a:cubicBezTo>
                <a:cubicBezTo>
                  <a:pt x="7" y="15"/>
                  <a:pt x="8" y="15"/>
                  <a:pt x="9" y="16"/>
                </a:cubicBezTo>
                <a:cubicBezTo>
                  <a:pt x="44" y="39"/>
                  <a:pt x="60" y="88"/>
                  <a:pt x="49" y="134"/>
                </a:cubicBezTo>
                <a:cubicBezTo>
                  <a:pt x="42" y="167"/>
                  <a:pt x="23" y="191"/>
                  <a:pt x="0" y="205"/>
                </a:cubicBezTo>
                <a:cubicBezTo>
                  <a:pt x="3" y="210"/>
                  <a:pt x="6" y="215"/>
                  <a:pt x="9" y="220"/>
                </a:cubicBezTo>
                <a:cubicBezTo>
                  <a:pt x="81" y="164"/>
                  <a:pt x="85" y="42"/>
                  <a:pt x="20" y="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7" name="Freeform 30"/>
          <p:cNvSpPr>
            <a:spLocks/>
          </p:cNvSpPr>
          <p:nvPr/>
        </p:nvSpPr>
        <p:spPr bwMode="auto">
          <a:xfrm>
            <a:off x="542200" y="204043"/>
            <a:ext cx="1099177" cy="661071"/>
          </a:xfrm>
          <a:custGeom>
            <a:avLst/>
            <a:gdLst>
              <a:gd name="T0" fmla="*/ 30 w 238"/>
              <a:gd name="T1" fmla="*/ 0 h 143"/>
              <a:gd name="T2" fmla="*/ 0 w 238"/>
              <a:gd name="T3" fmla="*/ 5 h 143"/>
              <a:gd name="T4" fmla="*/ 98 w 238"/>
              <a:gd name="T5" fmla="*/ 127 h 143"/>
              <a:gd name="T6" fmla="*/ 238 w 238"/>
              <a:gd name="T7" fmla="*/ 106 h 143"/>
              <a:gd name="T8" fmla="*/ 229 w 238"/>
              <a:gd name="T9" fmla="*/ 91 h 143"/>
              <a:gd name="T10" fmla="*/ 30 w 238"/>
              <a:gd name="T11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8" h="143">
                <a:moveTo>
                  <a:pt x="30" y="0"/>
                </a:moveTo>
                <a:cubicBezTo>
                  <a:pt x="20" y="2"/>
                  <a:pt x="10" y="4"/>
                  <a:pt x="0" y="5"/>
                </a:cubicBezTo>
                <a:cubicBezTo>
                  <a:pt x="6" y="59"/>
                  <a:pt x="37" y="107"/>
                  <a:pt x="98" y="127"/>
                </a:cubicBezTo>
                <a:cubicBezTo>
                  <a:pt x="159" y="143"/>
                  <a:pt x="205" y="131"/>
                  <a:pt x="238" y="106"/>
                </a:cubicBezTo>
                <a:cubicBezTo>
                  <a:pt x="235" y="101"/>
                  <a:pt x="232" y="96"/>
                  <a:pt x="229" y="91"/>
                </a:cubicBezTo>
                <a:cubicBezTo>
                  <a:pt x="158" y="137"/>
                  <a:pt x="40" y="101"/>
                  <a:pt x="30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8" name="Freeform 32"/>
          <p:cNvSpPr>
            <a:spLocks/>
          </p:cNvSpPr>
          <p:nvPr/>
        </p:nvSpPr>
        <p:spPr bwMode="auto">
          <a:xfrm>
            <a:off x="4011844" y="970729"/>
            <a:ext cx="240567" cy="397034"/>
          </a:xfrm>
          <a:custGeom>
            <a:avLst/>
            <a:gdLst>
              <a:gd name="T0" fmla="*/ 39 w 52"/>
              <a:gd name="T1" fmla="*/ 78 h 86"/>
              <a:gd name="T2" fmla="*/ 46 w 52"/>
              <a:gd name="T3" fmla="*/ 21 h 86"/>
              <a:gd name="T4" fmla="*/ 48 w 52"/>
              <a:gd name="T5" fmla="*/ 6 h 86"/>
              <a:gd name="T6" fmla="*/ 28 w 52"/>
              <a:gd name="T7" fmla="*/ 7 h 86"/>
              <a:gd name="T8" fmla="*/ 34 w 52"/>
              <a:gd name="T9" fmla="*/ 84 h 86"/>
              <a:gd name="T10" fmla="*/ 37 w 52"/>
              <a:gd name="T11" fmla="*/ 86 h 86"/>
              <a:gd name="T12" fmla="*/ 41 w 52"/>
              <a:gd name="T13" fmla="*/ 79 h 86"/>
              <a:gd name="T14" fmla="*/ 39 w 52"/>
              <a:gd name="T15" fmla="*/ 78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86">
                <a:moveTo>
                  <a:pt x="39" y="78"/>
                </a:moveTo>
                <a:cubicBezTo>
                  <a:pt x="21" y="72"/>
                  <a:pt x="0" y="43"/>
                  <a:pt x="46" y="21"/>
                </a:cubicBezTo>
                <a:cubicBezTo>
                  <a:pt x="47" y="20"/>
                  <a:pt x="52" y="9"/>
                  <a:pt x="48" y="6"/>
                </a:cubicBezTo>
                <a:cubicBezTo>
                  <a:pt x="41" y="0"/>
                  <a:pt x="31" y="5"/>
                  <a:pt x="28" y="7"/>
                </a:cubicBezTo>
                <a:cubicBezTo>
                  <a:pt x="1" y="38"/>
                  <a:pt x="9" y="72"/>
                  <a:pt x="34" y="84"/>
                </a:cubicBezTo>
                <a:cubicBezTo>
                  <a:pt x="35" y="85"/>
                  <a:pt x="36" y="85"/>
                  <a:pt x="37" y="86"/>
                </a:cubicBezTo>
                <a:cubicBezTo>
                  <a:pt x="39" y="83"/>
                  <a:pt x="40" y="81"/>
                  <a:pt x="41" y="79"/>
                </a:cubicBezTo>
                <a:cubicBezTo>
                  <a:pt x="40" y="78"/>
                  <a:pt x="40" y="78"/>
                  <a:pt x="39" y="7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9" name="Freeform 33"/>
          <p:cNvSpPr>
            <a:spLocks/>
          </p:cNvSpPr>
          <p:nvPr/>
        </p:nvSpPr>
        <p:spPr bwMode="auto">
          <a:xfrm>
            <a:off x="4182001" y="1207385"/>
            <a:ext cx="283595" cy="179936"/>
          </a:xfrm>
          <a:custGeom>
            <a:avLst/>
            <a:gdLst>
              <a:gd name="T0" fmla="*/ 47 w 61"/>
              <a:gd name="T1" fmla="*/ 0 h 39"/>
              <a:gd name="T2" fmla="*/ 4 w 61"/>
              <a:gd name="T3" fmla="*/ 28 h 39"/>
              <a:gd name="T4" fmla="*/ 0 w 61"/>
              <a:gd name="T5" fmla="*/ 35 h 39"/>
              <a:gd name="T6" fmla="*/ 41 w 61"/>
              <a:gd name="T7" fmla="*/ 33 h 39"/>
              <a:gd name="T8" fmla="*/ 61 w 61"/>
              <a:gd name="T9" fmla="*/ 10 h 39"/>
              <a:gd name="T10" fmla="*/ 47 w 61"/>
              <a:gd name="T1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39">
                <a:moveTo>
                  <a:pt x="47" y="0"/>
                </a:moveTo>
                <a:cubicBezTo>
                  <a:pt x="42" y="20"/>
                  <a:pt x="25" y="34"/>
                  <a:pt x="4" y="28"/>
                </a:cubicBezTo>
                <a:cubicBezTo>
                  <a:pt x="3" y="30"/>
                  <a:pt x="2" y="32"/>
                  <a:pt x="0" y="35"/>
                </a:cubicBezTo>
                <a:cubicBezTo>
                  <a:pt x="12" y="39"/>
                  <a:pt x="31" y="38"/>
                  <a:pt x="41" y="33"/>
                </a:cubicBezTo>
                <a:cubicBezTo>
                  <a:pt x="51" y="26"/>
                  <a:pt x="57" y="18"/>
                  <a:pt x="61" y="10"/>
                </a:cubicBezTo>
                <a:cubicBezTo>
                  <a:pt x="57" y="6"/>
                  <a:pt x="53" y="2"/>
                  <a:pt x="47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0" name="Freeform 34"/>
          <p:cNvSpPr>
            <a:spLocks/>
          </p:cNvSpPr>
          <p:nvPr/>
        </p:nvSpPr>
        <p:spPr bwMode="auto">
          <a:xfrm>
            <a:off x="3258849" y="671487"/>
            <a:ext cx="1302584" cy="580883"/>
          </a:xfrm>
          <a:custGeom>
            <a:avLst/>
            <a:gdLst>
              <a:gd name="T0" fmla="*/ 138 w 282"/>
              <a:gd name="T1" fmla="*/ 10 h 126"/>
              <a:gd name="T2" fmla="*/ 2 w 282"/>
              <a:gd name="T3" fmla="*/ 82 h 126"/>
              <a:gd name="T4" fmla="*/ 2 w 282"/>
              <a:gd name="T5" fmla="*/ 86 h 126"/>
              <a:gd name="T6" fmla="*/ 170 w 282"/>
              <a:gd name="T7" fmla="*/ 19 h 126"/>
              <a:gd name="T8" fmla="*/ 249 w 282"/>
              <a:gd name="T9" fmla="*/ 88 h 126"/>
              <a:gd name="T10" fmla="*/ 247 w 282"/>
              <a:gd name="T11" fmla="*/ 116 h 126"/>
              <a:gd name="T12" fmla="*/ 261 w 282"/>
              <a:gd name="T13" fmla="*/ 126 h 126"/>
              <a:gd name="T14" fmla="*/ 138 w 282"/>
              <a:gd name="T15" fmla="*/ 1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2" h="126">
                <a:moveTo>
                  <a:pt x="138" y="10"/>
                </a:moveTo>
                <a:cubicBezTo>
                  <a:pt x="91" y="6"/>
                  <a:pt x="33" y="23"/>
                  <a:pt x="2" y="82"/>
                </a:cubicBezTo>
                <a:cubicBezTo>
                  <a:pt x="0" y="86"/>
                  <a:pt x="1" y="87"/>
                  <a:pt x="2" y="86"/>
                </a:cubicBezTo>
                <a:cubicBezTo>
                  <a:pt x="35" y="26"/>
                  <a:pt x="117" y="0"/>
                  <a:pt x="170" y="19"/>
                </a:cubicBezTo>
                <a:cubicBezTo>
                  <a:pt x="216" y="35"/>
                  <a:pt x="243" y="60"/>
                  <a:pt x="249" y="88"/>
                </a:cubicBezTo>
                <a:cubicBezTo>
                  <a:pt x="250" y="98"/>
                  <a:pt x="250" y="107"/>
                  <a:pt x="247" y="116"/>
                </a:cubicBezTo>
                <a:cubicBezTo>
                  <a:pt x="253" y="118"/>
                  <a:pt x="257" y="122"/>
                  <a:pt x="261" y="126"/>
                </a:cubicBezTo>
                <a:cubicBezTo>
                  <a:pt x="282" y="80"/>
                  <a:pt x="217" y="16"/>
                  <a:pt x="138" y="1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1" name="Freeform 35"/>
          <p:cNvSpPr>
            <a:spLocks/>
          </p:cNvSpPr>
          <p:nvPr/>
        </p:nvSpPr>
        <p:spPr bwMode="auto">
          <a:xfrm>
            <a:off x="3706735" y="-1745921"/>
            <a:ext cx="670849" cy="854699"/>
          </a:xfrm>
          <a:custGeom>
            <a:avLst/>
            <a:gdLst>
              <a:gd name="T0" fmla="*/ 29 w 145"/>
              <a:gd name="T1" fmla="*/ 92 h 185"/>
              <a:gd name="T2" fmla="*/ 143 w 145"/>
              <a:gd name="T3" fmla="*/ 15 h 185"/>
              <a:gd name="T4" fmla="*/ 145 w 145"/>
              <a:gd name="T5" fmla="*/ 2 h 185"/>
              <a:gd name="T6" fmla="*/ 46 w 145"/>
              <a:gd name="T7" fmla="*/ 40 h 185"/>
              <a:gd name="T8" fmla="*/ 80 w 145"/>
              <a:gd name="T9" fmla="*/ 185 h 185"/>
              <a:gd name="T10" fmla="*/ 82 w 145"/>
              <a:gd name="T11" fmla="*/ 162 h 185"/>
              <a:gd name="T12" fmla="*/ 29 w 145"/>
              <a:gd name="T13" fmla="*/ 92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5" h="185">
                <a:moveTo>
                  <a:pt x="29" y="92"/>
                </a:moveTo>
                <a:cubicBezTo>
                  <a:pt x="35" y="40"/>
                  <a:pt x="90" y="9"/>
                  <a:pt x="143" y="15"/>
                </a:cubicBezTo>
                <a:cubicBezTo>
                  <a:pt x="144" y="11"/>
                  <a:pt x="144" y="7"/>
                  <a:pt x="145" y="2"/>
                </a:cubicBezTo>
                <a:cubicBezTo>
                  <a:pt x="110" y="0"/>
                  <a:pt x="74" y="11"/>
                  <a:pt x="46" y="40"/>
                </a:cubicBezTo>
                <a:cubicBezTo>
                  <a:pt x="0" y="87"/>
                  <a:pt x="18" y="175"/>
                  <a:pt x="80" y="185"/>
                </a:cubicBezTo>
                <a:cubicBezTo>
                  <a:pt x="81" y="177"/>
                  <a:pt x="81" y="170"/>
                  <a:pt x="82" y="162"/>
                </a:cubicBezTo>
                <a:cubicBezTo>
                  <a:pt x="57" y="159"/>
                  <a:pt x="24" y="137"/>
                  <a:pt x="29" y="9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2" name="Freeform 36"/>
          <p:cNvSpPr>
            <a:spLocks/>
          </p:cNvSpPr>
          <p:nvPr/>
        </p:nvSpPr>
        <p:spPr bwMode="auto">
          <a:xfrm>
            <a:off x="4076386" y="-1352799"/>
            <a:ext cx="467443" cy="465488"/>
          </a:xfrm>
          <a:custGeom>
            <a:avLst/>
            <a:gdLst>
              <a:gd name="T0" fmla="*/ 57 w 101"/>
              <a:gd name="T1" fmla="*/ 2 h 101"/>
              <a:gd name="T2" fmla="*/ 16 w 101"/>
              <a:gd name="T3" fmla="*/ 76 h 101"/>
              <a:gd name="T4" fmla="*/ 2 w 101"/>
              <a:gd name="T5" fmla="*/ 77 h 101"/>
              <a:gd name="T6" fmla="*/ 0 w 101"/>
              <a:gd name="T7" fmla="*/ 100 h 101"/>
              <a:gd name="T8" fmla="*/ 23 w 101"/>
              <a:gd name="T9" fmla="*/ 100 h 101"/>
              <a:gd name="T10" fmla="*/ 57 w 101"/>
              <a:gd name="T11" fmla="*/ 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" h="101">
                <a:moveTo>
                  <a:pt x="57" y="2"/>
                </a:moveTo>
                <a:cubicBezTo>
                  <a:pt x="12" y="0"/>
                  <a:pt x="83" y="60"/>
                  <a:pt x="16" y="76"/>
                </a:cubicBezTo>
                <a:cubicBezTo>
                  <a:pt x="12" y="78"/>
                  <a:pt x="7" y="78"/>
                  <a:pt x="2" y="77"/>
                </a:cubicBezTo>
                <a:cubicBezTo>
                  <a:pt x="1" y="85"/>
                  <a:pt x="1" y="92"/>
                  <a:pt x="0" y="100"/>
                </a:cubicBezTo>
                <a:cubicBezTo>
                  <a:pt x="7" y="101"/>
                  <a:pt x="15" y="101"/>
                  <a:pt x="23" y="100"/>
                </a:cubicBezTo>
                <a:cubicBezTo>
                  <a:pt x="82" y="92"/>
                  <a:pt x="101" y="3"/>
                  <a:pt x="57" y="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3" name="Freeform 39"/>
          <p:cNvSpPr>
            <a:spLocks/>
          </p:cNvSpPr>
          <p:nvPr/>
        </p:nvSpPr>
        <p:spPr bwMode="auto">
          <a:xfrm>
            <a:off x="3466167" y="1414703"/>
            <a:ext cx="643468" cy="813626"/>
          </a:xfrm>
          <a:custGeom>
            <a:avLst/>
            <a:gdLst>
              <a:gd name="T0" fmla="*/ 136 w 139"/>
              <a:gd name="T1" fmla="*/ 67 h 176"/>
              <a:gd name="T2" fmla="*/ 100 w 139"/>
              <a:gd name="T3" fmla="*/ 0 h 176"/>
              <a:gd name="T4" fmla="*/ 83 w 139"/>
              <a:gd name="T5" fmla="*/ 18 h 176"/>
              <a:gd name="T6" fmla="*/ 105 w 139"/>
              <a:gd name="T7" fmla="*/ 44 h 176"/>
              <a:gd name="T8" fmla="*/ 26 w 139"/>
              <a:gd name="T9" fmla="*/ 137 h 176"/>
              <a:gd name="T10" fmla="*/ 17 w 139"/>
              <a:gd name="T11" fmla="*/ 105 h 176"/>
              <a:gd name="T12" fmla="*/ 1 w 139"/>
              <a:gd name="T13" fmla="*/ 123 h 176"/>
              <a:gd name="T14" fmla="*/ 27 w 139"/>
              <a:gd name="T15" fmla="*/ 149 h 176"/>
              <a:gd name="T16" fmla="*/ 136 w 139"/>
              <a:gd name="T17" fmla="*/ 6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9" h="176">
                <a:moveTo>
                  <a:pt x="136" y="67"/>
                </a:moveTo>
                <a:cubicBezTo>
                  <a:pt x="134" y="41"/>
                  <a:pt x="120" y="17"/>
                  <a:pt x="100" y="0"/>
                </a:cubicBezTo>
                <a:cubicBezTo>
                  <a:pt x="93" y="5"/>
                  <a:pt x="88" y="12"/>
                  <a:pt x="83" y="18"/>
                </a:cubicBezTo>
                <a:cubicBezTo>
                  <a:pt x="93" y="24"/>
                  <a:pt x="101" y="33"/>
                  <a:pt x="105" y="44"/>
                </a:cubicBezTo>
                <a:cubicBezTo>
                  <a:pt x="124" y="87"/>
                  <a:pt x="90" y="171"/>
                  <a:pt x="26" y="137"/>
                </a:cubicBezTo>
                <a:cubicBezTo>
                  <a:pt x="20" y="134"/>
                  <a:pt x="30" y="111"/>
                  <a:pt x="17" y="105"/>
                </a:cubicBezTo>
                <a:cubicBezTo>
                  <a:pt x="13" y="103"/>
                  <a:pt x="0" y="107"/>
                  <a:pt x="1" y="123"/>
                </a:cubicBezTo>
                <a:cubicBezTo>
                  <a:pt x="2" y="131"/>
                  <a:pt x="20" y="145"/>
                  <a:pt x="27" y="149"/>
                </a:cubicBezTo>
                <a:cubicBezTo>
                  <a:pt x="108" y="176"/>
                  <a:pt x="139" y="110"/>
                  <a:pt x="136" y="6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4" name="Freeform 40"/>
          <p:cNvSpPr>
            <a:spLocks/>
          </p:cNvSpPr>
          <p:nvPr/>
        </p:nvSpPr>
        <p:spPr bwMode="auto">
          <a:xfrm>
            <a:off x="-1268900" y="268586"/>
            <a:ext cx="2065358" cy="1081575"/>
          </a:xfrm>
          <a:custGeom>
            <a:avLst/>
            <a:gdLst>
              <a:gd name="T0" fmla="*/ 124 w 447"/>
              <a:gd name="T1" fmla="*/ 99 h 234"/>
              <a:gd name="T2" fmla="*/ 142 w 447"/>
              <a:gd name="T3" fmla="*/ 89 h 234"/>
              <a:gd name="T4" fmla="*/ 162 w 447"/>
              <a:gd name="T5" fmla="*/ 57 h 234"/>
              <a:gd name="T6" fmla="*/ 63 w 447"/>
              <a:gd name="T7" fmla="*/ 33 h 234"/>
              <a:gd name="T8" fmla="*/ 135 w 447"/>
              <a:gd name="T9" fmla="*/ 183 h 234"/>
              <a:gd name="T10" fmla="*/ 360 w 447"/>
              <a:gd name="T11" fmla="*/ 199 h 234"/>
              <a:gd name="T12" fmla="*/ 446 w 447"/>
              <a:gd name="T13" fmla="*/ 232 h 234"/>
              <a:gd name="T14" fmla="*/ 442 w 447"/>
              <a:gd name="T15" fmla="*/ 232 h 234"/>
              <a:gd name="T16" fmla="*/ 336 w 447"/>
              <a:gd name="T17" fmla="*/ 206 h 234"/>
              <a:gd name="T18" fmla="*/ 101 w 447"/>
              <a:gd name="T19" fmla="*/ 186 h 234"/>
              <a:gd name="T20" fmla="*/ 43 w 447"/>
              <a:gd name="T21" fmla="*/ 41 h 234"/>
              <a:gd name="T22" fmla="*/ 130 w 447"/>
              <a:gd name="T23" fmla="*/ 10 h 234"/>
              <a:gd name="T24" fmla="*/ 170 w 447"/>
              <a:gd name="T25" fmla="*/ 82 h 234"/>
              <a:gd name="T26" fmla="*/ 124 w 447"/>
              <a:gd name="T27" fmla="*/ 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7" h="234">
                <a:moveTo>
                  <a:pt x="124" y="99"/>
                </a:moveTo>
                <a:cubicBezTo>
                  <a:pt x="117" y="90"/>
                  <a:pt x="128" y="88"/>
                  <a:pt x="142" y="89"/>
                </a:cubicBezTo>
                <a:cubicBezTo>
                  <a:pt x="155" y="91"/>
                  <a:pt x="164" y="73"/>
                  <a:pt x="162" y="57"/>
                </a:cubicBezTo>
                <a:cubicBezTo>
                  <a:pt x="157" y="9"/>
                  <a:pt x="91" y="0"/>
                  <a:pt x="63" y="33"/>
                </a:cubicBezTo>
                <a:cubicBezTo>
                  <a:pt x="17" y="85"/>
                  <a:pt x="61" y="160"/>
                  <a:pt x="135" y="183"/>
                </a:cubicBezTo>
                <a:cubicBezTo>
                  <a:pt x="200" y="203"/>
                  <a:pt x="295" y="195"/>
                  <a:pt x="360" y="199"/>
                </a:cubicBezTo>
                <a:cubicBezTo>
                  <a:pt x="411" y="201"/>
                  <a:pt x="438" y="223"/>
                  <a:pt x="446" y="232"/>
                </a:cubicBezTo>
                <a:cubicBezTo>
                  <a:pt x="447" y="233"/>
                  <a:pt x="444" y="234"/>
                  <a:pt x="442" y="232"/>
                </a:cubicBezTo>
                <a:cubicBezTo>
                  <a:pt x="428" y="222"/>
                  <a:pt x="390" y="208"/>
                  <a:pt x="336" y="206"/>
                </a:cubicBezTo>
                <a:cubicBezTo>
                  <a:pt x="262" y="203"/>
                  <a:pt x="163" y="212"/>
                  <a:pt x="101" y="186"/>
                </a:cubicBezTo>
                <a:cubicBezTo>
                  <a:pt x="44" y="161"/>
                  <a:pt x="0" y="106"/>
                  <a:pt x="43" y="41"/>
                </a:cubicBezTo>
                <a:cubicBezTo>
                  <a:pt x="60" y="15"/>
                  <a:pt x="94" y="0"/>
                  <a:pt x="130" y="10"/>
                </a:cubicBezTo>
                <a:cubicBezTo>
                  <a:pt x="166" y="20"/>
                  <a:pt x="175" y="58"/>
                  <a:pt x="170" y="82"/>
                </a:cubicBezTo>
                <a:cubicBezTo>
                  <a:pt x="166" y="97"/>
                  <a:pt x="141" y="122"/>
                  <a:pt x="124" y="9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5" name="Freeform 41"/>
          <p:cNvSpPr>
            <a:spLocks/>
          </p:cNvSpPr>
          <p:nvPr/>
        </p:nvSpPr>
        <p:spPr bwMode="auto">
          <a:xfrm>
            <a:off x="1938663" y="2204859"/>
            <a:ext cx="1578355" cy="1159809"/>
          </a:xfrm>
          <a:custGeom>
            <a:avLst/>
            <a:gdLst>
              <a:gd name="T0" fmla="*/ 233 w 342"/>
              <a:gd name="T1" fmla="*/ 27 h 251"/>
              <a:gd name="T2" fmla="*/ 1 w 342"/>
              <a:gd name="T3" fmla="*/ 250 h 251"/>
              <a:gd name="T4" fmla="*/ 10 w 342"/>
              <a:gd name="T5" fmla="*/ 251 h 251"/>
              <a:gd name="T6" fmla="*/ 99 w 342"/>
              <a:gd name="T7" fmla="*/ 134 h 251"/>
              <a:gd name="T8" fmla="*/ 319 w 342"/>
              <a:gd name="T9" fmla="*/ 48 h 251"/>
              <a:gd name="T10" fmla="*/ 342 w 342"/>
              <a:gd name="T11" fmla="*/ 35 h 251"/>
              <a:gd name="T12" fmla="*/ 233 w 342"/>
              <a:gd name="T13" fmla="*/ 27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2" h="251">
                <a:moveTo>
                  <a:pt x="233" y="27"/>
                </a:moveTo>
                <a:cubicBezTo>
                  <a:pt x="132" y="74"/>
                  <a:pt x="6" y="204"/>
                  <a:pt x="1" y="250"/>
                </a:cubicBezTo>
                <a:cubicBezTo>
                  <a:pt x="0" y="251"/>
                  <a:pt x="6" y="248"/>
                  <a:pt x="10" y="251"/>
                </a:cubicBezTo>
                <a:cubicBezTo>
                  <a:pt x="22" y="231"/>
                  <a:pt x="45" y="180"/>
                  <a:pt x="99" y="134"/>
                </a:cubicBezTo>
                <a:cubicBezTo>
                  <a:pt x="174" y="69"/>
                  <a:pt x="283" y="12"/>
                  <a:pt x="319" y="48"/>
                </a:cubicBezTo>
                <a:cubicBezTo>
                  <a:pt x="327" y="43"/>
                  <a:pt x="334" y="39"/>
                  <a:pt x="342" y="35"/>
                </a:cubicBezTo>
                <a:cubicBezTo>
                  <a:pt x="327" y="13"/>
                  <a:pt x="292" y="0"/>
                  <a:pt x="233" y="2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6" name="Freeform 42"/>
          <p:cNvSpPr>
            <a:spLocks/>
          </p:cNvSpPr>
          <p:nvPr/>
        </p:nvSpPr>
        <p:spPr bwMode="auto">
          <a:xfrm>
            <a:off x="3051531" y="2367192"/>
            <a:ext cx="549588" cy="488958"/>
          </a:xfrm>
          <a:custGeom>
            <a:avLst/>
            <a:gdLst>
              <a:gd name="T0" fmla="*/ 101 w 119"/>
              <a:gd name="T1" fmla="*/ 0 h 106"/>
              <a:gd name="T2" fmla="*/ 78 w 119"/>
              <a:gd name="T3" fmla="*/ 13 h 106"/>
              <a:gd name="T4" fmla="*/ 86 w 119"/>
              <a:gd name="T5" fmla="*/ 25 h 106"/>
              <a:gd name="T6" fmla="*/ 51 w 119"/>
              <a:gd name="T7" fmla="*/ 71 h 106"/>
              <a:gd name="T8" fmla="*/ 27 w 119"/>
              <a:gd name="T9" fmla="*/ 32 h 106"/>
              <a:gd name="T10" fmla="*/ 10 w 119"/>
              <a:gd name="T11" fmla="*/ 56 h 106"/>
              <a:gd name="T12" fmla="*/ 109 w 119"/>
              <a:gd name="T13" fmla="*/ 17 h 106"/>
              <a:gd name="T14" fmla="*/ 101 w 119"/>
              <a:gd name="T15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9" h="106">
                <a:moveTo>
                  <a:pt x="101" y="0"/>
                </a:moveTo>
                <a:cubicBezTo>
                  <a:pt x="93" y="4"/>
                  <a:pt x="86" y="8"/>
                  <a:pt x="78" y="13"/>
                </a:cubicBezTo>
                <a:cubicBezTo>
                  <a:pt x="81" y="16"/>
                  <a:pt x="84" y="20"/>
                  <a:pt x="86" y="25"/>
                </a:cubicBezTo>
                <a:cubicBezTo>
                  <a:pt x="93" y="44"/>
                  <a:pt x="74" y="76"/>
                  <a:pt x="51" y="71"/>
                </a:cubicBezTo>
                <a:cubicBezTo>
                  <a:pt x="20" y="65"/>
                  <a:pt x="36" y="38"/>
                  <a:pt x="27" y="32"/>
                </a:cubicBezTo>
                <a:cubicBezTo>
                  <a:pt x="15" y="23"/>
                  <a:pt x="0" y="40"/>
                  <a:pt x="10" y="56"/>
                </a:cubicBezTo>
                <a:cubicBezTo>
                  <a:pt x="63" y="106"/>
                  <a:pt x="119" y="59"/>
                  <a:pt x="109" y="17"/>
                </a:cubicBezTo>
                <a:cubicBezTo>
                  <a:pt x="107" y="11"/>
                  <a:pt x="105" y="5"/>
                  <a:pt x="101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7" name="Freeform 43"/>
          <p:cNvSpPr>
            <a:spLocks/>
          </p:cNvSpPr>
          <p:nvPr/>
        </p:nvSpPr>
        <p:spPr bwMode="auto">
          <a:xfrm>
            <a:off x="4340424" y="1045051"/>
            <a:ext cx="655203" cy="668894"/>
          </a:xfrm>
          <a:custGeom>
            <a:avLst/>
            <a:gdLst>
              <a:gd name="T0" fmla="*/ 142 w 142"/>
              <a:gd name="T1" fmla="*/ 15 h 145"/>
              <a:gd name="T2" fmla="*/ 77 w 142"/>
              <a:gd name="T3" fmla="*/ 9 h 145"/>
              <a:gd name="T4" fmla="*/ 18 w 142"/>
              <a:gd name="T5" fmla="*/ 142 h 145"/>
              <a:gd name="T6" fmla="*/ 20 w 142"/>
              <a:gd name="T7" fmla="*/ 145 h 145"/>
              <a:gd name="T8" fmla="*/ 27 w 142"/>
              <a:gd name="T9" fmla="*/ 140 h 145"/>
              <a:gd name="T10" fmla="*/ 85 w 142"/>
              <a:gd name="T11" fmla="*/ 15 h 145"/>
              <a:gd name="T12" fmla="*/ 135 w 142"/>
              <a:gd name="T13" fmla="*/ 22 h 145"/>
              <a:gd name="T14" fmla="*/ 142 w 142"/>
              <a:gd name="T15" fmla="*/ 1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145">
                <a:moveTo>
                  <a:pt x="142" y="15"/>
                </a:moveTo>
                <a:cubicBezTo>
                  <a:pt x="123" y="3"/>
                  <a:pt x="98" y="0"/>
                  <a:pt x="77" y="9"/>
                </a:cubicBezTo>
                <a:cubicBezTo>
                  <a:pt x="32" y="25"/>
                  <a:pt x="0" y="91"/>
                  <a:pt x="18" y="142"/>
                </a:cubicBezTo>
                <a:cubicBezTo>
                  <a:pt x="19" y="143"/>
                  <a:pt x="19" y="144"/>
                  <a:pt x="20" y="145"/>
                </a:cubicBezTo>
                <a:cubicBezTo>
                  <a:pt x="22" y="144"/>
                  <a:pt x="25" y="142"/>
                  <a:pt x="27" y="140"/>
                </a:cubicBezTo>
                <a:cubicBezTo>
                  <a:pt x="9" y="91"/>
                  <a:pt x="39" y="23"/>
                  <a:pt x="85" y="15"/>
                </a:cubicBezTo>
                <a:cubicBezTo>
                  <a:pt x="104" y="11"/>
                  <a:pt x="122" y="15"/>
                  <a:pt x="135" y="22"/>
                </a:cubicBezTo>
                <a:cubicBezTo>
                  <a:pt x="137" y="19"/>
                  <a:pt x="140" y="17"/>
                  <a:pt x="142" y="1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8" name="Freeform 44"/>
          <p:cNvSpPr>
            <a:spLocks/>
          </p:cNvSpPr>
          <p:nvPr/>
        </p:nvSpPr>
        <p:spPr bwMode="auto">
          <a:xfrm>
            <a:off x="4913482" y="1113505"/>
            <a:ext cx="271860" cy="508516"/>
          </a:xfrm>
          <a:custGeom>
            <a:avLst/>
            <a:gdLst>
              <a:gd name="T0" fmla="*/ 18 w 59"/>
              <a:gd name="T1" fmla="*/ 0 h 110"/>
              <a:gd name="T2" fmla="*/ 11 w 59"/>
              <a:gd name="T3" fmla="*/ 7 h 110"/>
              <a:gd name="T4" fmla="*/ 36 w 59"/>
              <a:gd name="T5" fmla="*/ 42 h 110"/>
              <a:gd name="T6" fmla="*/ 26 w 59"/>
              <a:gd name="T7" fmla="*/ 74 h 110"/>
              <a:gd name="T8" fmla="*/ 22 w 59"/>
              <a:gd name="T9" fmla="*/ 106 h 110"/>
              <a:gd name="T10" fmla="*/ 45 w 59"/>
              <a:gd name="T11" fmla="*/ 97 h 110"/>
              <a:gd name="T12" fmla="*/ 18 w 59"/>
              <a:gd name="T13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110">
                <a:moveTo>
                  <a:pt x="18" y="0"/>
                </a:moveTo>
                <a:cubicBezTo>
                  <a:pt x="16" y="2"/>
                  <a:pt x="13" y="4"/>
                  <a:pt x="11" y="7"/>
                </a:cubicBezTo>
                <a:cubicBezTo>
                  <a:pt x="25" y="15"/>
                  <a:pt x="35" y="28"/>
                  <a:pt x="36" y="42"/>
                </a:cubicBezTo>
                <a:cubicBezTo>
                  <a:pt x="37" y="52"/>
                  <a:pt x="34" y="63"/>
                  <a:pt x="26" y="74"/>
                </a:cubicBezTo>
                <a:cubicBezTo>
                  <a:pt x="20" y="82"/>
                  <a:pt x="0" y="98"/>
                  <a:pt x="22" y="106"/>
                </a:cubicBezTo>
                <a:cubicBezTo>
                  <a:pt x="35" y="110"/>
                  <a:pt x="42" y="99"/>
                  <a:pt x="45" y="97"/>
                </a:cubicBezTo>
                <a:cubicBezTo>
                  <a:pt x="59" y="48"/>
                  <a:pt x="43" y="15"/>
                  <a:pt x="18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9" name="Freeform 45"/>
          <p:cNvSpPr>
            <a:spLocks/>
          </p:cNvSpPr>
          <p:nvPr/>
        </p:nvSpPr>
        <p:spPr bwMode="auto">
          <a:xfrm>
            <a:off x="4432347" y="1608330"/>
            <a:ext cx="1210659" cy="702144"/>
          </a:xfrm>
          <a:custGeom>
            <a:avLst/>
            <a:gdLst>
              <a:gd name="T0" fmla="*/ 234 w 262"/>
              <a:gd name="T1" fmla="*/ 0 h 152"/>
              <a:gd name="T2" fmla="*/ 196 w 262"/>
              <a:gd name="T3" fmla="*/ 54 h 152"/>
              <a:gd name="T4" fmla="*/ 8 w 262"/>
              <a:gd name="T5" fmla="*/ 21 h 152"/>
              <a:gd name="T6" fmla="*/ 7 w 262"/>
              <a:gd name="T7" fmla="*/ 18 h 152"/>
              <a:gd name="T8" fmla="*/ 0 w 262"/>
              <a:gd name="T9" fmla="*/ 23 h 152"/>
              <a:gd name="T10" fmla="*/ 262 w 262"/>
              <a:gd name="T11" fmla="*/ 40 h 152"/>
              <a:gd name="T12" fmla="*/ 234 w 262"/>
              <a:gd name="T13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2" h="152">
                <a:moveTo>
                  <a:pt x="234" y="0"/>
                </a:moveTo>
                <a:cubicBezTo>
                  <a:pt x="225" y="20"/>
                  <a:pt x="212" y="39"/>
                  <a:pt x="196" y="54"/>
                </a:cubicBezTo>
                <a:cubicBezTo>
                  <a:pt x="142" y="107"/>
                  <a:pt x="45" y="111"/>
                  <a:pt x="8" y="21"/>
                </a:cubicBezTo>
                <a:cubicBezTo>
                  <a:pt x="8" y="20"/>
                  <a:pt x="7" y="19"/>
                  <a:pt x="7" y="18"/>
                </a:cubicBezTo>
                <a:cubicBezTo>
                  <a:pt x="5" y="20"/>
                  <a:pt x="2" y="22"/>
                  <a:pt x="0" y="23"/>
                </a:cubicBezTo>
                <a:cubicBezTo>
                  <a:pt x="51" y="152"/>
                  <a:pt x="194" y="133"/>
                  <a:pt x="262" y="40"/>
                </a:cubicBezTo>
                <a:cubicBezTo>
                  <a:pt x="252" y="27"/>
                  <a:pt x="243" y="13"/>
                  <a:pt x="234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0" name="Freeform 47"/>
          <p:cNvSpPr>
            <a:spLocks/>
          </p:cNvSpPr>
          <p:nvPr/>
        </p:nvSpPr>
        <p:spPr bwMode="auto">
          <a:xfrm>
            <a:off x="1793932" y="-7349377"/>
            <a:ext cx="1760248" cy="1666368"/>
          </a:xfrm>
          <a:custGeom>
            <a:avLst/>
            <a:gdLst>
              <a:gd name="T0" fmla="*/ 375 w 381"/>
              <a:gd name="T1" fmla="*/ 4 h 361"/>
              <a:gd name="T2" fmla="*/ 227 w 381"/>
              <a:gd name="T3" fmla="*/ 138 h 361"/>
              <a:gd name="T4" fmla="*/ 32 w 381"/>
              <a:gd name="T5" fmla="*/ 334 h 361"/>
              <a:gd name="T6" fmla="*/ 4 w 381"/>
              <a:gd name="T7" fmla="*/ 360 h 361"/>
              <a:gd name="T8" fmla="*/ 245 w 381"/>
              <a:gd name="T9" fmla="*/ 148 h 361"/>
              <a:gd name="T10" fmla="*/ 373 w 381"/>
              <a:gd name="T11" fmla="*/ 20 h 361"/>
              <a:gd name="T12" fmla="*/ 381 w 381"/>
              <a:gd name="T13" fmla="*/ 21 h 361"/>
              <a:gd name="T14" fmla="*/ 381 w 381"/>
              <a:gd name="T15" fmla="*/ 5 h 361"/>
              <a:gd name="T16" fmla="*/ 375 w 381"/>
              <a:gd name="T17" fmla="*/ 4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1" h="361">
                <a:moveTo>
                  <a:pt x="375" y="4"/>
                </a:moveTo>
                <a:cubicBezTo>
                  <a:pt x="293" y="0"/>
                  <a:pt x="254" y="66"/>
                  <a:pt x="227" y="138"/>
                </a:cubicBezTo>
                <a:cubicBezTo>
                  <a:pt x="194" y="231"/>
                  <a:pt x="152" y="326"/>
                  <a:pt x="32" y="334"/>
                </a:cubicBezTo>
                <a:cubicBezTo>
                  <a:pt x="32" y="334"/>
                  <a:pt x="0" y="356"/>
                  <a:pt x="4" y="360"/>
                </a:cubicBezTo>
                <a:cubicBezTo>
                  <a:pt x="180" y="361"/>
                  <a:pt x="216" y="243"/>
                  <a:pt x="245" y="148"/>
                </a:cubicBezTo>
                <a:cubicBezTo>
                  <a:pt x="268" y="75"/>
                  <a:pt x="293" y="13"/>
                  <a:pt x="373" y="20"/>
                </a:cubicBezTo>
                <a:cubicBezTo>
                  <a:pt x="376" y="21"/>
                  <a:pt x="378" y="21"/>
                  <a:pt x="381" y="21"/>
                </a:cubicBezTo>
                <a:cubicBezTo>
                  <a:pt x="381" y="16"/>
                  <a:pt x="381" y="10"/>
                  <a:pt x="381" y="5"/>
                </a:cubicBezTo>
                <a:cubicBezTo>
                  <a:pt x="379" y="4"/>
                  <a:pt x="377" y="4"/>
                  <a:pt x="375" y="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1" name="Freeform 48"/>
          <p:cNvSpPr>
            <a:spLocks/>
          </p:cNvSpPr>
          <p:nvPr/>
        </p:nvSpPr>
        <p:spPr bwMode="auto">
          <a:xfrm>
            <a:off x="3378155" y="-6915183"/>
            <a:ext cx="453753" cy="363785"/>
          </a:xfrm>
          <a:custGeom>
            <a:avLst/>
            <a:gdLst>
              <a:gd name="T0" fmla="*/ 89 w 98"/>
              <a:gd name="T1" fmla="*/ 48 h 79"/>
              <a:gd name="T2" fmla="*/ 32 w 98"/>
              <a:gd name="T3" fmla="*/ 53 h 79"/>
              <a:gd name="T4" fmla="*/ 22 w 98"/>
              <a:gd name="T5" fmla="*/ 6 h 79"/>
              <a:gd name="T6" fmla="*/ 24 w 98"/>
              <a:gd name="T7" fmla="*/ 3 h 79"/>
              <a:gd name="T8" fmla="*/ 20 w 98"/>
              <a:gd name="T9" fmla="*/ 0 h 79"/>
              <a:gd name="T10" fmla="*/ 18 w 98"/>
              <a:gd name="T11" fmla="*/ 2 h 79"/>
              <a:gd name="T12" fmla="*/ 26 w 98"/>
              <a:gd name="T13" fmla="*/ 65 h 79"/>
              <a:gd name="T14" fmla="*/ 98 w 98"/>
              <a:gd name="T15" fmla="*/ 64 h 79"/>
              <a:gd name="T16" fmla="*/ 89 w 98"/>
              <a:gd name="T17" fmla="*/ 48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8" h="79">
                <a:moveTo>
                  <a:pt x="89" y="48"/>
                </a:moveTo>
                <a:cubicBezTo>
                  <a:pt x="72" y="61"/>
                  <a:pt x="48" y="63"/>
                  <a:pt x="32" y="53"/>
                </a:cubicBezTo>
                <a:cubicBezTo>
                  <a:pt x="13" y="42"/>
                  <a:pt x="14" y="20"/>
                  <a:pt x="22" y="6"/>
                </a:cubicBezTo>
                <a:cubicBezTo>
                  <a:pt x="22" y="5"/>
                  <a:pt x="23" y="4"/>
                  <a:pt x="24" y="3"/>
                </a:cubicBezTo>
                <a:cubicBezTo>
                  <a:pt x="23" y="2"/>
                  <a:pt x="21" y="1"/>
                  <a:pt x="20" y="0"/>
                </a:cubicBezTo>
                <a:cubicBezTo>
                  <a:pt x="20" y="0"/>
                  <a:pt x="19" y="1"/>
                  <a:pt x="18" y="2"/>
                </a:cubicBezTo>
                <a:cubicBezTo>
                  <a:pt x="0" y="24"/>
                  <a:pt x="10" y="55"/>
                  <a:pt x="26" y="65"/>
                </a:cubicBezTo>
                <a:cubicBezTo>
                  <a:pt x="46" y="77"/>
                  <a:pt x="75" y="79"/>
                  <a:pt x="98" y="64"/>
                </a:cubicBezTo>
                <a:cubicBezTo>
                  <a:pt x="95" y="59"/>
                  <a:pt x="92" y="53"/>
                  <a:pt x="89" y="4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2" name="Freeform 49"/>
          <p:cNvSpPr>
            <a:spLocks/>
          </p:cNvSpPr>
          <p:nvPr/>
        </p:nvSpPr>
        <p:spPr bwMode="auto">
          <a:xfrm>
            <a:off x="3472035" y="-6985593"/>
            <a:ext cx="221008" cy="111483"/>
          </a:xfrm>
          <a:custGeom>
            <a:avLst/>
            <a:gdLst>
              <a:gd name="T0" fmla="*/ 42 w 48"/>
              <a:gd name="T1" fmla="*/ 22 h 24"/>
              <a:gd name="T2" fmla="*/ 35 w 48"/>
              <a:gd name="T3" fmla="*/ 4 h 24"/>
              <a:gd name="T4" fmla="*/ 0 w 48"/>
              <a:gd name="T5" fmla="*/ 15 h 24"/>
              <a:gd name="T6" fmla="*/ 4 w 48"/>
              <a:gd name="T7" fmla="*/ 18 h 24"/>
              <a:gd name="T8" fmla="*/ 42 w 48"/>
              <a:gd name="T9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24">
                <a:moveTo>
                  <a:pt x="42" y="22"/>
                </a:moveTo>
                <a:cubicBezTo>
                  <a:pt x="48" y="24"/>
                  <a:pt x="47" y="9"/>
                  <a:pt x="35" y="4"/>
                </a:cubicBezTo>
                <a:cubicBezTo>
                  <a:pt x="27" y="0"/>
                  <a:pt x="12" y="1"/>
                  <a:pt x="0" y="15"/>
                </a:cubicBezTo>
                <a:cubicBezTo>
                  <a:pt x="1" y="16"/>
                  <a:pt x="3" y="17"/>
                  <a:pt x="4" y="18"/>
                </a:cubicBezTo>
                <a:cubicBezTo>
                  <a:pt x="14" y="3"/>
                  <a:pt x="25" y="15"/>
                  <a:pt x="42" y="2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3" name="Freeform 50"/>
          <p:cNvSpPr>
            <a:spLocks/>
          </p:cNvSpPr>
          <p:nvPr/>
        </p:nvSpPr>
        <p:spPr bwMode="auto">
          <a:xfrm>
            <a:off x="3554180" y="-7327864"/>
            <a:ext cx="481134" cy="708011"/>
          </a:xfrm>
          <a:custGeom>
            <a:avLst/>
            <a:gdLst>
              <a:gd name="T0" fmla="*/ 86 w 104"/>
              <a:gd name="T1" fmla="*/ 120 h 153"/>
              <a:gd name="T2" fmla="*/ 0 w 104"/>
              <a:gd name="T3" fmla="*/ 0 h 153"/>
              <a:gd name="T4" fmla="*/ 0 w 104"/>
              <a:gd name="T5" fmla="*/ 16 h 153"/>
              <a:gd name="T6" fmla="*/ 65 w 104"/>
              <a:gd name="T7" fmla="*/ 120 h 153"/>
              <a:gd name="T8" fmla="*/ 51 w 104"/>
              <a:gd name="T9" fmla="*/ 137 h 153"/>
              <a:gd name="T10" fmla="*/ 60 w 104"/>
              <a:gd name="T11" fmla="*/ 153 h 153"/>
              <a:gd name="T12" fmla="*/ 86 w 104"/>
              <a:gd name="T13" fmla="*/ 12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" h="153">
                <a:moveTo>
                  <a:pt x="86" y="120"/>
                </a:moveTo>
                <a:cubicBezTo>
                  <a:pt x="104" y="76"/>
                  <a:pt x="79" y="7"/>
                  <a:pt x="0" y="0"/>
                </a:cubicBezTo>
                <a:cubicBezTo>
                  <a:pt x="0" y="5"/>
                  <a:pt x="0" y="11"/>
                  <a:pt x="0" y="16"/>
                </a:cubicBezTo>
                <a:cubicBezTo>
                  <a:pt x="48" y="25"/>
                  <a:pt x="90" y="71"/>
                  <a:pt x="65" y="120"/>
                </a:cubicBezTo>
                <a:cubicBezTo>
                  <a:pt x="62" y="127"/>
                  <a:pt x="57" y="133"/>
                  <a:pt x="51" y="137"/>
                </a:cubicBezTo>
                <a:cubicBezTo>
                  <a:pt x="54" y="142"/>
                  <a:pt x="57" y="148"/>
                  <a:pt x="60" y="153"/>
                </a:cubicBezTo>
                <a:cubicBezTo>
                  <a:pt x="71" y="146"/>
                  <a:pt x="80" y="136"/>
                  <a:pt x="86" y="12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4" name="Freeform 52"/>
          <p:cNvSpPr>
            <a:spLocks/>
          </p:cNvSpPr>
          <p:nvPr/>
        </p:nvSpPr>
        <p:spPr bwMode="auto">
          <a:xfrm>
            <a:off x="-1042024" y="-6038970"/>
            <a:ext cx="2125988" cy="3420749"/>
          </a:xfrm>
          <a:custGeom>
            <a:avLst/>
            <a:gdLst>
              <a:gd name="T0" fmla="*/ 135 w 460"/>
              <a:gd name="T1" fmla="*/ 147 h 740"/>
              <a:gd name="T2" fmla="*/ 123 w 460"/>
              <a:gd name="T3" fmla="*/ 248 h 740"/>
              <a:gd name="T4" fmla="*/ 2 w 460"/>
              <a:gd name="T5" fmla="*/ 167 h 740"/>
              <a:gd name="T6" fmla="*/ 200 w 460"/>
              <a:gd name="T7" fmla="*/ 30 h 740"/>
              <a:gd name="T8" fmla="*/ 309 w 460"/>
              <a:gd name="T9" fmla="*/ 311 h 740"/>
              <a:gd name="T10" fmla="*/ 455 w 460"/>
              <a:gd name="T11" fmla="*/ 735 h 740"/>
              <a:gd name="T12" fmla="*/ 453 w 460"/>
              <a:gd name="T13" fmla="*/ 740 h 740"/>
              <a:gd name="T14" fmla="*/ 273 w 460"/>
              <a:gd name="T15" fmla="*/ 317 h 740"/>
              <a:gd name="T16" fmla="*/ 198 w 460"/>
              <a:gd name="T17" fmla="*/ 48 h 740"/>
              <a:gd name="T18" fmla="*/ 15 w 460"/>
              <a:gd name="T19" fmla="*/ 162 h 740"/>
              <a:gd name="T20" fmla="*/ 97 w 460"/>
              <a:gd name="T21" fmla="*/ 238 h 740"/>
              <a:gd name="T22" fmla="*/ 125 w 460"/>
              <a:gd name="T23" fmla="*/ 154 h 740"/>
              <a:gd name="T24" fmla="*/ 108 w 460"/>
              <a:gd name="T25" fmla="*/ 178 h 740"/>
              <a:gd name="T26" fmla="*/ 63 w 460"/>
              <a:gd name="T27" fmla="*/ 147 h 740"/>
              <a:gd name="T28" fmla="*/ 135 w 460"/>
              <a:gd name="T29" fmla="*/ 147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0" h="740">
                <a:moveTo>
                  <a:pt x="135" y="147"/>
                </a:moveTo>
                <a:cubicBezTo>
                  <a:pt x="178" y="174"/>
                  <a:pt x="162" y="225"/>
                  <a:pt x="123" y="248"/>
                </a:cubicBezTo>
                <a:cubicBezTo>
                  <a:pt x="87" y="267"/>
                  <a:pt x="3" y="250"/>
                  <a:pt x="2" y="167"/>
                </a:cubicBezTo>
                <a:cubicBezTo>
                  <a:pt x="0" y="63"/>
                  <a:pt x="108" y="0"/>
                  <a:pt x="200" y="30"/>
                </a:cubicBezTo>
                <a:cubicBezTo>
                  <a:pt x="290" y="59"/>
                  <a:pt x="347" y="133"/>
                  <a:pt x="309" y="311"/>
                </a:cubicBezTo>
                <a:cubicBezTo>
                  <a:pt x="280" y="448"/>
                  <a:pt x="248" y="622"/>
                  <a:pt x="455" y="735"/>
                </a:cubicBezTo>
                <a:cubicBezTo>
                  <a:pt x="456" y="735"/>
                  <a:pt x="460" y="738"/>
                  <a:pt x="453" y="740"/>
                </a:cubicBezTo>
                <a:cubicBezTo>
                  <a:pt x="225" y="632"/>
                  <a:pt x="252" y="458"/>
                  <a:pt x="273" y="317"/>
                </a:cubicBezTo>
                <a:cubicBezTo>
                  <a:pt x="289" y="209"/>
                  <a:pt x="306" y="87"/>
                  <a:pt x="198" y="48"/>
                </a:cubicBezTo>
                <a:cubicBezTo>
                  <a:pt x="109" y="16"/>
                  <a:pt x="13" y="78"/>
                  <a:pt x="15" y="162"/>
                </a:cubicBezTo>
                <a:cubicBezTo>
                  <a:pt x="16" y="219"/>
                  <a:pt x="62" y="247"/>
                  <a:pt x="97" y="238"/>
                </a:cubicBezTo>
                <a:cubicBezTo>
                  <a:pt x="134" y="229"/>
                  <a:pt x="160" y="180"/>
                  <a:pt x="125" y="154"/>
                </a:cubicBezTo>
                <a:cubicBezTo>
                  <a:pt x="122" y="152"/>
                  <a:pt x="113" y="149"/>
                  <a:pt x="108" y="178"/>
                </a:cubicBezTo>
                <a:cubicBezTo>
                  <a:pt x="106" y="193"/>
                  <a:pt x="39" y="161"/>
                  <a:pt x="63" y="147"/>
                </a:cubicBezTo>
                <a:cubicBezTo>
                  <a:pt x="88" y="131"/>
                  <a:pt x="122" y="138"/>
                  <a:pt x="135" y="14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5" name="Freeform 53"/>
          <p:cNvSpPr>
            <a:spLocks/>
          </p:cNvSpPr>
          <p:nvPr/>
        </p:nvSpPr>
        <p:spPr bwMode="auto">
          <a:xfrm>
            <a:off x="2390" y="-6291273"/>
            <a:ext cx="596528" cy="1255644"/>
          </a:xfrm>
          <a:custGeom>
            <a:avLst/>
            <a:gdLst>
              <a:gd name="T0" fmla="*/ 94 w 129"/>
              <a:gd name="T1" fmla="*/ 272 h 272"/>
              <a:gd name="T2" fmla="*/ 15 w 129"/>
              <a:gd name="T3" fmla="*/ 0 h 272"/>
              <a:gd name="T4" fmla="*/ 14 w 129"/>
              <a:gd name="T5" fmla="*/ 1 h 272"/>
              <a:gd name="T6" fmla="*/ 94 w 129"/>
              <a:gd name="T7" fmla="*/ 238 h 272"/>
              <a:gd name="T8" fmla="*/ 94 w 129"/>
              <a:gd name="T9" fmla="*/ 27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272">
                <a:moveTo>
                  <a:pt x="94" y="272"/>
                </a:moveTo>
                <a:cubicBezTo>
                  <a:pt x="129" y="135"/>
                  <a:pt x="0" y="79"/>
                  <a:pt x="15" y="0"/>
                </a:cubicBezTo>
                <a:cubicBezTo>
                  <a:pt x="14" y="0"/>
                  <a:pt x="14" y="1"/>
                  <a:pt x="14" y="1"/>
                </a:cubicBezTo>
                <a:cubicBezTo>
                  <a:pt x="1" y="72"/>
                  <a:pt x="102" y="125"/>
                  <a:pt x="94" y="238"/>
                </a:cubicBezTo>
                <a:cubicBezTo>
                  <a:pt x="93" y="249"/>
                  <a:pt x="93" y="262"/>
                  <a:pt x="94" y="27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6" name="Freeform 54"/>
          <p:cNvSpPr>
            <a:spLocks/>
          </p:cNvSpPr>
          <p:nvPr/>
        </p:nvSpPr>
        <p:spPr bwMode="auto">
          <a:xfrm>
            <a:off x="-159943" y="-6524016"/>
            <a:ext cx="393121" cy="232745"/>
          </a:xfrm>
          <a:custGeom>
            <a:avLst/>
            <a:gdLst>
              <a:gd name="T0" fmla="*/ 50 w 85"/>
              <a:gd name="T1" fmla="*/ 50 h 50"/>
              <a:gd name="T2" fmla="*/ 52 w 85"/>
              <a:gd name="T3" fmla="*/ 19 h 50"/>
              <a:gd name="T4" fmla="*/ 74 w 85"/>
              <a:gd name="T5" fmla="*/ 33 h 50"/>
              <a:gd name="T6" fmla="*/ 50 w 85"/>
              <a:gd name="T7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" h="50">
                <a:moveTo>
                  <a:pt x="50" y="50"/>
                </a:moveTo>
                <a:cubicBezTo>
                  <a:pt x="0" y="12"/>
                  <a:pt x="47" y="0"/>
                  <a:pt x="52" y="19"/>
                </a:cubicBezTo>
                <a:cubicBezTo>
                  <a:pt x="64" y="7"/>
                  <a:pt x="85" y="20"/>
                  <a:pt x="74" y="33"/>
                </a:cubicBezTo>
                <a:cubicBezTo>
                  <a:pt x="67" y="41"/>
                  <a:pt x="50" y="42"/>
                  <a:pt x="50" y="5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7" name="Freeform 55"/>
          <p:cNvSpPr>
            <a:spLocks/>
          </p:cNvSpPr>
          <p:nvPr/>
        </p:nvSpPr>
        <p:spPr bwMode="auto">
          <a:xfrm>
            <a:off x="-496346" y="-6660925"/>
            <a:ext cx="827316" cy="1093310"/>
          </a:xfrm>
          <a:custGeom>
            <a:avLst/>
            <a:gdLst>
              <a:gd name="T0" fmla="*/ 169 w 179"/>
              <a:gd name="T1" fmla="*/ 231 h 237"/>
              <a:gd name="T2" fmla="*/ 179 w 179"/>
              <a:gd name="T3" fmla="*/ 236 h 237"/>
              <a:gd name="T4" fmla="*/ 1 w 179"/>
              <a:gd name="T5" fmla="*/ 0 h 237"/>
              <a:gd name="T6" fmla="*/ 0 w 179"/>
              <a:gd name="T7" fmla="*/ 1 h 237"/>
              <a:gd name="T8" fmla="*/ 169 w 179"/>
              <a:gd name="T9" fmla="*/ 23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" h="237">
                <a:moveTo>
                  <a:pt x="169" y="231"/>
                </a:moveTo>
                <a:cubicBezTo>
                  <a:pt x="176" y="237"/>
                  <a:pt x="179" y="237"/>
                  <a:pt x="179" y="236"/>
                </a:cubicBezTo>
                <a:cubicBezTo>
                  <a:pt x="176" y="173"/>
                  <a:pt x="1" y="121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2" y="122"/>
                  <a:pt x="160" y="168"/>
                  <a:pt x="169" y="23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8" name="Freeform 56"/>
          <p:cNvSpPr>
            <a:spLocks/>
          </p:cNvSpPr>
          <p:nvPr/>
        </p:nvSpPr>
        <p:spPr bwMode="auto">
          <a:xfrm>
            <a:off x="-756472" y="-6995372"/>
            <a:ext cx="365740" cy="334448"/>
          </a:xfrm>
          <a:custGeom>
            <a:avLst/>
            <a:gdLst>
              <a:gd name="T0" fmla="*/ 57 w 79"/>
              <a:gd name="T1" fmla="*/ 72 h 72"/>
              <a:gd name="T2" fmla="*/ 55 w 79"/>
              <a:gd name="T3" fmla="*/ 29 h 72"/>
              <a:gd name="T4" fmla="*/ 77 w 79"/>
              <a:gd name="T5" fmla="*/ 39 h 72"/>
              <a:gd name="T6" fmla="*/ 57 w 79"/>
              <a:gd name="T7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" h="72">
                <a:moveTo>
                  <a:pt x="57" y="72"/>
                </a:moveTo>
                <a:cubicBezTo>
                  <a:pt x="0" y="31"/>
                  <a:pt x="41" y="0"/>
                  <a:pt x="55" y="29"/>
                </a:cubicBezTo>
                <a:cubicBezTo>
                  <a:pt x="74" y="15"/>
                  <a:pt x="79" y="31"/>
                  <a:pt x="77" y="39"/>
                </a:cubicBezTo>
                <a:cubicBezTo>
                  <a:pt x="75" y="51"/>
                  <a:pt x="59" y="61"/>
                  <a:pt x="57" y="7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9" name="Freeform 57"/>
          <p:cNvSpPr>
            <a:spLocks/>
          </p:cNvSpPr>
          <p:nvPr/>
        </p:nvSpPr>
        <p:spPr bwMode="auto">
          <a:xfrm>
            <a:off x="-621519" y="-6232598"/>
            <a:ext cx="567191" cy="355961"/>
          </a:xfrm>
          <a:custGeom>
            <a:avLst/>
            <a:gdLst>
              <a:gd name="T0" fmla="*/ 121 w 123"/>
              <a:gd name="T1" fmla="*/ 77 h 77"/>
              <a:gd name="T2" fmla="*/ 116 w 123"/>
              <a:gd name="T3" fmla="*/ 67 h 77"/>
              <a:gd name="T4" fmla="*/ 1 w 123"/>
              <a:gd name="T5" fmla="*/ 1 h 77"/>
              <a:gd name="T6" fmla="*/ 0 w 123"/>
              <a:gd name="T7" fmla="*/ 1 h 77"/>
              <a:gd name="T8" fmla="*/ 121 w 123"/>
              <a:gd name="T9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77">
                <a:moveTo>
                  <a:pt x="121" y="77"/>
                </a:moveTo>
                <a:cubicBezTo>
                  <a:pt x="123" y="75"/>
                  <a:pt x="121" y="70"/>
                  <a:pt x="116" y="67"/>
                </a:cubicBezTo>
                <a:cubicBezTo>
                  <a:pt x="79" y="50"/>
                  <a:pt x="12" y="53"/>
                  <a:pt x="1" y="1"/>
                </a:cubicBezTo>
                <a:cubicBezTo>
                  <a:pt x="1" y="0"/>
                  <a:pt x="0" y="0"/>
                  <a:pt x="0" y="1"/>
                </a:cubicBezTo>
                <a:cubicBezTo>
                  <a:pt x="10" y="55"/>
                  <a:pt x="85" y="61"/>
                  <a:pt x="121" y="7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0" name="Freeform 58"/>
          <p:cNvSpPr>
            <a:spLocks/>
          </p:cNvSpPr>
          <p:nvPr/>
        </p:nvSpPr>
        <p:spPr bwMode="auto">
          <a:xfrm>
            <a:off x="-899247" y="-6486856"/>
            <a:ext cx="379431" cy="260126"/>
          </a:xfrm>
          <a:custGeom>
            <a:avLst/>
            <a:gdLst>
              <a:gd name="T0" fmla="*/ 61 w 82"/>
              <a:gd name="T1" fmla="*/ 56 h 56"/>
              <a:gd name="T2" fmla="*/ 56 w 82"/>
              <a:gd name="T3" fmla="*/ 21 h 56"/>
              <a:gd name="T4" fmla="*/ 82 w 82"/>
              <a:gd name="T5" fmla="*/ 25 h 56"/>
              <a:gd name="T6" fmla="*/ 61 w 82"/>
              <a:gd name="T7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" h="56">
                <a:moveTo>
                  <a:pt x="61" y="56"/>
                </a:moveTo>
                <a:cubicBezTo>
                  <a:pt x="0" y="31"/>
                  <a:pt x="40" y="0"/>
                  <a:pt x="56" y="21"/>
                </a:cubicBezTo>
                <a:cubicBezTo>
                  <a:pt x="72" y="3"/>
                  <a:pt x="82" y="15"/>
                  <a:pt x="82" y="25"/>
                </a:cubicBezTo>
                <a:cubicBezTo>
                  <a:pt x="81" y="35"/>
                  <a:pt x="65" y="40"/>
                  <a:pt x="61" y="5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1" name="Freeform 59"/>
          <p:cNvSpPr>
            <a:spLocks/>
          </p:cNvSpPr>
          <p:nvPr/>
        </p:nvSpPr>
        <p:spPr bwMode="auto">
          <a:xfrm>
            <a:off x="-306631" y="-6371462"/>
            <a:ext cx="170157" cy="324668"/>
          </a:xfrm>
          <a:custGeom>
            <a:avLst/>
            <a:gdLst>
              <a:gd name="T0" fmla="*/ 30 w 37"/>
              <a:gd name="T1" fmla="*/ 65 h 70"/>
              <a:gd name="T2" fmla="*/ 37 w 37"/>
              <a:gd name="T3" fmla="*/ 70 h 70"/>
              <a:gd name="T4" fmla="*/ 12 w 37"/>
              <a:gd name="T5" fmla="*/ 41 h 70"/>
              <a:gd name="T6" fmla="*/ 4 w 37"/>
              <a:gd name="T7" fmla="*/ 1 h 70"/>
              <a:gd name="T8" fmla="*/ 3 w 37"/>
              <a:gd name="T9" fmla="*/ 1 h 70"/>
              <a:gd name="T10" fmla="*/ 30 w 37"/>
              <a:gd name="T11" fmla="*/ 6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70">
                <a:moveTo>
                  <a:pt x="30" y="65"/>
                </a:moveTo>
                <a:cubicBezTo>
                  <a:pt x="32" y="66"/>
                  <a:pt x="37" y="70"/>
                  <a:pt x="37" y="70"/>
                </a:cubicBezTo>
                <a:cubicBezTo>
                  <a:pt x="33" y="61"/>
                  <a:pt x="20" y="55"/>
                  <a:pt x="12" y="41"/>
                </a:cubicBezTo>
                <a:cubicBezTo>
                  <a:pt x="6" y="32"/>
                  <a:pt x="3" y="18"/>
                  <a:pt x="4" y="1"/>
                </a:cubicBezTo>
                <a:cubicBezTo>
                  <a:pt x="4" y="0"/>
                  <a:pt x="4" y="0"/>
                  <a:pt x="3" y="1"/>
                </a:cubicBezTo>
                <a:cubicBezTo>
                  <a:pt x="0" y="42"/>
                  <a:pt x="20" y="52"/>
                  <a:pt x="30" y="6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2" name="Freeform 60"/>
          <p:cNvSpPr>
            <a:spLocks/>
          </p:cNvSpPr>
          <p:nvPr/>
        </p:nvSpPr>
        <p:spPr bwMode="auto">
          <a:xfrm>
            <a:off x="-371173" y="-6504458"/>
            <a:ext cx="136908" cy="146688"/>
          </a:xfrm>
          <a:custGeom>
            <a:avLst/>
            <a:gdLst>
              <a:gd name="T0" fmla="*/ 19 w 30"/>
              <a:gd name="T1" fmla="*/ 32 h 32"/>
              <a:gd name="T2" fmla="*/ 19 w 30"/>
              <a:gd name="T3" fmla="*/ 15 h 32"/>
              <a:gd name="T4" fmla="*/ 28 w 30"/>
              <a:gd name="T5" fmla="*/ 18 h 32"/>
              <a:gd name="T6" fmla="*/ 19 w 30"/>
              <a:gd name="T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2">
                <a:moveTo>
                  <a:pt x="19" y="32"/>
                </a:moveTo>
                <a:cubicBezTo>
                  <a:pt x="0" y="26"/>
                  <a:pt x="6" y="0"/>
                  <a:pt x="19" y="15"/>
                </a:cubicBezTo>
                <a:cubicBezTo>
                  <a:pt x="22" y="8"/>
                  <a:pt x="30" y="13"/>
                  <a:pt x="28" y="18"/>
                </a:cubicBezTo>
                <a:cubicBezTo>
                  <a:pt x="25" y="23"/>
                  <a:pt x="19" y="26"/>
                  <a:pt x="19" y="3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3" name="Freeform 61"/>
          <p:cNvSpPr>
            <a:spLocks/>
          </p:cNvSpPr>
          <p:nvPr/>
        </p:nvSpPr>
        <p:spPr bwMode="auto">
          <a:xfrm>
            <a:off x="2067748" y="-4798973"/>
            <a:ext cx="882079" cy="970092"/>
          </a:xfrm>
          <a:custGeom>
            <a:avLst/>
            <a:gdLst>
              <a:gd name="T0" fmla="*/ 0 w 191"/>
              <a:gd name="T1" fmla="*/ 210 h 210"/>
              <a:gd name="T2" fmla="*/ 191 w 191"/>
              <a:gd name="T3" fmla="*/ 0 h 210"/>
              <a:gd name="T4" fmla="*/ 190 w 191"/>
              <a:gd name="T5" fmla="*/ 0 h 210"/>
              <a:gd name="T6" fmla="*/ 30 w 191"/>
              <a:gd name="T7" fmla="*/ 192 h 210"/>
              <a:gd name="T8" fmla="*/ 0 w 191"/>
              <a:gd name="T9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210">
                <a:moveTo>
                  <a:pt x="0" y="210"/>
                </a:moveTo>
                <a:cubicBezTo>
                  <a:pt x="136" y="168"/>
                  <a:pt x="116" y="29"/>
                  <a:pt x="191" y="0"/>
                </a:cubicBezTo>
                <a:cubicBezTo>
                  <a:pt x="191" y="0"/>
                  <a:pt x="190" y="0"/>
                  <a:pt x="190" y="0"/>
                </a:cubicBezTo>
                <a:cubicBezTo>
                  <a:pt x="122" y="26"/>
                  <a:pt x="130" y="140"/>
                  <a:pt x="30" y="192"/>
                </a:cubicBezTo>
                <a:cubicBezTo>
                  <a:pt x="20" y="197"/>
                  <a:pt x="9" y="203"/>
                  <a:pt x="0" y="21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4" name="Freeform 62"/>
          <p:cNvSpPr>
            <a:spLocks/>
          </p:cNvSpPr>
          <p:nvPr/>
        </p:nvSpPr>
        <p:spPr bwMode="auto">
          <a:xfrm>
            <a:off x="2949827" y="-5086481"/>
            <a:ext cx="203406" cy="352050"/>
          </a:xfrm>
          <a:custGeom>
            <a:avLst/>
            <a:gdLst>
              <a:gd name="T0" fmla="*/ 0 w 44"/>
              <a:gd name="T1" fmla="*/ 62 h 76"/>
              <a:gd name="T2" fmla="*/ 28 w 44"/>
              <a:gd name="T3" fmla="*/ 48 h 76"/>
              <a:gd name="T4" fmla="*/ 27 w 44"/>
              <a:gd name="T5" fmla="*/ 74 h 76"/>
              <a:gd name="T6" fmla="*/ 0 w 44"/>
              <a:gd name="T7" fmla="*/ 6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76">
                <a:moveTo>
                  <a:pt x="0" y="62"/>
                </a:moveTo>
                <a:cubicBezTo>
                  <a:pt x="7" y="0"/>
                  <a:pt x="42" y="34"/>
                  <a:pt x="28" y="48"/>
                </a:cubicBezTo>
                <a:cubicBezTo>
                  <a:pt x="44" y="52"/>
                  <a:pt x="44" y="76"/>
                  <a:pt x="27" y="74"/>
                </a:cubicBezTo>
                <a:cubicBezTo>
                  <a:pt x="16" y="72"/>
                  <a:pt x="7" y="58"/>
                  <a:pt x="0" y="6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5" name="Freeform 63"/>
          <p:cNvSpPr>
            <a:spLocks/>
          </p:cNvSpPr>
          <p:nvPr/>
        </p:nvSpPr>
        <p:spPr bwMode="auto">
          <a:xfrm>
            <a:off x="2458914" y="-5479603"/>
            <a:ext cx="514383" cy="1281070"/>
          </a:xfrm>
          <a:custGeom>
            <a:avLst/>
            <a:gdLst>
              <a:gd name="T0" fmla="*/ 2 w 111"/>
              <a:gd name="T1" fmla="*/ 266 h 277"/>
              <a:gd name="T2" fmla="*/ 2 w 111"/>
              <a:gd name="T3" fmla="*/ 276 h 277"/>
              <a:gd name="T4" fmla="*/ 111 w 111"/>
              <a:gd name="T5" fmla="*/ 1 h 277"/>
              <a:gd name="T6" fmla="*/ 110 w 111"/>
              <a:gd name="T7" fmla="*/ 1 h 277"/>
              <a:gd name="T8" fmla="*/ 2 w 111"/>
              <a:gd name="T9" fmla="*/ 266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77">
                <a:moveTo>
                  <a:pt x="2" y="266"/>
                </a:moveTo>
                <a:cubicBezTo>
                  <a:pt x="0" y="274"/>
                  <a:pt x="1" y="277"/>
                  <a:pt x="2" y="276"/>
                </a:cubicBezTo>
                <a:cubicBezTo>
                  <a:pt x="55" y="241"/>
                  <a:pt x="7" y="65"/>
                  <a:pt x="111" y="1"/>
                </a:cubicBezTo>
                <a:cubicBezTo>
                  <a:pt x="111" y="0"/>
                  <a:pt x="110" y="1"/>
                  <a:pt x="110" y="1"/>
                </a:cubicBezTo>
                <a:cubicBezTo>
                  <a:pt x="7" y="66"/>
                  <a:pt x="51" y="225"/>
                  <a:pt x="2" y="26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6" name="Freeform 64"/>
          <p:cNvSpPr>
            <a:spLocks/>
          </p:cNvSpPr>
          <p:nvPr/>
        </p:nvSpPr>
        <p:spPr bwMode="auto">
          <a:xfrm>
            <a:off x="2973297" y="-5792536"/>
            <a:ext cx="262081" cy="336403"/>
          </a:xfrm>
          <a:custGeom>
            <a:avLst/>
            <a:gdLst>
              <a:gd name="T0" fmla="*/ 0 w 57"/>
              <a:gd name="T1" fmla="*/ 69 h 73"/>
              <a:gd name="T2" fmla="*/ 35 w 57"/>
              <a:gd name="T3" fmla="*/ 46 h 73"/>
              <a:gd name="T4" fmla="*/ 39 w 57"/>
              <a:gd name="T5" fmla="*/ 70 h 73"/>
              <a:gd name="T6" fmla="*/ 0 w 57"/>
              <a:gd name="T7" fmla="*/ 6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" h="73">
                <a:moveTo>
                  <a:pt x="0" y="69"/>
                </a:moveTo>
                <a:cubicBezTo>
                  <a:pt x="5" y="0"/>
                  <a:pt x="53" y="18"/>
                  <a:pt x="35" y="46"/>
                </a:cubicBezTo>
                <a:cubicBezTo>
                  <a:pt x="57" y="55"/>
                  <a:pt x="46" y="67"/>
                  <a:pt x="39" y="70"/>
                </a:cubicBezTo>
                <a:cubicBezTo>
                  <a:pt x="27" y="73"/>
                  <a:pt x="10" y="65"/>
                  <a:pt x="0" y="6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7" name="Freeform 65"/>
          <p:cNvSpPr>
            <a:spLocks/>
          </p:cNvSpPr>
          <p:nvPr/>
        </p:nvSpPr>
        <p:spPr bwMode="auto">
          <a:xfrm>
            <a:off x="2343521" y="-5358341"/>
            <a:ext cx="213185" cy="664983"/>
          </a:xfrm>
          <a:custGeom>
            <a:avLst/>
            <a:gdLst>
              <a:gd name="T0" fmla="*/ 40 w 46"/>
              <a:gd name="T1" fmla="*/ 144 h 144"/>
              <a:gd name="T2" fmla="*/ 45 w 46"/>
              <a:gd name="T3" fmla="*/ 134 h 144"/>
              <a:gd name="T4" fmla="*/ 41 w 46"/>
              <a:gd name="T5" fmla="*/ 1 h 144"/>
              <a:gd name="T6" fmla="*/ 41 w 46"/>
              <a:gd name="T7" fmla="*/ 0 h 144"/>
              <a:gd name="T8" fmla="*/ 40 w 46"/>
              <a:gd name="T9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144">
                <a:moveTo>
                  <a:pt x="40" y="144"/>
                </a:moveTo>
                <a:cubicBezTo>
                  <a:pt x="42" y="144"/>
                  <a:pt x="46" y="140"/>
                  <a:pt x="45" y="134"/>
                </a:cubicBezTo>
                <a:cubicBezTo>
                  <a:pt x="40" y="94"/>
                  <a:pt x="3" y="39"/>
                  <a:pt x="41" y="1"/>
                </a:cubicBezTo>
                <a:cubicBezTo>
                  <a:pt x="42" y="1"/>
                  <a:pt x="41" y="0"/>
                  <a:pt x="41" y="0"/>
                </a:cubicBezTo>
                <a:cubicBezTo>
                  <a:pt x="0" y="38"/>
                  <a:pt x="34" y="104"/>
                  <a:pt x="40" y="14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8" name="Freeform 66"/>
          <p:cNvSpPr>
            <a:spLocks/>
          </p:cNvSpPr>
          <p:nvPr/>
        </p:nvSpPr>
        <p:spPr bwMode="auto">
          <a:xfrm>
            <a:off x="2488251" y="-5653672"/>
            <a:ext cx="281640" cy="332491"/>
          </a:xfrm>
          <a:custGeom>
            <a:avLst/>
            <a:gdLst>
              <a:gd name="T0" fmla="*/ 10 w 61"/>
              <a:gd name="T1" fmla="*/ 65 h 72"/>
              <a:gd name="T2" fmla="*/ 38 w 61"/>
              <a:gd name="T3" fmla="*/ 43 h 72"/>
              <a:gd name="T4" fmla="*/ 48 w 61"/>
              <a:gd name="T5" fmla="*/ 67 h 72"/>
              <a:gd name="T6" fmla="*/ 10 w 61"/>
              <a:gd name="T7" fmla="*/ 65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" h="72">
                <a:moveTo>
                  <a:pt x="10" y="65"/>
                </a:moveTo>
                <a:cubicBezTo>
                  <a:pt x="0" y="0"/>
                  <a:pt x="47" y="18"/>
                  <a:pt x="38" y="43"/>
                </a:cubicBezTo>
                <a:cubicBezTo>
                  <a:pt x="61" y="47"/>
                  <a:pt x="56" y="62"/>
                  <a:pt x="48" y="67"/>
                </a:cubicBezTo>
                <a:cubicBezTo>
                  <a:pt x="39" y="72"/>
                  <a:pt x="26" y="60"/>
                  <a:pt x="10" y="6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9" name="Freeform 67"/>
          <p:cNvSpPr>
            <a:spLocks/>
          </p:cNvSpPr>
          <p:nvPr/>
        </p:nvSpPr>
        <p:spPr bwMode="auto">
          <a:xfrm>
            <a:off x="2631027" y="-5147111"/>
            <a:ext cx="197538" cy="301198"/>
          </a:xfrm>
          <a:custGeom>
            <a:avLst/>
            <a:gdLst>
              <a:gd name="T0" fmla="*/ 2 w 43"/>
              <a:gd name="T1" fmla="*/ 56 h 65"/>
              <a:gd name="T2" fmla="*/ 0 w 43"/>
              <a:gd name="T3" fmla="*/ 64 h 65"/>
              <a:gd name="T4" fmla="*/ 12 w 43"/>
              <a:gd name="T5" fmla="*/ 28 h 65"/>
              <a:gd name="T6" fmla="*/ 42 w 43"/>
              <a:gd name="T7" fmla="*/ 0 h 65"/>
              <a:gd name="T8" fmla="*/ 42 w 43"/>
              <a:gd name="T9" fmla="*/ 0 h 65"/>
              <a:gd name="T10" fmla="*/ 2 w 43"/>
              <a:gd name="T11" fmla="*/ 56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" h="65">
                <a:moveTo>
                  <a:pt x="2" y="56"/>
                </a:moveTo>
                <a:cubicBezTo>
                  <a:pt x="1" y="58"/>
                  <a:pt x="0" y="65"/>
                  <a:pt x="0" y="64"/>
                </a:cubicBezTo>
                <a:cubicBezTo>
                  <a:pt x="6" y="57"/>
                  <a:pt x="5" y="42"/>
                  <a:pt x="12" y="28"/>
                </a:cubicBezTo>
                <a:cubicBezTo>
                  <a:pt x="17" y="18"/>
                  <a:pt x="27" y="8"/>
                  <a:pt x="42" y="0"/>
                </a:cubicBezTo>
                <a:cubicBezTo>
                  <a:pt x="43" y="0"/>
                  <a:pt x="43" y="0"/>
                  <a:pt x="42" y="0"/>
                </a:cubicBezTo>
                <a:cubicBezTo>
                  <a:pt x="5" y="19"/>
                  <a:pt x="7" y="40"/>
                  <a:pt x="2" y="5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0" name="Freeform 68"/>
          <p:cNvSpPr>
            <a:spLocks/>
          </p:cNvSpPr>
          <p:nvPr/>
        </p:nvSpPr>
        <p:spPr bwMode="auto">
          <a:xfrm>
            <a:off x="2797273" y="-5262506"/>
            <a:ext cx="125173" cy="129085"/>
          </a:xfrm>
          <a:custGeom>
            <a:avLst/>
            <a:gdLst>
              <a:gd name="T0" fmla="*/ 5 w 27"/>
              <a:gd name="T1" fmla="*/ 27 h 28"/>
              <a:gd name="T2" fmla="*/ 19 w 27"/>
              <a:gd name="T3" fmla="*/ 19 h 28"/>
              <a:gd name="T4" fmla="*/ 21 w 27"/>
              <a:gd name="T5" fmla="*/ 28 h 28"/>
              <a:gd name="T6" fmla="*/ 5 w 27"/>
              <a:gd name="T7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28">
                <a:moveTo>
                  <a:pt x="5" y="27"/>
                </a:moveTo>
                <a:cubicBezTo>
                  <a:pt x="0" y="8"/>
                  <a:pt x="25" y="0"/>
                  <a:pt x="19" y="19"/>
                </a:cubicBezTo>
                <a:cubicBezTo>
                  <a:pt x="27" y="18"/>
                  <a:pt x="27" y="27"/>
                  <a:pt x="21" y="28"/>
                </a:cubicBezTo>
                <a:cubicBezTo>
                  <a:pt x="16" y="28"/>
                  <a:pt x="10" y="24"/>
                  <a:pt x="5" y="2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1" name="Freeform 69"/>
          <p:cNvSpPr>
            <a:spLocks/>
          </p:cNvSpPr>
          <p:nvPr/>
        </p:nvSpPr>
        <p:spPr bwMode="auto">
          <a:xfrm>
            <a:off x="2353299" y="-7922436"/>
            <a:ext cx="590661" cy="1269335"/>
          </a:xfrm>
          <a:custGeom>
            <a:avLst/>
            <a:gdLst>
              <a:gd name="T0" fmla="*/ 90 w 128"/>
              <a:gd name="T1" fmla="*/ 275 h 275"/>
              <a:gd name="T2" fmla="*/ 16 w 128"/>
              <a:gd name="T3" fmla="*/ 1 h 275"/>
              <a:gd name="T4" fmla="*/ 15 w 128"/>
              <a:gd name="T5" fmla="*/ 2 h 275"/>
              <a:gd name="T6" fmla="*/ 91 w 128"/>
              <a:gd name="T7" fmla="*/ 240 h 275"/>
              <a:gd name="T8" fmla="*/ 90 w 128"/>
              <a:gd name="T9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275">
                <a:moveTo>
                  <a:pt x="90" y="275"/>
                </a:moveTo>
                <a:cubicBezTo>
                  <a:pt x="128" y="138"/>
                  <a:pt x="0" y="80"/>
                  <a:pt x="16" y="1"/>
                </a:cubicBezTo>
                <a:cubicBezTo>
                  <a:pt x="16" y="0"/>
                  <a:pt x="15" y="2"/>
                  <a:pt x="15" y="2"/>
                </a:cubicBezTo>
                <a:cubicBezTo>
                  <a:pt x="1" y="73"/>
                  <a:pt x="101" y="128"/>
                  <a:pt x="91" y="240"/>
                </a:cubicBezTo>
                <a:cubicBezTo>
                  <a:pt x="90" y="251"/>
                  <a:pt x="89" y="264"/>
                  <a:pt x="90" y="27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2" name="Freeform 70"/>
          <p:cNvSpPr>
            <a:spLocks/>
          </p:cNvSpPr>
          <p:nvPr/>
        </p:nvSpPr>
        <p:spPr bwMode="auto">
          <a:xfrm>
            <a:off x="2200745" y="-8155180"/>
            <a:ext cx="389210" cy="236656"/>
          </a:xfrm>
          <a:custGeom>
            <a:avLst/>
            <a:gdLst>
              <a:gd name="T0" fmla="*/ 49 w 84"/>
              <a:gd name="T1" fmla="*/ 51 h 51"/>
              <a:gd name="T2" fmla="*/ 52 w 84"/>
              <a:gd name="T3" fmla="*/ 20 h 51"/>
              <a:gd name="T4" fmla="*/ 73 w 84"/>
              <a:gd name="T5" fmla="*/ 34 h 51"/>
              <a:gd name="T6" fmla="*/ 49 w 84"/>
              <a:gd name="T7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" h="51">
                <a:moveTo>
                  <a:pt x="49" y="51"/>
                </a:moveTo>
                <a:cubicBezTo>
                  <a:pt x="0" y="12"/>
                  <a:pt x="48" y="0"/>
                  <a:pt x="52" y="20"/>
                </a:cubicBezTo>
                <a:cubicBezTo>
                  <a:pt x="64" y="8"/>
                  <a:pt x="84" y="22"/>
                  <a:pt x="73" y="34"/>
                </a:cubicBezTo>
                <a:cubicBezTo>
                  <a:pt x="66" y="43"/>
                  <a:pt x="49" y="43"/>
                  <a:pt x="49" y="5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3" name="Freeform 71"/>
          <p:cNvSpPr>
            <a:spLocks/>
          </p:cNvSpPr>
          <p:nvPr/>
        </p:nvSpPr>
        <p:spPr bwMode="auto">
          <a:xfrm>
            <a:off x="1858475" y="-8301868"/>
            <a:ext cx="813626" cy="1112869"/>
          </a:xfrm>
          <a:custGeom>
            <a:avLst/>
            <a:gdLst>
              <a:gd name="T0" fmla="*/ 167 w 176"/>
              <a:gd name="T1" fmla="*/ 234 h 241"/>
              <a:gd name="T2" fmla="*/ 176 w 176"/>
              <a:gd name="T3" fmla="*/ 240 h 241"/>
              <a:gd name="T4" fmla="*/ 3 w 176"/>
              <a:gd name="T5" fmla="*/ 0 h 241"/>
              <a:gd name="T6" fmla="*/ 2 w 176"/>
              <a:gd name="T7" fmla="*/ 1 h 241"/>
              <a:gd name="T8" fmla="*/ 167 w 176"/>
              <a:gd name="T9" fmla="*/ 234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241">
                <a:moveTo>
                  <a:pt x="167" y="234"/>
                </a:moveTo>
                <a:cubicBezTo>
                  <a:pt x="173" y="241"/>
                  <a:pt x="176" y="241"/>
                  <a:pt x="176" y="240"/>
                </a:cubicBezTo>
                <a:cubicBezTo>
                  <a:pt x="175" y="177"/>
                  <a:pt x="0" y="122"/>
                  <a:pt x="3" y="0"/>
                </a:cubicBezTo>
                <a:cubicBezTo>
                  <a:pt x="2" y="0"/>
                  <a:pt x="2" y="1"/>
                  <a:pt x="2" y="1"/>
                </a:cubicBezTo>
                <a:cubicBezTo>
                  <a:pt x="1" y="123"/>
                  <a:pt x="158" y="171"/>
                  <a:pt x="167" y="23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4" name="Freeform 72"/>
          <p:cNvSpPr>
            <a:spLocks/>
          </p:cNvSpPr>
          <p:nvPr/>
        </p:nvSpPr>
        <p:spPr bwMode="auto">
          <a:xfrm>
            <a:off x="1613995" y="-8634359"/>
            <a:ext cx="365740" cy="332491"/>
          </a:xfrm>
          <a:custGeom>
            <a:avLst/>
            <a:gdLst>
              <a:gd name="T0" fmla="*/ 55 w 79"/>
              <a:gd name="T1" fmla="*/ 72 h 72"/>
              <a:gd name="T2" fmla="*/ 55 w 79"/>
              <a:gd name="T3" fmla="*/ 30 h 72"/>
              <a:gd name="T4" fmla="*/ 77 w 79"/>
              <a:gd name="T5" fmla="*/ 40 h 72"/>
              <a:gd name="T6" fmla="*/ 55 w 79"/>
              <a:gd name="T7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" h="72">
                <a:moveTo>
                  <a:pt x="55" y="72"/>
                </a:moveTo>
                <a:cubicBezTo>
                  <a:pt x="0" y="30"/>
                  <a:pt x="41" y="0"/>
                  <a:pt x="55" y="30"/>
                </a:cubicBezTo>
                <a:cubicBezTo>
                  <a:pt x="74" y="16"/>
                  <a:pt x="79" y="32"/>
                  <a:pt x="77" y="40"/>
                </a:cubicBezTo>
                <a:cubicBezTo>
                  <a:pt x="74" y="51"/>
                  <a:pt x="58" y="62"/>
                  <a:pt x="55" y="7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5" name="Freeform 73"/>
          <p:cNvSpPr>
            <a:spLocks/>
          </p:cNvSpPr>
          <p:nvPr/>
        </p:nvSpPr>
        <p:spPr bwMode="auto">
          <a:xfrm>
            <a:off x="1735257" y="-7871585"/>
            <a:ext cx="557411" cy="363785"/>
          </a:xfrm>
          <a:custGeom>
            <a:avLst/>
            <a:gdLst>
              <a:gd name="T0" fmla="*/ 120 w 121"/>
              <a:gd name="T1" fmla="*/ 79 h 79"/>
              <a:gd name="T2" fmla="*/ 114 w 121"/>
              <a:gd name="T3" fmla="*/ 69 h 79"/>
              <a:gd name="T4" fmla="*/ 1 w 121"/>
              <a:gd name="T5" fmla="*/ 1 h 79"/>
              <a:gd name="T6" fmla="*/ 0 w 121"/>
              <a:gd name="T7" fmla="*/ 1 h 79"/>
              <a:gd name="T8" fmla="*/ 120 w 121"/>
              <a:gd name="T9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" h="79">
                <a:moveTo>
                  <a:pt x="120" y="79"/>
                </a:moveTo>
                <a:cubicBezTo>
                  <a:pt x="121" y="78"/>
                  <a:pt x="120" y="72"/>
                  <a:pt x="114" y="69"/>
                </a:cubicBezTo>
                <a:cubicBezTo>
                  <a:pt x="78" y="52"/>
                  <a:pt x="11" y="54"/>
                  <a:pt x="1" y="1"/>
                </a:cubicBezTo>
                <a:cubicBezTo>
                  <a:pt x="1" y="0"/>
                  <a:pt x="0" y="0"/>
                  <a:pt x="0" y="1"/>
                </a:cubicBezTo>
                <a:cubicBezTo>
                  <a:pt x="9" y="56"/>
                  <a:pt x="83" y="63"/>
                  <a:pt x="120" y="7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6" name="Freeform 74"/>
          <p:cNvSpPr>
            <a:spLocks/>
          </p:cNvSpPr>
          <p:nvPr/>
        </p:nvSpPr>
        <p:spPr bwMode="auto">
          <a:xfrm>
            <a:off x="1461440" y="-8131710"/>
            <a:ext cx="379431" cy="264038"/>
          </a:xfrm>
          <a:custGeom>
            <a:avLst/>
            <a:gdLst>
              <a:gd name="T0" fmla="*/ 60 w 82"/>
              <a:gd name="T1" fmla="*/ 57 h 57"/>
              <a:gd name="T2" fmla="*/ 56 w 82"/>
              <a:gd name="T3" fmla="*/ 22 h 57"/>
              <a:gd name="T4" fmla="*/ 81 w 82"/>
              <a:gd name="T5" fmla="*/ 26 h 57"/>
              <a:gd name="T6" fmla="*/ 60 w 82"/>
              <a:gd name="T7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" h="57">
                <a:moveTo>
                  <a:pt x="60" y="57"/>
                </a:moveTo>
                <a:cubicBezTo>
                  <a:pt x="0" y="30"/>
                  <a:pt x="40" y="0"/>
                  <a:pt x="56" y="22"/>
                </a:cubicBezTo>
                <a:cubicBezTo>
                  <a:pt x="72" y="5"/>
                  <a:pt x="82" y="17"/>
                  <a:pt x="81" y="26"/>
                </a:cubicBezTo>
                <a:cubicBezTo>
                  <a:pt x="81" y="36"/>
                  <a:pt x="64" y="41"/>
                  <a:pt x="60" y="5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7" name="Freeform 75"/>
          <p:cNvSpPr>
            <a:spLocks/>
          </p:cNvSpPr>
          <p:nvPr/>
        </p:nvSpPr>
        <p:spPr bwMode="auto">
          <a:xfrm>
            <a:off x="2048190" y="-8002625"/>
            <a:ext cx="166245" cy="324668"/>
          </a:xfrm>
          <a:custGeom>
            <a:avLst/>
            <a:gdLst>
              <a:gd name="T0" fmla="*/ 30 w 36"/>
              <a:gd name="T1" fmla="*/ 65 h 70"/>
              <a:gd name="T2" fmla="*/ 36 w 36"/>
              <a:gd name="T3" fmla="*/ 70 h 70"/>
              <a:gd name="T4" fmla="*/ 12 w 36"/>
              <a:gd name="T5" fmla="*/ 41 h 70"/>
              <a:gd name="T6" fmla="*/ 4 w 36"/>
              <a:gd name="T7" fmla="*/ 0 h 70"/>
              <a:gd name="T8" fmla="*/ 4 w 36"/>
              <a:gd name="T9" fmla="*/ 0 h 70"/>
              <a:gd name="T10" fmla="*/ 30 w 36"/>
              <a:gd name="T11" fmla="*/ 6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70">
                <a:moveTo>
                  <a:pt x="30" y="65"/>
                </a:moveTo>
                <a:cubicBezTo>
                  <a:pt x="31" y="66"/>
                  <a:pt x="36" y="70"/>
                  <a:pt x="36" y="70"/>
                </a:cubicBezTo>
                <a:cubicBezTo>
                  <a:pt x="33" y="61"/>
                  <a:pt x="19" y="54"/>
                  <a:pt x="12" y="41"/>
                </a:cubicBezTo>
                <a:cubicBezTo>
                  <a:pt x="6" y="31"/>
                  <a:pt x="3" y="17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0" y="42"/>
                  <a:pt x="19" y="52"/>
                  <a:pt x="30" y="6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8" name="Freeform 76"/>
          <p:cNvSpPr>
            <a:spLocks/>
          </p:cNvSpPr>
          <p:nvPr/>
        </p:nvSpPr>
        <p:spPr bwMode="auto">
          <a:xfrm>
            <a:off x="1989515" y="-8139533"/>
            <a:ext cx="136908" cy="146688"/>
          </a:xfrm>
          <a:custGeom>
            <a:avLst/>
            <a:gdLst>
              <a:gd name="T0" fmla="*/ 18 w 30"/>
              <a:gd name="T1" fmla="*/ 32 h 32"/>
              <a:gd name="T2" fmla="*/ 19 w 30"/>
              <a:gd name="T3" fmla="*/ 15 h 32"/>
              <a:gd name="T4" fmla="*/ 27 w 30"/>
              <a:gd name="T5" fmla="*/ 19 h 32"/>
              <a:gd name="T6" fmla="*/ 18 w 30"/>
              <a:gd name="T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2">
                <a:moveTo>
                  <a:pt x="18" y="32"/>
                </a:moveTo>
                <a:cubicBezTo>
                  <a:pt x="0" y="26"/>
                  <a:pt x="6" y="0"/>
                  <a:pt x="19" y="15"/>
                </a:cubicBezTo>
                <a:cubicBezTo>
                  <a:pt x="22" y="8"/>
                  <a:pt x="30" y="14"/>
                  <a:pt x="27" y="19"/>
                </a:cubicBezTo>
                <a:cubicBezTo>
                  <a:pt x="25" y="23"/>
                  <a:pt x="19" y="26"/>
                  <a:pt x="18" y="3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9" name="Freeform 77"/>
          <p:cNvSpPr>
            <a:spLocks/>
          </p:cNvSpPr>
          <p:nvPr/>
        </p:nvSpPr>
        <p:spPr bwMode="auto">
          <a:xfrm>
            <a:off x="3781056" y="-7169441"/>
            <a:ext cx="512428" cy="559368"/>
          </a:xfrm>
          <a:custGeom>
            <a:avLst/>
            <a:gdLst>
              <a:gd name="T0" fmla="*/ 0 w 111"/>
              <a:gd name="T1" fmla="*/ 121 h 121"/>
              <a:gd name="T2" fmla="*/ 111 w 111"/>
              <a:gd name="T3" fmla="*/ 0 h 121"/>
              <a:gd name="T4" fmla="*/ 110 w 111"/>
              <a:gd name="T5" fmla="*/ 0 h 121"/>
              <a:gd name="T6" fmla="*/ 18 w 111"/>
              <a:gd name="T7" fmla="*/ 111 h 121"/>
              <a:gd name="T8" fmla="*/ 0 w 111"/>
              <a:gd name="T9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21">
                <a:moveTo>
                  <a:pt x="0" y="121"/>
                </a:moveTo>
                <a:cubicBezTo>
                  <a:pt x="79" y="97"/>
                  <a:pt x="68" y="17"/>
                  <a:pt x="111" y="0"/>
                </a:cubicBezTo>
                <a:cubicBezTo>
                  <a:pt x="111" y="0"/>
                  <a:pt x="110" y="0"/>
                  <a:pt x="110" y="0"/>
                </a:cubicBezTo>
                <a:cubicBezTo>
                  <a:pt x="71" y="15"/>
                  <a:pt x="76" y="81"/>
                  <a:pt x="18" y="111"/>
                </a:cubicBezTo>
                <a:cubicBezTo>
                  <a:pt x="12" y="114"/>
                  <a:pt x="5" y="118"/>
                  <a:pt x="0" y="12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0" name="Freeform 78"/>
          <p:cNvSpPr>
            <a:spLocks/>
          </p:cNvSpPr>
          <p:nvPr/>
        </p:nvSpPr>
        <p:spPr bwMode="auto">
          <a:xfrm>
            <a:off x="4270014" y="-7327864"/>
            <a:ext cx="121262" cy="203406"/>
          </a:xfrm>
          <a:custGeom>
            <a:avLst/>
            <a:gdLst>
              <a:gd name="T0" fmla="*/ 0 w 26"/>
              <a:gd name="T1" fmla="*/ 36 h 44"/>
              <a:gd name="T2" fmla="*/ 17 w 26"/>
              <a:gd name="T3" fmla="*/ 28 h 44"/>
              <a:gd name="T4" fmla="*/ 16 w 26"/>
              <a:gd name="T5" fmla="*/ 42 h 44"/>
              <a:gd name="T6" fmla="*/ 0 w 26"/>
              <a:gd name="T7" fmla="*/ 3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44">
                <a:moveTo>
                  <a:pt x="0" y="36"/>
                </a:moveTo>
                <a:cubicBezTo>
                  <a:pt x="4" y="0"/>
                  <a:pt x="25" y="19"/>
                  <a:pt x="17" y="28"/>
                </a:cubicBezTo>
                <a:cubicBezTo>
                  <a:pt x="26" y="30"/>
                  <a:pt x="26" y="44"/>
                  <a:pt x="16" y="42"/>
                </a:cubicBezTo>
                <a:cubicBezTo>
                  <a:pt x="10" y="41"/>
                  <a:pt x="4" y="33"/>
                  <a:pt x="0" y="3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1" name="Freeform 79"/>
          <p:cNvSpPr>
            <a:spLocks/>
          </p:cNvSpPr>
          <p:nvPr/>
        </p:nvSpPr>
        <p:spPr bwMode="auto">
          <a:xfrm>
            <a:off x="3947301" y="-7517579"/>
            <a:ext cx="295330" cy="739304"/>
          </a:xfrm>
          <a:custGeom>
            <a:avLst/>
            <a:gdLst>
              <a:gd name="T0" fmla="*/ 1 w 64"/>
              <a:gd name="T1" fmla="*/ 154 h 160"/>
              <a:gd name="T2" fmla="*/ 1 w 64"/>
              <a:gd name="T3" fmla="*/ 160 h 160"/>
              <a:gd name="T4" fmla="*/ 64 w 64"/>
              <a:gd name="T5" fmla="*/ 1 h 160"/>
              <a:gd name="T6" fmla="*/ 64 w 64"/>
              <a:gd name="T7" fmla="*/ 1 h 160"/>
              <a:gd name="T8" fmla="*/ 1 w 64"/>
              <a:gd name="T9" fmla="*/ 15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160">
                <a:moveTo>
                  <a:pt x="1" y="154"/>
                </a:moveTo>
                <a:cubicBezTo>
                  <a:pt x="0" y="159"/>
                  <a:pt x="1" y="160"/>
                  <a:pt x="1" y="160"/>
                </a:cubicBezTo>
                <a:cubicBezTo>
                  <a:pt x="32" y="140"/>
                  <a:pt x="4" y="38"/>
                  <a:pt x="64" y="1"/>
                </a:cubicBezTo>
                <a:cubicBezTo>
                  <a:pt x="64" y="0"/>
                  <a:pt x="64" y="1"/>
                  <a:pt x="64" y="1"/>
                </a:cubicBezTo>
                <a:cubicBezTo>
                  <a:pt x="4" y="38"/>
                  <a:pt x="29" y="130"/>
                  <a:pt x="1" y="15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2" name="Freeform 80"/>
          <p:cNvSpPr>
            <a:spLocks/>
          </p:cNvSpPr>
          <p:nvPr/>
        </p:nvSpPr>
        <p:spPr bwMode="auto">
          <a:xfrm>
            <a:off x="4242632" y="-7697515"/>
            <a:ext cx="152555" cy="195583"/>
          </a:xfrm>
          <a:custGeom>
            <a:avLst/>
            <a:gdLst>
              <a:gd name="T0" fmla="*/ 0 w 33"/>
              <a:gd name="T1" fmla="*/ 40 h 42"/>
              <a:gd name="T2" fmla="*/ 20 w 33"/>
              <a:gd name="T3" fmla="*/ 26 h 42"/>
              <a:gd name="T4" fmla="*/ 22 w 33"/>
              <a:gd name="T5" fmla="*/ 40 h 42"/>
              <a:gd name="T6" fmla="*/ 0 w 33"/>
              <a:gd name="T7" fmla="*/ 4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42">
                <a:moveTo>
                  <a:pt x="0" y="40"/>
                </a:moveTo>
                <a:cubicBezTo>
                  <a:pt x="3" y="0"/>
                  <a:pt x="30" y="10"/>
                  <a:pt x="20" y="26"/>
                </a:cubicBezTo>
                <a:cubicBezTo>
                  <a:pt x="33" y="32"/>
                  <a:pt x="27" y="39"/>
                  <a:pt x="22" y="40"/>
                </a:cubicBezTo>
                <a:cubicBezTo>
                  <a:pt x="16" y="42"/>
                  <a:pt x="5" y="38"/>
                  <a:pt x="0" y="4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3" name="Freeform 81"/>
          <p:cNvSpPr>
            <a:spLocks/>
          </p:cNvSpPr>
          <p:nvPr/>
        </p:nvSpPr>
        <p:spPr bwMode="auto">
          <a:xfrm>
            <a:off x="3827996" y="-7437390"/>
            <a:ext cx="123217" cy="387255"/>
          </a:xfrm>
          <a:custGeom>
            <a:avLst/>
            <a:gdLst>
              <a:gd name="T0" fmla="*/ 23 w 27"/>
              <a:gd name="T1" fmla="*/ 84 h 84"/>
              <a:gd name="T2" fmla="*/ 27 w 27"/>
              <a:gd name="T3" fmla="*/ 78 h 84"/>
              <a:gd name="T4" fmla="*/ 24 w 27"/>
              <a:gd name="T5" fmla="*/ 1 h 84"/>
              <a:gd name="T6" fmla="*/ 24 w 27"/>
              <a:gd name="T7" fmla="*/ 0 h 84"/>
              <a:gd name="T8" fmla="*/ 23 w 27"/>
              <a:gd name="T9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84">
                <a:moveTo>
                  <a:pt x="23" y="84"/>
                </a:moveTo>
                <a:cubicBezTo>
                  <a:pt x="25" y="84"/>
                  <a:pt x="27" y="81"/>
                  <a:pt x="27" y="78"/>
                </a:cubicBezTo>
                <a:cubicBezTo>
                  <a:pt x="24" y="55"/>
                  <a:pt x="2" y="23"/>
                  <a:pt x="24" y="1"/>
                </a:cubicBezTo>
                <a:cubicBezTo>
                  <a:pt x="25" y="1"/>
                  <a:pt x="24" y="0"/>
                  <a:pt x="24" y="0"/>
                </a:cubicBezTo>
                <a:cubicBezTo>
                  <a:pt x="0" y="22"/>
                  <a:pt x="20" y="61"/>
                  <a:pt x="23" y="8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4" name="Freeform 82"/>
          <p:cNvSpPr>
            <a:spLocks/>
          </p:cNvSpPr>
          <p:nvPr/>
        </p:nvSpPr>
        <p:spPr bwMode="auto">
          <a:xfrm>
            <a:off x="3914053" y="-7609503"/>
            <a:ext cx="162333" cy="193628"/>
          </a:xfrm>
          <a:custGeom>
            <a:avLst/>
            <a:gdLst>
              <a:gd name="T0" fmla="*/ 5 w 35"/>
              <a:gd name="T1" fmla="*/ 38 h 42"/>
              <a:gd name="T2" fmla="*/ 21 w 35"/>
              <a:gd name="T3" fmla="*/ 25 h 42"/>
              <a:gd name="T4" fmla="*/ 27 w 35"/>
              <a:gd name="T5" fmla="*/ 39 h 42"/>
              <a:gd name="T6" fmla="*/ 5 w 35"/>
              <a:gd name="T7" fmla="*/ 3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42">
                <a:moveTo>
                  <a:pt x="5" y="38"/>
                </a:moveTo>
                <a:cubicBezTo>
                  <a:pt x="0" y="0"/>
                  <a:pt x="27" y="11"/>
                  <a:pt x="21" y="25"/>
                </a:cubicBezTo>
                <a:cubicBezTo>
                  <a:pt x="35" y="27"/>
                  <a:pt x="32" y="36"/>
                  <a:pt x="27" y="39"/>
                </a:cubicBezTo>
                <a:cubicBezTo>
                  <a:pt x="22" y="42"/>
                  <a:pt x="15" y="35"/>
                  <a:pt x="5" y="3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5" name="Freeform 83"/>
          <p:cNvSpPr>
            <a:spLocks/>
          </p:cNvSpPr>
          <p:nvPr/>
        </p:nvSpPr>
        <p:spPr bwMode="auto">
          <a:xfrm>
            <a:off x="4045093" y="-7321996"/>
            <a:ext cx="115393" cy="170158"/>
          </a:xfrm>
          <a:custGeom>
            <a:avLst/>
            <a:gdLst>
              <a:gd name="T0" fmla="*/ 1 w 25"/>
              <a:gd name="T1" fmla="*/ 32 h 37"/>
              <a:gd name="T2" fmla="*/ 1 w 25"/>
              <a:gd name="T3" fmla="*/ 37 h 37"/>
              <a:gd name="T4" fmla="*/ 7 w 25"/>
              <a:gd name="T5" fmla="*/ 16 h 37"/>
              <a:gd name="T6" fmla="*/ 25 w 25"/>
              <a:gd name="T7" fmla="*/ 0 h 37"/>
              <a:gd name="T8" fmla="*/ 25 w 25"/>
              <a:gd name="T9" fmla="*/ 0 h 37"/>
              <a:gd name="T10" fmla="*/ 1 w 25"/>
              <a:gd name="T11" fmla="*/ 32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7">
                <a:moveTo>
                  <a:pt x="1" y="32"/>
                </a:moveTo>
                <a:cubicBezTo>
                  <a:pt x="1" y="33"/>
                  <a:pt x="0" y="37"/>
                  <a:pt x="1" y="37"/>
                </a:cubicBezTo>
                <a:cubicBezTo>
                  <a:pt x="4" y="33"/>
                  <a:pt x="3" y="24"/>
                  <a:pt x="7" y="16"/>
                </a:cubicBezTo>
                <a:cubicBezTo>
                  <a:pt x="10" y="10"/>
                  <a:pt x="16" y="4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3" y="11"/>
                  <a:pt x="4" y="23"/>
                  <a:pt x="1" y="3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6" name="Freeform 84"/>
          <p:cNvSpPr>
            <a:spLocks/>
          </p:cNvSpPr>
          <p:nvPr/>
        </p:nvSpPr>
        <p:spPr bwMode="auto">
          <a:xfrm>
            <a:off x="4146796" y="-7396317"/>
            <a:ext cx="68453" cy="74322"/>
          </a:xfrm>
          <a:custGeom>
            <a:avLst/>
            <a:gdLst>
              <a:gd name="T0" fmla="*/ 3 w 15"/>
              <a:gd name="T1" fmla="*/ 16 h 16"/>
              <a:gd name="T2" fmla="*/ 11 w 15"/>
              <a:gd name="T3" fmla="*/ 11 h 16"/>
              <a:gd name="T4" fmla="*/ 12 w 15"/>
              <a:gd name="T5" fmla="*/ 16 h 16"/>
              <a:gd name="T6" fmla="*/ 3 w 15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6">
                <a:moveTo>
                  <a:pt x="3" y="16"/>
                </a:moveTo>
                <a:cubicBezTo>
                  <a:pt x="0" y="5"/>
                  <a:pt x="14" y="0"/>
                  <a:pt x="11" y="11"/>
                </a:cubicBezTo>
                <a:cubicBezTo>
                  <a:pt x="15" y="10"/>
                  <a:pt x="15" y="16"/>
                  <a:pt x="12" y="16"/>
                </a:cubicBezTo>
                <a:cubicBezTo>
                  <a:pt x="9" y="16"/>
                  <a:pt x="6" y="14"/>
                  <a:pt x="3" y="1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7" name="Freeform 85"/>
          <p:cNvSpPr>
            <a:spLocks/>
          </p:cNvSpPr>
          <p:nvPr/>
        </p:nvSpPr>
        <p:spPr bwMode="auto">
          <a:xfrm>
            <a:off x="209708" y="-3003520"/>
            <a:ext cx="596528" cy="1210660"/>
          </a:xfrm>
          <a:custGeom>
            <a:avLst/>
            <a:gdLst>
              <a:gd name="T0" fmla="*/ 94 w 129"/>
              <a:gd name="T1" fmla="*/ 262 h 262"/>
              <a:gd name="T2" fmla="*/ 15 w 129"/>
              <a:gd name="T3" fmla="*/ 0 h 262"/>
              <a:gd name="T4" fmla="*/ 14 w 129"/>
              <a:gd name="T5" fmla="*/ 1 h 262"/>
              <a:gd name="T6" fmla="*/ 94 w 129"/>
              <a:gd name="T7" fmla="*/ 238 h 262"/>
              <a:gd name="T8" fmla="*/ 94 w 129"/>
              <a:gd name="T9" fmla="*/ 26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262">
                <a:moveTo>
                  <a:pt x="94" y="262"/>
                </a:moveTo>
                <a:cubicBezTo>
                  <a:pt x="129" y="125"/>
                  <a:pt x="0" y="79"/>
                  <a:pt x="15" y="0"/>
                </a:cubicBezTo>
                <a:cubicBezTo>
                  <a:pt x="14" y="0"/>
                  <a:pt x="14" y="1"/>
                  <a:pt x="14" y="1"/>
                </a:cubicBezTo>
                <a:cubicBezTo>
                  <a:pt x="1" y="72"/>
                  <a:pt x="102" y="125"/>
                  <a:pt x="94" y="238"/>
                </a:cubicBezTo>
                <a:cubicBezTo>
                  <a:pt x="93" y="249"/>
                  <a:pt x="93" y="251"/>
                  <a:pt x="94" y="26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8" name="Freeform 86"/>
          <p:cNvSpPr>
            <a:spLocks/>
          </p:cNvSpPr>
          <p:nvPr/>
        </p:nvSpPr>
        <p:spPr bwMode="auto">
          <a:xfrm>
            <a:off x="47375" y="-3234308"/>
            <a:ext cx="393121" cy="230788"/>
          </a:xfrm>
          <a:custGeom>
            <a:avLst/>
            <a:gdLst>
              <a:gd name="T0" fmla="*/ 50 w 85"/>
              <a:gd name="T1" fmla="*/ 50 h 50"/>
              <a:gd name="T2" fmla="*/ 52 w 85"/>
              <a:gd name="T3" fmla="*/ 19 h 50"/>
              <a:gd name="T4" fmla="*/ 73 w 85"/>
              <a:gd name="T5" fmla="*/ 33 h 50"/>
              <a:gd name="T6" fmla="*/ 50 w 85"/>
              <a:gd name="T7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" h="50">
                <a:moveTo>
                  <a:pt x="50" y="50"/>
                </a:moveTo>
                <a:cubicBezTo>
                  <a:pt x="0" y="12"/>
                  <a:pt x="47" y="0"/>
                  <a:pt x="52" y="19"/>
                </a:cubicBezTo>
                <a:cubicBezTo>
                  <a:pt x="64" y="7"/>
                  <a:pt x="85" y="20"/>
                  <a:pt x="73" y="33"/>
                </a:cubicBezTo>
                <a:cubicBezTo>
                  <a:pt x="66" y="41"/>
                  <a:pt x="50" y="42"/>
                  <a:pt x="50" y="5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9" name="Freeform 87"/>
          <p:cNvSpPr>
            <a:spLocks/>
          </p:cNvSpPr>
          <p:nvPr/>
        </p:nvSpPr>
        <p:spPr bwMode="auto">
          <a:xfrm>
            <a:off x="-289028" y="-3377085"/>
            <a:ext cx="837096" cy="1257600"/>
          </a:xfrm>
          <a:custGeom>
            <a:avLst/>
            <a:gdLst>
              <a:gd name="T0" fmla="*/ 172 w 181"/>
              <a:gd name="T1" fmla="*/ 265 h 272"/>
              <a:gd name="T2" fmla="*/ 181 w 181"/>
              <a:gd name="T3" fmla="*/ 271 h 272"/>
              <a:gd name="T4" fmla="*/ 1 w 181"/>
              <a:gd name="T5" fmla="*/ 1 h 272"/>
              <a:gd name="T6" fmla="*/ 0 w 181"/>
              <a:gd name="T7" fmla="*/ 1 h 272"/>
              <a:gd name="T8" fmla="*/ 172 w 181"/>
              <a:gd name="T9" fmla="*/ 265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" h="272">
                <a:moveTo>
                  <a:pt x="172" y="265"/>
                </a:moveTo>
                <a:cubicBezTo>
                  <a:pt x="178" y="272"/>
                  <a:pt x="181" y="272"/>
                  <a:pt x="181" y="271"/>
                </a:cubicBezTo>
                <a:cubicBezTo>
                  <a:pt x="179" y="208"/>
                  <a:pt x="1" y="122"/>
                  <a:pt x="1" y="1"/>
                </a:cubicBezTo>
                <a:cubicBezTo>
                  <a:pt x="0" y="0"/>
                  <a:pt x="0" y="1"/>
                  <a:pt x="0" y="1"/>
                </a:cubicBezTo>
                <a:cubicBezTo>
                  <a:pt x="2" y="123"/>
                  <a:pt x="162" y="203"/>
                  <a:pt x="172" y="26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0" name="Freeform 88"/>
          <p:cNvSpPr>
            <a:spLocks/>
          </p:cNvSpPr>
          <p:nvPr/>
        </p:nvSpPr>
        <p:spPr bwMode="auto">
          <a:xfrm>
            <a:off x="-607829" y="-3770206"/>
            <a:ext cx="453753" cy="412681"/>
          </a:xfrm>
          <a:custGeom>
            <a:avLst/>
            <a:gdLst>
              <a:gd name="T0" fmla="*/ 69 w 98"/>
              <a:gd name="T1" fmla="*/ 89 h 89"/>
              <a:gd name="T2" fmla="*/ 68 w 98"/>
              <a:gd name="T3" fmla="*/ 36 h 89"/>
              <a:gd name="T4" fmla="*/ 95 w 98"/>
              <a:gd name="T5" fmla="*/ 48 h 89"/>
              <a:gd name="T6" fmla="*/ 69 w 98"/>
              <a:gd name="T7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89">
                <a:moveTo>
                  <a:pt x="69" y="89"/>
                </a:moveTo>
                <a:cubicBezTo>
                  <a:pt x="0" y="38"/>
                  <a:pt x="50" y="0"/>
                  <a:pt x="68" y="36"/>
                </a:cubicBezTo>
                <a:cubicBezTo>
                  <a:pt x="92" y="19"/>
                  <a:pt x="98" y="38"/>
                  <a:pt x="95" y="48"/>
                </a:cubicBezTo>
                <a:cubicBezTo>
                  <a:pt x="92" y="63"/>
                  <a:pt x="72" y="76"/>
                  <a:pt x="69" y="8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1" name="Freeform 89"/>
          <p:cNvSpPr>
            <a:spLocks/>
          </p:cNvSpPr>
          <p:nvPr/>
        </p:nvSpPr>
        <p:spPr bwMode="auto">
          <a:xfrm>
            <a:off x="-418113" y="-2942890"/>
            <a:ext cx="576970" cy="338359"/>
          </a:xfrm>
          <a:custGeom>
            <a:avLst/>
            <a:gdLst>
              <a:gd name="T0" fmla="*/ 124 w 125"/>
              <a:gd name="T1" fmla="*/ 73 h 73"/>
              <a:gd name="T2" fmla="*/ 117 w 125"/>
              <a:gd name="T3" fmla="*/ 67 h 73"/>
              <a:gd name="T4" fmla="*/ 1 w 125"/>
              <a:gd name="T5" fmla="*/ 1 h 73"/>
              <a:gd name="T6" fmla="*/ 0 w 125"/>
              <a:gd name="T7" fmla="*/ 1 h 73"/>
              <a:gd name="T8" fmla="*/ 124 w 125"/>
              <a:gd name="T9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73">
                <a:moveTo>
                  <a:pt x="124" y="73"/>
                </a:moveTo>
                <a:cubicBezTo>
                  <a:pt x="125" y="71"/>
                  <a:pt x="122" y="69"/>
                  <a:pt x="117" y="67"/>
                </a:cubicBezTo>
                <a:cubicBezTo>
                  <a:pt x="80" y="50"/>
                  <a:pt x="13" y="53"/>
                  <a:pt x="1" y="1"/>
                </a:cubicBezTo>
                <a:cubicBezTo>
                  <a:pt x="1" y="0"/>
                  <a:pt x="0" y="0"/>
                  <a:pt x="0" y="1"/>
                </a:cubicBezTo>
                <a:cubicBezTo>
                  <a:pt x="11" y="55"/>
                  <a:pt x="88" y="57"/>
                  <a:pt x="124" y="7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2" name="Freeform 90"/>
          <p:cNvSpPr>
            <a:spLocks/>
          </p:cNvSpPr>
          <p:nvPr/>
        </p:nvSpPr>
        <p:spPr bwMode="auto">
          <a:xfrm>
            <a:off x="-689974" y="-3197148"/>
            <a:ext cx="377475" cy="260126"/>
          </a:xfrm>
          <a:custGeom>
            <a:avLst/>
            <a:gdLst>
              <a:gd name="T0" fmla="*/ 60 w 82"/>
              <a:gd name="T1" fmla="*/ 56 h 56"/>
              <a:gd name="T2" fmla="*/ 56 w 82"/>
              <a:gd name="T3" fmla="*/ 21 h 56"/>
              <a:gd name="T4" fmla="*/ 81 w 82"/>
              <a:gd name="T5" fmla="*/ 25 h 56"/>
              <a:gd name="T6" fmla="*/ 60 w 82"/>
              <a:gd name="T7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" h="56">
                <a:moveTo>
                  <a:pt x="60" y="56"/>
                </a:moveTo>
                <a:cubicBezTo>
                  <a:pt x="0" y="30"/>
                  <a:pt x="40" y="0"/>
                  <a:pt x="56" y="21"/>
                </a:cubicBezTo>
                <a:cubicBezTo>
                  <a:pt x="72" y="3"/>
                  <a:pt x="82" y="15"/>
                  <a:pt x="81" y="25"/>
                </a:cubicBezTo>
                <a:cubicBezTo>
                  <a:pt x="81" y="35"/>
                  <a:pt x="65" y="40"/>
                  <a:pt x="60" y="5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3" name="Freeform 91"/>
          <p:cNvSpPr>
            <a:spLocks/>
          </p:cNvSpPr>
          <p:nvPr/>
        </p:nvSpPr>
        <p:spPr bwMode="auto">
          <a:xfrm>
            <a:off x="-99313" y="-3081753"/>
            <a:ext cx="138863" cy="348138"/>
          </a:xfrm>
          <a:custGeom>
            <a:avLst/>
            <a:gdLst>
              <a:gd name="T0" fmla="*/ 23 w 30"/>
              <a:gd name="T1" fmla="*/ 69 h 75"/>
              <a:gd name="T2" fmla="*/ 30 w 30"/>
              <a:gd name="T3" fmla="*/ 74 h 75"/>
              <a:gd name="T4" fmla="*/ 12 w 30"/>
              <a:gd name="T5" fmla="*/ 41 h 75"/>
              <a:gd name="T6" fmla="*/ 4 w 30"/>
              <a:gd name="T7" fmla="*/ 0 h 75"/>
              <a:gd name="T8" fmla="*/ 3 w 30"/>
              <a:gd name="T9" fmla="*/ 0 h 75"/>
              <a:gd name="T10" fmla="*/ 23 w 30"/>
              <a:gd name="T11" fmla="*/ 6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75">
                <a:moveTo>
                  <a:pt x="23" y="69"/>
                </a:moveTo>
                <a:cubicBezTo>
                  <a:pt x="25" y="70"/>
                  <a:pt x="30" y="75"/>
                  <a:pt x="30" y="74"/>
                </a:cubicBezTo>
                <a:cubicBezTo>
                  <a:pt x="26" y="65"/>
                  <a:pt x="20" y="55"/>
                  <a:pt x="12" y="41"/>
                </a:cubicBezTo>
                <a:cubicBezTo>
                  <a:pt x="6" y="31"/>
                  <a:pt x="2" y="17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0" y="42"/>
                  <a:pt x="13" y="56"/>
                  <a:pt x="23" y="6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4" name="Freeform 92"/>
          <p:cNvSpPr>
            <a:spLocks/>
          </p:cNvSpPr>
          <p:nvPr/>
        </p:nvSpPr>
        <p:spPr bwMode="auto">
          <a:xfrm>
            <a:off x="-275338" y="-3343835"/>
            <a:ext cx="305110" cy="312933"/>
          </a:xfrm>
          <a:custGeom>
            <a:avLst/>
            <a:gdLst>
              <a:gd name="T0" fmla="*/ 42 w 66"/>
              <a:gd name="T1" fmla="*/ 68 h 68"/>
              <a:gd name="T2" fmla="*/ 42 w 66"/>
              <a:gd name="T3" fmla="*/ 33 h 68"/>
              <a:gd name="T4" fmla="*/ 61 w 66"/>
              <a:gd name="T5" fmla="*/ 39 h 68"/>
              <a:gd name="T6" fmla="*/ 42 w 66"/>
              <a:gd name="T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" h="68">
                <a:moveTo>
                  <a:pt x="42" y="68"/>
                </a:moveTo>
                <a:cubicBezTo>
                  <a:pt x="0" y="56"/>
                  <a:pt x="14" y="0"/>
                  <a:pt x="42" y="33"/>
                </a:cubicBezTo>
                <a:cubicBezTo>
                  <a:pt x="49" y="17"/>
                  <a:pt x="66" y="29"/>
                  <a:pt x="61" y="39"/>
                </a:cubicBezTo>
                <a:cubicBezTo>
                  <a:pt x="56" y="50"/>
                  <a:pt x="42" y="56"/>
                  <a:pt x="42" y="6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5" name="Freeform 93"/>
          <p:cNvSpPr>
            <a:spLocks/>
          </p:cNvSpPr>
          <p:nvPr/>
        </p:nvSpPr>
        <p:spPr bwMode="auto">
          <a:xfrm>
            <a:off x="-11300" y="-2526297"/>
            <a:ext cx="461576" cy="248391"/>
          </a:xfrm>
          <a:custGeom>
            <a:avLst/>
            <a:gdLst>
              <a:gd name="T0" fmla="*/ 94 w 100"/>
              <a:gd name="T1" fmla="*/ 43 h 54"/>
              <a:gd name="T2" fmla="*/ 100 w 100"/>
              <a:gd name="T3" fmla="*/ 53 h 54"/>
              <a:gd name="T4" fmla="*/ 57 w 100"/>
              <a:gd name="T5" fmla="*/ 21 h 54"/>
              <a:gd name="T6" fmla="*/ 1 w 100"/>
              <a:gd name="T7" fmla="*/ 1 h 54"/>
              <a:gd name="T8" fmla="*/ 1 w 100"/>
              <a:gd name="T9" fmla="*/ 0 h 54"/>
              <a:gd name="T10" fmla="*/ 94 w 100"/>
              <a:gd name="T11" fmla="*/ 4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" h="54">
                <a:moveTo>
                  <a:pt x="94" y="43"/>
                </a:moveTo>
                <a:cubicBezTo>
                  <a:pt x="95" y="46"/>
                  <a:pt x="100" y="54"/>
                  <a:pt x="100" y="53"/>
                </a:cubicBezTo>
                <a:cubicBezTo>
                  <a:pt x="88" y="47"/>
                  <a:pt x="74" y="35"/>
                  <a:pt x="57" y="21"/>
                </a:cubicBezTo>
                <a:cubicBezTo>
                  <a:pt x="44" y="11"/>
                  <a:pt x="25" y="3"/>
                  <a:pt x="1" y="1"/>
                </a:cubicBezTo>
                <a:cubicBezTo>
                  <a:pt x="0" y="1"/>
                  <a:pt x="0" y="0"/>
                  <a:pt x="1" y="0"/>
                </a:cubicBezTo>
                <a:cubicBezTo>
                  <a:pt x="61" y="4"/>
                  <a:pt x="78" y="25"/>
                  <a:pt x="94" y="4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6" name="Freeform 94"/>
          <p:cNvSpPr>
            <a:spLocks/>
          </p:cNvSpPr>
          <p:nvPr/>
        </p:nvSpPr>
        <p:spPr bwMode="auto">
          <a:xfrm>
            <a:off x="-191236" y="-2641692"/>
            <a:ext cx="193627" cy="183848"/>
          </a:xfrm>
          <a:custGeom>
            <a:avLst/>
            <a:gdLst>
              <a:gd name="T0" fmla="*/ 42 w 42"/>
              <a:gd name="T1" fmla="*/ 28 h 40"/>
              <a:gd name="T2" fmla="*/ 19 w 42"/>
              <a:gd name="T3" fmla="*/ 25 h 40"/>
              <a:gd name="T4" fmla="*/ 22 w 42"/>
              <a:gd name="T5" fmla="*/ 37 h 40"/>
              <a:gd name="T6" fmla="*/ 42 w 42"/>
              <a:gd name="T7" fmla="*/ 2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" h="40">
                <a:moveTo>
                  <a:pt x="42" y="28"/>
                </a:moveTo>
                <a:cubicBezTo>
                  <a:pt x="38" y="0"/>
                  <a:pt x="0" y="3"/>
                  <a:pt x="19" y="25"/>
                </a:cubicBezTo>
                <a:cubicBezTo>
                  <a:pt x="8" y="28"/>
                  <a:pt x="14" y="40"/>
                  <a:pt x="22" y="37"/>
                </a:cubicBezTo>
                <a:cubicBezTo>
                  <a:pt x="29" y="35"/>
                  <a:pt x="34" y="27"/>
                  <a:pt x="42" y="2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7" name="Freeform 95"/>
          <p:cNvSpPr>
            <a:spLocks/>
          </p:cNvSpPr>
          <p:nvPr/>
        </p:nvSpPr>
        <p:spPr bwMode="auto">
          <a:xfrm>
            <a:off x="477658" y="-2753174"/>
            <a:ext cx="84100" cy="365741"/>
          </a:xfrm>
          <a:custGeom>
            <a:avLst/>
            <a:gdLst>
              <a:gd name="T0" fmla="*/ 14 w 18"/>
              <a:gd name="T1" fmla="*/ 72 h 79"/>
              <a:gd name="T2" fmla="*/ 18 w 18"/>
              <a:gd name="T3" fmla="*/ 79 h 79"/>
              <a:gd name="T4" fmla="*/ 11 w 18"/>
              <a:gd name="T5" fmla="*/ 42 h 79"/>
              <a:gd name="T6" fmla="*/ 16 w 18"/>
              <a:gd name="T7" fmla="*/ 1 h 79"/>
              <a:gd name="T8" fmla="*/ 16 w 18"/>
              <a:gd name="T9" fmla="*/ 1 h 79"/>
              <a:gd name="T10" fmla="*/ 14 w 18"/>
              <a:gd name="T11" fmla="*/ 72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79">
                <a:moveTo>
                  <a:pt x="14" y="72"/>
                </a:moveTo>
                <a:cubicBezTo>
                  <a:pt x="14" y="73"/>
                  <a:pt x="18" y="79"/>
                  <a:pt x="18" y="79"/>
                </a:cubicBezTo>
                <a:cubicBezTo>
                  <a:pt x="17" y="70"/>
                  <a:pt x="14" y="57"/>
                  <a:pt x="11" y="42"/>
                </a:cubicBezTo>
                <a:cubicBezTo>
                  <a:pt x="9" y="31"/>
                  <a:pt x="10" y="16"/>
                  <a:pt x="16" y="1"/>
                </a:cubicBezTo>
                <a:cubicBezTo>
                  <a:pt x="16" y="1"/>
                  <a:pt x="16" y="0"/>
                  <a:pt x="16" y="1"/>
                </a:cubicBezTo>
                <a:cubicBezTo>
                  <a:pt x="0" y="39"/>
                  <a:pt x="7" y="56"/>
                  <a:pt x="14" y="7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8" name="Freeform 96"/>
          <p:cNvSpPr>
            <a:spLocks/>
          </p:cNvSpPr>
          <p:nvPr/>
        </p:nvSpPr>
        <p:spPr bwMode="auto">
          <a:xfrm>
            <a:off x="477658" y="-2895950"/>
            <a:ext cx="152555" cy="156467"/>
          </a:xfrm>
          <a:custGeom>
            <a:avLst/>
            <a:gdLst>
              <a:gd name="T0" fmla="*/ 17 w 33"/>
              <a:gd name="T1" fmla="*/ 34 h 34"/>
              <a:gd name="T2" fmla="*/ 22 w 33"/>
              <a:gd name="T3" fmla="*/ 18 h 34"/>
              <a:gd name="T4" fmla="*/ 29 w 33"/>
              <a:gd name="T5" fmla="*/ 24 h 34"/>
              <a:gd name="T6" fmla="*/ 17 w 33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34">
                <a:moveTo>
                  <a:pt x="17" y="34"/>
                </a:moveTo>
                <a:cubicBezTo>
                  <a:pt x="0" y="23"/>
                  <a:pt x="14" y="0"/>
                  <a:pt x="22" y="18"/>
                </a:cubicBezTo>
                <a:cubicBezTo>
                  <a:pt x="27" y="13"/>
                  <a:pt x="33" y="20"/>
                  <a:pt x="29" y="24"/>
                </a:cubicBezTo>
                <a:cubicBezTo>
                  <a:pt x="26" y="28"/>
                  <a:pt x="19" y="28"/>
                  <a:pt x="17" y="3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9" name="Freeform 97"/>
          <p:cNvSpPr>
            <a:spLocks/>
          </p:cNvSpPr>
          <p:nvPr/>
        </p:nvSpPr>
        <p:spPr bwMode="auto">
          <a:xfrm>
            <a:off x="366175" y="-5673230"/>
            <a:ext cx="596528" cy="1214572"/>
          </a:xfrm>
          <a:custGeom>
            <a:avLst/>
            <a:gdLst>
              <a:gd name="T0" fmla="*/ 35 w 129"/>
              <a:gd name="T1" fmla="*/ 263 h 263"/>
              <a:gd name="T2" fmla="*/ 114 w 129"/>
              <a:gd name="T3" fmla="*/ 1 h 263"/>
              <a:gd name="T4" fmla="*/ 115 w 129"/>
              <a:gd name="T5" fmla="*/ 1 h 263"/>
              <a:gd name="T6" fmla="*/ 35 w 129"/>
              <a:gd name="T7" fmla="*/ 238 h 263"/>
              <a:gd name="T8" fmla="*/ 35 w 129"/>
              <a:gd name="T9" fmla="*/ 263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263">
                <a:moveTo>
                  <a:pt x="35" y="263"/>
                </a:moveTo>
                <a:cubicBezTo>
                  <a:pt x="0" y="125"/>
                  <a:pt x="129" y="80"/>
                  <a:pt x="114" y="1"/>
                </a:cubicBezTo>
                <a:cubicBezTo>
                  <a:pt x="115" y="0"/>
                  <a:pt x="115" y="1"/>
                  <a:pt x="115" y="1"/>
                </a:cubicBezTo>
                <a:cubicBezTo>
                  <a:pt x="128" y="73"/>
                  <a:pt x="27" y="126"/>
                  <a:pt x="35" y="238"/>
                </a:cubicBezTo>
                <a:cubicBezTo>
                  <a:pt x="36" y="249"/>
                  <a:pt x="36" y="252"/>
                  <a:pt x="35" y="26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0" name="Freeform 98"/>
          <p:cNvSpPr>
            <a:spLocks/>
          </p:cNvSpPr>
          <p:nvPr/>
        </p:nvSpPr>
        <p:spPr bwMode="auto">
          <a:xfrm>
            <a:off x="806238" y="-5751464"/>
            <a:ext cx="170157" cy="105615"/>
          </a:xfrm>
          <a:custGeom>
            <a:avLst/>
            <a:gdLst>
              <a:gd name="T0" fmla="*/ 20 w 37"/>
              <a:gd name="T1" fmla="*/ 23 h 23"/>
              <a:gd name="T2" fmla="*/ 15 w 37"/>
              <a:gd name="T3" fmla="*/ 10 h 23"/>
              <a:gd name="T4" fmla="*/ 7 w 37"/>
              <a:gd name="T5" fmla="*/ 19 h 23"/>
              <a:gd name="T6" fmla="*/ 20 w 37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" h="23">
                <a:moveTo>
                  <a:pt x="20" y="23"/>
                </a:moveTo>
                <a:cubicBezTo>
                  <a:pt x="37" y="0"/>
                  <a:pt x="14" y="0"/>
                  <a:pt x="15" y="10"/>
                </a:cubicBezTo>
                <a:cubicBezTo>
                  <a:pt x="8" y="6"/>
                  <a:pt x="0" y="14"/>
                  <a:pt x="7" y="19"/>
                </a:cubicBezTo>
                <a:cubicBezTo>
                  <a:pt x="11" y="21"/>
                  <a:pt x="19" y="20"/>
                  <a:pt x="20" y="2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1" name="Freeform 99"/>
          <p:cNvSpPr>
            <a:spLocks/>
          </p:cNvSpPr>
          <p:nvPr/>
        </p:nvSpPr>
        <p:spPr bwMode="auto">
          <a:xfrm>
            <a:off x="551980" y="-6121115"/>
            <a:ext cx="688453" cy="1431668"/>
          </a:xfrm>
          <a:custGeom>
            <a:avLst/>
            <a:gdLst>
              <a:gd name="T0" fmla="*/ 22 w 149"/>
              <a:gd name="T1" fmla="*/ 301 h 310"/>
              <a:gd name="T2" fmla="*/ 15 w 149"/>
              <a:gd name="T3" fmla="*/ 309 h 310"/>
              <a:gd name="T4" fmla="*/ 117 w 149"/>
              <a:gd name="T5" fmla="*/ 1 h 310"/>
              <a:gd name="T6" fmla="*/ 117 w 149"/>
              <a:gd name="T7" fmla="*/ 1 h 310"/>
              <a:gd name="T8" fmla="*/ 22 w 149"/>
              <a:gd name="T9" fmla="*/ 30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310">
                <a:moveTo>
                  <a:pt x="22" y="301"/>
                </a:moveTo>
                <a:cubicBezTo>
                  <a:pt x="18" y="309"/>
                  <a:pt x="15" y="310"/>
                  <a:pt x="15" y="309"/>
                </a:cubicBezTo>
                <a:cubicBezTo>
                  <a:pt x="0" y="247"/>
                  <a:pt x="149" y="118"/>
                  <a:pt x="117" y="1"/>
                </a:cubicBezTo>
                <a:cubicBezTo>
                  <a:pt x="118" y="0"/>
                  <a:pt x="117" y="1"/>
                  <a:pt x="117" y="1"/>
                </a:cubicBezTo>
                <a:cubicBezTo>
                  <a:pt x="148" y="119"/>
                  <a:pt x="15" y="238"/>
                  <a:pt x="22" y="30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2" name="Freeform 100"/>
          <p:cNvSpPr>
            <a:spLocks/>
          </p:cNvSpPr>
          <p:nvPr/>
        </p:nvSpPr>
        <p:spPr bwMode="auto">
          <a:xfrm>
            <a:off x="907941" y="-6524016"/>
            <a:ext cx="438106" cy="420504"/>
          </a:xfrm>
          <a:custGeom>
            <a:avLst/>
            <a:gdLst>
              <a:gd name="T0" fmla="*/ 41 w 95"/>
              <a:gd name="T1" fmla="*/ 91 h 91"/>
              <a:gd name="T2" fmla="*/ 28 w 95"/>
              <a:gd name="T3" fmla="*/ 40 h 91"/>
              <a:gd name="T4" fmla="*/ 5 w 95"/>
              <a:gd name="T5" fmla="*/ 58 h 91"/>
              <a:gd name="T6" fmla="*/ 41 w 95"/>
              <a:gd name="T7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91">
                <a:moveTo>
                  <a:pt x="41" y="91"/>
                </a:moveTo>
                <a:cubicBezTo>
                  <a:pt x="95" y="24"/>
                  <a:pt x="36" y="0"/>
                  <a:pt x="28" y="40"/>
                </a:cubicBezTo>
                <a:cubicBezTo>
                  <a:pt x="1" y="29"/>
                  <a:pt x="0" y="50"/>
                  <a:pt x="5" y="58"/>
                </a:cubicBezTo>
                <a:cubicBezTo>
                  <a:pt x="12" y="71"/>
                  <a:pt x="35" y="79"/>
                  <a:pt x="41" y="9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3" name="Freeform 101"/>
          <p:cNvSpPr>
            <a:spLocks/>
          </p:cNvSpPr>
          <p:nvPr/>
        </p:nvSpPr>
        <p:spPr bwMode="auto">
          <a:xfrm>
            <a:off x="861001" y="-5737772"/>
            <a:ext cx="490913" cy="481134"/>
          </a:xfrm>
          <a:custGeom>
            <a:avLst/>
            <a:gdLst>
              <a:gd name="T0" fmla="*/ 2 w 106"/>
              <a:gd name="T1" fmla="*/ 104 h 104"/>
              <a:gd name="T2" fmla="*/ 8 w 106"/>
              <a:gd name="T3" fmla="*/ 96 h 104"/>
              <a:gd name="T4" fmla="*/ 101 w 106"/>
              <a:gd name="T5" fmla="*/ 1 h 104"/>
              <a:gd name="T6" fmla="*/ 102 w 106"/>
              <a:gd name="T7" fmla="*/ 1 h 104"/>
              <a:gd name="T8" fmla="*/ 2 w 106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04">
                <a:moveTo>
                  <a:pt x="2" y="104"/>
                </a:moveTo>
                <a:cubicBezTo>
                  <a:pt x="0" y="102"/>
                  <a:pt x="3" y="99"/>
                  <a:pt x="8" y="96"/>
                </a:cubicBezTo>
                <a:cubicBezTo>
                  <a:pt x="38" y="70"/>
                  <a:pt x="104" y="55"/>
                  <a:pt x="101" y="1"/>
                </a:cubicBezTo>
                <a:cubicBezTo>
                  <a:pt x="101" y="1"/>
                  <a:pt x="102" y="0"/>
                  <a:pt x="102" y="1"/>
                </a:cubicBezTo>
                <a:cubicBezTo>
                  <a:pt x="106" y="56"/>
                  <a:pt x="33" y="78"/>
                  <a:pt x="2" y="10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4" name="Freeform 102"/>
          <p:cNvSpPr>
            <a:spLocks/>
          </p:cNvSpPr>
          <p:nvPr/>
        </p:nvSpPr>
        <p:spPr bwMode="auto">
          <a:xfrm>
            <a:off x="1185669" y="-6005722"/>
            <a:ext cx="383343" cy="271861"/>
          </a:xfrm>
          <a:custGeom>
            <a:avLst/>
            <a:gdLst>
              <a:gd name="T0" fmla="*/ 31 w 83"/>
              <a:gd name="T1" fmla="*/ 59 h 59"/>
              <a:gd name="T2" fmla="*/ 26 w 83"/>
              <a:gd name="T3" fmla="*/ 24 h 59"/>
              <a:gd name="T4" fmla="*/ 2 w 83"/>
              <a:gd name="T5" fmla="*/ 35 h 59"/>
              <a:gd name="T6" fmla="*/ 31 w 83"/>
              <a:gd name="T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" h="59">
                <a:moveTo>
                  <a:pt x="31" y="59"/>
                </a:moveTo>
                <a:cubicBezTo>
                  <a:pt x="83" y="19"/>
                  <a:pt x="36" y="0"/>
                  <a:pt x="26" y="24"/>
                </a:cubicBezTo>
                <a:cubicBezTo>
                  <a:pt x="6" y="12"/>
                  <a:pt x="0" y="26"/>
                  <a:pt x="2" y="35"/>
                </a:cubicBezTo>
                <a:cubicBezTo>
                  <a:pt x="5" y="44"/>
                  <a:pt x="23" y="45"/>
                  <a:pt x="31" y="5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5" name="Freeform 103"/>
          <p:cNvSpPr>
            <a:spLocks/>
          </p:cNvSpPr>
          <p:nvPr/>
        </p:nvSpPr>
        <p:spPr bwMode="auto">
          <a:xfrm>
            <a:off x="949013" y="-5778845"/>
            <a:ext cx="91923" cy="359873"/>
          </a:xfrm>
          <a:custGeom>
            <a:avLst/>
            <a:gdLst>
              <a:gd name="T0" fmla="*/ 4 w 20"/>
              <a:gd name="T1" fmla="*/ 71 h 78"/>
              <a:gd name="T2" fmla="*/ 0 w 20"/>
              <a:gd name="T3" fmla="*/ 78 h 78"/>
              <a:gd name="T4" fmla="*/ 8 w 20"/>
              <a:gd name="T5" fmla="*/ 41 h 78"/>
              <a:gd name="T6" fmla="*/ 5 w 20"/>
              <a:gd name="T7" fmla="*/ 0 h 78"/>
              <a:gd name="T8" fmla="*/ 6 w 20"/>
              <a:gd name="T9" fmla="*/ 0 h 78"/>
              <a:gd name="T10" fmla="*/ 4 w 20"/>
              <a:gd name="T11" fmla="*/ 7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78">
                <a:moveTo>
                  <a:pt x="4" y="71"/>
                </a:moveTo>
                <a:cubicBezTo>
                  <a:pt x="3" y="73"/>
                  <a:pt x="0" y="78"/>
                  <a:pt x="0" y="78"/>
                </a:cubicBezTo>
                <a:cubicBezTo>
                  <a:pt x="1" y="69"/>
                  <a:pt x="4" y="56"/>
                  <a:pt x="8" y="41"/>
                </a:cubicBezTo>
                <a:cubicBezTo>
                  <a:pt x="11" y="30"/>
                  <a:pt x="11" y="16"/>
                  <a:pt x="5" y="0"/>
                </a:cubicBezTo>
                <a:cubicBezTo>
                  <a:pt x="5" y="0"/>
                  <a:pt x="5" y="0"/>
                  <a:pt x="6" y="0"/>
                </a:cubicBezTo>
                <a:cubicBezTo>
                  <a:pt x="20" y="39"/>
                  <a:pt x="11" y="56"/>
                  <a:pt x="4" y="7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6" name="Freeform 104"/>
          <p:cNvSpPr>
            <a:spLocks/>
          </p:cNvSpPr>
          <p:nvPr/>
        </p:nvSpPr>
        <p:spPr bwMode="auto">
          <a:xfrm>
            <a:off x="833619" y="-6070264"/>
            <a:ext cx="322712" cy="336403"/>
          </a:xfrm>
          <a:custGeom>
            <a:avLst/>
            <a:gdLst>
              <a:gd name="T0" fmla="*/ 33 w 70"/>
              <a:gd name="T1" fmla="*/ 73 h 73"/>
              <a:gd name="T2" fmla="*/ 23 w 70"/>
              <a:gd name="T3" fmla="*/ 39 h 73"/>
              <a:gd name="T4" fmla="*/ 7 w 70"/>
              <a:gd name="T5" fmla="*/ 51 h 73"/>
              <a:gd name="T6" fmla="*/ 33 w 70"/>
              <a:gd name="T7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" h="73">
                <a:moveTo>
                  <a:pt x="33" y="73"/>
                </a:moveTo>
                <a:cubicBezTo>
                  <a:pt x="70" y="51"/>
                  <a:pt x="42" y="0"/>
                  <a:pt x="23" y="39"/>
                </a:cubicBezTo>
                <a:cubicBezTo>
                  <a:pt x="12" y="26"/>
                  <a:pt x="0" y="42"/>
                  <a:pt x="7" y="51"/>
                </a:cubicBezTo>
                <a:cubicBezTo>
                  <a:pt x="14" y="59"/>
                  <a:pt x="29" y="61"/>
                  <a:pt x="33" y="7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7" name="Freeform 105"/>
          <p:cNvSpPr>
            <a:spLocks/>
          </p:cNvSpPr>
          <p:nvPr/>
        </p:nvSpPr>
        <p:spPr bwMode="auto">
          <a:xfrm>
            <a:off x="718225" y="-5317269"/>
            <a:ext cx="379431" cy="342271"/>
          </a:xfrm>
          <a:custGeom>
            <a:avLst/>
            <a:gdLst>
              <a:gd name="T0" fmla="*/ 13 w 82"/>
              <a:gd name="T1" fmla="*/ 48 h 74"/>
              <a:gd name="T2" fmla="*/ 0 w 82"/>
              <a:gd name="T3" fmla="*/ 73 h 74"/>
              <a:gd name="T4" fmla="*/ 16 w 82"/>
              <a:gd name="T5" fmla="*/ 50 h 74"/>
              <a:gd name="T6" fmla="*/ 82 w 82"/>
              <a:gd name="T7" fmla="*/ 0 h 74"/>
              <a:gd name="T8" fmla="*/ 81 w 82"/>
              <a:gd name="T9" fmla="*/ 0 h 74"/>
              <a:gd name="T10" fmla="*/ 13 w 82"/>
              <a:gd name="T11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" h="74">
                <a:moveTo>
                  <a:pt x="13" y="48"/>
                </a:moveTo>
                <a:cubicBezTo>
                  <a:pt x="12" y="51"/>
                  <a:pt x="0" y="74"/>
                  <a:pt x="0" y="73"/>
                </a:cubicBezTo>
                <a:cubicBezTo>
                  <a:pt x="8" y="66"/>
                  <a:pt x="9" y="58"/>
                  <a:pt x="16" y="50"/>
                </a:cubicBezTo>
                <a:cubicBezTo>
                  <a:pt x="33" y="30"/>
                  <a:pt x="53" y="10"/>
                  <a:pt x="82" y="0"/>
                </a:cubicBezTo>
                <a:cubicBezTo>
                  <a:pt x="82" y="0"/>
                  <a:pt x="82" y="0"/>
                  <a:pt x="81" y="0"/>
                </a:cubicBezTo>
                <a:cubicBezTo>
                  <a:pt x="24" y="20"/>
                  <a:pt x="11" y="48"/>
                  <a:pt x="13" y="4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8" name="Freeform 106"/>
          <p:cNvSpPr>
            <a:spLocks/>
          </p:cNvSpPr>
          <p:nvPr/>
        </p:nvSpPr>
        <p:spPr bwMode="auto">
          <a:xfrm>
            <a:off x="1074186" y="-5432663"/>
            <a:ext cx="125173" cy="129085"/>
          </a:xfrm>
          <a:custGeom>
            <a:avLst/>
            <a:gdLst>
              <a:gd name="T0" fmla="*/ 3 w 27"/>
              <a:gd name="T1" fmla="*/ 25 h 28"/>
              <a:gd name="T2" fmla="*/ 19 w 27"/>
              <a:gd name="T3" fmla="*/ 19 h 28"/>
              <a:gd name="T4" fmla="*/ 19 w 27"/>
              <a:gd name="T5" fmla="*/ 28 h 28"/>
              <a:gd name="T6" fmla="*/ 3 w 27"/>
              <a:gd name="T7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28">
                <a:moveTo>
                  <a:pt x="3" y="25"/>
                </a:moveTo>
                <a:cubicBezTo>
                  <a:pt x="0" y="5"/>
                  <a:pt x="27" y="0"/>
                  <a:pt x="19" y="19"/>
                </a:cubicBezTo>
                <a:cubicBezTo>
                  <a:pt x="27" y="19"/>
                  <a:pt x="25" y="28"/>
                  <a:pt x="19" y="28"/>
                </a:cubicBezTo>
                <a:cubicBezTo>
                  <a:pt x="14" y="28"/>
                  <a:pt x="8" y="23"/>
                  <a:pt x="3" y="2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9" name="Freeform 107"/>
          <p:cNvSpPr>
            <a:spLocks/>
          </p:cNvSpPr>
          <p:nvPr/>
        </p:nvSpPr>
        <p:spPr bwMode="auto">
          <a:xfrm>
            <a:off x="565670" y="-5456133"/>
            <a:ext cx="119305" cy="355961"/>
          </a:xfrm>
          <a:custGeom>
            <a:avLst/>
            <a:gdLst>
              <a:gd name="T0" fmla="*/ 22 w 26"/>
              <a:gd name="T1" fmla="*/ 69 h 77"/>
              <a:gd name="T2" fmla="*/ 19 w 26"/>
              <a:gd name="T3" fmla="*/ 76 h 77"/>
              <a:gd name="T4" fmla="*/ 16 w 26"/>
              <a:gd name="T5" fmla="*/ 39 h 77"/>
              <a:gd name="T6" fmla="*/ 0 w 26"/>
              <a:gd name="T7" fmla="*/ 1 h 77"/>
              <a:gd name="T8" fmla="*/ 0 w 26"/>
              <a:gd name="T9" fmla="*/ 0 h 77"/>
              <a:gd name="T10" fmla="*/ 22 w 26"/>
              <a:gd name="T11" fmla="*/ 6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77">
                <a:moveTo>
                  <a:pt x="22" y="69"/>
                </a:moveTo>
                <a:cubicBezTo>
                  <a:pt x="21" y="70"/>
                  <a:pt x="19" y="77"/>
                  <a:pt x="19" y="76"/>
                </a:cubicBezTo>
                <a:cubicBezTo>
                  <a:pt x="17" y="67"/>
                  <a:pt x="17" y="55"/>
                  <a:pt x="16" y="39"/>
                </a:cubicBezTo>
                <a:cubicBezTo>
                  <a:pt x="15" y="28"/>
                  <a:pt x="10" y="14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26" y="33"/>
                  <a:pt x="23" y="52"/>
                  <a:pt x="22" y="6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0" name="Freeform 108"/>
          <p:cNvSpPr>
            <a:spLocks/>
          </p:cNvSpPr>
          <p:nvPr/>
        </p:nvSpPr>
        <p:spPr bwMode="auto">
          <a:xfrm>
            <a:off x="477658" y="-5594997"/>
            <a:ext cx="148643" cy="152555"/>
          </a:xfrm>
          <a:custGeom>
            <a:avLst/>
            <a:gdLst>
              <a:gd name="T0" fmla="*/ 19 w 32"/>
              <a:gd name="T1" fmla="*/ 33 h 33"/>
              <a:gd name="T2" fmla="*/ 10 w 32"/>
              <a:gd name="T3" fmla="*/ 19 h 33"/>
              <a:gd name="T4" fmla="*/ 5 w 32"/>
              <a:gd name="T5" fmla="*/ 27 h 33"/>
              <a:gd name="T6" fmla="*/ 19 w 32"/>
              <a:gd name="T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3">
                <a:moveTo>
                  <a:pt x="19" y="33"/>
                </a:moveTo>
                <a:cubicBezTo>
                  <a:pt x="32" y="18"/>
                  <a:pt x="12" y="0"/>
                  <a:pt x="10" y="19"/>
                </a:cubicBezTo>
                <a:cubicBezTo>
                  <a:pt x="3" y="15"/>
                  <a:pt x="0" y="24"/>
                  <a:pt x="5" y="27"/>
                </a:cubicBezTo>
                <a:cubicBezTo>
                  <a:pt x="9" y="29"/>
                  <a:pt x="16" y="28"/>
                  <a:pt x="19" y="3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1" name="Freeform 109"/>
          <p:cNvSpPr>
            <a:spLocks/>
          </p:cNvSpPr>
          <p:nvPr/>
        </p:nvSpPr>
        <p:spPr bwMode="auto">
          <a:xfrm>
            <a:off x="2376769" y="-3169766"/>
            <a:ext cx="430283" cy="874257"/>
          </a:xfrm>
          <a:custGeom>
            <a:avLst/>
            <a:gdLst>
              <a:gd name="T0" fmla="*/ 25 w 93"/>
              <a:gd name="T1" fmla="*/ 189 h 189"/>
              <a:gd name="T2" fmla="*/ 82 w 93"/>
              <a:gd name="T3" fmla="*/ 0 h 189"/>
              <a:gd name="T4" fmla="*/ 83 w 93"/>
              <a:gd name="T5" fmla="*/ 1 h 189"/>
              <a:gd name="T6" fmla="*/ 25 w 93"/>
              <a:gd name="T7" fmla="*/ 172 h 189"/>
              <a:gd name="T8" fmla="*/ 25 w 93"/>
              <a:gd name="T9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189">
                <a:moveTo>
                  <a:pt x="25" y="189"/>
                </a:moveTo>
                <a:cubicBezTo>
                  <a:pt x="0" y="90"/>
                  <a:pt x="93" y="57"/>
                  <a:pt x="82" y="0"/>
                </a:cubicBezTo>
                <a:cubicBezTo>
                  <a:pt x="83" y="0"/>
                  <a:pt x="83" y="1"/>
                  <a:pt x="83" y="1"/>
                </a:cubicBezTo>
                <a:cubicBezTo>
                  <a:pt x="92" y="52"/>
                  <a:pt x="19" y="90"/>
                  <a:pt x="25" y="172"/>
                </a:cubicBezTo>
                <a:cubicBezTo>
                  <a:pt x="26" y="180"/>
                  <a:pt x="26" y="182"/>
                  <a:pt x="25" y="18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2" name="Freeform 110"/>
          <p:cNvSpPr>
            <a:spLocks/>
          </p:cNvSpPr>
          <p:nvPr/>
        </p:nvSpPr>
        <p:spPr bwMode="auto">
          <a:xfrm>
            <a:off x="2640806" y="-3336011"/>
            <a:ext cx="281640" cy="166246"/>
          </a:xfrm>
          <a:custGeom>
            <a:avLst/>
            <a:gdLst>
              <a:gd name="T0" fmla="*/ 25 w 61"/>
              <a:gd name="T1" fmla="*/ 36 h 36"/>
              <a:gd name="T2" fmla="*/ 23 w 61"/>
              <a:gd name="T3" fmla="*/ 14 h 36"/>
              <a:gd name="T4" fmla="*/ 8 w 61"/>
              <a:gd name="T5" fmla="*/ 24 h 36"/>
              <a:gd name="T6" fmla="*/ 25 w 61"/>
              <a:gd name="T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" h="36">
                <a:moveTo>
                  <a:pt x="25" y="36"/>
                </a:moveTo>
                <a:cubicBezTo>
                  <a:pt x="61" y="9"/>
                  <a:pt x="27" y="0"/>
                  <a:pt x="23" y="14"/>
                </a:cubicBezTo>
                <a:cubicBezTo>
                  <a:pt x="15" y="5"/>
                  <a:pt x="0" y="14"/>
                  <a:pt x="8" y="24"/>
                </a:cubicBezTo>
                <a:cubicBezTo>
                  <a:pt x="13" y="30"/>
                  <a:pt x="25" y="30"/>
                  <a:pt x="25" y="3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3" name="Freeform 111"/>
          <p:cNvSpPr>
            <a:spLocks/>
          </p:cNvSpPr>
          <p:nvPr/>
        </p:nvSpPr>
        <p:spPr bwMode="auto">
          <a:xfrm>
            <a:off x="2560618" y="-3437715"/>
            <a:ext cx="606308" cy="905550"/>
          </a:xfrm>
          <a:custGeom>
            <a:avLst/>
            <a:gdLst>
              <a:gd name="T0" fmla="*/ 7 w 131"/>
              <a:gd name="T1" fmla="*/ 191 h 196"/>
              <a:gd name="T2" fmla="*/ 0 w 131"/>
              <a:gd name="T3" fmla="*/ 195 h 196"/>
              <a:gd name="T4" fmla="*/ 130 w 131"/>
              <a:gd name="T5" fmla="*/ 0 h 196"/>
              <a:gd name="T6" fmla="*/ 131 w 131"/>
              <a:gd name="T7" fmla="*/ 0 h 196"/>
              <a:gd name="T8" fmla="*/ 7 w 131"/>
              <a:gd name="T9" fmla="*/ 19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96">
                <a:moveTo>
                  <a:pt x="7" y="191"/>
                </a:moveTo>
                <a:cubicBezTo>
                  <a:pt x="2" y="196"/>
                  <a:pt x="0" y="196"/>
                  <a:pt x="0" y="195"/>
                </a:cubicBezTo>
                <a:cubicBezTo>
                  <a:pt x="2" y="149"/>
                  <a:pt x="130" y="88"/>
                  <a:pt x="130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0" y="88"/>
                  <a:pt x="14" y="146"/>
                  <a:pt x="7" y="19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4" name="Freeform 112"/>
          <p:cNvSpPr>
            <a:spLocks/>
          </p:cNvSpPr>
          <p:nvPr/>
        </p:nvSpPr>
        <p:spPr bwMode="auto">
          <a:xfrm>
            <a:off x="3069134" y="-3723266"/>
            <a:ext cx="328580" cy="295331"/>
          </a:xfrm>
          <a:custGeom>
            <a:avLst/>
            <a:gdLst>
              <a:gd name="T0" fmla="*/ 21 w 71"/>
              <a:gd name="T1" fmla="*/ 64 h 64"/>
              <a:gd name="T2" fmla="*/ 22 w 71"/>
              <a:gd name="T3" fmla="*/ 26 h 64"/>
              <a:gd name="T4" fmla="*/ 2 w 71"/>
              <a:gd name="T5" fmla="*/ 35 h 64"/>
              <a:gd name="T6" fmla="*/ 21 w 71"/>
              <a:gd name="T7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" h="64">
                <a:moveTo>
                  <a:pt x="21" y="64"/>
                </a:moveTo>
                <a:cubicBezTo>
                  <a:pt x="71" y="28"/>
                  <a:pt x="35" y="0"/>
                  <a:pt x="22" y="26"/>
                </a:cubicBezTo>
                <a:cubicBezTo>
                  <a:pt x="5" y="13"/>
                  <a:pt x="0" y="28"/>
                  <a:pt x="2" y="35"/>
                </a:cubicBezTo>
                <a:cubicBezTo>
                  <a:pt x="4" y="45"/>
                  <a:pt x="19" y="55"/>
                  <a:pt x="21" y="6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5" name="Freeform 113"/>
          <p:cNvSpPr>
            <a:spLocks/>
          </p:cNvSpPr>
          <p:nvPr/>
        </p:nvSpPr>
        <p:spPr bwMode="auto">
          <a:xfrm>
            <a:off x="2838346" y="-3122827"/>
            <a:ext cx="420503" cy="240568"/>
          </a:xfrm>
          <a:custGeom>
            <a:avLst/>
            <a:gdLst>
              <a:gd name="T0" fmla="*/ 1 w 91"/>
              <a:gd name="T1" fmla="*/ 52 h 52"/>
              <a:gd name="T2" fmla="*/ 7 w 91"/>
              <a:gd name="T3" fmla="*/ 48 h 52"/>
              <a:gd name="T4" fmla="*/ 90 w 91"/>
              <a:gd name="T5" fmla="*/ 0 h 52"/>
              <a:gd name="T6" fmla="*/ 91 w 91"/>
              <a:gd name="T7" fmla="*/ 0 h 52"/>
              <a:gd name="T8" fmla="*/ 1 w 91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52">
                <a:moveTo>
                  <a:pt x="1" y="52"/>
                </a:moveTo>
                <a:cubicBezTo>
                  <a:pt x="0" y="51"/>
                  <a:pt x="3" y="50"/>
                  <a:pt x="7" y="48"/>
                </a:cubicBezTo>
                <a:cubicBezTo>
                  <a:pt x="33" y="36"/>
                  <a:pt x="82" y="38"/>
                  <a:pt x="90" y="0"/>
                </a:cubicBezTo>
                <a:cubicBezTo>
                  <a:pt x="90" y="0"/>
                  <a:pt x="91" y="0"/>
                  <a:pt x="91" y="0"/>
                </a:cubicBezTo>
                <a:cubicBezTo>
                  <a:pt x="83" y="39"/>
                  <a:pt x="28" y="41"/>
                  <a:pt x="1" y="5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6" name="Freeform 114"/>
          <p:cNvSpPr>
            <a:spLocks/>
          </p:cNvSpPr>
          <p:nvPr/>
        </p:nvSpPr>
        <p:spPr bwMode="auto">
          <a:xfrm>
            <a:off x="3184527" y="-3312542"/>
            <a:ext cx="273816" cy="189716"/>
          </a:xfrm>
          <a:custGeom>
            <a:avLst/>
            <a:gdLst>
              <a:gd name="T0" fmla="*/ 15 w 59"/>
              <a:gd name="T1" fmla="*/ 41 h 41"/>
              <a:gd name="T2" fmla="*/ 18 w 59"/>
              <a:gd name="T3" fmla="*/ 16 h 41"/>
              <a:gd name="T4" fmla="*/ 0 w 59"/>
              <a:gd name="T5" fmla="*/ 18 h 41"/>
              <a:gd name="T6" fmla="*/ 15 w 59"/>
              <a:gd name="T7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41">
                <a:moveTo>
                  <a:pt x="15" y="41"/>
                </a:moveTo>
                <a:cubicBezTo>
                  <a:pt x="59" y="23"/>
                  <a:pt x="30" y="0"/>
                  <a:pt x="18" y="16"/>
                </a:cubicBezTo>
                <a:cubicBezTo>
                  <a:pt x="7" y="3"/>
                  <a:pt x="0" y="12"/>
                  <a:pt x="0" y="18"/>
                </a:cubicBezTo>
                <a:cubicBezTo>
                  <a:pt x="0" y="26"/>
                  <a:pt x="12" y="29"/>
                  <a:pt x="15" y="4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7" name="Freeform 115"/>
          <p:cNvSpPr>
            <a:spLocks/>
          </p:cNvSpPr>
          <p:nvPr/>
        </p:nvSpPr>
        <p:spPr bwMode="auto">
          <a:xfrm>
            <a:off x="2930269" y="-3224530"/>
            <a:ext cx="97792" cy="250346"/>
          </a:xfrm>
          <a:custGeom>
            <a:avLst/>
            <a:gdLst>
              <a:gd name="T0" fmla="*/ 4 w 21"/>
              <a:gd name="T1" fmla="*/ 50 h 54"/>
              <a:gd name="T2" fmla="*/ 0 w 21"/>
              <a:gd name="T3" fmla="*/ 53 h 54"/>
              <a:gd name="T4" fmla="*/ 13 w 21"/>
              <a:gd name="T5" fmla="*/ 30 h 54"/>
              <a:gd name="T6" fmla="*/ 19 w 21"/>
              <a:gd name="T7" fmla="*/ 0 h 54"/>
              <a:gd name="T8" fmla="*/ 19 w 21"/>
              <a:gd name="T9" fmla="*/ 0 h 54"/>
              <a:gd name="T10" fmla="*/ 4 w 21"/>
              <a:gd name="T11" fmla="*/ 5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54">
                <a:moveTo>
                  <a:pt x="4" y="50"/>
                </a:moveTo>
                <a:cubicBezTo>
                  <a:pt x="3" y="50"/>
                  <a:pt x="0" y="54"/>
                  <a:pt x="0" y="53"/>
                </a:cubicBezTo>
                <a:cubicBezTo>
                  <a:pt x="2" y="47"/>
                  <a:pt x="7" y="39"/>
                  <a:pt x="13" y="30"/>
                </a:cubicBezTo>
                <a:cubicBezTo>
                  <a:pt x="17" y="22"/>
                  <a:pt x="19" y="12"/>
                  <a:pt x="1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30"/>
                  <a:pt x="12" y="40"/>
                  <a:pt x="4" y="5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8" name="Freeform 116"/>
          <p:cNvSpPr>
            <a:spLocks/>
          </p:cNvSpPr>
          <p:nvPr/>
        </p:nvSpPr>
        <p:spPr bwMode="auto">
          <a:xfrm>
            <a:off x="2936137" y="-3418156"/>
            <a:ext cx="217097" cy="230788"/>
          </a:xfrm>
          <a:custGeom>
            <a:avLst/>
            <a:gdLst>
              <a:gd name="T0" fmla="*/ 18 w 47"/>
              <a:gd name="T1" fmla="*/ 50 h 50"/>
              <a:gd name="T2" fmla="*/ 17 w 47"/>
              <a:gd name="T3" fmla="*/ 24 h 50"/>
              <a:gd name="T4" fmla="*/ 4 w 47"/>
              <a:gd name="T5" fmla="*/ 29 h 50"/>
              <a:gd name="T6" fmla="*/ 18 w 47"/>
              <a:gd name="T7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50">
                <a:moveTo>
                  <a:pt x="18" y="50"/>
                </a:moveTo>
                <a:cubicBezTo>
                  <a:pt x="47" y="41"/>
                  <a:pt x="38" y="0"/>
                  <a:pt x="17" y="24"/>
                </a:cubicBezTo>
                <a:cubicBezTo>
                  <a:pt x="12" y="13"/>
                  <a:pt x="0" y="21"/>
                  <a:pt x="4" y="29"/>
                </a:cubicBezTo>
                <a:cubicBezTo>
                  <a:pt x="7" y="36"/>
                  <a:pt x="17" y="41"/>
                  <a:pt x="18" y="5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9" name="Freeform 117"/>
          <p:cNvSpPr>
            <a:spLocks/>
          </p:cNvSpPr>
          <p:nvPr/>
        </p:nvSpPr>
        <p:spPr bwMode="auto">
          <a:xfrm>
            <a:off x="2631027" y="-2821628"/>
            <a:ext cx="332491" cy="174070"/>
          </a:xfrm>
          <a:custGeom>
            <a:avLst/>
            <a:gdLst>
              <a:gd name="T0" fmla="*/ 5 w 72"/>
              <a:gd name="T1" fmla="*/ 31 h 38"/>
              <a:gd name="T2" fmla="*/ 0 w 72"/>
              <a:gd name="T3" fmla="*/ 38 h 38"/>
              <a:gd name="T4" fmla="*/ 31 w 72"/>
              <a:gd name="T5" fmla="*/ 15 h 38"/>
              <a:gd name="T6" fmla="*/ 72 w 72"/>
              <a:gd name="T7" fmla="*/ 0 h 38"/>
              <a:gd name="T8" fmla="*/ 72 w 72"/>
              <a:gd name="T9" fmla="*/ 0 h 38"/>
              <a:gd name="T10" fmla="*/ 5 w 72"/>
              <a:gd name="T11" fmla="*/ 31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" h="38">
                <a:moveTo>
                  <a:pt x="5" y="31"/>
                </a:moveTo>
                <a:cubicBezTo>
                  <a:pt x="4" y="32"/>
                  <a:pt x="0" y="38"/>
                  <a:pt x="0" y="38"/>
                </a:cubicBezTo>
                <a:cubicBezTo>
                  <a:pt x="9" y="33"/>
                  <a:pt x="19" y="25"/>
                  <a:pt x="31" y="15"/>
                </a:cubicBezTo>
                <a:cubicBezTo>
                  <a:pt x="41" y="7"/>
                  <a:pt x="54" y="1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28" y="3"/>
                  <a:pt x="16" y="18"/>
                  <a:pt x="5" y="3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0" name="Freeform 118"/>
          <p:cNvSpPr>
            <a:spLocks/>
          </p:cNvSpPr>
          <p:nvPr/>
        </p:nvSpPr>
        <p:spPr bwMode="auto">
          <a:xfrm>
            <a:off x="2953739" y="-2909640"/>
            <a:ext cx="138863" cy="132997"/>
          </a:xfrm>
          <a:custGeom>
            <a:avLst/>
            <a:gdLst>
              <a:gd name="T0" fmla="*/ 0 w 30"/>
              <a:gd name="T1" fmla="*/ 20 h 29"/>
              <a:gd name="T2" fmla="*/ 17 w 30"/>
              <a:gd name="T3" fmla="*/ 18 h 29"/>
              <a:gd name="T4" fmla="*/ 15 w 30"/>
              <a:gd name="T5" fmla="*/ 27 h 29"/>
              <a:gd name="T6" fmla="*/ 0 w 30"/>
              <a:gd name="T7" fmla="*/ 2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29">
                <a:moveTo>
                  <a:pt x="0" y="20"/>
                </a:moveTo>
                <a:cubicBezTo>
                  <a:pt x="3" y="0"/>
                  <a:pt x="30" y="3"/>
                  <a:pt x="17" y="18"/>
                </a:cubicBezTo>
                <a:cubicBezTo>
                  <a:pt x="25" y="20"/>
                  <a:pt x="20" y="29"/>
                  <a:pt x="15" y="27"/>
                </a:cubicBezTo>
                <a:cubicBezTo>
                  <a:pt x="10" y="26"/>
                  <a:pt x="6" y="20"/>
                  <a:pt x="0" y="2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1" name="Freeform 119"/>
          <p:cNvSpPr>
            <a:spLocks/>
          </p:cNvSpPr>
          <p:nvPr/>
        </p:nvSpPr>
        <p:spPr bwMode="auto">
          <a:xfrm>
            <a:off x="2552794" y="-2987874"/>
            <a:ext cx="58675" cy="262081"/>
          </a:xfrm>
          <a:custGeom>
            <a:avLst/>
            <a:gdLst>
              <a:gd name="T0" fmla="*/ 3 w 13"/>
              <a:gd name="T1" fmla="*/ 52 h 57"/>
              <a:gd name="T2" fmla="*/ 0 w 13"/>
              <a:gd name="T3" fmla="*/ 57 h 57"/>
              <a:gd name="T4" fmla="*/ 5 w 13"/>
              <a:gd name="T5" fmla="*/ 30 h 57"/>
              <a:gd name="T6" fmla="*/ 1 w 13"/>
              <a:gd name="T7" fmla="*/ 1 h 57"/>
              <a:gd name="T8" fmla="*/ 1 w 13"/>
              <a:gd name="T9" fmla="*/ 0 h 57"/>
              <a:gd name="T10" fmla="*/ 3 w 13"/>
              <a:gd name="T11" fmla="*/ 5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57">
                <a:moveTo>
                  <a:pt x="3" y="52"/>
                </a:moveTo>
                <a:cubicBezTo>
                  <a:pt x="2" y="53"/>
                  <a:pt x="0" y="57"/>
                  <a:pt x="0" y="57"/>
                </a:cubicBezTo>
                <a:cubicBezTo>
                  <a:pt x="0" y="50"/>
                  <a:pt x="2" y="41"/>
                  <a:pt x="5" y="30"/>
                </a:cubicBezTo>
                <a:cubicBezTo>
                  <a:pt x="7" y="22"/>
                  <a:pt x="6" y="12"/>
                  <a:pt x="1" y="1"/>
                </a:cubicBezTo>
                <a:cubicBezTo>
                  <a:pt x="1" y="0"/>
                  <a:pt x="1" y="0"/>
                  <a:pt x="1" y="0"/>
                </a:cubicBezTo>
                <a:cubicBezTo>
                  <a:pt x="13" y="28"/>
                  <a:pt x="8" y="41"/>
                  <a:pt x="3" y="5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2" name="Freeform 120"/>
          <p:cNvSpPr>
            <a:spLocks/>
          </p:cNvSpPr>
          <p:nvPr/>
        </p:nvSpPr>
        <p:spPr bwMode="auto">
          <a:xfrm>
            <a:off x="2501943" y="-3089577"/>
            <a:ext cx="109527" cy="109527"/>
          </a:xfrm>
          <a:custGeom>
            <a:avLst/>
            <a:gdLst>
              <a:gd name="T0" fmla="*/ 12 w 24"/>
              <a:gd name="T1" fmla="*/ 24 h 24"/>
              <a:gd name="T2" fmla="*/ 8 w 24"/>
              <a:gd name="T3" fmla="*/ 13 h 24"/>
              <a:gd name="T4" fmla="*/ 3 w 24"/>
              <a:gd name="T5" fmla="*/ 17 h 24"/>
              <a:gd name="T6" fmla="*/ 12 w 24"/>
              <a:gd name="T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24">
                <a:moveTo>
                  <a:pt x="12" y="24"/>
                </a:moveTo>
                <a:cubicBezTo>
                  <a:pt x="24" y="16"/>
                  <a:pt x="14" y="0"/>
                  <a:pt x="8" y="13"/>
                </a:cubicBezTo>
                <a:cubicBezTo>
                  <a:pt x="4" y="9"/>
                  <a:pt x="0" y="14"/>
                  <a:pt x="3" y="17"/>
                </a:cubicBezTo>
                <a:cubicBezTo>
                  <a:pt x="5" y="20"/>
                  <a:pt x="10" y="20"/>
                  <a:pt x="12" y="2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3" name="Freeform 121"/>
          <p:cNvSpPr>
            <a:spLocks/>
          </p:cNvSpPr>
          <p:nvPr/>
        </p:nvSpPr>
        <p:spPr bwMode="auto">
          <a:xfrm>
            <a:off x="935322" y="-3695884"/>
            <a:ext cx="350093" cy="854699"/>
          </a:xfrm>
          <a:custGeom>
            <a:avLst/>
            <a:gdLst>
              <a:gd name="T0" fmla="*/ 48 w 76"/>
              <a:gd name="T1" fmla="*/ 185 h 185"/>
              <a:gd name="T2" fmla="*/ 52 w 76"/>
              <a:gd name="T3" fmla="*/ 1 h 185"/>
              <a:gd name="T4" fmla="*/ 53 w 76"/>
              <a:gd name="T5" fmla="*/ 1 h 185"/>
              <a:gd name="T6" fmla="*/ 43 w 76"/>
              <a:gd name="T7" fmla="*/ 169 h 185"/>
              <a:gd name="T8" fmla="*/ 48 w 76"/>
              <a:gd name="T9" fmla="*/ 185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85">
                <a:moveTo>
                  <a:pt x="48" y="185"/>
                </a:moveTo>
                <a:cubicBezTo>
                  <a:pt x="0" y="102"/>
                  <a:pt x="76" y="49"/>
                  <a:pt x="52" y="1"/>
                </a:cubicBezTo>
                <a:cubicBezTo>
                  <a:pt x="53" y="0"/>
                  <a:pt x="53" y="1"/>
                  <a:pt x="53" y="1"/>
                </a:cubicBezTo>
                <a:cubicBezTo>
                  <a:pt x="74" y="45"/>
                  <a:pt x="18" y="97"/>
                  <a:pt x="43" y="169"/>
                </a:cubicBezTo>
                <a:cubicBezTo>
                  <a:pt x="46" y="176"/>
                  <a:pt x="47" y="178"/>
                  <a:pt x="48" y="18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4" name="Freeform 122"/>
          <p:cNvSpPr>
            <a:spLocks/>
          </p:cNvSpPr>
          <p:nvPr/>
        </p:nvSpPr>
        <p:spPr bwMode="auto">
          <a:xfrm>
            <a:off x="1115259" y="-3760427"/>
            <a:ext cx="101703" cy="84101"/>
          </a:xfrm>
          <a:custGeom>
            <a:avLst/>
            <a:gdLst>
              <a:gd name="T0" fmla="*/ 15 w 22"/>
              <a:gd name="T1" fmla="*/ 18 h 18"/>
              <a:gd name="T2" fmla="*/ 9 w 22"/>
              <a:gd name="T3" fmla="*/ 10 h 18"/>
              <a:gd name="T4" fmla="*/ 6 w 22"/>
              <a:gd name="T5" fmla="*/ 17 h 18"/>
              <a:gd name="T6" fmla="*/ 15 w 22"/>
              <a:gd name="T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18">
                <a:moveTo>
                  <a:pt x="15" y="18"/>
                </a:moveTo>
                <a:cubicBezTo>
                  <a:pt x="22" y="0"/>
                  <a:pt x="7" y="4"/>
                  <a:pt x="9" y="10"/>
                </a:cubicBezTo>
                <a:cubicBezTo>
                  <a:pt x="4" y="9"/>
                  <a:pt x="0" y="16"/>
                  <a:pt x="6" y="17"/>
                </a:cubicBezTo>
                <a:cubicBezTo>
                  <a:pt x="9" y="18"/>
                  <a:pt x="13" y="16"/>
                  <a:pt x="15" y="1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5" name="Freeform 123"/>
          <p:cNvSpPr>
            <a:spLocks/>
          </p:cNvSpPr>
          <p:nvPr/>
        </p:nvSpPr>
        <p:spPr bwMode="auto">
          <a:xfrm>
            <a:off x="1078097" y="-4018597"/>
            <a:ext cx="338358" cy="1011165"/>
          </a:xfrm>
          <a:custGeom>
            <a:avLst/>
            <a:gdLst>
              <a:gd name="T0" fmla="*/ 24 w 73"/>
              <a:gd name="T1" fmla="*/ 212 h 219"/>
              <a:gd name="T2" fmla="*/ 21 w 73"/>
              <a:gd name="T3" fmla="*/ 219 h 219"/>
              <a:gd name="T4" fmla="*/ 32 w 73"/>
              <a:gd name="T5" fmla="*/ 0 h 219"/>
              <a:gd name="T6" fmla="*/ 32 w 73"/>
              <a:gd name="T7" fmla="*/ 0 h 219"/>
              <a:gd name="T8" fmla="*/ 24 w 73"/>
              <a:gd name="T9" fmla="*/ 212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219">
                <a:moveTo>
                  <a:pt x="24" y="212"/>
                </a:moveTo>
                <a:cubicBezTo>
                  <a:pt x="23" y="218"/>
                  <a:pt x="21" y="219"/>
                  <a:pt x="21" y="219"/>
                </a:cubicBezTo>
                <a:cubicBezTo>
                  <a:pt x="0" y="181"/>
                  <a:pt x="73" y="7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73" y="71"/>
                  <a:pt x="8" y="173"/>
                  <a:pt x="24" y="21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6" name="Freeform 124"/>
          <p:cNvSpPr>
            <a:spLocks/>
          </p:cNvSpPr>
          <p:nvPr/>
        </p:nvSpPr>
        <p:spPr bwMode="auto">
          <a:xfrm>
            <a:off x="1060496" y="-4282634"/>
            <a:ext cx="275772" cy="273816"/>
          </a:xfrm>
          <a:custGeom>
            <a:avLst/>
            <a:gdLst>
              <a:gd name="T0" fmla="*/ 37 w 60"/>
              <a:gd name="T1" fmla="*/ 59 h 59"/>
              <a:gd name="T2" fmla="*/ 20 w 60"/>
              <a:gd name="T3" fmla="*/ 28 h 59"/>
              <a:gd name="T4" fmla="*/ 8 w 60"/>
              <a:gd name="T5" fmla="*/ 44 h 59"/>
              <a:gd name="T6" fmla="*/ 37 w 60"/>
              <a:gd name="T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59">
                <a:moveTo>
                  <a:pt x="37" y="59"/>
                </a:moveTo>
                <a:cubicBezTo>
                  <a:pt x="60" y="5"/>
                  <a:pt x="17" y="0"/>
                  <a:pt x="20" y="28"/>
                </a:cubicBezTo>
                <a:cubicBezTo>
                  <a:pt x="0" y="26"/>
                  <a:pt x="3" y="39"/>
                  <a:pt x="8" y="44"/>
                </a:cubicBezTo>
                <a:cubicBezTo>
                  <a:pt x="15" y="51"/>
                  <a:pt x="31" y="52"/>
                  <a:pt x="37" y="5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7" name="Freeform 125"/>
          <p:cNvSpPr>
            <a:spLocks/>
          </p:cNvSpPr>
          <p:nvPr/>
        </p:nvSpPr>
        <p:spPr bwMode="auto">
          <a:xfrm>
            <a:off x="1230652" y="-3815191"/>
            <a:ext cx="277728" cy="393123"/>
          </a:xfrm>
          <a:custGeom>
            <a:avLst/>
            <a:gdLst>
              <a:gd name="T0" fmla="*/ 1 w 60"/>
              <a:gd name="T1" fmla="*/ 85 h 85"/>
              <a:gd name="T2" fmla="*/ 3 w 60"/>
              <a:gd name="T3" fmla="*/ 79 h 85"/>
              <a:gd name="T4" fmla="*/ 47 w 60"/>
              <a:gd name="T5" fmla="*/ 1 h 85"/>
              <a:gd name="T6" fmla="*/ 48 w 60"/>
              <a:gd name="T7" fmla="*/ 1 h 85"/>
              <a:gd name="T8" fmla="*/ 1 w 60"/>
              <a:gd name="T9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85">
                <a:moveTo>
                  <a:pt x="1" y="85"/>
                </a:moveTo>
                <a:cubicBezTo>
                  <a:pt x="0" y="85"/>
                  <a:pt x="1" y="82"/>
                  <a:pt x="3" y="79"/>
                </a:cubicBezTo>
                <a:cubicBezTo>
                  <a:pt x="18" y="57"/>
                  <a:pt x="58" y="36"/>
                  <a:pt x="47" y="1"/>
                </a:cubicBezTo>
                <a:cubicBezTo>
                  <a:pt x="47" y="1"/>
                  <a:pt x="47" y="0"/>
                  <a:pt x="48" y="1"/>
                </a:cubicBezTo>
                <a:cubicBezTo>
                  <a:pt x="60" y="36"/>
                  <a:pt x="17" y="63"/>
                  <a:pt x="1" y="8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8" name="Freeform 126"/>
          <p:cNvSpPr>
            <a:spLocks/>
          </p:cNvSpPr>
          <p:nvPr/>
        </p:nvSpPr>
        <p:spPr bwMode="auto">
          <a:xfrm>
            <a:off x="1328444" y="-3995127"/>
            <a:ext cx="240567" cy="183848"/>
          </a:xfrm>
          <a:custGeom>
            <a:avLst/>
            <a:gdLst>
              <a:gd name="T0" fmla="*/ 26 w 52"/>
              <a:gd name="T1" fmla="*/ 40 h 40"/>
              <a:gd name="T2" fmla="*/ 16 w 52"/>
              <a:gd name="T3" fmla="*/ 18 h 40"/>
              <a:gd name="T4" fmla="*/ 3 w 52"/>
              <a:gd name="T5" fmla="*/ 29 h 40"/>
              <a:gd name="T6" fmla="*/ 26 w 52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" h="40">
                <a:moveTo>
                  <a:pt x="26" y="40"/>
                </a:moveTo>
                <a:cubicBezTo>
                  <a:pt x="52" y="5"/>
                  <a:pt x="19" y="0"/>
                  <a:pt x="16" y="18"/>
                </a:cubicBezTo>
                <a:cubicBezTo>
                  <a:pt x="1" y="14"/>
                  <a:pt x="0" y="24"/>
                  <a:pt x="3" y="29"/>
                </a:cubicBezTo>
                <a:cubicBezTo>
                  <a:pt x="7" y="35"/>
                  <a:pt x="18" y="32"/>
                  <a:pt x="26" y="4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9" name="Freeform 127"/>
          <p:cNvSpPr>
            <a:spLocks/>
          </p:cNvSpPr>
          <p:nvPr/>
        </p:nvSpPr>
        <p:spPr bwMode="auto">
          <a:xfrm>
            <a:off x="1207182" y="-3778029"/>
            <a:ext cx="78233" cy="238611"/>
          </a:xfrm>
          <a:custGeom>
            <a:avLst/>
            <a:gdLst>
              <a:gd name="T0" fmla="*/ 12 w 17"/>
              <a:gd name="T1" fmla="*/ 47 h 52"/>
              <a:gd name="T2" fmla="*/ 11 w 17"/>
              <a:gd name="T3" fmla="*/ 52 h 52"/>
              <a:gd name="T4" fmla="*/ 10 w 17"/>
              <a:gd name="T5" fmla="*/ 27 h 52"/>
              <a:gd name="T6" fmla="*/ 0 w 17"/>
              <a:gd name="T7" fmla="*/ 0 h 52"/>
              <a:gd name="T8" fmla="*/ 0 w 17"/>
              <a:gd name="T9" fmla="*/ 0 h 52"/>
              <a:gd name="T10" fmla="*/ 12 w 17"/>
              <a:gd name="T11" fmla="*/ 4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52">
                <a:moveTo>
                  <a:pt x="12" y="47"/>
                </a:moveTo>
                <a:cubicBezTo>
                  <a:pt x="12" y="48"/>
                  <a:pt x="11" y="52"/>
                  <a:pt x="11" y="52"/>
                </a:cubicBezTo>
                <a:cubicBezTo>
                  <a:pt x="10" y="46"/>
                  <a:pt x="10" y="37"/>
                  <a:pt x="10" y="27"/>
                </a:cubicBezTo>
                <a:cubicBezTo>
                  <a:pt x="10" y="19"/>
                  <a:pt x="7" y="1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7" y="23"/>
                  <a:pt x="14" y="35"/>
                  <a:pt x="12" y="4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0" name="Freeform 128"/>
          <p:cNvSpPr>
            <a:spLocks/>
          </p:cNvSpPr>
          <p:nvPr/>
        </p:nvSpPr>
        <p:spPr bwMode="auto">
          <a:xfrm>
            <a:off x="1097656" y="-3977524"/>
            <a:ext cx="221008" cy="226876"/>
          </a:xfrm>
          <a:custGeom>
            <a:avLst/>
            <a:gdLst>
              <a:gd name="T0" fmla="*/ 28 w 48"/>
              <a:gd name="T1" fmla="*/ 49 h 49"/>
              <a:gd name="T2" fmla="*/ 15 w 48"/>
              <a:gd name="T3" fmla="*/ 29 h 49"/>
              <a:gd name="T4" fmla="*/ 7 w 48"/>
              <a:gd name="T5" fmla="*/ 39 h 49"/>
              <a:gd name="T6" fmla="*/ 28 w 48"/>
              <a:gd name="T7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" h="49">
                <a:moveTo>
                  <a:pt x="28" y="49"/>
                </a:moveTo>
                <a:cubicBezTo>
                  <a:pt x="48" y="28"/>
                  <a:pt x="20" y="0"/>
                  <a:pt x="15" y="29"/>
                </a:cubicBezTo>
                <a:cubicBezTo>
                  <a:pt x="6" y="22"/>
                  <a:pt x="0" y="35"/>
                  <a:pt x="7" y="39"/>
                </a:cubicBezTo>
                <a:cubicBezTo>
                  <a:pt x="13" y="44"/>
                  <a:pt x="23" y="42"/>
                  <a:pt x="28" y="4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1" name="Freeform 129"/>
          <p:cNvSpPr>
            <a:spLocks/>
          </p:cNvSpPr>
          <p:nvPr/>
        </p:nvSpPr>
        <p:spPr bwMode="auto">
          <a:xfrm>
            <a:off x="1185669" y="-3502258"/>
            <a:ext cx="183848" cy="291419"/>
          </a:xfrm>
          <a:custGeom>
            <a:avLst/>
            <a:gdLst>
              <a:gd name="T0" fmla="*/ 4 w 40"/>
              <a:gd name="T1" fmla="*/ 44 h 63"/>
              <a:gd name="T2" fmla="*/ 0 w 40"/>
              <a:gd name="T3" fmla="*/ 63 h 63"/>
              <a:gd name="T4" fmla="*/ 6 w 40"/>
              <a:gd name="T5" fmla="*/ 45 h 63"/>
              <a:gd name="T6" fmla="*/ 40 w 40"/>
              <a:gd name="T7" fmla="*/ 1 h 63"/>
              <a:gd name="T8" fmla="*/ 40 w 40"/>
              <a:gd name="T9" fmla="*/ 0 h 63"/>
              <a:gd name="T10" fmla="*/ 4 w 40"/>
              <a:gd name="T11" fmla="*/ 44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63">
                <a:moveTo>
                  <a:pt x="4" y="44"/>
                </a:moveTo>
                <a:cubicBezTo>
                  <a:pt x="4" y="46"/>
                  <a:pt x="0" y="63"/>
                  <a:pt x="0" y="63"/>
                </a:cubicBezTo>
                <a:cubicBezTo>
                  <a:pt x="4" y="56"/>
                  <a:pt x="3" y="51"/>
                  <a:pt x="6" y="45"/>
                </a:cubicBezTo>
                <a:cubicBezTo>
                  <a:pt x="14" y="28"/>
                  <a:pt x="24" y="12"/>
                  <a:pt x="40" y="1"/>
                </a:cubicBezTo>
                <a:cubicBezTo>
                  <a:pt x="40" y="0"/>
                  <a:pt x="40" y="0"/>
                  <a:pt x="40" y="0"/>
                </a:cubicBezTo>
                <a:cubicBezTo>
                  <a:pt x="7" y="23"/>
                  <a:pt x="3" y="44"/>
                  <a:pt x="4" y="4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2" name="Freeform 130"/>
          <p:cNvSpPr>
            <a:spLocks/>
          </p:cNvSpPr>
          <p:nvPr/>
        </p:nvSpPr>
        <p:spPr bwMode="auto">
          <a:xfrm>
            <a:off x="1342135" y="-3594181"/>
            <a:ext cx="91923" cy="97792"/>
          </a:xfrm>
          <a:custGeom>
            <a:avLst/>
            <a:gdLst>
              <a:gd name="T0" fmla="*/ 5 w 20"/>
              <a:gd name="T1" fmla="*/ 21 h 21"/>
              <a:gd name="T2" fmla="*/ 14 w 20"/>
              <a:gd name="T3" fmla="*/ 14 h 21"/>
              <a:gd name="T4" fmla="*/ 16 w 20"/>
              <a:gd name="T5" fmla="*/ 20 h 21"/>
              <a:gd name="T6" fmla="*/ 5 w 20"/>
              <a:gd name="T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21">
                <a:moveTo>
                  <a:pt x="5" y="21"/>
                </a:moveTo>
                <a:cubicBezTo>
                  <a:pt x="0" y="8"/>
                  <a:pt x="17" y="0"/>
                  <a:pt x="14" y="14"/>
                </a:cubicBezTo>
                <a:cubicBezTo>
                  <a:pt x="20" y="12"/>
                  <a:pt x="20" y="19"/>
                  <a:pt x="16" y="20"/>
                </a:cubicBezTo>
                <a:cubicBezTo>
                  <a:pt x="13" y="21"/>
                  <a:pt x="8" y="19"/>
                  <a:pt x="5" y="2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3" name="Freeform 131"/>
          <p:cNvSpPr>
            <a:spLocks/>
          </p:cNvSpPr>
          <p:nvPr/>
        </p:nvSpPr>
        <p:spPr bwMode="auto">
          <a:xfrm>
            <a:off x="999864" y="-3492478"/>
            <a:ext cx="125173" cy="213186"/>
          </a:xfrm>
          <a:custGeom>
            <a:avLst/>
            <a:gdLst>
              <a:gd name="T0" fmla="*/ 27 w 27"/>
              <a:gd name="T1" fmla="*/ 40 h 46"/>
              <a:gd name="T2" fmla="*/ 26 w 27"/>
              <a:gd name="T3" fmla="*/ 46 h 46"/>
              <a:gd name="T4" fmla="*/ 18 w 27"/>
              <a:gd name="T5" fmla="*/ 22 h 46"/>
              <a:gd name="T6" fmla="*/ 0 w 27"/>
              <a:gd name="T7" fmla="*/ 0 h 46"/>
              <a:gd name="T8" fmla="*/ 1 w 27"/>
              <a:gd name="T9" fmla="*/ 0 h 46"/>
              <a:gd name="T10" fmla="*/ 27 w 27"/>
              <a:gd name="T11" fmla="*/ 4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46">
                <a:moveTo>
                  <a:pt x="27" y="40"/>
                </a:moveTo>
                <a:cubicBezTo>
                  <a:pt x="27" y="41"/>
                  <a:pt x="27" y="46"/>
                  <a:pt x="26" y="46"/>
                </a:cubicBezTo>
                <a:cubicBezTo>
                  <a:pt x="24" y="40"/>
                  <a:pt x="21" y="32"/>
                  <a:pt x="18" y="22"/>
                </a:cubicBezTo>
                <a:cubicBezTo>
                  <a:pt x="15" y="15"/>
                  <a:pt x="10" y="7"/>
                  <a:pt x="0" y="0"/>
                </a:cubicBezTo>
                <a:cubicBezTo>
                  <a:pt x="0" y="0"/>
                  <a:pt x="0" y="0"/>
                  <a:pt x="1" y="0"/>
                </a:cubicBezTo>
                <a:cubicBezTo>
                  <a:pt x="23" y="16"/>
                  <a:pt x="25" y="29"/>
                  <a:pt x="27" y="4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4" name="Freeform 132"/>
          <p:cNvSpPr>
            <a:spLocks/>
          </p:cNvSpPr>
          <p:nvPr/>
        </p:nvSpPr>
        <p:spPr bwMode="auto">
          <a:xfrm>
            <a:off x="939234" y="-3580491"/>
            <a:ext cx="93880" cy="91925"/>
          </a:xfrm>
          <a:custGeom>
            <a:avLst/>
            <a:gdLst>
              <a:gd name="T0" fmla="*/ 14 w 20"/>
              <a:gd name="T1" fmla="*/ 20 h 20"/>
              <a:gd name="T2" fmla="*/ 6 w 20"/>
              <a:gd name="T3" fmla="*/ 13 h 20"/>
              <a:gd name="T4" fmla="*/ 3 w 20"/>
              <a:gd name="T5" fmla="*/ 19 h 20"/>
              <a:gd name="T6" fmla="*/ 14 w 20"/>
              <a:gd name="T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20">
                <a:moveTo>
                  <a:pt x="14" y="20"/>
                </a:moveTo>
                <a:cubicBezTo>
                  <a:pt x="20" y="8"/>
                  <a:pt x="4" y="0"/>
                  <a:pt x="6" y="13"/>
                </a:cubicBezTo>
                <a:cubicBezTo>
                  <a:pt x="0" y="12"/>
                  <a:pt x="0" y="18"/>
                  <a:pt x="3" y="19"/>
                </a:cubicBezTo>
                <a:cubicBezTo>
                  <a:pt x="7" y="20"/>
                  <a:pt x="11" y="18"/>
                  <a:pt x="14" y="2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5" name="Freeform 133"/>
          <p:cNvSpPr>
            <a:spLocks/>
          </p:cNvSpPr>
          <p:nvPr/>
        </p:nvSpPr>
        <p:spPr bwMode="auto">
          <a:xfrm>
            <a:off x="2893109" y="-8098461"/>
            <a:ext cx="250346" cy="1228262"/>
          </a:xfrm>
          <a:custGeom>
            <a:avLst/>
            <a:gdLst>
              <a:gd name="T0" fmla="*/ 7 w 54"/>
              <a:gd name="T1" fmla="*/ 264 h 266"/>
              <a:gd name="T2" fmla="*/ 53 w 54"/>
              <a:gd name="T3" fmla="*/ 2 h 266"/>
              <a:gd name="T4" fmla="*/ 51 w 54"/>
              <a:gd name="T5" fmla="*/ 1 h 266"/>
              <a:gd name="T6" fmla="*/ 3 w 54"/>
              <a:gd name="T7" fmla="*/ 265 h 266"/>
              <a:gd name="T8" fmla="*/ 7 w 54"/>
              <a:gd name="T9" fmla="*/ 26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266">
                <a:moveTo>
                  <a:pt x="7" y="264"/>
                </a:moveTo>
                <a:cubicBezTo>
                  <a:pt x="3" y="218"/>
                  <a:pt x="30" y="44"/>
                  <a:pt x="53" y="2"/>
                </a:cubicBezTo>
                <a:cubicBezTo>
                  <a:pt x="54" y="1"/>
                  <a:pt x="53" y="0"/>
                  <a:pt x="51" y="1"/>
                </a:cubicBezTo>
                <a:cubicBezTo>
                  <a:pt x="28" y="39"/>
                  <a:pt x="0" y="217"/>
                  <a:pt x="3" y="265"/>
                </a:cubicBezTo>
                <a:cubicBezTo>
                  <a:pt x="3" y="266"/>
                  <a:pt x="5" y="265"/>
                  <a:pt x="7" y="26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6" name="Freeform 134"/>
          <p:cNvSpPr>
            <a:spLocks/>
          </p:cNvSpPr>
          <p:nvPr/>
        </p:nvSpPr>
        <p:spPr bwMode="auto">
          <a:xfrm>
            <a:off x="2898976" y="-7640797"/>
            <a:ext cx="393121" cy="807759"/>
          </a:xfrm>
          <a:custGeom>
            <a:avLst/>
            <a:gdLst>
              <a:gd name="T0" fmla="*/ 3 w 85"/>
              <a:gd name="T1" fmla="*/ 171 h 175"/>
              <a:gd name="T2" fmla="*/ 85 w 85"/>
              <a:gd name="T3" fmla="*/ 2 h 175"/>
              <a:gd name="T4" fmla="*/ 83 w 85"/>
              <a:gd name="T5" fmla="*/ 1 h 175"/>
              <a:gd name="T6" fmla="*/ 11 w 85"/>
              <a:gd name="T7" fmla="*/ 133 h 175"/>
              <a:gd name="T8" fmla="*/ 0 w 85"/>
              <a:gd name="T9" fmla="*/ 174 h 175"/>
              <a:gd name="T10" fmla="*/ 3 w 85"/>
              <a:gd name="T11" fmla="*/ 171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" h="175">
                <a:moveTo>
                  <a:pt x="3" y="171"/>
                </a:moveTo>
                <a:cubicBezTo>
                  <a:pt x="21" y="106"/>
                  <a:pt x="40" y="50"/>
                  <a:pt x="85" y="2"/>
                </a:cubicBezTo>
                <a:cubicBezTo>
                  <a:pt x="85" y="2"/>
                  <a:pt x="85" y="0"/>
                  <a:pt x="83" y="1"/>
                </a:cubicBezTo>
                <a:cubicBezTo>
                  <a:pt x="49" y="37"/>
                  <a:pt x="27" y="83"/>
                  <a:pt x="11" y="133"/>
                </a:cubicBezTo>
                <a:cubicBezTo>
                  <a:pt x="6" y="147"/>
                  <a:pt x="4" y="160"/>
                  <a:pt x="0" y="174"/>
                </a:cubicBezTo>
                <a:cubicBezTo>
                  <a:pt x="0" y="175"/>
                  <a:pt x="2" y="173"/>
                  <a:pt x="3" y="17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7" name="Freeform 135"/>
          <p:cNvSpPr>
            <a:spLocks/>
          </p:cNvSpPr>
          <p:nvPr/>
        </p:nvSpPr>
        <p:spPr bwMode="auto">
          <a:xfrm>
            <a:off x="2871594" y="-8196253"/>
            <a:ext cx="95835" cy="790156"/>
          </a:xfrm>
          <a:custGeom>
            <a:avLst/>
            <a:gdLst>
              <a:gd name="T0" fmla="*/ 19 w 21"/>
              <a:gd name="T1" fmla="*/ 171 h 171"/>
              <a:gd name="T2" fmla="*/ 20 w 21"/>
              <a:gd name="T3" fmla="*/ 168 h 171"/>
              <a:gd name="T4" fmla="*/ 2 w 21"/>
              <a:gd name="T5" fmla="*/ 1 h 171"/>
              <a:gd name="T6" fmla="*/ 0 w 21"/>
              <a:gd name="T7" fmla="*/ 1 h 171"/>
              <a:gd name="T8" fmla="*/ 19 w 21"/>
              <a:gd name="T9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71">
                <a:moveTo>
                  <a:pt x="19" y="171"/>
                </a:moveTo>
                <a:cubicBezTo>
                  <a:pt x="20" y="171"/>
                  <a:pt x="21" y="169"/>
                  <a:pt x="20" y="168"/>
                </a:cubicBezTo>
                <a:cubicBezTo>
                  <a:pt x="7" y="138"/>
                  <a:pt x="2" y="33"/>
                  <a:pt x="2" y="1"/>
                </a:cubicBezTo>
                <a:cubicBezTo>
                  <a:pt x="2" y="1"/>
                  <a:pt x="1" y="0"/>
                  <a:pt x="0" y="1"/>
                </a:cubicBezTo>
                <a:cubicBezTo>
                  <a:pt x="0" y="33"/>
                  <a:pt x="4" y="147"/>
                  <a:pt x="19" y="17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8" name="Freeform 136"/>
          <p:cNvSpPr>
            <a:spLocks/>
          </p:cNvSpPr>
          <p:nvPr/>
        </p:nvSpPr>
        <p:spPr bwMode="auto">
          <a:xfrm>
            <a:off x="389645" y="-7327864"/>
            <a:ext cx="291418" cy="1912803"/>
          </a:xfrm>
          <a:custGeom>
            <a:avLst/>
            <a:gdLst>
              <a:gd name="T0" fmla="*/ 19 w 63"/>
              <a:gd name="T1" fmla="*/ 3 h 414"/>
              <a:gd name="T2" fmla="*/ 26 w 63"/>
              <a:gd name="T3" fmla="*/ 247 h 414"/>
              <a:gd name="T4" fmla="*/ 10 w 63"/>
              <a:gd name="T5" fmla="*/ 413 h 414"/>
              <a:gd name="T6" fmla="*/ 13 w 63"/>
              <a:gd name="T7" fmla="*/ 413 h 414"/>
              <a:gd name="T8" fmla="*/ 30 w 63"/>
              <a:gd name="T9" fmla="*/ 245 h 414"/>
              <a:gd name="T10" fmla="*/ 21 w 63"/>
              <a:gd name="T11" fmla="*/ 4 h 414"/>
              <a:gd name="T12" fmla="*/ 19 w 63"/>
              <a:gd name="T13" fmla="*/ 3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414">
                <a:moveTo>
                  <a:pt x="19" y="3"/>
                </a:moveTo>
                <a:cubicBezTo>
                  <a:pt x="19" y="80"/>
                  <a:pt x="60" y="176"/>
                  <a:pt x="26" y="247"/>
                </a:cubicBezTo>
                <a:cubicBezTo>
                  <a:pt x="0" y="301"/>
                  <a:pt x="6" y="351"/>
                  <a:pt x="10" y="413"/>
                </a:cubicBezTo>
                <a:cubicBezTo>
                  <a:pt x="10" y="413"/>
                  <a:pt x="12" y="414"/>
                  <a:pt x="13" y="413"/>
                </a:cubicBezTo>
                <a:cubicBezTo>
                  <a:pt x="9" y="350"/>
                  <a:pt x="3" y="300"/>
                  <a:pt x="30" y="245"/>
                </a:cubicBezTo>
                <a:cubicBezTo>
                  <a:pt x="63" y="175"/>
                  <a:pt x="22" y="80"/>
                  <a:pt x="21" y="4"/>
                </a:cubicBezTo>
                <a:cubicBezTo>
                  <a:pt x="21" y="3"/>
                  <a:pt x="19" y="0"/>
                  <a:pt x="19" y="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9" name="Freeform 137"/>
          <p:cNvSpPr>
            <a:spLocks/>
          </p:cNvSpPr>
          <p:nvPr/>
        </p:nvSpPr>
        <p:spPr bwMode="auto">
          <a:xfrm>
            <a:off x="579361" y="-7674045"/>
            <a:ext cx="281640" cy="1150029"/>
          </a:xfrm>
          <a:custGeom>
            <a:avLst/>
            <a:gdLst>
              <a:gd name="T0" fmla="*/ 59 w 61"/>
              <a:gd name="T1" fmla="*/ 0 h 249"/>
              <a:gd name="T2" fmla="*/ 44 w 61"/>
              <a:gd name="T3" fmla="*/ 139 h 249"/>
              <a:gd name="T4" fmla="*/ 1 w 61"/>
              <a:gd name="T5" fmla="*/ 240 h 249"/>
              <a:gd name="T6" fmla="*/ 3 w 61"/>
              <a:gd name="T7" fmla="*/ 246 h 249"/>
              <a:gd name="T8" fmla="*/ 46 w 61"/>
              <a:gd name="T9" fmla="*/ 140 h 249"/>
              <a:gd name="T10" fmla="*/ 60 w 61"/>
              <a:gd name="T11" fmla="*/ 1 h 249"/>
              <a:gd name="T12" fmla="*/ 59 w 61"/>
              <a:gd name="T13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" h="249">
                <a:moveTo>
                  <a:pt x="59" y="0"/>
                </a:moveTo>
                <a:cubicBezTo>
                  <a:pt x="19" y="65"/>
                  <a:pt x="31" y="109"/>
                  <a:pt x="44" y="139"/>
                </a:cubicBezTo>
                <a:cubicBezTo>
                  <a:pt x="57" y="172"/>
                  <a:pt x="11" y="205"/>
                  <a:pt x="1" y="240"/>
                </a:cubicBezTo>
                <a:cubicBezTo>
                  <a:pt x="1" y="241"/>
                  <a:pt x="0" y="249"/>
                  <a:pt x="3" y="246"/>
                </a:cubicBezTo>
                <a:cubicBezTo>
                  <a:pt x="11" y="209"/>
                  <a:pt x="60" y="173"/>
                  <a:pt x="46" y="140"/>
                </a:cubicBezTo>
                <a:cubicBezTo>
                  <a:pt x="33" y="109"/>
                  <a:pt x="22" y="62"/>
                  <a:pt x="60" y="1"/>
                </a:cubicBezTo>
                <a:cubicBezTo>
                  <a:pt x="61" y="0"/>
                  <a:pt x="60" y="0"/>
                  <a:pt x="59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0" name="Freeform 138"/>
          <p:cNvSpPr>
            <a:spLocks/>
          </p:cNvSpPr>
          <p:nvPr/>
        </p:nvSpPr>
        <p:spPr bwMode="auto">
          <a:xfrm>
            <a:off x="154945" y="-6911271"/>
            <a:ext cx="377475" cy="1140250"/>
          </a:xfrm>
          <a:custGeom>
            <a:avLst/>
            <a:gdLst>
              <a:gd name="T0" fmla="*/ 59 w 82"/>
              <a:gd name="T1" fmla="*/ 247 h 247"/>
              <a:gd name="T2" fmla="*/ 63 w 82"/>
              <a:gd name="T3" fmla="*/ 132 h 247"/>
              <a:gd name="T4" fmla="*/ 3 w 82"/>
              <a:gd name="T5" fmla="*/ 5 h 247"/>
              <a:gd name="T6" fmla="*/ 5 w 82"/>
              <a:gd name="T7" fmla="*/ 1 h 247"/>
              <a:gd name="T8" fmla="*/ 67 w 82"/>
              <a:gd name="T9" fmla="*/ 130 h 247"/>
              <a:gd name="T10" fmla="*/ 59 w 82"/>
              <a:gd name="T11" fmla="*/ 242 h 247"/>
              <a:gd name="T12" fmla="*/ 59 w 82"/>
              <a:gd name="T13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247">
                <a:moveTo>
                  <a:pt x="59" y="247"/>
                </a:moveTo>
                <a:cubicBezTo>
                  <a:pt x="21" y="222"/>
                  <a:pt x="54" y="166"/>
                  <a:pt x="63" y="132"/>
                </a:cubicBezTo>
                <a:cubicBezTo>
                  <a:pt x="78" y="78"/>
                  <a:pt x="38" y="35"/>
                  <a:pt x="3" y="5"/>
                </a:cubicBezTo>
                <a:cubicBezTo>
                  <a:pt x="2" y="4"/>
                  <a:pt x="0" y="0"/>
                  <a:pt x="5" y="1"/>
                </a:cubicBezTo>
                <a:cubicBezTo>
                  <a:pt x="40" y="32"/>
                  <a:pt x="82" y="75"/>
                  <a:pt x="67" y="130"/>
                </a:cubicBezTo>
                <a:cubicBezTo>
                  <a:pt x="57" y="162"/>
                  <a:pt x="27" y="216"/>
                  <a:pt x="59" y="242"/>
                </a:cubicBezTo>
                <a:cubicBezTo>
                  <a:pt x="60" y="243"/>
                  <a:pt x="60" y="245"/>
                  <a:pt x="59" y="24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1" name="Freeform 139"/>
          <p:cNvSpPr>
            <a:spLocks/>
          </p:cNvSpPr>
          <p:nvPr/>
        </p:nvSpPr>
        <p:spPr bwMode="auto">
          <a:xfrm>
            <a:off x="4381496" y="-2369831"/>
            <a:ext cx="938799" cy="2435011"/>
          </a:xfrm>
          <a:custGeom>
            <a:avLst/>
            <a:gdLst>
              <a:gd name="T0" fmla="*/ 2 w 203"/>
              <a:gd name="T1" fmla="*/ 527 h 527"/>
              <a:gd name="T2" fmla="*/ 8 w 203"/>
              <a:gd name="T3" fmla="*/ 518 h 527"/>
              <a:gd name="T4" fmla="*/ 186 w 203"/>
              <a:gd name="T5" fmla="*/ 304 h 527"/>
              <a:gd name="T6" fmla="*/ 152 w 203"/>
              <a:gd name="T7" fmla="*/ 2 h 527"/>
              <a:gd name="T8" fmla="*/ 154 w 203"/>
              <a:gd name="T9" fmla="*/ 2 h 527"/>
              <a:gd name="T10" fmla="*/ 190 w 203"/>
              <a:gd name="T11" fmla="*/ 306 h 527"/>
              <a:gd name="T12" fmla="*/ 2 w 203"/>
              <a:gd name="T13" fmla="*/ 527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" h="527">
                <a:moveTo>
                  <a:pt x="2" y="527"/>
                </a:moveTo>
                <a:cubicBezTo>
                  <a:pt x="0" y="527"/>
                  <a:pt x="8" y="518"/>
                  <a:pt x="8" y="518"/>
                </a:cubicBezTo>
                <a:cubicBezTo>
                  <a:pt x="99" y="475"/>
                  <a:pt x="171" y="404"/>
                  <a:pt x="186" y="304"/>
                </a:cubicBezTo>
                <a:cubicBezTo>
                  <a:pt x="201" y="212"/>
                  <a:pt x="114" y="101"/>
                  <a:pt x="152" y="2"/>
                </a:cubicBezTo>
                <a:cubicBezTo>
                  <a:pt x="152" y="1"/>
                  <a:pt x="154" y="0"/>
                  <a:pt x="154" y="2"/>
                </a:cubicBezTo>
                <a:cubicBezTo>
                  <a:pt x="117" y="100"/>
                  <a:pt x="203" y="213"/>
                  <a:pt x="190" y="306"/>
                </a:cubicBezTo>
                <a:cubicBezTo>
                  <a:pt x="175" y="407"/>
                  <a:pt x="93" y="484"/>
                  <a:pt x="2" y="52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2" name="Freeform 140"/>
          <p:cNvSpPr>
            <a:spLocks/>
          </p:cNvSpPr>
          <p:nvPr/>
        </p:nvSpPr>
        <p:spPr bwMode="auto">
          <a:xfrm>
            <a:off x="4320866" y="-1094629"/>
            <a:ext cx="1427757" cy="1187190"/>
          </a:xfrm>
          <a:custGeom>
            <a:avLst/>
            <a:gdLst>
              <a:gd name="T0" fmla="*/ 1 w 309"/>
              <a:gd name="T1" fmla="*/ 257 h 257"/>
              <a:gd name="T2" fmla="*/ 2 w 309"/>
              <a:gd name="T3" fmla="*/ 254 h 257"/>
              <a:gd name="T4" fmla="*/ 299 w 309"/>
              <a:gd name="T5" fmla="*/ 2 h 257"/>
              <a:gd name="T6" fmla="*/ 299 w 309"/>
              <a:gd name="T7" fmla="*/ 2 h 257"/>
              <a:gd name="T8" fmla="*/ 1 w 309"/>
              <a:gd name="T9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9" h="257">
                <a:moveTo>
                  <a:pt x="1" y="257"/>
                </a:moveTo>
                <a:cubicBezTo>
                  <a:pt x="0" y="256"/>
                  <a:pt x="2" y="254"/>
                  <a:pt x="2" y="254"/>
                </a:cubicBezTo>
                <a:cubicBezTo>
                  <a:pt x="108" y="224"/>
                  <a:pt x="305" y="140"/>
                  <a:pt x="299" y="2"/>
                </a:cubicBezTo>
                <a:cubicBezTo>
                  <a:pt x="298" y="1"/>
                  <a:pt x="299" y="0"/>
                  <a:pt x="299" y="2"/>
                </a:cubicBezTo>
                <a:cubicBezTo>
                  <a:pt x="309" y="143"/>
                  <a:pt x="107" y="227"/>
                  <a:pt x="1" y="25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3" name="Freeform 141"/>
          <p:cNvSpPr>
            <a:spLocks/>
          </p:cNvSpPr>
          <p:nvPr/>
        </p:nvSpPr>
        <p:spPr bwMode="auto">
          <a:xfrm>
            <a:off x="-1225872" y="-2295509"/>
            <a:ext cx="2697091" cy="1662457"/>
          </a:xfrm>
          <a:custGeom>
            <a:avLst/>
            <a:gdLst>
              <a:gd name="T0" fmla="*/ 540 w 584"/>
              <a:gd name="T1" fmla="*/ 306 h 360"/>
              <a:gd name="T2" fmla="*/ 567 w 584"/>
              <a:gd name="T3" fmla="*/ 297 h 360"/>
              <a:gd name="T4" fmla="*/ 5 w 584"/>
              <a:gd name="T5" fmla="*/ 1 h 360"/>
              <a:gd name="T6" fmla="*/ 3 w 584"/>
              <a:gd name="T7" fmla="*/ 4 h 360"/>
              <a:gd name="T8" fmla="*/ 273 w 584"/>
              <a:gd name="T9" fmla="*/ 282 h 360"/>
              <a:gd name="T10" fmla="*/ 540 w 584"/>
              <a:gd name="T11" fmla="*/ 306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4" h="360">
                <a:moveTo>
                  <a:pt x="540" y="306"/>
                </a:moveTo>
                <a:cubicBezTo>
                  <a:pt x="544" y="306"/>
                  <a:pt x="584" y="294"/>
                  <a:pt x="567" y="297"/>
                </a:cubicBezTo>
                <a:cubicBezTo>
                  <a:pt x="173" y="360"/>
                  <a:pt x="137" y="118"/>
                  <a:pt x="5" y="1"/>
                </a:cubicBezTo>
                <a:cubicBezTo>
                  <a:pt x="4" y="1"/>
                  <a:pt x="0" y="0"/>
                  <a:pt x="3" y="4"/>
                </a:cubicBezTo>
                <a:cubicBezTo>
                  <a:pt x="95" y="85"/>
                  <a:pt x="132" y="222"/>
                  <a:pt x="273" y="282"/>
                </a:cubicBezTo>
                <a:cubicBezTo>
                  <a:pt x="337" y="309"/>
                  <a:pt x="416" y="327"/>
                  <a:pt x="540" y="30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4" name="Freeform 142"/>
          <p:cNvSpPr>
            <a:spLocks/>
          </p:cNvSpPr>
          <p:nvPr/>
        </p:nvSpPr>
        <p:spPr bwMode="auto">
          <a:xfrm>
            <a:off x="-695841" y="-2397212"/>
            <a:ext cx="295330" cy="1095266"/>
          </a:xfrm>
          <a:custGeom>
            <a:avLst/>
            <a:gdLst>
              <a:gd name="T0" fmla="*/ 64 w 64"/>
              <a:gd name="T1" fmla="*/ 235 h 237"/>
              <a:gd name="T2" fmla="*/ 1 w 64"/>
              <a:gd name="T3" fmla="*/ 1 h 237"/>
              <a:gd name="T4" fmla="*/ 0 w 64"/>
              <a:gd name="T5" fmla="*/ 2 h 237"/>
              <a:gd name="T6" fmla="*/ 59 w 64"/>
              <a:gd name="T7" fmla="*/ 234 h 237"/>
              <a:gd name="T8" fmla="*/ 64 w 64"/>
              <a:gd name="T9" fmla="*/ 235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237">
                <a:moveTo>
                  <a:pt x="64" y="235"/>
                </a:moveTo>
                <a:cubicBezTo>
                  <a:pt x="27" y="186"/>
                  <a:pt x="36" y="36"/>
                  <a:pt x="1" y="1"/>
                </a:cubicBezTo>
                <a:cubicBezTo>
                  <a:pt x="0" y="0"/>
                  <a:pt x="0" y="2"/>
                  <a:pt x="0" y="2"/>
                </a:cubicBezTo>
                <a:cubicBezTo>
                  <a:pt x="33" y="38"/>
                  <a:pt x="26" y="183"/>
                  <a:pt x="59" y="234"/>
                </a:cubicBezTo>
                <a:cubicBezTo>
                  <a:pt x="59" y="235"/>
                  <a:pt x="64" y="237"/>
                  <a:pt x="64" y="23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5" name="Freeform 143"/>
          <p:cNvSpPr>
            <a:spLocks/>
          </p:cNvSpPr>
          <p:nvPr/>
        </p:nvSpPr>
        <p:spPr bwMode="auto">
          <a:xfrm>
            <a:off x="-705621" y="-1182642"/>
            <a:ext cx="915329" cy="410725"/>
          </a:xfrm>
          <a:custGeom>
            <a:avLst/>
            <a:gdLst>
              <a:gd name="T0" fmla="*/ 198 w 198"/>
              <a:gd name="T1" fmla="*/ 85 h 89"/>
              <a:gd name="T2" fmla="*/ 3 w 198"/>
              <a:gd name="T3" fmla="*/ 1 h 89"/>
              <a:gd name="T4" fmla="*/ 0 w 198"/>
              <a:gd name="T5" fmla="*/ 3 h 89"/>
              <a:gd name="T6" fmla="*/ 190 w 198"/>
              <a:gd name="T7" fmla="*/ 89 h 89"/>
              <a:gd name="T8" fmla="*/ 198 w 198"/>
              <a:gd name="T9" fmla="*/ 85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89">
                <a:moveTo>
                  <a:pt x="198" y="85"/>
                </a:moveTo>
                <a:cubicBezTo>
                  <a:pt x="49" y="76"/>
                  <a:pt x="33" y="38"/>
                  <a:pt x="3" y="1"/>
                </a:cubicBezTo>
                <a:cubicBezTo>
                  <a:pt x="2" y="0"/>
                  <a:pt x="0" y="0"/>
                  <a:pt x="0" y="3"/>
                </a:cubicBezTo>
                <a:cubicBezTo>
                  <a:pt x="31" y="41"/>
                  <a:pt x="44" y="79"/>
                  <a:pt x="190" y="89"/>
                </a:cubicBezTo>
                <a:cubicBezTo>
                  <a:pt x="192" y="89"/>
                  <a:pt x="198" y="86"/>
                  <a:pt x="198" y="8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6" name="Freeform 144"/>
          <p:cNvSpPr>
            <a:spLocks/>
          </p:cNvSpPr>
          <p:nvPr/>
        </p:nvSpPr>
        <p:spPr bwMode="auto">
          <a:xfrm>
            <a:off x="-875777" y="-5497206"/>
            <a:ext cx="406813" cy="414636"/>
          </a:xfrm>
          <a:custGeom>
            <a:avLst/>
            <a:gdLst>
              <a:gd name="T0" fmla="*/ 88 w 88"/>
              <a:gd name="T1" fmla="*/ 36 h 90"/>
              <a:gd name="T2" fmla="*/ 41 w 88"/>
              <a:gd name="T3" fmla="*/ 61 h 90"/>
              <a:gd name="T4" fmla="*/ 65 w 88"/>
              <a:gd name="T5" fmla="*/ 78 h 90"/>
              <a:gd name="T6" fmla="*/ 88 w 88"/>
              <a:gd name="T7" fmla="*/ 3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" h="90">
                <a:moveTo>
                  <a:pt x="88" y="36"/>
                </a:moveTo>
                <a:cubicBezTo>
                  <a:pt x="9" y="0"/>
                  <a:pt x="0" y="63"/>
                  <a:pt x="41" y="61"/>
                </a:cubicBezTo>
                <a:cubicBezTo>
                  <a:pt x="37" y="90"/>
                  <a:pt x="58" y="85"/>
                  <a:pt x="65" y="78"/>
                </a:cubicBezTo>
                <a:cubicBezTo>
                  <a:pt x="76" y="68"/>
                  <a:pt x="78" y="44"/>
                  <a:pt x="88" y="3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7" name="Freeform 145"/>
          <p:cNvSpPr>
            <a:spLocks/>
          </p:cNvSpPr>
          <p:nvPr/>
        </p:nvSpPr>
        <p:spPr bwMode="auto">
          <a:xfrm>
            <a:off x="1850651" y="-7046224"/>
            <a:ext cx="573058" cy="471356"/>
          </a:xfrm>
          <a:custGeom>
            <a:avLst/>
            <a:gdLst>
              <a:gd name="T0" fmla="*/ 17 w 124"/>
              <a:gd name="T1" fmla="*/ 102 h 102"/>
              <a:gd name="T2" fmla="*/ 41 w 124"/>
              <a:gd name="T3" fmla="*/ 37 h 102"/>
              <a:gd name="T4" fmla="*/ 2 w 124"/>
              <a:gd name="T5" fmla="*/ 41 h 102"/>
              <a:gd name="T6" fmla="*/ 17 w 124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" h="102">
                <a:moveTo>
                  <a:pt x="17" y="102"/>
                </a:moveTo>
                <a:cubicBezTo>
                  <a:pt x="124" y="69"/>
                  <a:pt x="78" y="0"/>
                  <a:pt x="41" y="37"/>
                </a:cubicBezTo>
                <a:cubicBezTo>
                  <a:pt x="19" y="6"/>
                  <a:pt x="3" y="28"/>
                  <a:pt x="2" y="41"/>
                </a:cubicBezTo>
                <a:cubicBezTo>
                  <a:pt x="0" y="60"/>
                  <a:pt x="19" y="85"/>
                  <a:pt x="17" y="10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8" name="Freeform 146"/>
          <p:cNvSpPr>
            <a:spLocks/>
          </p:cNvSpPr>
          <p:nvPr/>
        </p:nvSpPr>
        <p:spPr bwMode="auto">
          <a:xfrm>
            <a:off x="1475132" y="-4804841"/>
            <a:ext cx="375520" cy="389211"/>
          </a:xfrm>
          <a:custGeom>
            <a:avLst/>
            <a:gdLst>
              <a:gd name="T0" fmla="*/ 16 w 81"/>
              <a:gd name="T1" fmla="*/ 84 h 84"/>
              <a:gd name="T2" fmla="*/ 52 w 81"/>
              <a:gd name="T3" fmla="*/ 45 h 84"/>
              <a:gd name="T4" fmla="*/ 63 w 81"/>
              <a:gd name="T5" fmla="*/ 72 h 84"/>
              <a:gd name="T6" fmla="*/ 16 w 81"/>
              <a:gd name="T7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84">
                <a:moveTo>
                  <a:pt x="16" y="84"/>
                </a:moveTo>
                <a:cubicBezTo>
                  <a:pt x="0" y="0"/>
                  <a:pt x="63" y="6"/>
                  <a:pt x="52" y="45"/>
                </a:cubicBezTo>
                <a:cubicBezTo>
                  <a:pt x="81" y="48"/>
                  <a:pt x="72" y="67"/>
                  <a:pt x="63" y="72"/>
                </a:cubicBezTo>
                <a:cubicBezTo>
                  <a:pt x="51" y="80"/>
                  <a:pt x="27" y="77"/>
                  <a:pt x="16" y="8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9" name="Freeform 147"/>
          <p:cNvSpPr>
            <a:spLocks/>
          </p:cNvSpPr>
          <p:nvPr/>
        </p:nvSpPr>
        <p:spPr bwMode="auto">
          <a:xfrm>
            <a:off x="-1259120" y="-1278477"/>
            <a:ext cx="193627" cy="179936"/>
          </a:xfrm>
          <a:custGeom>
            <a:avLst/>
            <a:gdLst>
              <a:gd name="T0" fmla="*/ 42 w 42"/>
              <a:gd name="T1" fmla="*/ 28 h 39"/>
              <a:gd name="T2" fmla="*/ 19 w 42"/>
              <a:gd name="T3" fmla="*/ 24 h 39"/>
              <a:gd name="T4" fmla="*/ 21 w 42"/>
              <a:gd name="T5" fmla="*/ 37 h 39"/>
              <a:gd name="T6" fmla="*/ 42 w 42"/>
              <a:gd name="T7" fmla="*/ 28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" h="39">
                <a:moveTo>
                  <a:pt x="42" y="28"/>
                </a:moveTo>
                <a:cubicBezTo>
                  <a:pt x="38" y="0"/>
                  <a:pt x="0" y="3"/>
                  <a:pt x="19" y="24"/>
                </a:cubicBezTo>
                <a:cubicBezTo>
                  <a:pt x="8" y="27"/>
                  <a:pt x="14" y="39"/>
                  <a:pt x="21" y="37"/>
                </a:cubicBezTo>
                <a:cubicBezTo>
                  <a:pt x="29" y="35"/>
                  <a:pt x="34" y="27"/>
                  <a:pt x="42" y="2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0" name="Freeform 148"/>
          <p:cNvSpPr>
            <a:spLocks/>
          </p:cNvSpPr>
          <p:nvPr/>
        </p:nvSpPr>
        <p:spPr bwMode="auto">
          <a:xfrm>
            <a:off x="-1079184" y="-1168950"/>
            <a:ext cx="2061446" cy="518296"/>
          </a:xfrm>
          <a:custGeom>
            <a:avLst/>
            <a:gdLst>
              <a:gd name="T0" fmla="*/ 443 w 446"/>
              <a:gd name="T1" fmla="*/ 67 h 112"/>
              <a:gd name="T2" fmla="*/ 0 w 446"/>
              <a:gd name="T3" fmla="*/ 3 h 112"/>
              <a:gd name="T4" fmla="*/ 3 w 446"/>
              <a:gd name="T5" fmla="*/ 0 h 112"/>
              <a:gd name="T6" fmla="*/ 435 w 446"/>
              <a:gd name="T7" fmla="*/ 64 h 112"/>
              <a:gd name="T8" fmla="*/ 443 w 446"/>
              <a:gd name="T9" fmla="*/ 6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" h="112">
                <a:moveTo>
                  <a:pt x="443" y="67"/>
                </a:moveTo>
                <a:cubicBezTo>
                  <a:pt x="339" y="93"/>
                  <a:pt x="75" y="112"/>
                  <a:pt x="0" y="3"/>
                </a:cubicBezTo>
                <a:cubicBezTo>
                  <a:pt x="0" y="0"/>
                  <a:pt x="2" y="0"/>
                  <a:pt x="3" y="0"/>
                </a:cubicBezTo>
                <a:cubicBezTo>
                  <a:pt x="79" y="106"/>
                  <a:pt x="329" y="89"/>
                  <a:pt x="435" y="64"/>
                </a:cubicBezTo>
                <a:cubicBezTo>
                  <a:pt x="436" y="64"/>
                  <a:pt x="446" y="65"/>
                  <a:pt x="443" y="6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1" name="Freeform 149"/>
          <p:cNvSpPr>
            <a:spLocks/>
          </p:cNvSpPr>
          <p:nvPr/>
        </p:nvSpPr>
        <p:spPr bwMode="auto">
          <a:xfrm>
            <a:off x="3563958" y="-6971902"/>
            <a:ext cx="254258" cy="203406"/>
          </a:xfrm>
          <a:custGeom>
            <a:avLst/>
            <a:gdLst>
              <a:gd name="T0" fmla="*/ 8 w 55"/>
              <a:gd name="T1" fmla="*/ 0 h 44"/>
              <a:gd name="T2" fmla="*/ 18 w 55"/>
              <a:gd name="T3" fmla="*/ 28 h 44"/>
              <a:gd name="T4" fmla="*/ 1 w 55"/>
              <a:gd name="T5" fmla="*/ 26 h 44"/>
              <a:gd name="T6" fmla="*/ 8 w 55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44">
                <a:moveTo>
                  <a:pt x="8" y="0"/>
                </a:moveTo>
                <a:cubicBezTo>
                  <a:pt x="55" y="14"/>
                  <a:pt x="35" y="44"/>
                  <a:pt x="18" y="28"/>
                </a:cubicBezTo>
                <a:cubicBezTo>
                  <a:pt x="9" y="42"/>
                  <a:pt x="2" y="32"/>
                  <a:pt x="1" y="26"/>
                </a:cubicBezTo>
                <a:cubicBezTo>
                  <a:pt x="0" y="18"/>
                  <a:pt x="9" y="7"/>
                  <a:pt x="8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2" name="Freeform 150"/>
          <p:cNvSpPr>
            <a:spLocks/>
          </p:cNvSpPr>
          <p:nvPr/>
        </p:nvSpPr>
        <p:spPr bwMode="auto">
          <a:xfrm>
            <a:off x="2685791" y="-2424594"/>
            <a:ext cx="430283" cy="336403"/>
          </a:xfrm>
          <a:custGeom>
            <a:avLst/>
            <a:gdLst>
              <a:gd name="T0" fmla="*/ 86 w 93"/>
              <a:gd name="T1" fmla="*/ 73 h 73"/>
              <a:gd name="T2" fmla="*/ 59 w 93"/>
              <a:gd name="T3" fmla="*/ 27 h 73"/>
              <a:gd name="T4" fmla="*/ 89 w 93"/>
              <a:gd name="T5" fmla="*/ 24 h 73"/>
              <a:gd name="T6" fmla="*/ 86 w 93"/>
              <a:gd name="T7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73">
                <a:moveTo>
                  <a:pt x="86" y="73"/>
                </a:moveTo>
                <a:cubicBezTo>
                  <a:pt x="0" y="62"/>
                  <a:pt x="26" y="4"/>
                  <a:pt x="59" y="27"/>
                </a:cubicBezTo>
                <a:cubicBezTo>
                  <a:pt x="72" y="0"/>
                  <a:pt x="86" y="15"/>
                  <a:pt x="89" y="24"/>
                </a:cubicBezTo>
                <a:cubicBezTo>
                  <a:pt x="93" y="39"/>
                  <a:pt x="82" y="60"/>
                  <a:pt x="86" y="7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3" name="Freeform 151"/>
          <p:cNvSpPr>
            <a:spLocks/>
          </p:cNvSpPr>
          <p:nvPr/>
        </p:nvSpPr>
        <p:spPr bwMode="auto">
          <a:xfrm>
            <a:off x="847309" y="-1538603"/>
            <a:ext cx="1949963" cy="1071796"/>
          </a:xfrm>
          <a:custGeom>
            <a:avLst/>
            <a:gdLst>
              <a:gd name="T0" fmla="*/ 422 w 422"/>
              <a:gd name="T1" fmla="*/ 230 h 232"/>
              <a:gd name="T2" fmla="*/ 409 w 422"/>
              <a:gd name="T3" fmla="*/ 222 h 232"/>
              <a:gd name="T4" fmla="*/ 0 w 422"/>
              <a:gd name="T5" fmla="*/ 64 h 232"/>
              <a:gd name="T6" fmla="*/ 2 w 422"/>
              <a:gd name="T7" fmla="*/ 61 h 232"/>
              <a:gd name="T8" fmla="*/ 422 w 422"/>
              <a:gd name="T9" fmla="*/ 23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2" h="232">
                <a:moveTo>
                  <a:pt x="422" y="230"/>
                </a:moveTo>
                <a:cubicBezTo>
                  <a:pt x="421" y="232"/>
                  <a:pt x="410" y="223"/>
                  <a:pt x="409" y="222"/>
                </a:cubicBezTo>
                <a:cubicBezTo>
                  <a:pt x="267" y="6"/>
                  <a:pt x="105" y="142"/>
                  <a:pt x="0" y="64"/>
                </a:cubicBezTo>
                <a:cubicBezTo>
                  <a:pt x="0" y="64"/>
                  <a:pt x="0" y="62"/>
                  <a:pt x="2" y="61"/>
                </a:cubicBezTo>
                <a:cubicBezTo>
                  <a:pt x="107" y="135"/>
                  <a:pt x="279" y="0"/>
                  <a:pt x="422" y="23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4" name="Freeform 152"/>
          <p:cNvSpPr>
            <a:spLocks/>
          </p:cNvSpPr>
          <p:nvPr/>
        </p:nvSpPr>
        <p:spPr bwMode="auto">
          <a:xfrm>
            <a:off x="1786108" y="-1450590"/>
            <a:ext cx="956401" cy="905550"/>
          </a:xfrm>
          <a:custGeom>
            <a:avLst/>
            <a:gdLst>
              <a:gd name="T0" fmla="*/ 0 w 207"/>
              <a:gd name="T1" fmla="*/ 0 h 196"/>
              <a:gd name="T2" fmla="*/ 204 w 207"/>
              <a:gd name="T3" fmla="*/ 193 h 196"/>
              <a:gd name="T4" fmla="*/ 207 w 207"/>
              <a:gd name="T5" fmla="*/ 193 h 196"/>
              <a:gd name="T6" fmla="*/ 0 w 207"/>
              <a:gd name="T7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" h="196">
                <a:moveTo>
                  <a:pt x="0" y="0"/>
                </a:moveTo>
                <a:cubicBezTo>
                  <a:pt x="56" y="84"/>
                  <a:pt x="163" y="75"/>
                  <a:pt x="204" y="193"/>
                </a:cubicBezTo>
                <a:cubicBezTo>
                  <a:pt x="204" y="193"/>
                  <a:pt x="206" y="196"/>
                  <a:pt x="207" y="193"/>
                </a:cubicBezTo>
                <a:cubicBezTo>
                  <a:pt x="167" y="72"/>
                  <a:pt x="56" y="85"/>
                  <a:pt x="0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5" name="Freeform 153"/>
          <p:cNvSpPr>
            <a:spLocks/>
          </p:cNvSpPr>
          <p:nvPr/>
        </p:nvSpPr>
        <p:spPr bwMode="auto">
          <a:xfrm>
            <a:off x="-187325" y="-4924146"/>
            <a:ext cx="443973" cy="1505990"/>
          </a:xfrm>
          <a:custGeom>
            <a:avLst/>
            <a:gdLst>
              <a:gd name="T0" fmla="*/ 93 w 96"/>
              <a:gd name="T1" fmla="*/ 326 h 326"/>
              <a:gd name="T2" fmla="*/ 38 w 96"/>
              <a:gd name="T3" fmla="*/ 3 h 326"/>
              <a:gd name="T4" fmla="*/ 43 w 96"/>
              <a:gd name="T5" fmla="*/ 3 h 326"/>
              <a:gd name="T6" fmla="*/ 93 w 96"/>
              <a:gd name="T7" fmla="*/ 320 h 326"/>
              <a:gd name="T8" fmla="*/ 93 w 96"/>
              <a:gd name="T9" fmla="*/ 3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326">
                <a:moveTo>
                  <a:pt x="93" y="326"/>
                </a:moveTo>
                <a:cubicBezTo>
                  <a:pt x="0" y="261"/>
                  <a:pt x="38" y="97"/>
                  <a:pt x="38" y="3"/>
                </a:cubicBezTo>
                <a:cubicBezTo>
                  <a:pt x="40" y="0"/>
                  <a:pt x="43" y="3"/>
                  <a:pt x="43" y="3"/>
                </a:cubicBezTo>
                <a:cubicBezTo>
                  <a:pt x="42" y="97"/>
                  <a:pt x="4" y="254"/>
                  <a:pt x="93" y="320"/>
                </a:cubicBezTo>
                <a:cubicBezTo>
                  <a:pt x="94" y="321"/>
                  <a:pt x="96" y="325"/>
                  <a:pt x="93" y="32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6" name="Freeform 154"/>
          <p:cNvSpPr>
            <a:spLocks/>
          </p:cNvSpPr>
          <p:nvPr/>
        </p:nvSpPr>
        <p:spPr bwMode="auto">
          <a:xfrm>
            <a:off x="2224215" y="-678036"/>
            <a:ext cx="1118735" cy="2129901"/>
          </a:xfrm>
          <a:custGeom>
            <a:avLst/>
            <a:gdLst>
              <a:gd name="T0" fmla="*/ 198 w 242"/>
              <a:gd name="T1" fmla="*/ 444 h 461"/>
              <a:gd name="T2" fmla="*/ 192 w 242"/>
              <a:gd name="T3" fmla="*/ 449 h 461"/>
              <a:gd name="T4" fmla="*/ 1 w 242"/>
              <a:gd name="T5" fmla="*/ 3 h 461"/>
              <a:gd name="T6" fmla="*/ 1 w 242"/>
              <a:gd name="T7" fmla="*/ 0 h 461"/>
              <a:gd name="T8" fmla="*/ 198 w 242"/>
              <a:gd name="T9" fmla="*/ 444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2" h="461">
                <a:moveTo>
                  <a:pt x="198" y="444"/>
                </a:moveTo>
                <a:cubicBezTo>
                  <a:pt x="196" y="461"/>
                  <a:pt x="191" y="455"/>
                  <a:pt x="192" y="449"/>
                </a:cubicBezTo>
                <a:cubicBezTo>
                  <a:pt x="230" y="210"/>
                  <a:pt x="133" y="63"/>
                  <a:pt x="1" y="3"/>
                </a:cubicBezTo>
                <a:cubicBezTo>
                  <a:pt x="1" y="3"/>
                  <a:pt x="0" y="3"/>
                  <a:pt x="1" y="0"/>
                </a:cubicBezTo>
                <a:cubicBezTo>
                  <a:pt x="125" y="61"/>
                  <a:pt x="242" y="192"/>
                  <a:pt x="198" y="44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7" name="Freeform 155"/>
          <p:cNvSpPr>
            <a:spLocks/>
          </p:cNvSpPr>
          <p:nvPr/>
        </p:nvSpPr>
        <p:spPr bwMode="auto">
          <a:xfrm>
            <a:off x="242958" y="-7715118"/>
            <a:ext cx="387255" cy="410725"/>
          </a:xfrm>
          <a:custGeom>
            <a:avLst/>
            <a:gdLst>
              <a:gd name="T0" fmla="*/ 53 w 84"/>
              <a:gd name="T1" fmla="*/ 89 h 89"/>
              <a:gd name="T2" fmla="*/ 53 w 84"/>
              <a:gd name="T3" fmla="*/ 42 h 89"/>
              <a:gd name="T4" fmla="*/ 77 w 84"/>
              <a:gd name="T5" fmla="*/ 51 h 89"/>
              <a:gd name="T6" fmla="*/ 53 w 84"/>
              <a:gd name="T7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" h="89">
                <a:moveTo>
                  <a:pt x="53" y="89"/>
                </a:moveTo>
                <a:cubicBezTo>
                  <a:pt x="0" y="73"/>
                  <a:pt x="17" y="0"/>
                  <a:pt x="53" y="42"/>
                </a:cubicBezTo>
                <a:cubicBezTo>
                  <a:pt x="63" y="22"/>
                  <a:pt x="84" y="37"/>
                  <a:pt x="77" y="51"/>
                </a:cubicBezTo>
                <a:cubicBezTo>
                  <a:pt x="71" y="65"/>
                  <a:pt x="53" y="72"/>
                  <a:pt x="53" y="8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8" name="Freeform 156"/>
          <p:cNvSpPr>
            <a:spLocks/>
          </p:cNvSpPr>
          <p:nvPr/>
        </p:nvSpPr>
        <p:spPr bwMode="auto">
          <a:xfrm>
            <a:off x="741695" y="-7983067"/>
            <a:ext cx="299242" cy="314889"/>
          </a:xfrm>
          <a:custGeom>
            <a:avLst/>
            <a:gdLst>
              <a:gd name="T0" fmla="*/ 24 w 65"/>
              <a:gd name="T1" fmla="*/ 68 h 68"/>
              <a:gd name="T2" fmla="*/ 24 w 65"/>
              <a:gd name="T3" fmla="*/ 33 h 68"/>
              <a:gd name="T4" fmla="*/ 5 w 65"/>
              <a:gd name="T5" fmla="*/ 40 h 68"/>
              <a:gd name="T6" fmla="*/ 24 w 65"/>
              <a:gd name="T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" h="68">
                <a:moveTo>
                  <a:pt x="24" y="68"/>
                </a:moveTo>
                <a:cubicBezTo>
                  <a:pt x="65" y="57"/>
                  <a:pt x="52" y="0"/>
                  <a:pt x="24" y="33"/>
                </a:cubicBezTo>
                <a:cubicBezTo>
                  <a:pt x="16" y="17"/>
                  <a:pt x="0" y="29"/>
                  <a:pt x="5" y="40"/>
                </a:cubicBezTo>
                <a:cubicBezTo>
                  <a:pt x="10" y="50"/>
                  <a:pt x="24" y="56"/>
                  <a:pt x="24" y="6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9" name="Freeform 157"/>
          <p:cNvSpPr>
            <a:spLocks/>
          </p:cNvSpPr>
          <p:nvPr/>
        </p:nvSpPr>
        <p:spPr bwMode="auto">
          <a:xfrm>
            <a:off x="16082" y="-7155751"/>
            <a:ext cx="254258" cy="262081"/>
          </a:xfrm>
          <a:custGeom>
            <a:avLst/>
            <a:gdLst>
              <a:gd name="T0" fmla="*/ 35 w 55"/>
              <a:gd name="T1" fmla="*/ 57 h 57"/>
              <a:gd name="T2" fmla="*/ 35 w 55"/>
              <a:gd name="T3" fmla="*/ 27 h 57"/>
              <a:gd name="T4" fmla="*/ 51 w 55"/>
              <a:gd name="T5" fmla="*/ 33 h 57"/>
              <a:gd name="T6" fmla="*/ 35 w 55"/>
              <a:gd name="T7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57">
                <a:moveTo>
                  <a:pt x="35" y="57"/>
                </a:moveTo>
                <a:cubicBezTo>
                  <a:pt x="0" y="47"/>
                  <a:pt x="12" y="0"/>
                  <a:pt x="35" y="27"/>
                </a:cubicBezTo>
                <a:cubicBezTo>
                  <a:pt x="41" y="14"/>
                  <a:pt x="55" y="24"/>
                  <a:pt x="51" y="33"/>
                </a:cubicBezTo>
                <a:cubicBezTo>
                  <a:pt x="47" y="42"/>
                  <a:pt x="35" y="47"/>
                  <a:pt x="35" y="5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0" name="Freeform 158"/>
          <p:cNvSpPr>
            <a:spLocks/>
          </p:cNvSpPr>
          <p:nvPr/>
        </p:nvSpPr>
        <p:spPr bwMode="auto">
          <a:xfrm>
            <a:off x="2719039" y="-8440731"/>
            <a:ext cx="248390" cy="267949"/>
          </a:xfrm>
          <a:custGeom>
            <a:avLst/>
            <a:gdLst>
              <a:gd name="T0" fmla="*/ 34 w 54"/>
              <a:gd name="T1" fmla="*/ 58 h 58"/>
              <a:gd name="T2" fmla="*/ 34 w 54"/>
              <a:gd name="T3" fmla="*/ 27 h 58"/>
              <a:gd name="T4" fmla="*/ 50 w 54"/>
              <a:gd name="T5" fmla="*/ 33 h 58"/>
              <a:gd name="T6" fmla="*/ 34 w 54"/>
              <a:gd name="T7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8">
                <a:moveTo>
                  <a:pt x="34" y="58"/>
                </a:moveTo>
                <a:cubicBezTo>
                  <a:pt x="0" y="48"/>
                  <a:pt x="11" y="0"/>
                  <a:pt x="34" y="27"/>
                </a:cubicBezTo>
                <a:cubicBezTo>
                  <a:pt x="40" y="14"/>
                  <a:pt x="54" y="24"/>
                  <a:pt x="50" y="33"/>
                </a:cubicBezTo>
                <a:cubicBezTo>
                  <a:pt x="46" y="42"/>
                  <a:pt x="34" y="47"/>
                  <a:pt x="34" y="5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1" name="Freeform 159"/>
          <p:cNvSpPr>
            <a:spLocks/>
          </p:cNvSpPr>
          <p:nvPr/>
        </p:nvSpPr>
        <p:spPr bwMode="auto">
          <a:xfrm>
            <a:off x="3037840" y="-8342940"/>
            <a:ext cx="248390" cy="262081"/>
          </a:xfrm>
          <a:custGeom>
            <a:avLst/>
            <a:gdLst>
              <a:gd name="T0" fmla="*/ 20 w 54"/>
              <a:gd name="T1" fmla="*/ 57 h 57"/>
              <a:gd name="T2" fmla="*/ 19 w 54"/>
              <a:gd name="T3" fmla="*/ 27 h 57"/>
              <a:gd name="T4" fmla="*/ 4 w 54"/>
              <a:gd name="T5" fmla="*/ 33 h 57"/>
              <a:gd name="T6" fmla="*/ 20 w 54"/>
              <a:gd name="T7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7">
                <a:moveTo>
                  <a:pt x="20" y="57"/>
                </a:moveTo>
                <a:cubicBezTo>
                  <a:pt x="54" y="47"/>
                  <a:pt x="43" y="0"/>
                  <a:pt x="19" y="27"/>
                </a:cubicBezTo>
                <a:cubicBezTo>
                  <a:pt x="13" y="14"/>
                  <a:pt x="0" y="24"/>
                  <a:pt x="4" y="33"/>
                </a:cubicBezTo>
                <a:cubicBezTo>
                  <a:pt x="8" y="42"/>
                  <a:pt x="19" y="47"/>
                  <a:pt x="20" y="5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2" name="Freeform 160"/>
          <p:cNvSpPr>
            <a:spLocks/>
          </p:cNvSpPr>
          <p:nvPr/>
        </p:nvSpPr>
        <p:spPr bwMode="auto">
          <a:xfrm>
            <a:off x="3059354" y="-7863761"/>
            <a:ext cx="389210" cy="236656"/>
          </a:xfrm>
          <a:custGeom>
            <a:avLst/>
            <a:gdLst>
              <a:gd name="T0" fmla="*/ 49 w 84"/>
              <a:gd name="T1" fmla="*/ 51 h 51"/>
              <a:gd name="T2" fmla="*/ 52 w 84"/>
              <a:gd name="T3" fmla="*/ 20 h 51"/>
              <a:gd name="T4" fmla="*/ 73 w 84"/>
              <a:gd name="T5" fmla="*/ 34 h 51"/>
              <a:gd name="T6" fmla="*/ 49 w 84"/>
              <a:gd name="T7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" h="51">
                <a:moveTo>
                  <a:pt x="49" y="51"/>
                </a:moveTo>
                <a:cubicBezTo>
                  <a:pt x="0" y="13"/>
                  <a:pt x="47" y="0"/>
                  <a:pt x="52" y="20"/>
                </a:cubicBezTo>
                <a:cubicBezTo>
                  <a:pt x="63" y="8"/>
                  <a:pt x="84" y="21"/>
                  <a:pt x="73" y="34"/>
                </a:cubicBezTo>
                <a:cubicBezTo>
                  <a:pt x="66" y="42"/>
                  <a:pt x="49" y="43"/>
                  <a:pt x="49" y="5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3" name="Freeform 161"/>
          <p:cNvSpPr>
            <a:spLocks/>
          </p:cNvSpPr>
          <p:nvPr/>
        </p:nvSpPr>
        <p:spPr bwMode="auto">
          <a:xfrm>
            <a:off x="-349659" y="-5262506"/>
            <a:ext cx="614131" cy="375520"/>
          </a:xfrm>
          <a:custGeom>
            <a:avLst/>
            <a:gdLst>
              <a:gd name="T0" fmla="*/ 78 w 133"/>
              <a:gd name="T1" fmla="*/ 81 h 81"/>
              <a:gd name="T2" fmla="*/ 82 w 133"/>
              <a:gd name="T3" fmla="*/ 31 h 81"/>
              <a:gd name="T4" fmla="*/ 116 w 133"/>
              <a:gd name="T5" fmla="*/ 54 h 81"/>
              <a:gd name="T6" fmla="*/ 78 w 133"/>
              <a:gd name="T7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3" h="81">
                <a:moveTo>
                  <a:pt x="78" y="81"/>
                </a:moveTo>
                <a:cubicBezTo>
                  <a:pt x="0" y="20"/>
                  <a:pt x="74" y="0"/>
                  <a:pt x="82" y="31"/>
                </a:cubicBezTo>
                <a:cubicBezTo>
                  <a:pt x="101" y="12"/>
                  <a:pt x="133" y="33"/>
                  <a:pt x="116" y="54"/>
                </a:cubicBezTo>
                <a:cubicBezTo>
                  <a:pt x="105" y="67"/>
                  <a:pt x="78" y="68"/>
                  <a:pt x="78" y="8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4" name="Freeform 162"/>
          <p:cNvSpPr>
            <a:spLocks/>
          </p:cNvSpPr>
          <p:nvPr/>
        </p:nvSpPr>
        <p:spPr bwMode="auto">
          <a:xfrm>
            <a:off x="-1038112" y="-2739484"/>
            <a:ext cx="616086" cy="369653"/>
          </a:xfrm>
          <a:custGeom>
            <a:avLst/>
            <a:gdLst>
              <a:gd name="T0" fmla="*/ 78 w 133"/>
              <a:gd name="T1" fmla="*/ 80 h 80"/>
              <a:gd name="T2" fmla="*/ 82 w 133"/>
              <a:gd name="T3" fmla="*/ 31 h 80"/>
              <a:gd name="T4" fmla="*/ 116 w 133"/>
              <a:gd name="T5" fmla="*/ 53 h 80"/>
              <a:gd name="T6" fmla="*/ 78 w 133"/>
              <a:gd name="T7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3" h="80">
                <a:moveTo>
                  <a:pt x="78" y="80"/>
                </a:moveTo>
                <a:cubicBezTo>
                  <a:pt x="0" y="20"/>
                  <a:pt x="74" y="0"/>
                  <a:pt x="82" y="31"/>
                </a:cubicBezTo>
                <a:cubicBezTo>
                  <a:pt x="101" y="12"/>
                  <a:pt x="133" y="32"/>
                  <a:pt x="116" y="53"/>
                </a:cubicBezTo>
                <a:cubicBezTo>
                  <a:pt x="105" y="66"/>
                  <a:pt x="78" y="67"/>
                  <a:pt x="78" y="8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5" name="Freeform 163"/>
          <p:cNvSpPr>
            <a:spLocks/>
          </p:cNvSpPr>
          <p:nvPr/>
        </p:nvSpPr>
        <p:spPr bwMode="auto">
          <a:xfrm>
            <a:off x="-1435145" y="-2508695"/>
            <a:ext cx="393121" cy="240568"/>
          </a:xfrm>
          <a:custGeom>
            <a:avLst/>
            <a:gdLst>
              <a:gd name="T0" fmla="*/ 50 w 85"/>
              <a:gd name="T1" fmla="*/ 52 h 52"/>
              <a:gd name="T2" fmla="*/ 53 w 85"/>
              <a:gd name="T3" fmla="*/ 20 h 52"/>
              <a:gd name="T4" fmla="*/ 74 w 85"/>
              <a:gd name="T5" fmla="*/ 34 h 52"/>
              <a:gd name="T6" fmla="*/ 50 w 85"/>
              <a:gd name="T7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" h="52">
                <a:moveTo>
                  <a:pt x="50" y="52"/>
                </a:moveTo>
                <a:cubicBezTo>
                  <a:pt x="0" y="13"/>
                  <a:pt x="48" y="0"/>
                  <a:pt x="53" y="20"/>
                </a:cubicBezTo>
                <a:cubicBezTo>
                  <a:pt x="64" y="8"/>
                  <a:pt x="85" y="21"/>
                  <a:pt x="74" y="34"/>
                </a:cubicBezTo>
                <a:cubicBezTo>
                  <a:pt x="67" y="43"/>
                  <a:pt x="50" y="43"/>
                  <a:pt x="50" y="5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6" name="Freeform 164"/>
          <p:cNvSpPr>
            <a:spLocks/>
          </p:cNvSpPr>
          <p:nvPr/>
        </p:nvSpPr>
        <p:spPr bwMode="auto">
          <a:xfrm>
            <a:off x="-926629" y="-1393872"/>
            <a:ext cx="393121" cy="234700"/>
          </a:xfrm>
          <a:custGeom>
            <a:avLst/>
            <a:gdLst>
              <a:gd name="T0" fmla="*/ 50 w 85"/>
              <a:gd name="T1" fmla="*/ 51 h 51"/>
              <a:gd name="T2" fmla="*/ 53 w 85"/>
              <a:gd name="T3" fmla="*/ 19 h 51"/>
              <a:gd name="T4" fmla="*/ 74 w 85"/>
              <a:gd name="T5" fmla="*/ 33 h 51"/>
              <a:gd name="T6" fmla="*/ 50 w 85"/>
              <a:gd name="T7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" h="51">
                <a:moveTo>
                  <a:pt x="50" y="51"/>
                </a:moveTo>
                <a:cubicBezTo>
                  <a:pt x="0" y="12"/>
                  <a:pt x="48" y="0"/>
                  <a:pt x="53" y="19"/>
                </a:cubicBezTo>
                <a:cubicBezTo>
                  <a:pt x="64" y="7"/>
                  <a:pt x="85" y="20"/>
                  <a:pt x="74" y="33"/>
                </a:cubicBezTo>
                <a:cubicBezTo>
                  <a:pt x="67" y="42"/>
                  <a:pt x="50" y="42"/>
                  <a:pt x="50" y="5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7" name="Freeform 165"/>
          <p:cNvSpPr>
            <a:spLocks/>
          </p:cNvSpPr>
          <p:nvPr/>
        </p:nvSpPr>
        <p:spPr bwMode="auto">
          <a:xfrm>
            <a:off x="4733545" y="-2698411"/>
            <a:ext cx="614131" cy="375520"/>
          </a:xfrm>
          <a:custGeom>
            <a:avLst/>
            <a:gdLst>
              <a:gd name="T0" fmla="*/ 78 w 133"/>
              <a:gd name="T1" fmla="*/ 81 h 81"/>
              <a:gd name="T2" fmla="*/ 82 w 133"/>
              <a:gd name="T3" fmla="*/ 31 h 81"/>
              <a:gd name="T4" fmla="*/ 115 w 133"/>
              <a:gd name="T5" fmla="*/ 53 h 81"/>
              <a:gd name="T6" fmla="*/ 78 w 133"/>
              <a:gd name="T7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3" h="81">
                <a:moveTo>
                  <a:pt x="78" y="81"/>
                </a:moveTo>
                <a:cubicBezTo>
                  <a:pt x="0" y="20"/>
                  <a:pt x="74" y="0"/>
                  <a:pt x="82" y="31"/>
                </a:cubicBezTo>
                <a:cubicBezTo>
                  <a:pt x="100" y="12"/>
                  <a:pt x="133" y="32"/>
                  <a:pt x="115" y="53"/>
                </a:cubicBezTo>
                <a:cubicBezTo>
                  <a:pt x="104" y="66"/>
                  <a:pt x="78" y="68"/>
                  <a:pt x="78" y="8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8" name="Freeform 166"/>
          <p:cNvSpPr>
            <a:spLocks/>
          </p:cNvSpPr>
          <p:nvPr/>
        </p:nvSpPr>
        <p:spPr bwMode="auto">
          <a:xfrm>
            <a:off x="3323392" y="-785608"/>
            <a:ext cx="440061" cy="1719176"/>
          </a:xfrm>
          <a:custGeom>
            <a:avLst/>
            <a:gdLst>
              <a:gd name="T0" fmla="*/ 0 w 95"/>
              <a:gd name="T1" fmla="*/ 366 h 372"/>
              <a:gd name="T2" fmla="*/ 4 w 95"/>
              <a:gd name="T3" fmla="*/ 371 h 372"/>
              <a:gd name="T4" fmla="*/ 58 w 95"/>
              <a:gd name="T5" fmla="*/ 137 h 372"/>
              <a:gd name="T6" fmla="*/ 94 w 95"/>
              <a:gd name="T7" fmla="*/ 2 h 372"/>
              <a:gd name="T8" fmla="*/ 94 w 95"/>
              <a:gd name="T9" fmla="*/ 1 h 372"/>
              <a:gd name="T10" fmla="*/ 55 w 95"/>
              <a:gd name="T11" fmla="*/ 137 h 372"/>
              <a:gd name="T12" fmla="*/ 0 w 95"/>
              <a:gd name="T13" fmla="*/ 36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" h="372">
                <a:moveTo>
                  <a:pt x="0" y="366"/>
                </a:moveTo>
                <a:cubicBezTo>
                  <a:pt x="0" y="369"/>
                  <a:pt x="4" y="372"/>
                  <a:pt x="4" y="371"/>
                </a:cubicBezTo>
                <a:cubicBezTo>
                  <a:pt x="70" y="298"/>
                  <a:pt x="58" y="226"/>
                  <a:pt x="58" y="137"/>
                </a:cubicBezTo>
                <a:cubicBezTo>
                  <a:pt x="58" y="105"/>
                  <a:pt x="64" y="51"/>
                  <a:pt x="94" y="2"/>
                </a:cubicBezTo>
                <a:cubicBezTo>
                  <a:pt x="94" y="2"/>
                  <a:pt x="95" y="0"/>
                  <a:pt x="94" y="1"/>
                </a:cubicBezTo>
                <a:cubicBezTo>
                  <a:pt x="63" y="50"/>
                  <a:pt x="55" y="105"/>
                  <a:pt x="55" y="137"/>
                </a:cubicBezTo>
                <a:cubicBezTo>
                  <a:pt x="55" y="227"/>
                  <a:pt x="68" y="292"/>
                  <a:pt x="0" y="36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9" name="Freeform 167"/>
          <p:cNvSpPr>
            <a:spLocks/>
          </p:cNvSpPr>
          <p:nvPr/>
        </p:nvSpPr>
        <p:spPr bwMode="auto">
          <a:xfrm>
            <a:off x="3421183" y="-175388"/>
            <a:ext cx="179936" cy="813626"/>
          </a:xfrm>
          <a:custGeom>
            <a:avLst/>
            <a:gdLst>
              <a:gd name="T0" fmla="*/ 19 w 39"/>
              <a:gd name="T1" fmla="*/ 174 h 176"/>
              <a:gd name="T2" fmla="*/ 23 w 39"/>
              <a:gd name="T3" fmla="*/ 171 h 176"/>
              <a:gd name="T4" fmla="*/ 3 w 39"/>
              <a:gd name="T5" fmla="*/ 13 h 176"/>
              <a:gd name="T6" fmla="*/ 1 w 39"/>
              <a:gd name="T7" fmla="*/ 13 h 176"/>
              <a:gd name="T8" fmla="*/ 19 w 39"/>
              <a:gd name="T9" fmla="*/ 17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176">
                <a:moveTo>
                  <a:pt x="19" y="174"/>
                </a:moveTo>
                <a:cubicBezTo>
                  <a:pt x="21" y="176"/>
                  <a:pt x="23" y="172"/>
                  <a:pt x="23" y="171"/>
                </a:cubicBezTo>
                <a:cubicBezTo>
                  <a:pt x="39" y="107"/>
                  <a:pt x="7" y="77"/>
                  <a:pt x="3" y="13"/>
                </a:cubicBezTo>
                <a:cubicBezTo>
                  <a:pt x="2" y="0"/>
                  <a:pt x="0" y="0"/>
                  <a:pt x="1" y="13"/>
                </a:cubicBezTo>
                <a:cubicBezTo>
                  <a:pt x="5" y="76"/>
                  <a:pt x="38" y="107"/>
                  <a:pt x="19" y="17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0" name="Freeform 168"/>
          <p:cNvSpPr>
            <a:spLocks/>
          </p:cNvSpPr>
          <p:nvPr/>
        </p:nvSpPr>
        <p:spPr bwMode="auto">
          <a:xfrm>
            <a:off x="3587428" y="-502011"/>
            <a:ext cx="291418" cy="571103"/>
          </a:xfrm>
          <a:custGeom>
            <a:avLst/>
            <a:gdLst>
              <a:gd name="T0" fmla="*/ 2 w 63"/>
              <a:gd name="T1" fmla="*/ 113 h 124"/>
              <a:gd name="T2" fmla="*/ 46 w 63"/>
              <a:gd name="T3" fmla="*/ 52 h 124"/>
              <a:gd name="T4" fmla="*/ 63 w 63"/>
              <a:gd name="T5" fmla="*/ 1 h 124"/>
              <a:gd name="T6" fmla="*/ 61 w 63"/>
              <a:gd name="T7" fmla="*/ 1 h 124"/>
              <a:gd name="T8" fmla="*/ 43 w 63"/>
              <a:gd name="T9" fmla="*/ 52 h 124"/>
              <a:gd name="T10" fmla="*/ 0 w 63"/>
              <a:gd name="T11" fmla="*/ 108 h 124"/>
              <a:gd name="T12" fmla="*/ 2 w 63"/>
              <a:gd name="T13" fmla="*/ 11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24">
                <a:moveTo>
                  <a:pt x="2" y="113"/>
                </a:moveTo>
                <a:cubicBezTo>
                  <a:pt x="9" y="79"/>
                  <a:pt x="28" y="69"/>
                  <a:pt x="46" y="52"/>
                </a:cubicBezTo>
                <a:cubicBezTo>
                  <a:pt x="60" y="37"/>
                  <a:pt x="63" y="26"/>
                  <a:pt x="63" y="1"/>
                </a:cubicBezTo>
                <a:cubicBezTo>
                  <a:pt x="63" y="1"/>
                  <a:pt x="62" y="0"/>
                  <a:pt x="61" y="1"/>
                </a:cubicBezTo>
                <a:cubicBezTo>
                  <a:pt x="61" y="26"/>
                  <a:pt x="57" y="37"/>
                  <a:pt x="43" y="52"/>
                </a:cubicBezTo>
                <a:cubicBezTo>
                  <a:pt x="26" y="68"/>
                  <a:pt x="8" y="78"/>
                  <a:pt x="0" y="108"/>
                </a:cubicBezTo>
                <a:cubicBezTo>
                  <a:pt x="0" y="111"/>
                  <a:pt x="0" y="124"/>
                  <a:pt x="2" y="11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1" name="Freeform 169"/>
          <p:cNvSpPr>
            <a:spLocks/>
          </p:cNvSpPr>
          <p:nvPr/>
        </p:nvSpPr>
        <p:spPr bwMode="auto">
          <a:xfrm>
            <a:off x="3522887" y="-1016396"/>
            <a:ext cx="406813" cy="244480"/>
          </a:xfrm>
          <a:custGeom>
            <a:avLst/>
            <a:gdLst>
              <a:gd name="T0" fmla="*/ 52 w 88"/>
              <a:gd name="T1" fmla="*/ 53 h 53"/>
              <a:gd name="T2" fmla="*/ 54 w 88"/>
              <a:gd name="T3" fmla="*/ 21 h 53"/>
              <a:gd name="T4" fmla="*/ 77 w 88"/>
              <a:gd name="T5" fmla="*/ 35 h 53"/>
              <a:gd name="T6" fmla="*/ 52 w 88"/>
              <a:gd name="T7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" h="53">
                <a:moveTo>
                  <a:pt x="52" y="53"/>
                </a:moveTo>
                <a:cubicBezTo>
                  <a:pt x="0" y="13"/>
                  <a:pt x="49" y="0"/>
                  <a:pt x="54" y="21"/>
                </a:cubicBezTo>
                <a:cubicBezTo>
                  <a:pt x="67" y="8"/>
                  <a:pt x="88" y="22"/>
                  <a:pt x="77" y="35"/>
                </a:cubicBezTo>
                <a:cubicBezTo>
                  <a:pt x="69" y="44"/>
                  <a:pt x="52" y="45"/>
                  <a:pt x="52" y="5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2" name="Freeform 170"/>
          <p:cNvSpPr>
            <a:spLocks/>
          </p:cNvSpPr>
          <p:nvPr/>
        </p:nvSpPr>
        <p:spPr bwMode="auto">
          <a:xfrm>
            <a:off x="3323392" y="-437470"/>
            <a:ext cx="295330" cy="312933"/>
          </a:xfrm>
          <a:custGeom>
            <a:avLst/>
            <a:gdLst>
              <a:gd name="T0" fmla="*/ 23 w 64"/>
              <a:gd name="T1" fmla="*/ 68 h 68"/>
              <a:gd name="T2" fmla="*/ 23 w 64"/>
              <a:gd name="T3" fmla="*/ 33 h 68"/>
              <a:gd name="T4" fmla="*/ 4 w 64"/>
              <a:gd name="T5" fmla="*/ 40 h 68"/>
              <a:gd name="T6" fmla="*/ 23 w 64"/>
              <a:gd name="T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" h="68">
                <a:moveTo>
                  <a:pt x="23" y="68"/>
                </a:moveTo>
                <a:cubicBezTo>
                  <a:pt x="64" y="56"/>
                  <a:pt x="51" y="0"/>
                  <a:pt x="23" y="33"/>
                </a:cubicBezTo>
                <a:cubicBezTo>
                  <a:pt x="16" y="17"/>
                  <a:pt x="0" y="29"/>
                  <a:pt x="4" y="40"/>
                </a:cubicBezTo>
                <a:cubicBezTo>
                  <a:pt x="9" y="50"/>
                  <a:pt x="23" y="56"/>
                  <a:pt x="23" y="6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3" name="Freeform 171"/>
          <p:cNvSpPr>
            <a:spLocks/>
          </p:cNvSpPr>
          <p:nvPr/>
        </p:nvSpPr>
        <p:spPr bwMode="auto">
          <a:xfrm>
            <a:off x="3767365" y="-766049"/>
            <a:ext cx="295330" cy="312933"/>
          </a:xfrm>
          <a:custGeom>
            <a:avLst/>
            <a:gdLst>
              <a:gd name="T0" fmla="*/ 24 w 64"/>
              <a:gd name="T1" fmla="*/ 68 h 68"/>
              <a:gd name="T2" fmla="*/ 23 w 64"/>
              <a:gd name="T3" fmla="*/ 33 h 68"/>
              <a:gd name="T4" fmla="*/ 5 w 64"/>
              <a:gd name="T5" fmla="*/ 40 h 68"/>
              <a:gd name="T6" fmla="*/ 24 w 64"/>
              <a:gd name="T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" h="68">
                <a:moveTo>
                  <a:pt x="24" y="68"/>
                </a:moveTo>
                <a:cubicBezTo>
                  <a:pt x="64" y="56"/>
                  <a:pt x="51" y="0"/>
                  <a:pt x="23" y="33"/>
                </a:cubicBezTo>
                <a:cubicBezTo>
                  <a:pt x="16" y="17"/>
                  <a:pt x="0" y="29"/>
                  <a:pt x="5" y="40"/>
                </a:cubicBezTo>
                <a:cubicBezTo>
                  <a:pt x="9" y="50"/>
                  <a:pt x="23" y="56"/>
                  <a:pt x="24" y="6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4" name="Freeform 172"/>
          <p:cNvSpPr>
            <a:spLocks/>
          </p:cNvSpPr>
          <p:nvPr/>
        </p:nvSpPr>
        <p:spPr bwMode="auto">
          <a:xfrm>
            <a:off x="5623449" y="-1251095"/>
            <a:ext cx="213185" cy="221010"/>
          </a:xfrm>
          <a:custGeom>
            <a:avLst/>
            <a:gdLst>
              <a:gd name="T0" fmla="*/ 17 w 46"/>
              <a:gd name="T1" fmla="*/ 48 h 48"/>
              <a:gd name="T2" fmla="*/ 17 w 46"/>
              <a:gd name="T3" fmla="*/ 23 h 48"/>
              <a:gd name="T4" fmla="*/ 3 w 46"/>
              <a:gd name="T5" fmla="*/ 27 h 48"/>
              <a:gd name="T6" fmla="*/ 17 w 46"/>
              <a:gd name="T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8">
                <a:moveTo>
                  <a:pt x="17" y="48"/>
                </a:moveTo>
                <a:cubicBezTo>
                  <a:pt x="46" y="39"/>
                  <a:pt x="36" y="0"/>
                  <a:pt x="17" y="23"/>
                </a:cubicBezTo>
                <a:cubicBezTo>
                  <a:pt x="12" y="11"/>
                  <a:pt x="0" y="20"/>
                  <a:pt x="3" y="27"/>
                </a:cubicBezTo>
                <a:cubicBezTo>
                  <a:pt x="7" y="35"/>
                  <a:pt x="17" y="39"/>
                  <a:pt x="17" y="4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5" name="Freeform 173"/>
          <p:cNvSpPr>
            <a:spLocks/>
          </p:cNvSpPr>
          <p:nvPr/>
        </p:nvSpPr>
        <p:spPr bwMode="auto">
          <a:xfrm>
            <a:off x="440497" y="-1579675"/>
            <a:ext cx="477223" cy="440063"/>
          </a:xfrm>
          <a:custGeom>
            <a:avLst/>
            <a:gdLst>
              <a:gd name="T0" fmla="*/ 97 w 103"/>
              <a:gd name="T1" fmla="*/ 74 h 95"/>
              <a:gd name="T2" fmla="*/ 61 w 103"/>
              <a:gd name="T3" fmla="*/ 39 h 95"/>
              <a:gd name="T4" fmla="*/ 100 w 103"/>
              <a:gd name="T5" fmla="*/ 27 h 95"/>
              <a:gd name="T6" fmla="*/ 97 w 103"/>
              <a:gd name="T7" fmla="*/ 7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95">
                <a:moveTo>
                  <a:pt x="97" y="74"/>
                </a:moveTo>
                <a:cubicBezTo>
                  <a:pt x="0" y="95"/>
                  <a:pt x="33" y="25"/>
                  <a:pt x="61" y="39"/>
                </a:cubicBezTo>
                <a:cubicBezTo>
                  <a:pt x="58" y="12"/>
                  <a:pt x="95" y="0"/>
                  <a:pt x="100" y="27"/>
                </a:cubicBezTo>
                <a:cubicBezTo>
                  <a:pt x="103" y="44"/>
                  <a:pt x="87" y="65"/>
                  <a:pt x="97" y="7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6" name="Freeform 174"/>
          <p:cNvSpPr>
            <a:spLocks/>
          </p:cNvSpPr>
          <p:nvPr/>
        </p:nvSpPr>
        <p:spPr bwMode="auto">
          <a:xfrm>
            <a:off x="1715698" y="-1505353"/>
            <a:ext cx="207318" cy="203406"/>
          </a:xfrm>
          <a:custGeom>
            <a:avLst/>
            <a:gdLst>
              <a:gd name="T0" fmla="*/ 39 w 45"/>
              <a:gd name="T1" fmla="*/ 41 h 44"/>
              <a:gd name="T2" fmla="*/ 29 w 45"/>
              <a:gd name="T3" fmla="*/ 15 h 44"/>
              <a:gd name="T4" fmla="*/ 45 w 45"/>
              <a:gd name="T5" fmla="*/ 15 h 44"/>
              <a:gd name="T6" fmla="*/ 39 w 45"/>
              <a:gd name="T7" fmla="*/ 41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" h="44">
                <a:moveTo>
                  <a:pt x="39" y="41"/>
                </a:moveTo>
                <a:cubicBezTo>
                  <a:pt x="6" y="44"/>
                  <a:pt x="0" y="0"/>
                  <a:pt x="29" y="15"/>
                </a:cubicBezTo>
                <a:cubicBezTo>
                  <a:pt x="30" y="2"/>
                  <a:pt x="45" y="6"/>
                  <a:pt x="45" y="15"/>
                </a:cubicBezTo>
                <a:cubicBezTo>
                  <a:pt x="44" y="24"/>
                  <a:pt x="36" y="32"/>
                  <a:pt x="39" y="4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7" name="Freeform 175"/>
          <p:cNvSpPr>
            <a:spLocks/>
          </p:cNvSpPr>
          <p:nvPr/>
        </p:nvSpPr>
        <p:spPr bwMode="auto">
          <a:xfrm>
            <a:off x="2011030" y="-789519"/>
            <a:ext cx="264037" cy="254258"/>
          </a:xfrm>
          <a:custGeom>
            <a:avLst/>
            <a:gdLst>
              <a:gd name="T0" fmla="*/ 57 w 57"/>
              <a:gd name="T1" fmla="*/ 29 h 55"/>
              <a:gd name="T2" fmla="*/ 32 w 57"/>
              <a:gd name="T3" fmla="*/ 18 h 55"/>
              <a:gd name="T4" fmla="*/ 42 w 57"/>
              <a:gd name="T5" fmla="*/ 7 h 55"/>
              <a:gd name="T6" fmla="*/ 57 w 57"/>
              <a:gd name="T7" fmla="*/ 29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" h="55">
                <a:moveTo>
                  <a:pt x="57" y="29"/>
                </a:moveTo>
                <a:cubicBezTo>
                  <a:pt x="36" y="55"/>
                  <a:pt x="0" y="28"/>
                  <a:pt x="32" y="18"/>
                </a:cubicBezTo>
                <a:cubicBezTo>
                  <a:pt x="23" y="8"/>
                  <a:pt x="36" y="0"/>
                  <a:pt x="42" y="7"/>
                </a:cubicBezTo>
                <a:cubicBezTo>
                  <a:pt x="48" y="14"/>
                  <a:pt x="48" y="25"/>
                  <a:pt x="57" y="2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8" name="Freeform 176"/>
          <p:cNvSpPr>
            <a:spLocks/>
          </p:cNvSpPr>
          <p:nvPr/>
        </p:nvSpPr>
        <p:spPr bwMode="auto">
          <a:xfrm>
            <a:off x="5202945" y="-1722451"/>
            <a:ext cx="60630" cy="502649"/>
          </a:xfrm>
          <a:custGeom>
            <a:avLst/>
            <a:gdLst>
              <a:gd name="T0" fmla="*/ 6 w 13"/>
              <a:gd name="T1" fmla="*/ 96 h 109"/>
              <a:gd name="T2" fmla="*/ 9 w 13"/>
              <a:gd name="T3" fmla="*/ 109 h 109"/>
              <a:gd name="T4" fmla="*/ 4 w 13"/>
              <a:gd name="T5" fmla="*/ 44 h 109"/>
              <a:gd name="T6" fmla="*/ 13 w 13"/>
              <a:gd name="T7" fmla="*/ 0 h 109"/>
              <a:gd name="T8" fmla="*/ 12 w 13"/>
              <a:gd name="T9" fmla="*/ 0 h 109"/>
              <a:gd name="T10" fmla="*/ 1 w 13"/>
              <a:gd name="T11" fmla="*/ 44 h 109"/>
              <a:gd name="T12" fmla="*/ 6 w 13"/>
              <a:gd name="T13" fmla="*/ 9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09">
                <a:moveTo>
                  <a:pt x="6" y="96"/>
                </a:moveTo>
                <a:cubicBezTo>
                  <a:pt x="7" y="98"/>
                  <a:pt x="9" y="109"/>
                  <a:pt x="9" y="109"/>
                </a:cubicBezTo>
                <a:cubicBezTo>
                  <a:pt x="8" y="86"/>
                  <a:pt x="3" y="67"/>
                  <a:pt x="4" y="44"/>
                </a:cubicBezTo>
                <a:cubicBezTo>
                  <a:pt x="4" y="31"/>
                  <a:pt x="7" y="13"/>
                  <a:pt x="13" y="0"/>
                </a:cubicBezTo>
                <a:cubicBezTo>
                  <a:pt x="13" y="0"/>
                  <a:pt x="13" y="0"/>
                  <a:pt x="12" y="0"/>
                </a:cubicBezTo>
                <a:cubicBezTo>
                  <a:pt x="6" y="15"/>
                  <a:pt x="2" y="30"/>
                  <a:pt x="1" y="44"/>
                </a:cubicBezTo>
                <a:cubicBezTo>
                  <a:pt x="0" y="68"/>
                  <a:pt x="7" y="88"/>
                  <a:pt x="6" y="9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9" name="Freeform 177"/>
          <p:cNvSpPr>
            <a:spLocks/>
          </p:cNvSpPr>
          <p:nvPr/>
        </p:nvSpPr>
        <p:spPr bwMode="auto">
          <a:xfrm>
            <a:off x="5036700" y="-1939548"/>
            <a:ext cx="379431" cy="226876"/>
          </a:xfrm>
          <a:custGeom>
            <a:avLst/>
            <a:gdLst>
              <a:gd name="T0" fmla="*/ 48 w 82"/>
              <a:gd name="T1" fmla="*/ 49 h 49"/>
              <a:gd name="T2" fmla="*/ 51 w 82"/>
              <a:gd name="T3" fmla="*/ 19 h 49"/>
              <a:gd name="T4" fmla="*/ 71 w 82"/>
              <a:gd name="T5" fmla="*/ 33 h 49"/>
              <a:gd name="T6" fmla="*/ 48 w 82"/>
              <a:gd name="T7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" h="49">
                <a:moveTo>
                  <a:pt x="48" y="49"/>
                </a:moveTo>
                <a:cubicBezTo>
                  <a:pt x="0" y="13"/>
                  <a:pt x="46" y="0"/>
                  <a:pt x="51" y="19"/>
                </a:cubicBezTo>
                <a:cubicBezTo>
                  <a:pt x="62" y="7"/>
                  <a:pt x="82" y="20"/>
                  <a:pt x="71" y="33"/>
                </a:cubicBezTo>
                <a:cubicBezTo>
                  <a:pt x="64" y="41"/>
                  <a:pt x="48" y="42"/>
                  <a:pt x="48" y="4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0" name="Freeform 178"/>
          <p:cNvSpPr>
            <a:spLocks/>
          </p:cNvSpPr>
          <p:nvPr/>
        </p:nvSpPr>
        <p:spPr bwMode="auto">
          <a:xfrm>
            <a:off x="806238" y="800572"/>
            <a:ext cx="596528" cy="1210660"/>
          </a:xfrm>
          <a:custGeom>
            <a:avLst/>
            <a:gdLst>
              <a:gd name="T0" fmla="*/ 93 w 129"/>
              <a:gd name="T1" fmla="*/ 262 h 262"/>
              <a:gd name="T2" fmla="*/ 14 w 129"/>
              <a:gd name="T3" fmla="*/ 1 h 262"/>
              <a:gd name="T4" fmla="*/ 13 w 129"/>
              <a:gd name="T5" fmla="*/ 1 h 262"/>
              <a:gd name="T6" fmla="*/ 94 w 129"/>
              <a:gd name="T7" fmla="*/ 238 h 262"/>
              <a:gd name="T8" fmla="*/ 93 w 129"/>
              <a:gd name="T9" fmla="*/ 26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262">
                <a:moveTo>
                  <a:pt x="93" y="262"/>
                </a:moveTo>
                <a:cubicBezTo>
                  <a:pt x="129" y="125"/>
                  <a:pt x="0" y="79"/>
                  <a:pt x="14" y="1"/>
                </a:cubicBezTo>
                <a:cubicBezTo>
                  <a:pt x="14" y="0"/>
                  <a:pt x="13" y="1"/>
                  <a:pt x="13" y="1"/>
                </a:cubicBezTo>
                <a:cubicBezTo>
                  <a:pt x="0" y="73"/>
                  <a:pt x="102" y="125"/>
                  <a:pt x="94" y="238"/>
                </a:cubicBezTo>
                <a:cubicBezTo>
                  <a:pt x="93" y="249"/>
                  <a:pt x="92" y="252"/>
                  <a:pt x="93" y="26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1" name="Freeform 179"/>
          <p:cNvSpPr>
            <a:spLocks/>
          </p:cNvSpPr>
          <p:nvPr/>
        </p:nvSpPr>
        <p:spPr bwMode="auto">
          <a:xfrm>
            <a:off x="649771" y="722339"/>
            <a:ext cx="400945" cy="234700"/>
          </a:xfrm>
          <a:custGeom>
            <a:avLst/>
            <a:gdLst>
              <a:gd name="T0" fmla="*/ 50 w 87"/>
              <a:gd name="T1" fmla="*/ 51 h 51"/>
              <a:gd name="T2" fmla="*/ 55 w 87"/>
              <a:gd name="T3" fmla="*/ 20 h 51"/>
              <a:gd name="T4" fmla="*/ 76 w 87"/>
              <a:gd name="T5" fmla="*/ 34 h 51"/>
              <a:gd name="T6" fmla="*/ 50 w 87"/>
              <a:gd name="T7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" h="51">
                <a:moveTo>
                  <a:pt x="50" y="51"/>
                </a:moveTo>
                <a:cubicBezTo>
                  <a:pt x="0" y="13"/>
                  <a:pt x="49" y="0"/>
                  <a:pt x="55" y="20"/>
                </a:cubicBezTo>
                <a:cubicBezTo>
                  <a:pt x="66" y="8"/>
                  <a:pt x="87" y="21"/>
                  <a:pt x="76" y="34"/>
                </a:cubicBezTo>
                <a:cubicBezTo>
                  <a:pt x="69" y="42"/>
                  <a:pt x="50" y="43"/>
                  <a:pt x="50" y="5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2" name="Freeform 180"/>
          <p:cNvSpPr>
            <a:spLocks/>
          </p:cNvSpPr>
          <p:nvPr/>
        </p:nvSpPr>
        <p:spPr bwMode="auto">
          <a:xfrm>
            <a:off x="307500" y="430920"/>
            <a:ext cx="831228" cy="1275202"/>
          </a:xfrm>
          <a:custGeom>
            <a:avLst/>
            <a:gdLst>
              <a:gd name="T0" fmla="*/ 171 w 180"/>
              <a:gd name="T1" fmla="*/ 265 h 276"/>
              <a:gd name="T2" fmla="*/ 180 w 180"/>
              <a:gd name="T3" fmla="*/ 275 h 276"/>
              <a:gd name="T4" fmla="*/ 1 w 180"/>
              <a:gd name="T5" fmla="*/ 0 h 276"/>
              <a:gd name="T6" fmla="*/ 0 w 180"/>
              <a:gd name="T7" fmla="*/ 1 h 276"/>
              <a:gd name="T8" fmla="*/ 171 w 180"/>
              <a:gd name="T9" fmla="*/ 265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0" h="276">
                <a:moveTo>
                  <a:pt x="171" y="265"/>
                </a:moveTo>
                <a:cubicBezTo>
                  <a:pt x="178" y="271"/>
                  <a:pt x="180" y="276"/>
                  <a:pt x="180" y="275"/>
                </a:cubicBezTo>
                <a:cubicBezTo>
                  <a:pt x="178" y="211"/>
                  <a:pt x="1" y="121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2" y="123"/>
                  <a:pt x="162" y="202"/>
                  <a:pt x="171" y="26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3" name="Freeform 181"/>
          <p:cNvSpPr>
            <a:spLocks/>
          </p:cNvSpPr>
          <p:nvPr/>
        </p:nvSpPr>
        <p:spPr bwMode="auto">
          <a:xfrm>
            <a:off x="-17168" y="33886"/>
            <a:ext cx="453753" cy="410725"/>
          </a:xfrm>
          <a:custGeom>
            <a:avLst/>
            <a:gdLst>
              <a:gd name="T0" fmla="*/ 70 w 98"/>
              <a:gd name="T1" fmla="*/ 89 h 89"/>
              <a:gd name="T2" fmla="*/ 69 w 98"/>
              <a:gd name="T3" fmla="*/ 37 h 89"/>
              <a:gd name="T4" fmla="*/ 96 w 98"/>
              <a:gd name="T5" fmla="*/ 49 h 89"/>
              <a:gd name="T6" fmla="*/ 70 w 98"/>
              <a:gd name="T7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89">
                <a:moveTo>
                  <a:pt x="70" y="89"/>
                </a:moveTo>
                <a:cubicBezTo>
                  <a:pt x="0" y="39"/>
                  <a:pt x="51" y="0"/>
                  <a:pt x="69" y="37"/>
                </a:cubicBezTo>
                <a:cubicBezTo>
                  <a:pt x="92" y="19"/>
                  <a:pt x="98" y="39"/>
                  <a:pt x="96" y="49"/>
                </a:cubicBezTo>
                <a:cubicBezTo>
                  <a:pt x="93" y="63"/>
                  <a:pt x="73" y="77"/>
                  <a:pt x="70" y="8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4" name="Freeform 182"/>
          <p:cNvSpPr>
            <a:spLocks/>
          </p:cNvSpPr>
          <p:nvPr/>
        </p:nvSpPr>
        <p:spPr bwMode="auto">
          <a:xfrm>
            <a:off x="178415" y="865114"/>
            <a:ext cx="576970" cy="336403"/>
          </a:xfrm>
          <a:custGeom>
            <a:avLst/>
            <a:gdLst>
              <a:gd name="T0" fmla="*/ 124 w 125"/>
              <a:gd name="T1" fmla="*/ 73 h 73"/>
              <a:gd name="T2" fmla="*/ 116 w 125"/>
              <a:gd name="T3" fmla="*/ 66 h 73"/>
              <a:gd name="T4" fmla="*/ 1 w 125"/>
              <a:gd name="T5" fmla="*/ 0 h 73"/>
              <a:gd name="T6" fmla="*/ 0 w 125"/>
              <a:gd name="T7" fmla="*/ 0 h 73"/>
              <a:gd name="T8" fmla="*/ 124 w 125"/>
              <a:gd name="T9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73">
                <a:moveTo>
                  <a:pt x="124" y="73"/>
                </a:moveTo>
                <a:cubicBezTo>
                  <a:pt x="125" y="71"/>
                  <a:pt x="122" y="69"/>
                  <a:pt x="116" y="66"/>
                </a:cubicBezTo>
                <a:cubicBezTo>
                  <a:pt x="80" y="50"/>
                  <a:pt x="13" y="53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11" y="55"/>
                  <a:pt x="87" y="57"/>
                  <a:pt x="124" y="7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5" name="Freeform 183"/>
          <p:cNvSpPr>
            <a:spLocks/>
          </p:cNvSpPr>
          <p:nvPr/>
        </p:nvSpPr>
        <p:spPr bwMode="auto">
          <a:xfrm>
            <a:off x="-95401" y="604989"/>
            <a:ext cx="375520" cy="260126"/>
          </a:xfrm>
          <a:custGeom>
            <a:avLst/>
            <a:gdLst>
              <a:gd name="T0" fmla="*/ 60 w 81"/>
              <a:gd name="T1" fmla="*/ 56 h 56"/>
              <a:gd name="T2" fmla="*/ 56 w 81"/>
              <a:gd name="T3" fmla="*/ 21 h 56"/>
              <a:gd name="T4" fmla="*/ 81 w 81"/>
              <a:gd name="T5" fmla="*/ 25 h 56"/>
              <a:gd name="T6" fmla="*/ 60 w 81"/>
              <a:gd name="T7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56">
                <a:moveTo>
                  <a:pt x="60" y="56"/>
                </a:moveTo>
                <a:cubicBezTo>
                  <a:pt x="0" y="31"/>
                  <a:pt x="39" y="0"/>
                  <a:pt x="56" y="21"/>
                </a:cubicBezTo>
                <a:cubicBezTo>
                  <a:pt x="71" y="4"/>
                  <a:pt x="81" y="16"/>
                  <a:pt x="81" y="25"/>
                </a:cubicBezTo>
                <a:cubicBezTo>
                  <a:pt x="81" y="35"/>
                  <a:pt x="64" y="40"/>
                  <a:pt x="60" y="5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6" name="Freeform 184"/>
          <p:cNvSpPr>
            <a:spLocks/>
          </p:cNvSpPr>
          <p:nvPr/>
        </p:nvSpPr>
        <p:spPr bwMode="auto">
          <a:xfrm>
            <a:off x="497216" y="726251"/>
            <a:ext cx="132997" cy="342271"/>
          </a:xfrm>
          <a:custGeom>
            <a:avLst/>
            <a:gdLst>
              <a:gd name="T0" fmla="*/ 21 w 29"/>
              <a:gd name="T1" fmla="*/ 66 h 74"/>
              <a:gd name="T2" fmla="*/ 28 w 29"/>
              <a:gd name="T3" fmla="*/ 74 h 74"/>
              <a:gd name="T4" fmla="*/ 4 w 29"/>
              <a:gd name="T5" fmla="*/ 0 h 74"/>
              <a:gd name="T6" fmla="*/ 3 w 29"/>
              <a:gd name="T7" fmla="*/ 0 h 74"/>
              <a:gd name="T8" fmla="*/ 21 w 29"/>
              <a:gd name="T9" fmla="*/ 6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74">
                <a:moveTo>
                  <a:pt x="21" y="66"/>
                </a:moveTo>
                <a:cubicBezTo>
                  <a:pt x="22" y="67"/>
                  <a:pt x="29" y="74"/>
                  <a:pt x="28" y="74"/>
                </a:cubicBezTo>
                <a:cubicBezTo>
                  <a:pt x="15" y="55"/>
                  <a:pt x="2" y="24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0" y="42"/>
                  <a:pt x="10" y="54"/>
                  <a:pt x="21" y="6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7" name="Freeform 185"/>
          <p:cNvSpPr>
            <a:spLocks/>
          </p:cNvSpPr>
          <p:nvPr/>
        </p:nvSpPr>
        <p:spPr bwMode="auto">
          <a:xfrm>
            <a:off x="321191" y="458301"/>
            <a:ext cx="299242" cy="318801"/>
          </a:xfrm>
          <a:custGeom>
            <a:avLst/>
            <a:gdLst>
              <a:gd name="T0" fmla="*/ 42 w 65"/>
              <a:gd name="T1" fmla="*/ 69 h 69"/>
              <a:gd name="T2" fmla="*/ 42 w 65"/>
              <a:gd name="T3" fmla="*/ 33 h 69"/>
              <a:gd name="T4" fmla="*/ 60 w 65"/>
              <a:gd name="T5" fmla="*/ 40 h 69"/>
              <a:gd name="T6" fmla="*/ 42 w 65"/>
              <a:gd name="T7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" h="69">
                <a:moveTo>
                  <a:pt x="42" y="69"/>
                </a:moveTo>
                <a:cubicBezTo>
                  <a:pt x="0" y="57"/>
                  <a:pt x="14" y="0"/>
                  <a:pt x="42" y="33"/>
                </a:cubicBezTo>
                <a:cubicBezTo>
                  <a:pt x="49" y="17"/>
                  <a:pt x="65" y="29"/>
                  <a:pt x="60" y="40"/>
                </a:cubicBezTo>
                <a:cubicBezTo>
                  <a:pt x="56" y="50"/>
                  <a:pt x="42" y="56"/>
                  <a:pt x="42" y="6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8" name="Freeform 186"/>
          <p:cNvSpPr>
            <a:spLocks/>
          </p:cNvSpPr>
          <p:nvPr/>
        </p:nvSpPr>
        <p:spPr bwMode="auto">
          <a:xfrm>
            <a:off x="487436" y="1322779"/>
            <a:ext cx="502648" cy="187760"/>
          </a:xfrm>
          <a:custGeom>
            <a:avLst/>
            <a:gdLst>
              <a:gd name="T0" fmla="*/ 99 w 109"/>
              <a:gd name="T1" fmla="*/ 34 h 41"/>
              <a:gd name="T2" fmla="*/ 108 w 109"/>
              <a:gd name="T3" fmla="*/ 41 h 41"/>
              <a:gd name="T4" fmla="*/ 67 w 109"/>
              <a:gd name="T5" fmla="*/ 16 h 41"/>
              <a:gd name="T6" fmla="*/ 1 w 109"/>
              <a:gd name="T7" fmla="*/ 6 h 41"/>
              <a:gd name="T8" fmla="*/ 1 w 109"/>
              <a:gd name="T9" fmla="*/ 5 h 41"/>
              <a:gd name="T10" fmla="*/ 99 w 109"/>
              <a:gd name="T11" fmla="*/ 3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9" h="41">
                <a:moveTo>
                  <a:pt x="99" y="34"/>
                </a:moveTo>
                <a:cubicBezTo>
                  <a:pt x="101" y="36"/>
                  <a:pt x="109" y="41"/>
                  <a:pt x="108" y="41"/>
                </a:cubicBezTo>
                <a:cubicBezTo>
                  <a:pt x="91" y="34"/>
                  <a:pt x="83" y="23"/>
                  <a:pt x="67" y="16"/>
                </a:cubicBezTo>
                <a:cubicBezTo>
                  <a:pt x="49" y="8"/>
                  <a:pt x="23" y="4"/>
                  <a:pt x="1" y="6"/>
                </a:cubicBezTo>
                <a:cubicBezTo>
                  <a:pt x="1" y="6"/>
                  <a:pt x="0" y="6"/>
                  <a:pt x="1" y="5"/>
                </a:cubicBezTo>
                <a:cubicBezTo>
                  <a:pt x="61" y="0"/>
                  <a:pt x="81" y="18"/>
                  <a:pt x="99" y="3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9" name="Freeform 187"/>
          <p:cNvSpPr>
            <a:spLocks/>
          </p:cNvSpPr>
          <p:nvPr/>
        </p:nvSpPr>
        <p:spPr bwMode="auto">
          <a:xfrm>
            <a:off x="348573" y="1234767"/>
            <a:ext cx="189715" cy="183848"/>
          </a:xfrm>
          <a:custGeom>
            <a:avLst/>
            <a:gdLst>
              <a:gd name="T0" fmla="*/ 41 w 41"/>
              <a:gd name="T1" fmla="*/ 28 h 40"/>
              <a:gd name="T2" fmla="*/ 18 w 41"/>
              <a:gd name="T3" fmla="*/ 25 h 40"/>
              <a:gd name="T4" fmla="*/ 21 w 41"/>
              <a:gd name="T5" fmla="*/ 38 h 40"/>
              <a:gd name="T6" fmla="*/ 41 w 41"/>
              <a:gd name="T7" fmla="*/ 2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40">
                <a:moveTo>
                  <a:pt x="41" y="28"/>
                </a:moveTo>
                <a:cubicBezTo>
                  <a:pt x="38" y="0"/>
                  <a:pt x="0" y="4"/>
                  <a:pt x="18" y="25"/>
                </a:cubicBezTo>
                <a:cubicBezTo>
                  <a:pt x="7" y="28"/>
                  <a:pt x="13" y="40"/>
                  <a:pt x="21" y="38"/>
                </a:cubicBezTo>
                <a:cubicBezTo>
                  <a:pt x="28" y="36"/>
                  <a:pt x="33" y="27"/>
                  <a:pt x="41" y="2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0" name="Freeform 188"/>
          <p:cNvSpPr>
            <a:spLocks/>
          </p:cNvSpPr>
          <p:nvPr/>
        </p:nvSpPr>
        <p:spPr bwMode="auto">
          <a:xfrm>
            <a:off x="1068319" y="1054830"/>
            <a:ext cx="88012" cy="363785"/>
          </a:xfrm>
          <a:custGeom>
            <a:avLst/>
            <a:gdLst>
              <a:gd name="T0" fmla="*/ 14 w 19"/>
              <a:gd name="T1" fmla="*/ 71 h 79"/>
              <a:gd name="T2" fmla="*/ 19 w 19"/>
              <a:gd name="T3" fmla="*/ 78 h 79"/>
              <a:gd name="T4" fmla="*/ 12 w 19"/>
              <a:gd name="T5" fmla="*/ 41 h 79"/>
              <a:gd name="T6" fmla="*/ 17 w 19"/>
              <a:gd name="T7" fmla="*/ 0 h 79"/>
              <a:gd name="T8" fmla="*/ 17 w 19"/>
              <a:gd name="T9" fmla="*/ 0 h 79"/>
              <a:gd name="T10" fmla="*/ 14 w 19"/>
              <a:gd name="T11" fmla="*/ 71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79">
                <a:moveTo>
                  <a:pt x="14" y="71"/>
                </a:moveTo>
                <a:cubicBezTo>
                  <a:pt x="15" y="73"/>
                  <a:pt x="19" y="79"/>
                  <a:pt x="19" y="78"/>
                </a:cubicBezTo>
                <a:cubicBezTo>
                  <a:pt x="18" y="69"/>
                  <a:pt x="15" y="57"/>
                  <a:pt x="12" y="41"/>
                </a:cubicBezTo>
                <a:cubicBezTo>
                  <a:pt x="9" y="30"/>
                  <a:pt x="11" y="16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0" y="39"/>
                  <a:pt x="8" y="56"/>
                  <a:pt x="14" y="7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1" name="Freeform 189"/>
          <p:cNvSpPr>
            <a:spLocks/>
          </p:cNvSpPr>
          <p:nvPr/>
        </p:nvSpPr>
        <p:spPr bwMode="auto">
          <a:xfrm>
            <a:off x="1074186" y="910099"/>
            <a:ext cx="146687" cy="152555"/>
          </a:xfrm>
          <a:custGeom>
            <a:avLst/>
            <a:gdLst>
              <a:gd name="T0" fmla="*/ 16 w 32"/>
              <a:gd name="T1" fmla="*/ 33 h 33"/>
              <a:gd name="T2" fmla="*/ 22 w 32"/>
              <a:gd name="T3" fmla="*/ 18 h 33"/>
              <a:gd name="T4" fmla="*/ 29 w 32"/>
              <a:gd name="T5" fmla="*/ 23 h 33"/>
              <a:gd name="T6" fmla="*/ 16 w 32"/>
              <a:gd name="T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33">
                <a:moveTo>
                  <a:pt x="16" y="33"/>
                </a:moveTo>
                <a:cubicBezTo>
                  <a:pt x="0" y="22"/>
                  <a:pt x="14" y="0"/>
                  <a:pt x="22" y="18"/>
                </a:cubicBezTo>
                <a:cubicBezTo>
                  <a:pt x="27" y="12"/>
                  <a:pt x="32" y="20"/>
                  <a:pt x="29" y="23"/>
                </a:cubicBezTo>
                <a:cubicBezTo>
                  <a:pt x="25" y="27"/>
                  <a:pt x="18" y="28"/>
                  <a:pt x="16" y="3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2" name="Freeform 190"/>
          <p:cNvSpPr>
            <a:spLocks/>
          </p:cNvSpPr>
          <p:nvPr/>
        </p:nvSpPr>
        <p:spPr bwMode="auto">
          <a:xfrm>
            <a:off x="4686605" y="-2142954"/>
            <a:ext cx="299242" cy="234700"/>
          </a:xfrm>
          <a:custGeom>
            <a:avLst/>
            <a:gdLst>
              <a:gd name="T0" fmla="*/ 60 w 65"/>
              <a:gd name="T1" fmla="*/ 51 h 51"/>
              <a:gd name="T2" fmla="*/ 41 w 65"/>
              <a:gd name="T3" fmla="*/ 19 h 51"/>
              <a:gd name="T4" fmla="*/ 62 w 65"/>
              <a:gd name="T5" fmla="*/ 17 h 51"/>
              <a:gd name="T6" fmla="*/ 60 w 65"/>
              <a:gd name="T7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" h="51">
                <a:moveTo>
                  <a:pt x="60" y="51"/>
                </a:moveTo>
                <a:cubicBezTo>
                  <a:pt x="0" y="43"/>
                  <a:pt x="18" y="2"/>
                  <a:pt x="41" y="19"/>
                </a:cubicBezTo>
                <a:cubicBezTo>
                  <a:pt x="50" y="0"/>
                  <a:pt x="60" y="10"/>
                  <a:pt x="62" y="17"/>
                </a:cubicBezTo>
                <a:cubicBezTo>
                  <a:pt x="65" y="27"/>
                  <a:pt x="57" y="42"/>
                  <a:pt x="60" y="5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3" name="Freeform 191"/>
          <p:cNvSpPr>
            <a:spLocks/>
          </p:cNvSpPr>
          <p:nvPr/>
        </p:nvSpPr>
        <p:spPr bwMode="auto">
          <a:xfrm>
            <a:off x="4927173" y="-1945416"/>
            <a:ext cx="244478" cy="443974"/>
          </a:xfrm>
          <a:custGeom>
            <a:avLst/>
            <a:gdLst>
              <a:gd name="T0" fmla="*/ 50 w 53"/>
              <a:gd name="T1" fmla="*/ 83 h 96"/>
              <a:gd name="T2" fmla="*/ 53 w 53"/>
              <a:gd name="T3" fmla="*/ 95 h 96"/>
              <a:gd name="T4" fmla="*/ 28 w 53"/>
              <a:gd name="T5" fmla="*/ 35 h 96"/>
              <a:gd name="T6" fmla="*/ 0 w 53"/>
              <a:gd name="T7" fmla="*/ 0 h 96"/>
              <a:gd name="T8" fmla="*/ 0 w 53"/>
              <a:gd name="T9" fmla="*/ 0 h 96"/>
              <a:gd name="T10" fmla="*/ 30 w 53"/>
              <a:gd name="T11" fmla="*/ 34 h 96"/>
              <a:gd name="T12" fmla="*/ 50 w 53"/>
              <a:gd name="T13" fmla="*/ 83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" h="96">
                <a:moveTo>
                  <a:pt x="50" y="83"/>
                </a:moveTo>
                <a:cubicBezTo>
                  <a:pt x="50" y="84"/>
                  <a:pt x="53" y="96"/>
                  <a:pt x="53" y="95"/>
                </a:cubicBezTo>
                <a:cubicBezTo>
                  <a:pt x="43" y="75"/>
                  <a:pt x="39" y="55"/>
                  <a:pt x="28" y="35"/>
                </a:cubicBezTo>
                <a:cubicBezTo>
                  <a:pt x="21" y="23"/>
                  <a:pt x="11" y="9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2" y="10"/>
                  <a:pt x="23" y="22"/>
                  <a:pt x="30" y="34"/>
                </a:cubicBezTo>
                <a:cubicBezTo>
                  <a:pt x="42" y="55"/>
                  <a:pt x="45" y="75"/>
                  <a:pt x="50" y="8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4" name="Freeform 192"/>
          <p:cNvSpPr>
            <a:spLocks/>
          </p:cNvSpPr>
          <p:nvPr/>
        </p:nvSpPr>
        <p:spPr bwMode="auto">
          <a:xfrm>
            <a:off x="5226415" y="-2508695"/>
            <a:ext cx="708011" cy="1627252"/>
          </a:xfrm>
          <a:custGeom>
            <a:avLst/>
            <a:gdLst>
              <a:gd name="T0" fmla="*/ 1 w 153"/>
              <a:gd name="T1" fmla="*/ 346 h 352"/>
              <a:gd name="T2" fmla="*/ 4 w 153"/>
              <a:gd name="T3" fmla="*/ 351 h 352"/>
              <a:gd name="T4" fmla="*/ 95 w 153"/>
              <a:gd name="T5" fmla="*/ 129 h 352"/>
              <a:gd name="T6" fmla="*/ 151 w 153"/>
              <a:gd name="T7" fmla="*/ 1 h 352"/>
              <a:gd name="T8" fmla="*/ 151 w 153"/>
              <a:gd name="T9" fmla="*/ 0 h 352"/>
              <a:gd name="T10" fmla="*/ 92 w 153"/>
              <a:gd name="T11" fmla="*/ 128 h 352"/>
              <a:gd name="T12" fmla="*/ 1 w 153"/>
              <a:gd name="T13" fmla="*/ 346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3" h="352">
                <a:moveTo>
                  <a:pt x="1" y="346"/>
                </a:moveTo>
                <a:cubicBezTo>
                  <a:pt x="0" y="349"/>
                  <a:pt x="4" y="352"/>
                  <a:pt x="4" y="351"/>
                </a:cubicBezTo>
                <a:cubicBezTo>
                  <a:pt x="81" y="289"/>
                  <a:pt x="81" y="217"/>
                  <a:pt x="95" y="129"/>
                </a:cubicBezTo>
                <a:cubicBezTo>
                  <a:pt x="100" y="97"/>
                  <a:pt x="114" y="45"/>
                  <a:pt x="151" y="1"/>
                </a:cubicBezTo>
                <a:cubicBezTo>
                  <a:pt x="152" y="1"/>
                  <a:pt x="153" y="0"/>
                  <a:pt x="151" y="0"/>
                </a:cubicBezTo>
                <a:cubicBezTo>
                  <a:pt x="113" y="43"/>
                  <a:pt x="97" y="97"/>
                  <a:pt x="92" y="128"/>
                </a:cubicBezTo>
                <a:cubicBezTo>
                  <a:pt x="78" y="217"/>
                  <a:pt x="80" y="284"/>
                  <a:pt x="1" y="34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5" name="Freeform 193"/>
          <p:cNvSpPr>
            <a:spLocks/>
          </p:cNvSpPr>
          <p:nvPr/>
        </p:nvSpPr>
        <p:spPr bwMode="auto">
          <a:xfrm>
            <a:off x="5457203" y="-1963018"/>
            <a:ext cx="144732" cy="817537"/>
          </a:xfrm>
          <a:custGeom>
            <a:avLst/>
            <a:gdLst>
              <a:gd name="T0" fmla="*/ 0 w 31"/>
              <a:gd name="T1" fmla="*/ 174 h 177"/>
              <a:gd name="T2" fmla="*/ 4 w 31"/>
              <a:gd name="T3" fmla="*/ 173 h 177"/>
              <a:gd name="T4" fmla="*/ 9 w 31"/>
              <a:gd name="T5" fmla="*/ 13 h 177"/>
              <a:gd name="T6" fmla="*/ 8 w 31"/>
              <a:gd name="T7" fmla="*/ 13 h 177"/>
              <a:gd name="T8" fmla="*/ 0 w 31"/>
              <a:gd name="T9" fmla="*/ 174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177">
                <a:moveTo>
                  <a:pt x="0" y="174"/>
                </a:moveTo>
                <a:cubicBezTo>
                  <a:pt x="2" y="177"/>
                  <a:pt x="4" y="173"/>
                  <a:pt x="4" y="173"/>
                </a:cubicBezTo>
                <a:cubicBezTo>
                  <a:pt x="31" y="111"/>
                  <a:pt x="4" y="77"/>
                  <a:pt x="9" y="13"/>
                </a:cubicBezTo>
                <a:cubicBezTo>
                  <a:pt x="11" y="1"/>
                  <a:pt x="9" y="0"/>
                  <a:pt x="8" y="13"/>
                </a:cubicBezTo>
                <a:cubicBezTo>
                  <a:pt x="1" y="76"/>
                  <a:pt x="29" y="112"/>
                  <a:pt x="0" y="17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6" name="Freeform 194"/>
          <p:cNvSpPr>
            <a:spLocks/>
          </p:cNvSpPr>
          <p:nvPr/>
        </p:nvSpPr>
        <p:spPr bwMode="auto">
          <a:xfrm>
            <a:off x="5623449" y="-2217276"/>
            <a:ext cx="379431" cy="522208"/>
          </a:xfrm>
          <a:custGeom>
            <a:avLst/>
            <a:gdLst>
              <a:gd name="T0" fmla="*/ 4 w 82"/>
              <a:gd name="T1" fmla="*/ 102 h 113"/>
              <a:gd name="T2" fmla="*/ 57 w 82"/>
              <a:gd name="T3" fmla="*/ 49 h 113"/>
              <a:gd name="T4" fmla="*/ 82 w 82"/>
              <a:gd name="T5" fmla="*/ 2 h 113"/>
              <a:gd name="T6" fmla="*/ 80 w 82"/>
              <a:gd name="T7" fmla="*/ 1 h 113"/>
              <a:gd name="T8" fmla="*/ 54 w 82"/>
              <a:gd name="T9" fmla="*/ 48 h 113"/>
              <a:gd name="T10" fmla="*/ 3 w 82"/>
              <a:gd name="T11" fmla="*/ 97 h 113"/>
              <a:gd name="T12" fmla="*/ 4 w 82"/>
              <a:gd name="T13" fmla="*/ 10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13">
                <a:moveTo>
                  <a:pt x="4" y="102"/>
                </a:moveTo>
                <a:cubicBezTo>
                  <a:pt x="16" y="70"/>
                  <a:pt x="37" y="63"/>
                  <a:pt x="57" y="49"/>
                </a:cubicBezTo>
                <a:cubicBezTo>
                  <a:pt x="73" y="37"/>
                  <a:pt x="78" y="26"/>
                  <a:pt x="82" y="2"/>
                </a:cubicBezTo>
                <a:cubicBezTo>
                  <a:pt x="82" y="1"/>
                  <a:pt x="81" y="0"/>
                  <a:pt x="80" y="1"/>
                </a:cubicBezTo>
                <a:cubicBezTo>
                  <a:pt x="76" y="26"/>
                  <a:pt x="70" y="36"/>
                  <a:pt x="54" y="48"/>
                </a:cubicBezTo>
                <a:cubicBezTo>
                  <a:pt x="35" y="62"/>
                  <a:pt x="15" y="69"/>
                  <a:pt x="3" y="97"/>
                </a:cubicBezTo>
                <a:cubicBezTo>
                  <a:pt x="2" y="100"/>
                  <a:pt x="0" y="113"/>
                  <a:pt x="4" y="10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7" name="Freeform 195"/>
          <p:cNvSpPr>
            <a:spLocks/>
          </p:cNvSpPr>
          <p:nvPr/>
        </p:nvSpPr>
        <p:spPr bwMode="auto">
          <a:xfrm>
            <a:off x="5721241" y="-2743395"/>
            <a:ext cx="397033" cy="248391"/>
          </a:xfrm>
          <a:custGeom>
            <a:avLst/>
            <a:gdLst>
              <a:gd name="T0" fmla="*/ 45 w 86"/>
              <a:gd name="T1" fmla="*/ 54 h 54"/>
              <a:gd name="T2" fmla="*/ 53 w 86"/>
              <a:gd name="T3" fmla="*/ 22 h 54"/>
              <a:gd name="T4" fmla="*/ 73 w 86"/>
              <a:gd name="T5" fmla="*/ 40 h 54"/>
              <a:gd name="T6" fmla="*/ 45 w 86"/>
              <a:gd name="T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6" h="54">
                <a:moveTo>
                  <a:pt x="45" y="54"/>
                </a:moveTo>
                <a:cubicBezTo>
                  <a:pt x="0" y="6"/>
                  <a:pt x="51" y="0"/>
                  <a:pt x="53" y="22"/>
                </a:cubicBezTo>
                <a:cubicBezTo>
                  <a:pt x="67" y="11"/>
                  <a:pt x="86" y="28"/>
                  <a:pt x="73" y="40"/>
                </a:cubicBezTo>
                <a:cubicBezTo>
                  <a:pt x="64" y="47"/>
                  <a:pt x="46" y="45"/>
                  <a:pt x="45" y="5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8" name="Freeform 196"/>
          <p:cNvSpPr>
            <a:spLocks/>
          </p:cNvSpPr>
          <p:nvPr/>
        </p:nvSpPr>
        <p:spPr bwMode="auto">
          <a:xfrm>
            <a:off x="5420043" y="-2197718"/>
            <a:ext cx="277728" cy="285551"/>
          </a:xfrm>
          <a:custGeom>
            <a:avLst/>
            <a:gdLst>
              <a:gd name="T0" fmla="*/ 17 w 60"/>
              <a:gd name="T1" fmla="*/ 62 h 62"/>
              <a:gd name="T2" fmla="*/ 23 w 60"/>
              <a:gd name="T3" fmla="*/ 27 h 62"/>
              <a:gd name="T4" fmla="*/ 3 w 60"/>
              <a:gd name="T5" fmla="*/ 31 h 62"/>
              <a:gd name="T6" fmla="*/ 17 w 60"/>
              <a:gd name="T7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62">
                <a:moveTo>
                  <a:pt x="17" y="62"/>
                </a:moveTo>
                <a:cubicBezTo>
                  <a:pt x="60" y="57"/>
                  <a:pt x="55" y="0"/>
                  <a:pt x="23" y="27"/>
                </a:cubicBezTo>
                <a:cubicBezTo>
                  <a:pt x="18" y="11"/>
                  <a:pt x="0" y="20"/>
                  <a:pt x="3" y="31"/>
                </a:cubicBezTo>
                <a:cubicBezTo>
                  <a:pt x="6" y="42"/>
                  <a:pt x="19" y="50"/>
                  <a:pt x="17" y="6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9" name="Freeform 197"/>
          <p:cNvSpPr>
            <a:spLocks/>
          </p:cNvSpPr>
          <p:nvPr/>
        </p:nvSpPr>
        <p:spPr bwMode="auto">
          <a:xfrm>
            <a:off x="5910956" y="-2451976"/>
            <a:ext cx="277728" cy="285551"/>
          </a:xfrm>
          <a:custGeom>
            <a:avLst/>
            <a:gdLst>
              <a:gd name="T0" fmla="*/ 18 w 60"/>
              <a:gd name="T1" fmla="*/ 62 h 62"/>
              <a:gd name="T2" fmla="*/ 23 w 60"/>
              <a:gd name="T3" fmla="*/ 27 h 62"/>
              <a:gd name="T4" fmla="*/ 4 w 60"/>
              <a:gd name="T5" fmla="*/ 31 h 62"/>
              <a:gd name="T6" fmla="*/ 18 w 60"/>
              <a:gd name="T7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62">
                <a:moveTo>
                  <a:pt x="18" y="62"/>
                </a:moveTo>
                <a:cubicBezTo>
                  <a:pt x="60" y="57"/>
                  <a:pt x="56" y="0"/>
                  <a:pt x="23" y="27"/>
                </a:cubicBezTo>
                <a:cubicBezTo>
                  <a:pt x="18" y="11"/>
                  <a:pt x="0" y="20"/>
                  <a:pt x="4" y="31"/>
                </a:cubicBezTo>
                <a:cubicBezTo>
                  <a:pt x="7" y="42"/>
                  <a:pt x="19" y="50"/>
                  <a:pt x="18" y="6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0" name="Freeform 198"/>
          <p:cNvSpPr>
            <a:spLocks/>
          </p:cNvSpPr>
          <p:nvPr/>
        </p:nvSpPr>
        <p:spPr bwMode="auto">
          <a:xfrm>
            <a:off x="-390731" y="-4730520"/>
            <a:ext cx="508516" cy="1177410"/>
          </a:xfrm>
          <a:custGeom>
            <a:avLst/>
            <a:gdLst>
              <a:gd name="T0" fmla="*/ 109 w 110"/>
              <a:gd name="T1" fmla="*/ 250 h 255"/>
              <a:gd name="T2" fmla="*/ 107 w 110"/>
              <a:gd name="T3" fmla="*/ 254 h 255"/>
              <a:gd name="T4" fmla="*/ 42 w 110"/>
              <a:gd name="T5" fmla="*/ 94 h 255"/>
              <a:gd name="T6" fmla="*/ 1 w 110"/>
              <a:gd name="T7" fmla="*/ 2 h 255"/>
              <a:gd name="T8" fmla="*/ 1 w 110"/>
              <a:gd name="T9" fmla="*/ 1 h 255"/>
              <a:gd name="T10" fmla="*/ 44 w 110"/>
              <a:gd name="T11" fmla="*/ 93 h 255"/>
              <a:gd name="T12" fmla="*/ 109 w 110"/>
              <a:gd name="T13" fmla="*/ 25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" h="255">
                <a:moveTo>
                  <a:pt x="109" y="250"/>
                </a:moveTo>
                <a:cubicBezTo>
                  <a:pt x="110" y="252"/>
                  <a:pt x="108" y="255"/>
                  <a:pt x="107" y="254"/>
                </a:cubicBezTo>
                <a:cubicBezTo>
                  <a:pt x="52" y="210"/>
                  <a:pt x="52" y="157"/>
                  <a:pt x="42" y="94"/>
                </a:cubicBezTo>
                <a:cubicBezTo>
                  <a:pt x="38" y="71"/>
                  <a:pt x="28" y="33"/>
                  <a:pt x="1" y="2"/>
                </a:cubicBezTo>
                <a:cubicBezTo>
                  <a:pt x="1" y="1"/>
                  <a:pt x="0" y="0"/>
                  <a:pt x="1" y="1"/>
                </a:cubicBezTo>
                <a:cubicBezTo>
                  <a:pt x="28" y="32"/>
                  <a:pt x="40" y="70"/>
                  <a:pt x="44" y="93"/>
                </a:cubicBezTo>
                <a:cubicBezTo>
                  <a:pt x="54" y="157"/>
                  <a:pt x="53" y="206"/>
                  <a:pt x="109" y="25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1" name="Freeform 199"/>
          <p:cNvSpPr>
            <a:spLocks/>
          </p:cNvSpPr>
          <p:nvPr/>
        </p:nvSpPr>
        <p:spPr bwMode="auto">
          <a:xfrm>
            <a:off x="-150165" y="-4333485"/>
            <a:ext cx="101703" cy="592617"/>
          </a:xfrm>
          <a:custGeom>
            <a:avLst/>
            <a:gdLst>
              <a:gd name="T0" fmla="*/ 22 w 22"/>
              <a:gd name="T1" fmla="*/ 126 h 128"/>
              <a:gd name="T2" fmla="*/ 19 w 22"/>
              <a:gd name="T3" fmla="*/ 125 h 128"/>
              <a:gd name="T4" fmla="*/ 15 w 22"/>
              <a:gd name="T5" fmla="*/ 9 h 128"/>
              <a:gd name="T6" fmla="*/ 16 w 22"/>
              <a:gd name="T7" fmla="*/ 9 h 128"/>
              <a:gd name="T8" fmla="*/ 22 w 22"/>
              <a:gd name="T9" fmla="*/ 12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128">
                <a:moveTo>
                  <a:pt x="22" y="126"/>
                </a:moveTo>
                <a:cubicBezTo>
                  <a:pt x="21" y="128"/>
                  <a:pt x="19" y="125"/>
                  <a:pt x="19" y="125"/>
                </a:cubicBezTo>
                <a:cubicBezTo>
                  <a:pt x="0" y="80"/>
                  <a:pt x="20" y="55"/>
                  <a:pt x="15" y="9"/>
                </a:cubicBezTo>
                <a:cubicBezTo>
                  <a:pt x="15" y="0"/>
                  <a:pt x="16" y="0"/>
                  <a:pt x="16" y="9"/>
                </a:cubicBezTo>
                <a:cubicBezTo>
                  <a:pt x="21" y="55"/>
                  <a:pt x="1" y="81"/>
                  <a:pt x="22" y="12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2" name="Freeform 200"/>
          <p:cNvSpPr>
            <a:spLocks/>
          </p:cNvSpPr>
          <p:nvPr/>
        </p:nvSpPr>
        <p:spPr bwMode="auto">
          <a:xfrm>
            <a:off x="-441583" y="-4517334"/>
            <a:ext cx="271860" cy="377476"/>
          </a:xfrm>
          <a:custGeom>
            <a:avLst/>
            <a:gdLst>
              <a:gd name="T0" fmla="*/ 56 w 59"/>
              <a:gd name="T1" fmla="*/ 74 h 82"/>
              <a:gd name="T2" fmla="*/ 18 w 59"/>
              <a:gd name="T3" fmla="*/ 35 h 82"/>
              <a:gd name="T4" fmla="*/ 0 w 59"/>
              <a:gd name="T5" fmla="*/ 1 h 82"/>
              <a:gd name="T6" fmla="*/ 2 w 59"/>
              <a:gd name="T7" fmla="*/ 1 h 82"/>
              <a:gd name="T8" fmla="*/ 20 w 59"/>
              <a:gd name="T9" fmla="*/ 35 h 82"/>
              <a:gd name="T10" fmla="*/ 57 w 59"/>
              <a:gd name="T11" fmla="*/ 70 h 82"/>
              <a:gd name="T12" fmla="*/ 56 w 59"/>
              <a:gd name="T13" fmla="*/ 74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82">
                <a:moveTo>
                  <a:pt x="56" y="74"/>
                </a:moveTo>
                <a:cubicBezTo>
                  <a:pt x="48" y="51"/>
                  <a:pt x="33" y="46"/>
                  <a:pt x="18" y="35"/>
                </a:cubicBezTo>
                <a:cubicBezTo>
                  <a:pt x="7" y="27"/>
                  <a:pt x="3" y="19"/>
                  <a:pt x="0" y="1"/>
                </a:cubicBezTo>
                <a:cubicBezTo>
                  <a:pt x="0" y="1"/>
                  <a:pt x="1" y="0"/>
                  <a:pt x="2" y="1"/>
                </a:cubicBezTo>
                <a:cubicBezTo>
                  <a:pt x="4" y="19"/>
                  <a:pt x="9" y="26"/>
                  <a:pt x="20" y="35"/>
                </a:cubicBezTo>
                <a:cubicBezTo>
                  <a:pt x="34" y="45"/>
                  <a:pt x="48" y="50"/>
                  <a:pt x="57" y="70"/>
                </a:cubicBezTo>
                <a:cubicBezTo>
                  <a:pt x="58" y="72"/>
                  <a:pt x="59" y="82"/>
                  <a:pt x="56" y="7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3" name="Freeform 201"/>
          <p:cNvSpPr>
            <a:spLocks/>
          </p:cNvSpPr>
          <p:nvPr/>
        </p:nvSpPr>
        <p:spPr bwMode="auto">
          <a:xfrm>
            <a:off x="-523728" y="-4896765"/>
            <a:ext cx="285551" cy="176025"/>
          </a:xfrm>
          <a:custGeom>
            <a:avLst/>
            <a:gdLst>
              <a:gd name="T0" fmla="*/ 29 w 62"/>
              <a:gd name="T1" fmla="*/ 38 h 38"/>
              <a:gd name="T2" fmla="*/ 24 w 62"/>
              <a:gd name="T3" fmla="*/ 15 h 38"/>
              <a:gd name="T4" fmla="*/ 10 w 62"/>
              <a:gd name="T5" fmla="*/ 28 h 38"/>
              <a:gd name="T6" fmla="*/ 29 w 62"/>
              <a:gd name="T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" h="38">
                <a:moveTo>
                  <a:pt x="29" y="38"/>
                </a:moveTo>
                <a:cubicBezTo>
                  <a:pt x="62" y="4"/>
                  <a:pt x="25" y="0"/>
                  <a:pt x="24" y="15"/>
                </a:cubicBezTo>
                <a:cubicBezTo>
                  <a:pt x="14" y="8"/>
                  <a:pt x="0" y="20"/>
                  <a:pt x="10" y="28"/>
                </a:cubicBezTo>
                <a:cubicBezTo>
                  <a:pt x="16" y="34"/>
                  <a:pt x="28" y="32"/>
                  <a:pt x="29" y="3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4" name="Freeform 202"/>
          <p:cNvSpPr>
            <a:spLocks/>
          </p:cNvSpPr>
          <p:nvPr/>
        </p:nvSpPr>
        <p:spPr bwMode="auto">
          <a:xfrm>
            <a:off x="-220574" y="-4503643"/>
            <a:ext cx="199495" cy="207318"/>
          </a:xfrm>
          <a:custGeom>
            <a:avLst/>
            <a:gdLst>
              <a:gd name="T0" fmla="*/ 30 w 43"/>
              <a:gd name="T1" fmla="*/ 45 h 45"/>
              <a:gd name="T2" fmla="*/ 27 w 43"/>
              <a:gd name="T3" fmla="*/ 20 h 45"/>
              <a:gd name="T4" fmla="*/ 41 w 43"/>
              <a:gd name="T5" fmla="*/ 22 h 45"/>
              <a:gd name="T6" fmla="*/ 30 w 43"/>
              <a:gd name="T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45">
                <a:moveTo>
                  <a:pt x="30" y="45"/>
                </a:moveTo>
                <a:cubicBezTo>
                  <a:pt x="0" y="41"/>
                  <a:pt x="3" y="0"/>
                  <a:pt x="27" y="20"/>
                </a:cubicBezTo>
                <a:cubicBezTo>
                  <a:pt x="30" y="8"/>
                  <a:pt x="43" y="14"/>
                  <a:pt x="41" y="22"/>
                </a:cubicBezTo>
                <a:cubicBezTo>
                  <a:pt x="38" y="30"/>
                  <a:pt x="29" y="36"/>
                  <a:pt x="30" y="4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5" name="Freeform 203"/>
          <p:cNvSpPr>
            <a:spLocks/>
          </p:cNvSpPr>
          <p:nvPr/>
        </p:nvSpPr>
        <p:spPr bwMode="auto">
          <a:xfrm>
            <a:off x="-574579" y="-4689447"/>
            <a:ext cx="197538" cy="209275"/>
          </a:xfrm>
          <a:custGeom>
            <a:avLst/>
            <a:gdLst>
              <a:gd name="T0" fmla="*/ 31 w 43"/>
              <a:gd name="T1" fmla="*/ 45 h 45"/>
              <a:gd name="T2" fmla="*/ 27 w 43"/>
              <a:gd name="T3" fmla="*/ 20 h 45"/>
              <a:gd name="T4" fmla="*/ 41 w 43"/>
              <a:gd name="T5" fmla="*/ 23 h 45"/>
              <a:gd name="T6" fmla="*/ 31 w 43"/>
              <a:gd name="T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45">
                <a:moveTo>
                  <a:pt x="31" y="45"/>
                </a:moveTo>
                <a:cubicBezTo>
                  <a:pt x="0" y="42"/>
                  <a:pt x="3" y="0"/>
                  <a:pt x="27" y="20"/>
                </a:cubicBezTo>
                <a:cubicBezTo>
                  <a:pt x="30" y="8"/>
                  <a:pt x="43" y="15"/>
                  <a:pt x="41" y="23"/>
                </a:cubicBezTo>
                <a:cubicBezTo>
                  <a:pt x="39" y="31"/>
                  <a:pt x="29" y="36"/>
                  <a:pt x="31" y="4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6" name="Freeform 204"/>
          <p:cNvSpPr>
            <a:spLocks/>
          </p:cNvSpPr>
          <p:nvPr/>
        </p:nvSpPr>
        <p:spPr bwMode="auto">
          <a:xfrm>
            <a:off x="5232283" y="-517658"/>
            <a:ext cx="465488" cy="199495"/>
          </a:xfrm>
          <a:custGeom>
            <a:avLst/>
            <a:gdLst>
              <a:gd name="T0" fmla="*/ 13 w 101"/>
              <a:gd name="T1" fmla="*/ 42 h 43"/>
              <a:gd name="T2" fmla="*/ 0 w 101"/>
              <a:gd name="T3" fmla="*/ 43 h 43"/>
              <a:gd name="T4" fmla="*/ 62 w 101"/>
              <a:gd name="T5" fmla="*/ 25 h 43"/>
              <a:gd name="T6" fmla="*/ 100 w 101"/>
              <a:gd name="T7" fmla="*/ 1 h 43"/>
              <a:gd name="T8" fmla="*/ 101 w 101"/>
              <a:gd name="T9" fmla="*/ 1 h 43"/>
              <a:gd name="T10" fmla="*/ 63 w 101"/>
              <a:gd name="T11" fmla="*/ 27 h 43"/>
              <a:gd name="T12" fmla="*/ 13 w 101"/>
              <a:gd name="T13" fmla="*/ 42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1" h="43">
                <a:moveTo>
                  <a:pt x="13" y="42"/>
                </a:moveTo>
                <a:cubicBezTo>
                  <a:pt x="11" y="41"/>
                  <a:pt x="0" y="43"/>
                  <a:pt x="0" y="43"/>
                </a:cubicBezTo>
                <a:cubicBezTo>
                  <a:pt x="21" y="36"/>
                  <a:pt x="41" y="34"/>
                  <a:pt x="62" y="25"/>
                </a:cubicBezTo>
                <a:cubicBezTo>
                  <a:pt x="75" y="19"/>
                  <a:pt x="90" y="10"/>
                  <a:pt x="100" y="1"/>
                </a:cubicBezTo>
                <a:cubicBezTo>
                  <a:pt x="100" y="0"/>
                  <a:pt x="101" y="1"/>
                  <a:pt x="101" y="1"/>
                </a:cubicBezTo>
                <a:cubicBezTo>
                  <a:pt x="89" y="12"/>
                  <a:pt x="76" y="22"/>
                  <a:pt x="63" y="27"/>
                </a:cubicBezTo>
                <a:cubicBezTo>
                  <a:pt x="41" y="37"/>
                  <a:pt x="21" y="38"/>
                  <a:pt x="13" y="4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7" name="Freeform 205"/>
          <p:cNvSpPr>
            <a:spLocks/>
          </p:cNvSpPr>
          <p:nvPr/>
        </p:nvSpPr>
        <p:spPr bwMode="auto">
          <a:xfrm>
            <a:off x="5666478" y="-742579"/>
            <a:ext cx="299242" cy="234700"/>
          </a:xfrm>
          <a:custGeom>
            <a:avLst/>
            <a:gdLst>
              <a:gd name="T0" fmla="*/ 5 w 65"/>
              <a:gd name="T1" fmla="*/ 51 h 51"/>
              <a:gd name="T2" fmla="*/ 24 w 65"/>
              <a:gd name="T3" fmla="*/ 19 h 51"/>
              <a:gd name="T4" fmla="*/ 3 w 65"/>
              <a:gd name="T5" fmla="*/ 17 h 51"/>
              <a:gd name="T6" fmla="*/ 5 w 65"/>
              <a:gd name="T7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" h="51">
                <a:moveTo>
                  <a:pt x="5" y="51"/>
                </a:moveTo>
                <a:cubicBezTo>
                  <a:pt x="65" y="43"/>
                  <a:pt x="47" y="3"/>
                  <a:pt x="24" y="19"/>
                </a:cubicBezTo>
                <a:cubicBezTo>
                  <a:pt x="15" y="0"/>
                  <a:pt x="5" y="10"/>
                  <a:pt x="3" y="17"/>
                </a:cubicBezTo>
                <a:cubicBezTo>
                  <a:pt x="0" y="27"/>
                  <a:pt x="8" y="42"/>
                  <a:pt x="5" y="5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8" name="Freeform 207"/>
          <p:cNvSpPr>
            <a:spLocks/>
          </p:cNvSpPr>
          <p:nvPr/>
        </p:nvSpPr>
        <p:spPr bwMode="auto">
          <a:xfrm>
            <a:off x="5633228" y="-1925858"/>
            <a:ext cx="467443" cy="193628"/>
          </a:xfrm>
          <a:custGeom>
            <a:avLst/>
            <a:gdLst>
              <a:gd name="T0" fmla="*/ 13 w 101"/>
              <a:gd name="T1" fmla="*/ 41 h 42"/>
              <a:gd name="T2" fmla="*/ 1 w 101"/>
              <a:gd name="T3" fmla="*/ 42 h 42"/>
              <a:gd name="T4" fmla="*/ 63 w 101"/>
              <a:gd name="T5" fmla="*/ 24 h 42"/>
              <a:gd name="T6" fmla="*/ 101 w 101"/>
              <a:gd name="T7" fmla="*/ 0 h 42"/>
              <a:gd name="T8" fmla="*/ 101 w 101"/>
              <a:gd name="T9" fmla="*/ 0 h 42"/>
              <a:gd name="T10" fmla="*/ 63 w 101"/>
              <a:gd name="T11" fmla="*/ 27 h 42"/>
              <a:gd name="T12" fmla="*/ 13 w 101"/>
              <a:gd name="T13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1" h="42">
                <a:moveTo>
                  <a:pt x="13" y="41"/>
                </a:moveTo>
                <a:cubicBezTo>
                  <a:pt x="12" y="41"/>
                  <a:pt x="0" y="42"/>
                  <a:pt x="1" y="42"/>
                </a:cubicBezTo>
                <a:cubicBezTo>
                  <a:pt x="22" y="35"/>
                  <a:pt x="42" y="33"/>
                  <a:pt x="63" y="24"/>
                </a:cubicBezTo>
                <a:cubicBezTo>
                  <a:pt x="75" y="19"/>
                  <a:pt x="90" y="10"/>
                  <a:pt x="101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90" y="11"/>
                  <a:pt x="76" y="21"/>
                  <a:pt x="63" y="27"/>
                </a:cubicBezTo>
                <a:cubicBezTo>
                  <a:pt x="42" y="36"/>
                  <a:pt x="21" y="37"/>
                  <a:pt x="13" y="4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9" name="Freeform 208"/>
          <p:cNvSpPr>
            <a:spLocks/>
          </p:cNvSpPr>
          <p:nvPr/>
        </p:nvSpPr>
        <p:spPr bwMode="auto">
          <a:xfrm>
            <a:off x="6036129" y="-2125353"/>
            <a:ext cx="305110" cy="236656"/>
          </a:xfrm>
          <a:custGeom>
            <a:avLst/>
            <a:gdLst>
              <a:gd name="T0" fmla="*/ 5 w 66"/>
              <a:gd name="T1" fmla="*/ 51 h 51"/>
              <a:gd name="T2" fmla="*/ 24 w 66"/>
              <a:gd name="T3" fmla="*/ 19 h 51"/>
              <a:gd name="T4" fmla="*/ 3 w 66"/>
              <a:gd name="T5" fmla="*/ 17 h 51"/>
              <a:gd name="T6" fmla="*/ 5 w 66"/>
              <a:gd name="T7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" h="51">
                <a:moveTo>
                  <a:pt x="5" y="51"/>
                </a:moveTo>
                <a:cubicBezTo>
                  <a:pt x="66" y="43"/>
                  <a:pt x="48" y="3"/>
                  <a:pt x="24" y="19"/>
                </a:cubicBezTo>
                <a:cubicBezTo>
                  <a:pt x="16" y="0"/>
                  <a:pt x="5" y="10"/>
                  <a:pt x="3" y="17"/>
                </a:cubicBezTo>
                <a:cubicBezTo>
                  <a:pt x="0" y="27"/>
                  <a:pt x="8" y="42"/>
                  <a:pt x="5" y="5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0" name="Freeform 209"/>
          <p:cNvSpPr>
            <a:spLocks/>
          </p:cNvSpPr>
          <p:nvPr/>
        </p:nvSpPr>
        <p:spPr bwMode="auto">
          <a:xfrm>
            <a:off x="2474561" y="69091"/>
            <a:ext cx="723658" cy="2302014"/>
          </a:xfrm>
          <a:custGeom>
            <a:avLst/>
            <a:gdLst>
              <a:gd name="T0" fmla="*/ 11 w 157"/>
              <a:gd name="T1" fmla="*/ 483 h 498"/>
              <a:gd name="T2" fmla="*/ 3 w 157"/>
              <a:gd name="T3" fmla="*/ 485 h 498"/>
              <a:gd name="T4" fmla="*/ 24 w 157"/>
              <a:gd name="T5" fmla="*/ 3 h 498"/>
              <a:gd name="T6" fmla="*/ 25 w 157"/>
              <a:gd name="T7" fmla="*/ 0 h 498"/>
              <a:gd name="T8" fmla="*/ 11 w 157"/>
              <a:gd name="T9" fmla="*/ 483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498">
                <a:moveTo>
                  <a:pt x="11" y="483"/>
                </a:moveTo>
                <a:cubicBezTo>
                  <a:pt x="2" y="498"/>
                  <a:pt x="0" y="490"/>
                  <a:pt x="3" y="485"/>
                </a:cubicBezTo>
                <a:cubicBezTo>
                  <a:pt x="139" y="284"/>
                  <a:pt x="118" y="112"/>
                  <a:pt x="24" y="3"/>
                </a:cubicBezTo>
                <a:cubicBezTo>
                  <a:pt x="23" y="2"/>
                  <a:pt x="22" y="2"/>
                  <a:pt x="25" y="0"/>
                </a:cubicBezTo>
                <a:cubicBezTo>
                  <a:pt x="111" y="107"/>
                  <a:pt x="157" y="274"/>
                  <a:pt x="11" y="48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1" name="Freeform 210"/>
          <p:cNvSpPr>
            <a:spLocks/>
          </p:cNvSpPr>
          <p:nvPr/>
        </p:nvSpPr>
        <p:spPr bwMode="auto">
          <a:xfrm>
            <a:off x="2325918" y="-148007"/>
            <a:ext cx="305110" cy="236656"/>
          </a:xfrm>
          <a:custGeom>
            <a:avLst/>
            <a:gdLst>
              <a:gd name="T0" fmla="*/ 61 w 66"/>
              <a:gd name="T1" fmla="*/ 51 h 51"/>
              <a:gd name="T2" fmla="*/ 42 w 66"/>
              <a:gd name="T3" fmla="*/ 19 h 51"/>
              <a:gd name="T4" fmla="*/ 63 w 66"/>
              <a:gd name="T5" fmla="*/ 17 h 51"/>
              <a:gd name="T6" fmla="*/ 61 w 66"/>
              <a:gd name="T7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" h="51">
                <a:moveTo>
                  <a:pt x="61" y="51"/>
                </a:moveTo>
                <a:cubicBezTo>
                  <a:pt x="0" y="43"/>
                  <a:pt x="19" y="3"/>
                  <a:pt x="42" y="19"/>
                </a:cubicBezTo>
                <a:cubicBezTo>
                  <a:pt x="51" y="0"/>
                  <a:pt x="61" y="10"/>
                  <a:pt x="63" y="17"/>
                </a:cubicBezTo>
                <a:cubicBezTo>
                  <a:pt x="66" y="27"/>
                  <a:pt x="58" y="42"/>
                  <a:pt x="61" y="5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2" name="Freeform 211"/>
          <p:cNvSpPr>
            <a:spLocks/>
          </p:cNvSpPr>
          <p:nvPr/>
        </p:nvSpPr>
        <p:spPr bwMode="auto">
          <a:xfrm>
            <a:off x="2445224" y="245116"/>
            <a:ext cx="559368" cy="1787630"/>
          </a:xfrm>
          <a:custGeom>
            <a:avLst/>
            <a:gdLst>
              <a:gd name="T0" fmla="*/ 53 w 121"/>
              <a:gd name="T1" fmla="*/ 386 h 387"/>
              <a:gd name="T2" fmla="*/ 51 w 121"/>
              <a:gd name="T3" fmla="*/ 384 h 387"/>
              <a:gd name="T4" fmla="*/ 1 w 121"/>
              <a:gd name="T5" fmla="*/ 1 h 387"/>
              <a:gd name="T6" fmla="*/ 1 w 121"/>
              <a:gd name="T7" fmla="*/ 0 h 387"/>
              <a:gd name="T8" fmla="*/ 86 w 121"/>
              <a:gd name="T9" fmla="*/ 241 h 387"/>
              <a:gd name="T10" fmla="*/ 53 w 121"/>
              <a:gd name="T11" fmla="*/ 386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" h="387">
                <a:moveTo>
                  <a:pt x="53" y="386"/>
                </a:moveTo>
                <a:cubicBezTo>
                  <a:pt x="52" y="387"/>
                  <a:pt x="51" y="384"/>
                  <a:pt x="51" y="384"/>
                </a:cubicBezTo>
                <a:cubicBezTo>
                  <a:pt x="83" y="279"/>
                  <a:pt x="121" y="70"/>
                  <a:pt x="1" y="1"/>
                </a:cubicBezTo>
                <a:cubicBezTo>
                  <a:pt x="0" y="0"/>
                  <a:pt x="0" y="0"/>
                  <a:pt x="1" y="0"/>
                </a:cubicBezTo>
                <a:cubicBezTo>
                  <a:pt x="80" y="43"/>
                  <a:pt x="95" y="145"/>
                  <a:pt x="86" y="241"/>
                </a:cubicBezTo>
                <a:cubicBezTo>
                  <a:pt x="80" y="296"/>
                  <a:pt x="65" y="348"/>
                  <a:pt x="53" y="38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3" name="Freeform 212"/>
          <p:cNvSpPr>
            <a:spLocks/>
          </p:cNvSpPr>
          <p:nvPr/>
        </p:nvSpPr>
        <p:spPr bwMode="auto">
          <a:xfrm>
            <a:off x="2343521" y="84738"/>
            <a:ext cx="195583" cy="201451"/>
          </a:xfrm>
          <a:custGeom>
            <a:avLst/>
            <a:gdLst>
              <a:gd name="T0" fmla="*/ 33 w 42"/>
              <a:gd name="T1" fmla="*/ 42 h 44"/>
              <a:gd name="T2" fmla="*/ 12 w 42"/>
              <a:gd name="T3" fmla="*/ 29 h 44"/>
              <a:gd name="T4" fmla="*/ 9 w 42"/>
              <a:gd name="T5" fmla="*/ 42 h 44"/>
              <a:gd name="T6" fmla="*/ 33 w 42"/>
              <a:gd name="T7" fmla="*/ 4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" h="44">
                <a:moveTo>
                  <a:pt x="33" y="42"/>
                </a:moveTo>
                <a:cubicBezTo>
                  <a:pt x="42" y="13"/>
                  <a:pt x="3" y="0"/>
                  <a:pt x="12" y="29"/>
                </a:cubicBezTo>
                <a:cubicBezTo>
                  <a:pt x="0" y="27"/>
                  <a:pt x="1" y="41"/>
                  <a:pt x="9" y="42"/>
                </a:cubicBezTo>
                <a:cubicBezTo>
                  <a:pt x="17" y="44"/>
                  <a:pt x="26" y="37"/>
                  <a:pt x="33" y="4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4" name="Freeform 213"/>
          <p:cNvSpPr>
            <a:spLocks/>
          </p:cNvSpPr>
          <p:nvPr/>
        </p:nvSpPr>
        <p:spPr bwMode="auto">
          <a:xfrm>
            <a:off x="2926357" y="397671"/>
            <a:ext cx="37160" cy="535898"/>
          </a:xfrm>
          <a:custGeom>
            <a:avLst/>
            <a:gdLst>
              <a:gd name="T0" fmla="*/ 7 w 8"/>
              <a:gd name="T1" fmla="*/ 74 h 116"/>
              <a:gd name="T2" fmla="*/ 0 w 8"/>
              <a:gd name="T3" fmla="*/ 0 h 116"/>
              <a:gd name="T4" fmla="*/ 1 w 8"/>
              <a:gd name="T5" fmla="*/ 0 h 116"/>
              <a:gd name="T6" fmla="*/ 4 w 8"/>
              <a:gd name="T7" fmla="*/ 82 h 116"/>
              <a:gd name="T8" fmla="*/ 5 w 8"/>
              <a:gd name="T9" fmla="*/ 105 h 116"/>
              <a:gd name="T10" fmla="*/ 7 w 8"/>
              <a:gd name="T11" fmla="*/ 74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116">
                <a:moveTo>
                  <a:pt x="7" y="74"/>
                </a:moveTo>
                <a:cubicBezTo>
                  <a:pt x="8" y="49"/>
                  <a:pt x="8" y="25"/>
                  <a:pt x="0" y="0"/>
                </a:cubicBezTo>
                <a:cubicBezTo>
                  <a:pt x="0" y="0"/>
                  <a:pt x="0" y="0"/>
                  <a:pt x="1" y="0"/>
                </a:cubicBezTo>
                <a:cubicBezTo>
                  <a:pt x="4" y="9"/>
                  <a:pt x="4" y="52"/>
                  <a:pt x="4" y="82"/>
                </a:cubicBezTo>
                <a:cubicBezTo>
                  <a:pt x="3" y="108"/>
                  <a:pt x="4" y="116"/>
                  <a:pt x="5" y="105"/>
                </a:cubicBezTo>
                <a:cubicBezTo>
                  <a:pt x="6" y="100"/>
                  <a:pt x="6" y="84"/>
                  <a:pt x="7" y="7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5" name="Freeform 214"/>
          <p:cNvSpPr>
            <a:spLocks/>
          </p:cNvSpPr>
          <p:nvPr/>
        </p:nvSpPr>
        <p:spPr bwMode="auto">
          <a:xfrm>
            <a:off x="2726864" y="135590"/>
            <a:ext cx="267948" cy="271861"/>
          </a:xfrm>
          <a:custGeom>
            <a:avLst/>
            <a:gdLst>
              <a:gd name="T0" fmla="*/ 44 w 58"/>
              <a:gd name="T1" fmla="*/ 59 h 59"/>
              <a:gd name="T2" fmla="*/ 21 w 58"/>
              <a:gd name="T3" fmla="*/ 30 h 59"/>
              <a:gd name="T4" fmla="*/ 12 w 58"/>
              <a:gd name="T5" fmla="*/ 49 h 59"/>
              <a:gd name="T6" fmla="*/ 44 w 58"/>
              <a:gd name="T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" h="59">
                <a:moveTo>
                  <a:pt x="44" y="59"/>
                </a:moveTo>
                <a:cubicBezTo>
                  <a:pt x="58" y="0"/>
                  <a:pt x="14" y="2"/>
                  <a:pt x="21" y="30"/>
                </a:cubicBezTo>
                <a:cubicBezTo>
                  <a:pt x="0" y="31"/>
                  <a:pt x="6" y="45"/>
                  <a:pt x="12" y="49"/>
                </a:cubicBezTo>
                <a:cubicBezTo>
                  <a:pt x="20" y="55"/>
                  <a:pt x="37" y="53"/>
                  <a:pt x="44" y="5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6" name="Freeform 215"/>
          <p:cNvSpPr>
            <a:spLocks/>
          </p:cNvSpPr>
          <p:nvPr/>
        </p:nvSpPr>
        <p:spPr bwMode="auto">
          <a:xfrm>
            <a:off x="2719040" y="919877"/>
            <a:ext cx="119305" cy="494826"/>
          </a:xfrm>
          <a:custGeom>
            <a:avLst/>
            <a:gdLst>
              <a:gd name="T0" fmla="*/ 26 w 26"/>
              <a:gd name="T1" fmla="*/ 94 h 107"/>
              <a:gd name="T2" fmla="*/ 25 w 26"/>
              <a:gd name="T3" fmla="*/ 106 h 107"/>
              <a:gd name="T4" fmla="*/ 17 w 26"/>
              <a:gd name="T5" fmla="*/ 42 h 107"/>
              <a:gd name="T6" fmla="*/ 0 w 26"/>
              <a:gd name="T7" fmla="*/ 1 h 107"/>
              <a:gd name="T8" fmla="*/ 0 w 26"/>
              <a:gd name="T9" fmla="*/ 0 h 107"/>
              <a:gd name="T10" fmla="*/ 20 w 26"/>
              <a:gd name="T11" fmla="*/ 42 h 107"/>
              <a:gd name="T12" fmla="*/ 26 w 26"/>
              <a:gd name="T13" fmla="*/ 9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107">
                <a:moveTo>
                  <a:pt x="26" y="94"/>
                </a:moveTo>
                <a:cubicBezTo>
                  <a:pt x="25" y="95"/>
                  <a:pt x="25" y="107"/>
                  <a:pt x="25" y="106"/>
                </a:cubicBezTo>
                <a:cubicBezTo>
                  <a:pt x="22" y="84"/>
                  <a:pt x="22" y="64"/>
                  <a:pt x="17" y="42"/>
                </a:cubicBezTo>
                <a:cubicBezTo>
                  <a:pt x="14" y="29"/>
                  <a:pt x="8" y="12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9" y="13"/>
                  <a:pt x="17" y="28"/>
                  <a:pt x="20" y="42"/>
                </a:cubicBezTo>
                <a:cubicBezTo>
                  <a:pt x="25" y="65"/>
                  <a:pt x="23" y="85"/>
                  <a:pt x="26" y="9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7" name="Freeform 216"/>
          <p:cNvSpPr>
            <a:spLocks/>
          </p:cNvSpPr>
          <p:nvPr/>
        </p:nvSpPr>
        <p:spPr bwMode="auto">
          <a:xfrm>
            <a:off x="2501943" y="648017"/>
            <a:ext cx="234700" cy="285551"/>
          </a:xfrm>
          <a:custGeom>
            <a:avLst/>
            <a:gdLst>
              <a:gd name="T0" fmla="*/ 48 w 51"/>
              <a:gd name="T1" fmla="*/ 61 h 62"/>
              <a:gd name="T2" fmla="*/ 20 w 51"/>
              <a:gd name="T3" fmla="*/ 37 h 62"/>
              <a:gd name="T4" fmla="*/ 14 w 51"/>
              <a:gd name="T5" fmla="*/ 57 h 62"/>
              <a:gd name="T6" fmla="*/ 48 w 51"/>
              <a:gd name="T7" fmla="*/ 6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62">
                <a:moveTo>
                  <a:pt x="48" y="61"/>
                </a:moveTo>
                <a:cubicBezTo>
                  <a:pt x="51" y="0"/>
                  <a:pt x="7" y="11"/>
                  <a:pt x="20" y="37"/>
                </a:cubicBezTo>
                <a:cubicBezTo>
                  <a:pt x="0" y="42"/>
                  <a:pt x="8" y="54"/>
                  <a:pt x="14" y="57"/>
                </a:cubicBezTo>
                <a:cubicBezTo>
                  <a:pt x="24" y="62"/>
                  <a:pt x="40" y="57"/>
                  <a:pt x="48" y="6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8" name="Freeform 217"/>
          <p:cNvSpPr>
            <a:spLocks/>
          </p:cNvSpPr>
          <p:nvPr/>
        </p:nvSpPr>
        <p:spPr bwMode="auto">
          <a:xfrm>
            <a:off x="3018282" y="3470281"/>
            <a:ext cx="942711" cy="2435011"/>
          </a:xfrm>
          <a:custGeom>
            <a:avLst/>
            <a:gdLst>
              <a:gd name="T0" fmla="*/ 3 w 204"/>
              <a:gd name="T1" fmla="*/ 1 h 527"/>
              <a:gd name="T2" fmla="*/ 9 w 204"/>
              <a:gd name="T3" fmla="*/ 9 h 527"/>
              <a:gd name="T4" fmla="*/ 187 w 204"/>
              <a:gd name="T5" fmla="*/ 223 h 527"/>
              <a:gd name="T6" fmla="*/ 152 w 204"/>
              <a:gd name="T7" fmla="*/ 525 h 527"/>
              <a:gd name="T8" fmla="*/ 155 w 204"/>
              <a:gd name="T9" fmla="*/ 525 h 527"/>
              <a:gd name="T10" fmla="*/ 190 w 204"/>
              <a:gd name="T11" fmla="*/ 221 h 527"/>
              <a:gd name="T12" fmla="*/ 3 w 204"/>
              <a:gd name="T13" fmla="*/ 1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4" h="527">
                <a:moveTo>
                  <a:pt x="3" y="1"/>
                </a:moveTo>
                <a:cubicBezTo>
                  <a:pt x="0" y="0"/>
                  <a:pt x="9" y="9"/>
                  <a:pt x="9" y="9"/>
                </a:cubicBezTo>
                <a:cubicBezTo>
                  <a:pt x="99" y="52"/>
                  <a:pt x="172" y="123"/>
                  <a:pt x="187" y="223"/>
                </a:cubicBezTo>
                <a:cubicBezTo>
                  <a:pt x="201" y="315"/>
                  <a:pt x="114" y="426"/>
                  <a:pt x="152" y="525"/>
                </a:cubicBezTo>
                <a:cubicBezTo>
                  <a:pt x="153" y="526"/>
                  <a:pt x="155" y="527"/>
                  <a:pt x="155" y="525"/>
                </a:cubicBezTo>
                <a:cubicBezTo>
                  <a:pt x="118" y="427"/>
                  <a:pt x="204" y="314"/>
                  <a:pt x="190" y="221"/>
                </a:cubicBezTo>
                <a:cubicBezTo>
                  <a:pt x="176" y="120"/>
                  <a:pt x="94" y="43"/>
                  <a:pt x="3" y="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9" name="Freeform 218"/>
          <p:cNvSpPr>
            <a:spLocks/>
          </p:cNvSpPr>
          <p:nvPr/>
        </p:nvSpPr>
        <p:spPr bwMode="auto">
          <a:xfrm>
            <a:off x="2963519" y="3442900"/>
            <a:ext cx="1427757" cy="1187190"/>
          </a:xfrm>
          <a:custGeom>
            <a:avLst/>
            <a:gdLst>
              <a:gd name="T0" fmla="*/ 1 w 309"/>
              <a:gd name="T1" fmla="*/ 0 h 257"/>
              <a:gd name="T2" fmla="*/ 2 w 309"/>
              <a:gd name="T3" fmla="*/ 3 h 257"/>
              <a:gd name="T4" fmla="*/ 298 w 309"/>
              <a:gd name="T5" fmla="*/ 255 h 257"/>
              <a:gd name="T6" fmla="*/ 299 w 309"/>
              <a:gd name="T7" fmla="*/ 255 h 257"/>
              <a:gd name="T8" fmla="*/ 1 w 309"/>
              <a:gd name="T9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9" h="257">
                <a:moveTo>
                  <a:pt x="1" y="0"/>
                </a:moveTo>
                <a:cubicBezTo>
                  <a:pt x="0" y="1"/>
                  <a:pt x="1" y="3"/>
                  <a:pt x="2" y="3"/>
                </a:cubicBezTo>
                <a:cubicBezTo>
                  <a:pt x="107" y="33"/>
                  <a:pt x="305" y="117"/>
                  <a:pt x="298" y="255"/>
                </a:cubicBezTo>
                <a:cubicBezTo>
                  <a:pt x="298" y="256"/>
                  <a:pt x="299" y="257"/>
                  <a:pt x="299" y="255"/>
                </a:cubicBezTo>
                <a:cubicBezTo>
                  <a:pt x="309" y="115"/>
                  <a:pt x="107" y="30"/>
                  <a:pt x="1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0" name="Freeform 219"/>
          <p:cNvSpPr>
            <a:spLocks/>
          </p:cNvSpPr>
          <p:nvPr/>
        </p:nvSpPr>
        <p:spPr bwMode="auto">
          <a:xfrm>
            <a:off x="3370332" y="5864219"/>
            <a:ext cx="618043" cy="369653"/>
          </a:xfrm>
          <a:custGeom>
            <a:avLst/>
            <a:gdLst>
              <a:gd name="T0" fmla="*/ 78 w 134"/>
              <a:gd name="T1" fmla="*/ 0 h 80"/>
              <a:gd name="T2" fmla="*/ 83 w 134"/>
              <a:gd name="T3" fmla="*/ 49 h 80"/>
              <a:gd name="T4" fmla="*/ 116 w 134"/>
              <a:gd name="T5" fmla="*/ 27 h 80"/>
              <a:gd name="T6" fmla="*/ 78 w 134"/>
              <a:gd name="T7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80">
                <a:moveTo>
                  <a:pt x="78" y="0"/>
                </a:moveTo>
                <a:cubicBezTo>
                  <a:pt x="0" y="60"/>
                  <a:pt x="75" y="80"/>
                  <a:pt x="83" y="49"/>
                </a:cubicBezTo>
                <a:cubicBezTo>
                  <a:pt x="101" y="68"/>
                  <a:pt x="134" y="48"/>
                  <a:pt x="116" y="27"/>
                </a:cubicBezTo>
                <a:cubicBezTo>
                  <a:pt x="105" y="14"/>
                  <a:pt x="78" y="12"/>
                  <a:pt x="78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1" name="Freeform 220"/>
          <p:cNvSpPr>
            <a:spLocks/>
          </p:cNvSpPr>
          <p:nvPr/>
        </p:nvSpPr>
        <p:spPr bwMode="auto">
          <a:xfrm>
            <a:off x="4266102" y="4565547"/>
            <a:ext cx="207318" cy="221010"/>
          </a:xfrm>
          <a:custGeom>
            <a:avLst/>
            <a:gdLst>
              <a:gd name="T0" fmla="*/ 16 w 45"/>
              <a:gd name="T1" fmla="*/ 0 h 48"/>
              <a:gd name="T2" fmla="*/ 16 w 45"/>
              <a:gd name="T3" fmla="*/ 26 h 48"/>
              <a:gd name="T4" fmla="*/ 3 w 45"/>
              <a:gd name="T5" fmla="*/ 21 h 48"/>
              <a:gd name="T6" fmla="*/ 16 w 45"/>
              <a:gd name="T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" h="48">
                <a:moveTo>
                  <a:pt x="16" y="0"/>
                </a:moveTo>
                <a:cubicBezTo>
                  <a:pt x="45" y="9"/>
                  <a:pt x="36" y="48"/>
                  <a:pt x="16" y="26"/>
                </a:cubicBezTo>
                <a:cubicBezTo>
                  <a:pt x="11" y="37"/>
                  <a:pt x="0" y="28"/>
                  <a:pt x="3" y="21"/>
                </a:cubicBezTo>
                <a:cubicBezTo>
                  <a:pt x="6" y="13"/>
                  <a:pt x="16" y="9"/>
                  <a:pt x="16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2" name="Freeform 221"/>
          <p:cNvSpPr>
            <a:spLocks/>
          </p:cNvSpPr>
          <p:nvPr/>
        </p:nvSpPr>
        <p:spPr bwMode="auto">
          <a:xfrm>
            <a:off x="3845598" y="4755263"/>
            <a:ext cx="54763" cy="502649"/>
          </a:xfrm>
          <a:custGeom>
            <a:avLst/>
            <a:gdLst>
              <a:gd name="T0" fmla="*/ 6 w 12"/>
              <a:gd name="T1" fmla="*/ 13 h 109"/>
              <a:gd name="T2" fmla="*/ 9 w 12"/>
              <a:gd name="T3" fmla="*/ 0 h 109"/>
              <a:gd name="T4" fmla="*/ 4 w 12"/>
              <a:gd name="T5" fmla="*/ 65 h 109"/>
              <a:gd name="T6" fmla="*/ 12 w 12"/>
              <a:gd name="T7" fmla="*/ 109 h 109"/>
              <a:gd name="T8" fmla="*/ 12 w 12"/>
              <a:gd name="T9" fmla="*/ 109 h 109"/>
              <a:gd name="T10" fmla="*/ 1 w 12"/>
              <a:gd name="T11" fmla="*/ 65 h 109"/>
              <a:gd name="T12" fmla="*/ 6 w 12"/>
              <a:gd name="T13" fmla="*/ 1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109">
                <a:moveTo>
                  <a:pt x="6" y="13"/>
                </a:moveTo>
                <a:cubicBezTo>
                  <a:pt x="7" y="11"/>
                  <a:pt x="9" y="0"/>
                  <a:pt x="9" y="0"/>
                </a:cubicBezTo>
                <a:cubicBezTo>
                  <a:pt x="8" y="23"/>
                  <a:pt x="3" y="42"/>
                  <a:pt x="4" y="65"/>
                </a:cubicBezTo>
                <a:cubicBezTo>
                  <a:pt x="4" y="78"/>
                  <a:pt x="7" y="96"/>
                  <a:pt x="12" y="109"/>
                </a:cubicBezTo>
                <a:cubicBezTo>
                  <a:pt x="12" y="109"/>
                  <a:pt x="12" y="109"/>
                  <a:pt x="12" y="109"/>
                </a:cubicBezTo>
                <a:cubicBezTo>
                  <a:pt x="6" y="95"/>
                  <a:pt x="1" y="79"/>
                  <a:pt x="1" y="65"/>
                </a:cubicBezTo>
                <a:cubicBezTo>
                  <a:pt x="0" y="41"/>
                  <a:pt x="6" y="21"/>
                  <a:pt x="6" y="1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3" name="Freeform 222"/>
          <p:cNvSpPr>
            <a:spLocks/>
          </p:cNvSpPr>
          <p:nvPr/>
        </p:nvSpPr>
        <p:spPr bwMode="auto">
          <a:xfrm>
            <a:off x="3679353" y="5250088"/>
            <a:ext cx="373563" cy="224921"/>
          </a:xfrm>
          <a:custGeom>
            <a:avLst/>
            <a:gdLst>
              <a:gd name="T0" fmla="*/ 48 w 81"/>
              <a:gd name="T1" fmla="*/ 0 h 49"/>
              <a:gd name="T2" fmla="*/ 50 w 81"/>
              <a:gd name="T3" fmla="*/ 30 h 49"/>
              <a:gd name="T4" fmla="*/ 71 w 81"/>
              <a:gd name="T5" fmla="*/ 16 h 49"/>
              <a:gd name="T6" fmla="*/ 48 w 81"/>
              <a:gd name="T7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49">
                <a:moveTo>
                  <a:pt x="48" y="0"/>
                </a:moveTo>
                <a:cubicBezTo>
                  <a:pt x="0" y="36"/>
                  <a:pt x="45" y="49"/>
                  <a:pt x="50" y="30"/>
                </a:cubicBezTo>
                <a:cubicBezTo>
                  <a:pt x="61" y="42"/>
                  <a:pt x="81" y="29"/>
                  <a:pt x="71" y="16"/>
                </a:cubicBezTo>
                <a:cubicBezTo>
                  <a:pt x="64" y="8"/>
                  <a:pt x="48" y="7"/>
                  <a:pt x="48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4" name="Freeform 223"/>
          <p:cNvSpPr>
            <a:spLocks/>
          </p:cNvSpPr>
          <p:nvPr/>
        </p:nvSpPr>
        <p:spPr bwMode="auto">
          <a:xfrm>
            <a:off x="3327303" y="5443716"/>
            <a:ext cx="301198" cy="234700"/>
          </a:xfrm>
          <a:custGeom>
            <a:avLst/>
            <a:gdLst>
              <a:gd name="T0" fmla="*/ 60 w 65"/>
              <a:gd name="T1" fmla="*/ 0 h 51"/>
              <a:gd name="T2" fmla="*/ 41 w 65"/>
              <a:gd name="T3" fmla="*/ 32 h 51"/>
              <a:gd name="T4" fmla="*/ 62 w 65"/>
              <a:gd name="T5" fmla="*/ 34 h 51"/>
              <a:gd name="T6" fmla="*/ 60 w 65"/>
              <a:gd name="T7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" h="51">
                <a:moveTo>
                  <a:pt x="60" y="0"/>
                </a:moveTo>
                <a:cubicBezTo>
                  <a:pt x="0" y="8"/>
                  <a:pt x="18" y="49"/>
                  <a:pt x="41" y="32"/>
                </a:cubicBezTo>
                <a:cubicBezTo>
                  <a:pt x="50" y="51"/>
                  <a:pt x="60" y="41"/>
                  <a:pt x="62" y="34"/>
                </a:cubicBezTo>
                <a:cubicBezTo>
                  <a:pt x="65" y="24"/>
                  <a:pt x="57" y="9"/>
                  <a:pt x="60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5" name="Freeform 224"/>
          <p:cNvSpPr>
            <a:spLocks/>
          </p:cNvSpPr>
          <p:nvPr/>
        </p:nvSpPr>
        <p:spPr bwMode="auto">
          <a:xfrm>
            <a:off x="3563958" y="5036903"/>
            <a:ext cx="244478" cy="443974"/>
          </a:xfrm>
          <a:custGeom>
            <a:avLst/>
            <a:gdLst>
              <a:gd name="T0" fmla="*/ 50 w 53"/>
              <a:gd name="T1" fmla="*/ 13 h 96"/>
              <a:gd name="T2" fmla="*/ 53 w 53"/>
              <a:gd name="T3" fmla="*/ 1 h 96"/>
              <a:gd name="T4" fmla="*/ 28 w 53"/>
              <a:gd name="T5" fmla="*/ 61 h 96"/>
              <a:gd name="T6" fmla="*/ 0 w 53"/>
              <a:gd name="T7" fmla="*/ 96 h 96"/>
              <a:gd name="T8" fmla="*/ 1 w 53"/>
              <a:gd name="T9" fmla="*/ 96 h 96"/>
              <a:gd name="T10" fmla="*/ 31 w 53"/>
              <a:gd name="T11" fmla="*/ 62 h 96"/>
              <a:gd name="T12" fmla="*/ 50 w 53"/>
              <a:gd name="T13" fmla="*/ 13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" h="96">
                <a:moveTo>
                  <a:pt x="50" y="13"/>
                </a:moveTo>
                <a:cubicBezTo>
                  <a:pt x="50" y="12"/>
                  <a:pt x="53" y="0"/>
                  <a:pt x="53" y="1"/>
                </a:cubicBezTo>
                <a:cubicBezTo>
                  <a:pt x="44" y="21"/>
                  <a:pt x="39" y="41"/>
                  <a:pt x="28" y="61"/>
                </a:cubicBezTo>
                <a:cubicBezTo>
                  <a:pt x="22" y="73"/>
                  <a:pt x="11" y="87"/>
                  <a:pt x="0" y="96"/>
                </a:cubicBezTo>
                <a:cubicBezTo>
                  <a:pt x="0" y="96"/>
                  <a:pt x="0" y="96"/>
                  <a:pt x="1" y="96"/>
                </a:cubicBezTo>
                <a:cubicBezTo>
                  <a:pt x="13" y="86"/>
                  <a:pt x="24" y="74"/>
                  <a:pt x="31" y="62"/>
                </a:cubicBezTo>
                <a:cubicBezTo>
                  <a:pt x="42" y="41"/>
                  <a:pt x="46" y="21"/>
                  <a:pt x="50" y="1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6" name="Freeform 225"/>
          <p:cNvSpPr>
            <a:spLocks/>
          </p:cNvSpPr>
          <p:nvPr/>
        </p:nvSpPr>
        <p:spPr bwMode="auto">
          <a:xfrm>
            <a:off x="3869068" y="4416904"/>
            <a:ext cx="702143" cy="1627252"/>
          </a:xfrm>
          <a:custGeom>
            <a:avLst/>
            <a:gdLst>
              <a:gd name="T0" fmla="*/ 1 w 152"/>
              <a:gd name="T1" fmla="*/ 6 h 352"/>
              <a:gd name="T2" fmla="*/ 4 w 152"/>
              <a:gd name="T3" fmla="*/ 1 h 352"/>
              <a:gd name="T4" fmla="*/ 95 w 152"/>
              <a:gd name="T5" fmla="*/ 223 h 352"/>
              <a:gd name="T6" fmla="*/ 151 w 152"/>
              <a:gd name="T7" fmla="*/ 351 h 352"/>
              <a:gd name="T8" fmla="*/ 151 w 152"/>
              <a:gd name="T9" fmla="*/ 352 h 352"/>
              <a:gd name="T10" fmla="*/ 92 w 152"/>
              <a:gd name="T11" fmla="*/ 224 h 352"/>
              <a:gd name="T12" fmla="*/ 1 w 152"/>
              <a:gd name="T13" fmla="*/ 6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352">
                <a:moveTo>
                  <a:pt x="1" y="6"/>
                </a:moveTo>
                <a:cubicBezTo>
                  <a:pt x="0" y="3"/>
                  <a:pt x="3" y="0"/>
                  <a:pt x="4" y="1"/>
                </a:cubicBezTo>
                <a:cubicBezTo>
                  <a:pt x="81" y="63"/>
                  <a:pt x="80" y="135"/>
                  <a:pt x="95" y="223"/>
                </a:cubicBezTo>
                <a:cubicBezTo>
                  <a:pt x="100" y="255"/>
                  <a:pt x="114" y="307"/>
                  <a:pt x="151" y="351"/>
                </a:cubicBezTo>
                <a:cubicBezTo>
                  <a:pt x="151" y="351"/>
                  <a:pt x="152" y="352"/>
                  <a:pt x="151" y="352"/>
                </a:cubicBezTo>
                <a:cubicBezTo>
                  <a:pt x="113" y="309"/>
                  <a:pt x="97" y="255"/>
                  <a:pt x="92" y="224"/>
                </a:cubicBezTo>
                <a:cubicBezTo>
                  <a:pt x="77" y="135"/>
                  <a:pt x="79" y="68"/>
                  <a:pt x="1" y="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7" name="Freeform 226"/>
          <p:cNvSpPr>
            <a:spLocks/>
          </p:cNvSpPr>
          <p:nvPr/>
        </p:nvSpPr>
        <p:spPr bwMode="auto">
          <a:xfrm>
            <a:off x="4099856" y="4680941"/>
            <a:ext cx="138863" cy="817537"/>
          </a:xfrm>
          <a:custGeom>
            <a:avLst/>
            <a:gdLst>
              <a:gd name="T0" fmla="*/ 0 w 30"/>
              <a:gd name="T1" fmla="*/ 3 h 177"/>
              <a:gd name="T2" fmla="*/ 4 w 30"/>
              <a:gd name="T3" fmla="*/ 4 h 177"/>
              <a:gd name="T4" fmla="*/ 9 w 30"/>
              <a:gd name="T5" fmla="*/ 164 h 177"/>
              <a:gd name="T6" fmla="*/ 7 w 30"/>
              <a:gd name="T7" fmla="*/ 164 h 177"/>
              <a:gd name="T8" fmla="*/ 0 w 30"/>
              <a:gd name="T9" fmla="*/ 3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77">
                <a:moveTo>
                  <a:pt x="0" y="3"/>
                </a:moveTo>
                <a:cubicBezTo>
                  <a:pt x="1" y="0"/>
                  <a:pt x="3" y="4"/>
                  <a:pt x="4" y="4"/>
                </a:cubicBezTo>
                <a:cubicBezTo>
                  <a:pt x="30" y="66"/>
                  <a:pt x="3" y="100"/>
                  <a:pt x="9" y="164"/>
                </a:cubicBezTo>
                <a:cubicBezTo>
                  <a:pt x="10" y="177"/>
                  <a:pt x="9" y="177"/>
                  <a:pt x="7" y="164"/>
                </a:cubicBezTo>
                <a:cubicBezTo>
                  <a:pt x="1" y="101"/>
                  <a:pt x="29" y="65"/>
                  <a:pt x="0" y="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8" name="Freeform 227"/>
          <p:cNvSpPr>
            <a:spLocks/>
          </p:cNvSpPr>
          <p:nvPr/>
        </p:nvSpPr>
        <p:spPr bwMode="auto">
          <a:xfrm>
            <a:off x="4266102" y="5230529"/>
            <a:ext cx="373563" cy="522208"/>
          </a:xfrm>
          <a:custGeom>
            <a:avLst/>
            <a:gdLst>
              <a:gd name="T0" fmla="*/ 4 w 81"/>
              <a:gd name="T1" fmla="*/ 11 h 113"/>
              <a:gd name="T2" fmla="*/ 56 w 81"/>
              <a:gd name="T3" fmla="*/ 64 h 113"/>
              <a:gd name="T4" fmla="*/ 81 w 81"/>
              <a:gd name="T5" fmla="*/ 111 h 113"/>
              <a:gd name="T6" fmla="*/ 79 w 81"/>
              <a:gd name="T7" fmla="*/ 112 h 113"/>
              <a:gd name="T8" fmla="*/ 53 w 81"/>
              <a:gd name="T9" fmla="*/ 65 h 113"/>
              <a:gd name="T10" fmla="*/ 2 w 81"/>
              <a:gd name="T11" fmla="*/ 16 h 113"/>
              <a:gd name="T12" fmla="*/ 4 w 81"/>
              <a:gd name="T13" fmla="*/ 1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113">
                <a:moveTo>
                  <a:pt x="4" y="11"/>
                </a:moveTo>
                <a:cubicBezTo>
                  <a:pt x="16" y="43"/>
                  <a:pt x="36" y="50"/>
                  <a:pt x="56" y="64"/>
                </a:cubicBezTo>
                <a:cubicBezTo>
                  <a:pt x="72" y="76"/>
                  <a:pt x="77" y="87"/>
                  <a:pt x="81" y="111"/>
                </a:cubicBezTo>
                <a:cubicBezTo>
                  <a:pt x="81" y="112"/>
                  <a:pt x="80" y="113"/>
                  <a:pt x="79" y="112"/>
                </a:cubicBezTo>
                <a:cubicBezTo>
                  <a:pt x="75" y="87"/>
                  <a:pt x="70" y="77"/>
                  <a:pt x="53" y="65"/>
                </a:cubicBezTo>
                <a:cubicBezTo>
                  <a:pt x="34" y="51"/>
                  <a:pt x="15" y="44"/>
                  <a:pt x="2" y="16"/>
                </a:cubicBezTo>
                <a:cubicBezTo>
                  <a:pt x="1" y="13"/>
                  <a:pt x="0" y="0"/>
                  <a:pt x="4" y="1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9" name="Freeform 228"/>
          <p:cNvSpPr>
            <a:spLocks/>
          </p:cNvSpPr>
          <p:nvPr/>
        </p:nvSpPr>
        <p:spPr bwMode="auto">
          <a:xfrm>
            <a:off x="4363894" y="6034377"/>
            <a:ext cx="397033" cy="244480"/>
          </a:xfrm>
          <a:custGeom>
            <a:avLst/>
            <a:gdLst>
              <a:gd name="T0" fmla="*/ 45 w 86"/>
              <a:gd name="T1" fmla="*/ 0 h 53"/>
              <a:gd name="T2" fmla="*/ 53 w 86"/>
              <a:gd name="T3" fmla="*/ 32 h 53"/>
              <a:gd name="T4" fmla="*/ 72 w 86"/>
              <a:gd name="T5" fmla="*/ 13 h 53"/>
              <a:gd name="T6" fmla="*/ 45 w 86"/>
              <a:gd name="T7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6" h="53">
                <a:moveTo>
                  <a:pt x="45" y="0"/>
                </a:moveTo>
                <a:cubicBezTo>
                  <a:pt x="0" y="47"/>
                  <a:pt x="51" y="53"/>
                  <a:pt x="53" y="32"/>
                </a:cubicBezTo>
                <a:cubicBezTo>
                  <a:pt x="67" y="42"/>
                  <a:pt x="86" y="25"/>
                  <a:pt x="72" y="13"/>
                </a:cubicBezTo>
                <a:cubicBezTo>
                  <a:pt x="64" y="6"/>
                  <a:pt x="46" y="8"/>
                  <a:pt x="45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0" name="Freeform 229"/>
          <p:cNvSpPr>
            <a:spLocks/>
          </p:cNvSpPr>
          <p:nvPr/>
        </p:nvSpPr>
        <p:spPr bwMode="auto">
          <a:xfrm>
            <a:off x="4062696" y="5447627"/>
            <a:ext cx="271860" cy="287508"/>
          </a:xfrm>
          <a:custGeom>
            <a:avLst/>
            <a:gdLst>
              <a:gd name="T0" fmla="*/ 17 w 59"/>
              <a:gd name="T1" fmla="*/ 0 h 62"/>
              <a:gd name="T2" fmla="*/ 22 w 59"/>
              <a:gd name="T3" fmla="*/ 35 h 62"/>
              <a:gd name="T4" fmla="*/ 3 w 59"/>
              <a:gd name="T5" fmla="*/ 31 h 62"/>
              <a:gd name="T6" fmla="*/ 17 w 59"/>
              <a:gd name="T7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62">
                <a:moveTo>
                  <a:pt x="17" y="0"/>
                </a:moveTo>
                <a:cubicBezTo>
                  <a:pt x="59" y="5"/>
                  <a:pt x="55" y="62"/>
                  <a:pt x="22" y="35"/>
                </a:cubicBezTo>
                <a:cubicBezTo>
                  <a:pt x="18" y="51"/>
                  <a:pt x="0" y="42"/>
                  <a:pt x="3" y="31"/>
                </a:cubicBezTo>
                <a:cubicBezTo>
                  <a:pt x="6" y="20"/>
                  <a:pt x="19" y="12"/>
                  <a:pt x="17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1" name="Freeform 230"/>
          <p:cNvSpPr>
            <a:spLocks/>
          </p:cNvSpPr>
          <p:nvPr/>
        </p:nvSpPr>
        <p:spPr bwMode="auto">
          <a:xfrm>
            <a:off x="4551654" y="5701885"/>
            <a:ext cx="273816" cy="287508"/>
          </a:xfrm>
          <a:custGeom>
            <a:avLst/>
            <a:gdLst>
              <a:gd name="T0" fmla="*/ 17 w 59"/>
              <a:gd name="T1" fmla="*/ 0 h 62"/>
              <a:gd name="T2" fmla="*/ 23 w 59"/>
              <a:gd name="T3" fmla="*/ 35 h 62"/>
              <a:gd name="T4" fmla="*/ 3 w 59"/>
              <a:gd name="T5" fmla="*/ 31 h 62"/>
              <a:gd name="T6" fmla="*/ 17 w 59"/>
              <a:gd name="T7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62">
                <a:moveTo>
                  <a:pt x="17" y="0"/>
                </a:moveTo>
                <a:cubicBezTo>
                  <a:pt x="59" y="5"/>
                  <a:pt x="55" y="62"/>
                  <a:pt x="23" y="35"/>
                </a:cubicBezTo>
                <a:cubicBezTo>
                  <a:pt x="18" y="51"/>
                  <a:pt x="0" y="42"/>
                  <a:pt x="3" y="31"/>
                </a:cubicBezTo>
                <a:cubicBezTo>
                  <a:pt x="6" y="20"/>
                  <a:pt x="19" y="12"/>
                  <a:pt x="17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2" name="Freeform 231"/>
          <p:cNvSpPr>
            <a:spLocks/>
          </p:cNvSpPr>
          <p:nvPr/>
        </p:nvSpPr>
        <p:spPr bwMode="auto">
          <a:xfrm>
            <a:off x="3869068" y="3853624"/>
            <a:ext cx="465488" cy="199495"/>
          </a:xfrm>
          <a:custGeom>
            <a:avLst/>
            <a:gdLst>
              <a:gd name="T0" fmla="*/ 13 w 101"/>
              <a:gd name="T1" fmla="*/ 1 h 43"/>
              <a:gd name="T2" fmla="*/ 1 w 101"/>
              <a:gd name="T3" fmla="*/ 0 h 43"/>
              <a:gd name="T4" fmla="*/ 63 w 101"/>
              <a:gd name="T5" fmla="*/ 18 h 43"/>
              <a:gd name="T6" fmla="*/ 101 w 101"/>
              <a:gd name="T7" fmla="*/ 42 h 43"/>
              <a:gd name="T8" fmla="*/ 101 w 101"/>
              <a:gd name="T9" fmla="*/ 42 h 43"/>
              <a:gd name="T10" fmla="*/ 64 w 101"/>
              <a:gd name="T11" fmla="*/ 16 h 43"/>
              <a:gd name="T12" fmla="*/ 13 w 101"/>
              <a:gd name="T13" fmla="*/ 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1" h="43">
                <a:moveTo>
                  <a:pt x="13" y="1"/>
                </a:moveTo>
                <a:cubicBezTo>
                  <a:pt x="12" y="2"/>
                  <a:pt x="0" y="0"/>
                  <a:pt x="1" y="0"/>
                </a:cubicBezTo>
                <a:cubicBezTo>
                  <a:pt x="22" y="7"/>
                  <a:pt x="42" y="9"/>
                  <a:pt x="63" y="18"/>
                </a:cubicBezTo>
                <a:cubicBezTo>
                  <a:pt x="75" y="24"/>
                  <a:pt x="91" y="33"/>
                  <a:pt x="101" y="42"/>
                </a:cubicBezTo>
                <a:cubicBezTo>
                  <a:pt x="101" y="43"/>
                  <a:pt x="101" y="43"/>
                  <a:pt x="101" y="42"/>
                </a:cubicBezTo>
                <a:cubicBezTo>
                  <a:pt x="90" y="31"/>
                  <a:pt x="77" y="21"/>
                  <a:pt x="64" y="16"/>
                </a:cubicBezTo>
                <a:cubicBezTo>
                  <a:pt x="42" y="6"/>
                  <a:pt x="21" y="5"/>
                  <a:pt x="13" y="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3" name="Freeform 232"/>
          <p:cNvSpPr>
            <a:spLocks/>
          </p:cNvSpPr>
          <p:nvPr/>
        </p:nvSpPr>
        <p:spPr bwMode="auto">
          <a:xfrm>
            <a:off x="4307174" y="4043340"/>
            <a:ext cx="301198" cy="236656"/>
          </a:xfrm>
          <a:custGeom>
            <a:avLst/>
            <a:gdLst>
              <a:gd name="T0" fmla="*/ 5 w 65"/>
              <a:gd name="T1" fmla="*/ 0 h 51"/>
              <a:gd name="T2" fmla="*/ 23 w 65"/>
              <a:gd name="T3" fmla="*/ 32 h 51"/>
              <a:gd name="T4" fmla="*/ 2 w 65"/>
              <a:gd name="T5" fmla="*/ 34 h 51"/>
              <a:gd name="T6" fmla="*/ 5 w 65"/>
              <a:gd name="T7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" h="51">
                <a:moveTo>
                  <a:pt x="5" y="0"/>
                </a:moveTo>
                <a:cubicBezTo>
                  <a:pt x="65" y="8"/>
                  <a:pt x="47" y="49"/>
                  <a:pt x="23" y="32"/>
                </a:cubicBezTo>
                <a:cubicBezTo>
                  <a:pt x="15" y="51"/>
                  <a:pt x="4" y="41"/>
                  <a:pt x="2" y="34"/>
                </a:cubicBezTo>
                <a:cubicBezTo>
                  <a:pt x="0" y="24"/>
                  <a:pt x="7" y="9"/>
                  <a:pt x="5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4" name="Freeform 233"/>
          <p:cNvSpPr>
            <a:spLocks/>
          </p:cNvSpPr>
          <p:nvPr/>
        </p:nvSpPr>
        <p:spPr bwMode="auto">
          <a:xfrm>
            <a:off x="4275881" y="5267691"/>
            <a:ext cx="465488" cy="193628"/>
          </a:xfrm>
          <a:custGeom>
            <a:avLst/>
            <a:gdLst>
              <a:gd name="T0" fmla="*/ 13 w 101"/>
              <a:gd name="T1" fmla="*/ 1 h 42"/>
              <a:gd name="T2" fmla="*/ 0 w 101"/>
              <a:gd name="T3" fmla="*/ 0 h 42"/>
              <a:gd name="T4" fmla="*/ 62 w 101"/>
              <a:gd name="T5" fmla="*/ 18 h 42"/>
              <a:gd name="T6" fmla="*/ 100 w 101"/>
              <a:gd name="T7" fmla="*/ 42 h 42"/>
              <a:gd name="T8" fmla="*/ 101 w 101"/>
              <a:gd name="T9" fmla="*/ 42 h 42"/>
              <a:gd name="T10" fmla="*/ 63 w 101"/>
              <a:gd name="T11" fmla="*/ 16 h 42"/>
              <a:gd name="T12" fmla="*/ 13 w 101"/>
              <a:gd name="T13" fmla="*/ 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1" h="42">
                <a:moveTo>
                  <a:pt x="13" y="1"/>
                </a:moveTo>
                <a:cubicBezTo>
                  <a:pt x="11" y="2"/>
                  <a:pt x="0" y="0"/>
                  <a:pt x="0" y="0"/>
                </a:cubicBezTo>
                <a:cubicBezTo>
                  <a:pt x="21" y="7"/>
                  <a:pt x="41" y="9"/>
                  <a:pt x="62" y="18"/>
                </a:cubicBezTo>
                <a:cubicBezTo>
                  <a:pt x="75" y="23"/>
                  <a:pt x="90" y="32"/>
                  <a:pt x="100" y="42"/>
                </a:cubicBezTo>
                <a:cubicBezTo>
                  <a:pt x="100" y="42"/>
                  <a:pt x="101" y="42"/>
                  <a:pt x="101" y="42"/>
                </a:cubicBezTo>
                <a:cubicBezTo>
                  <a:pt x="89" y="31"/>
                  <a:pt x="76" y="21"/>
                  <a:pt x="63" y="16"/>
                </a:cubicBezTo>
                <a:cubicBezTo>
                  <a:pt x="41" y="6"/>
                  <a:pt x="21" y="5"/>
                  <a:pt x="13" y="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5" name="Freeform 234"/>
          <p:cNvSpPr>
            <a:spLocks/>
          </p:cNvSpPr>
          <p:nvPr/>
        </p:nvSpPr>
        <p:spPr bwMode="auto">
          <a:xfrm>
            <a:off x="4676827" y="5424157"/>
            <a:ext cx="301198" cy="236656"/>
          </a:xfrm>
          <a:custGeom>
            <a:avLst/>
            <a:gdLst>
              <a:gd name="T0" fmla="*/ 5 w 65"/>
              <a:gd name="T1" fmla="*/ 0 h 51"/>
              <a:gd name="T2" fmla="*/ 24 w 65"/>
              <a:gd name="T3" fmla="*/ 32 h 51"/>
              <a:gd name="T4" fmla="*/ 3 w 65"/>
              <a:gd name="T5" fmla="*/ 34 h 51"/>
              <a:gd name="T6" fmla="*/ 5 w 65"/>
              <a:gd name="T7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" h="51">
                <a:moveTo>
                  <a:pt x="5" y="0"/>
                </a:moveTo>
                <a:cubicBezTo>
                  <a:pt x="65" y="8"/>
                  <a:pt x="47" y="48"/>
                  <a:pt x="24" y="32"/>
                </a:cubicBezTo>
                <a:cubicBezTo>
                  <a:pt x="15" y="51"/>
                  <a:pt x="5" y="41"/>
                  <a:pt x="3" y="34"/>
                </a:cubicBezTo>
                <a:cubicBezTo>
                  <a:pt x="0" y="24"/>
                  <a:pt x="8" y="9"/>
                  <a:pt x="5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6" name="Freeform 235"/>
          <p:cNvSpPr>
            <a:spLocks/>
          </p:cNvSpPr>
          <p:nvPr/>
        </p:nvSpPr>
        <p:spPr bwMode="auto">
          <a:xfrm>
            <a:off x="4792220" y="454389"/>
            <a:ext cx="1423845" cy="2100563"/>
          </a:xfrm>
          <a:custGeom>
            <a:avLst/>
            <a:gdLst>
              <a:gd name="T0" fmla="*/ 3 w 308"/>
              <a:gd name="T1" fmla="*/ 0 h 455"/>
              <a:gd name="T2" fmla="*/ 11 w 308"/>
              <a:gd name="T3" fmla="*/ 6 h 455"/>
              <a:gd name="T4" fmla="*/ 246 w 308"/>
              <a:gd name="T5" fmla="*/ 155 h 455"/>
              <a:gd name="T6" fmla="*/ 305 w 308"/>
              <a:gd name="T7" fmla="*/ 453 h 455"/>
              <a:gd name="T8" fmla="*/ 307 w 308"/>
              <a:gd name="T9" fmla="*/ 454 h 455"/>
              <a:gd name="T10" fmla="*/ 248 w 308"/>
              <a:gd name="T11" fmla="*/ 152 h 455"/>
              <a:gd name="T12" fmla="*/ 3 w 308"/>
              <a:gd name="T13" fmla="*/ 0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8" h="455">
                <a:moveTo>
                  <a:pt x="3" y="0"/>
                </a:moveTo>
                <a:cubicBezTo>
                  <a:pt x="0" y="0"/>
                  <a:pt x="11" y="6"/>
                  <a:pt x="11" y="6"/>
                </a:cubicBezTo>
                <a:cubicBezTo>
                  <a:pt x="110" y="19"/>
                  <a:pt x="201" y="65"/>
                  <a:pt x="246" y="155"/>
                </a:cubicBezTo>
                <a:cubicBezTo>
                  <a:pt x="287" y="239"/>
                  <a:pt x="238" y="371"/>
                  <a:pt x="305" y="453"/>
                </a:cubicBezTo>
                <a:cubicBezTo>
                  <a:pt x="305" y="454"/>
                  <a:pt x="308" y="455"/>
                  <a:pt x="307" y="454"/>
                </a:cubicBezTo>
                <a:cubicBezTo>
                  <a:pt x="242" y="371"/>
                  <a:pt x="289" y="237"/>
                  <a:pt x="248" y="152"/>
                </a:cubicBezTo>
                <a:cubicBezTo>
                  <a:pt x="204" y="61"/>
                  <a:pt x="102" y="13"/>
                  <a:pt x="3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7" name="Freeform 236"/>
          <p:cNvSpPr>
            <a:spLocks/>
          </p:cNvSpPr>
          <p:nvPr/>
        </p:nvSpPr>
        <p:spPr bwMode="auto">
          <a:xfrm>
            <a:off x="4733545" y="425053"/>
            <a:ext cx="1672235" cy="731481"/>
          </a:xfrm>
          <a:custGeom>
            <a:avLst/>
            <a:gdLst>
              <a:gd name="T0" fmla="*/ 1 w 362"/>
              <a:gd name="T1" fmla="*/ 4 h 158"/>
              <a:gd name="T2" fmla="*/ 2 w 362"/>
              <a:gd name="T3" fmla="*/ 6 h 158"/>
              <a:gd name="T4" fmla="*/ 361 w 362"/>
              <a:gd name="T5" fmla="*/ 157 h 158"/>
              <a:gd name="T6" fmla="*/ 362 w 362"/>
              <a:gd name="T7" fmla="*/ 156 h 158"/>
              <a:gd name="T8" fmla="*/ 1 w 362"/>
              <a:gd name="T9" fmla="*/ 4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158">
                <a:moveTo>
                  <a:pt x="1" y="4"/>
                </a:moveTo>
                <a:cubicBezTo>
                  <a:pt x="0" y="5"/>
                  <a:pt x="2" y="6"/>
                  <a:pt x="2" y="6"/>
                </a:cubicBezTo>
                <a:cubicBezTo>
                  <a:pt x="112" y="3"/>
                  <a:pt x="325" y="22"/>
                  <a:pt x="361" y="157"/>
                </a:cubicBezTo>
                <a:cubicBezTo>
                  <a:pt x="361" y="157"/>
                  <a:pt x="362" y="158"/>
                  <a:pt x="362" y="156"/>
                </a:cubicBezTo>
                <a:cubicBezTo>
                  <a:pt x="329" y="19"/>
                  <a:pt x="110" y="0"/>
                  <a:pt x="1" y="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8" name="Freeform 237"/>
          <p:cNvSpPr>
            <a:spLocks/>
          </p:cNvSpPr>
          <p:nvPr/>
        </p:nvSpPr>
        <p:spPr bwMode="auto">
          <a:xfrm>
            <a:off x="5938337" y="2513880"/>
            <a:ext cx="573058" cy="373564"/>
          </a:xfrm>
          <a:custGeom>
            <a:avLst/>
            <a:gdLst>
              <a:gd name="T0" fmla="*/ 56 w 124"/>
              <a:gd name="T1" fmla="*/ 0 h 81"/>
              <a:gd name="T2" fmla="*/ 75 w 124"/>
              <a:gd name="T3" fmla="*/ 46 h 81"/>
              <a:gd name="T4" fmla="*/ 101 w 124"/>
              <a:gd name="T5" fmla="*/ 15 h 81"/>
              <a:gd name="T6" fmla="*/ 56 w 124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" h="81">
                <a:moveTo>
                  <a:pt x="56" y="0"/>
                </a:moveTo>
                <a:cubicBezTo>
                  <a:pt x="0" y="81"/>
                  <a:pt x="77" y="78"/>
                  <a:pt x="75" y="46"/>
                </a:cubicBezTo>
                <a:cubicBezTo>
                  <a:pt x="99" y="59"/>
                  <a:pt x="124" y="29"/>
                  <a:pt x="101" y="15"/>
                </a:cubicBezTo>
                <a:cubicBezTo>
                  <a:pt x="86" y="5"/>
                  <a:pt x="60" y="12"/>
                  <a:pt x="56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9" name="Freeform 238"/>
          <p:cNvSpPr>
            <a:spLocks/>
          </p:cNvSpPr>
          <p:nvPr/>
        </p:nvSpPr>
        <p:spPr bwMode="auto">
          <a:xfrm>
            <a:off x="6349062" y="1091990"/>
            <a:ext cx="189715" cy="187760"/>
          </a:xfrm>
          <a:custGeom>
            <a:avLst/>
            <a:gdLst>
              <a:gd name="T0" fmla="*/ 8 w 41"/>
              <a:gd name="T1" fmla="*/ 1 h 41"/>
              <a:gd name="T2" fmla="*/ 15 w 41"/>
              <a:gd name="T3" fmla="*/ 25 h 41"/>
              <a:gd name="T4" fmla="*/ 1 w 41"/>
              <a:gd name="T5" fmla="*/ 24 h 41"/>
              <a:gd name="T6" fmla="*/ 8 w 41"/>
              <a:gd name="T7" fmla="*/ 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41">
                <a:moveTo>
                  <a:pt x="8" y="1"/>
                </a:moveTo>
                <a:cubicBezTo>
                  <a:pt x="38" y="0"/>
                  <a:pt x="41" y="41"/>
                  <a:pt x="15" y="25"/>
                </a:cubicBezTo>
                <a:cubicBezTo>
                  <a:pt x="14" y="37"/>
                  <a:pt x="0" y="33"/>
                  <a:pt x="1" y="24"/>
                </a:cubicBezTo>
                <a:cubicBezTo>
                  <a:pt x="2" y="17"/>
                  <a:pt x="10" y="10"/>
                  <a:pt x="8" y="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0" name="Freeform 239"/>
          <p:cNvSpPr>
            <a:spLocks/>
          </p:cNvSpPr>
          <p:nvPr/>
        </p:nvSpPr>
        <p:spPr bwMode="auto">
          <a:xfrm>
            <a:off x="6006792" y="1410792"/>
            <a:ext cx="172113" cy="479179"/>
          </a:xfrm>
          <a:custGeom>
            <a:avLst/>
            <a:gdLst>
              <a:gd name="T0" fmla="*/ 1 w 37"/>
              <a:gd name="T1" fmla="*/ 14 h 104"/>
              <a:gd name="T2" fmla="*/ 1 w 37"/>
              <a:gd name="T3" fmla="*/ 1 h 104"/>
              <a:gd name="T4" fmla="*/ 15 w 37"/>
              <a:gd name="T5" fmla="*/ 64 h 104"/>
              <a:gd name="T6" fmla="*/ 37 w 37"/>
              <a:gd name="T7" fmla="*/ 103 h 104"/>
              <a:gd name="T8" fmla="*/ 36 w 37"/>
              <a:gd name="T9" fmla="*/ 104 h 104"/>
              <a:gd name="T10" fmla="*/ 12 w 37"/>
              <a:gd name="T11" fmla="*/ 65 h 104"/>
              <a:gd name="T12" fmla="*/ 1 w 37"/>
              <a:gd name="T13" fmla="*/ 1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04">
                <a:moveTo>
                  <a:pt x="1" y="14"/>
                </a:moveTo>
                <a:cubicBezTo>
                  <a:pt x="2" y="12"/>
                  <a:pt x="0" y="0"/>
                  <a:pt x="1" y="1"/>
                </a:cubicBezTo>
                <a:cubicBezTo>
                  <a:pt x="6" y="23"/>
                  <a:pt x="7" y="43"/>
                  <a:pt x="15" y="64"/>
                </a:cubicBezTo>
                <a:cubicBezTo>
                  <a:pt x="20" y="77"/>
                  <a:pt x="28" y="93"/>
                  <a:pt x="37" y="103"/>
                </a:cubicBezTo>
                <a:cubicBezTo>
                  <a:pt x="37" y="104"/>
                  <a:pt x="37" y="104"/>
                  <a:pt x="36" y="104"/>
                </a:cubicBezTo>
                <a:cubicBezTo>
                  <a:pt x="26" y="92"/>
                  <a:pt x="17" y="78"/>
                  <a:pt x="12" y="65"/>
                </a:cubicBezTo>
                <a:cubicBezTo>
                  <a:pt x="4" y="43"/>
                  <a:pt x="5" y="22"/>
                  <a:pt x="1" y="1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1" name="Freeform 240"/>
          <p:cNvSpPr>
            <a:spLocks/>
          </p:cNvSpPr>
          <p:nvPr/>
        </p:nvSpPr>
        <p:spPr bwMode="auto">
          <a:xfrm>
            <a:off x="6012659" y="1876279"/>
            <a:ext cx="350093" cy="230788"/>
          </a:xfrm>
          <a:custGeom>
            <a:avLst/>
            <a:gdLst>
              <a:gd name="T0" fmla="*/ 34 w 76"/>
              <a:gd name="T1" fmla="*/ 0 h 50"/>
              <a:gd name="T2" fmla="*/ 46 w 76"/>
              <a:gd name="T3" fmla="*/ 28 h 50"/>
              <a:gd name="T4" fmla="*/ 61 w 76"/>
              <a:gd name="T5" fmla="*/ 9 h 50"/>
              <a:gd name="T6" fmla="*/ 34 w 76"/>
              <a:gd name="T7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50">
                <a:moveTo>
                  <a:pt x="34" y="0"/>
                </a:moveTo>
                <a:cubicBezTo>
                  <a:pt x="0" y="50"/>
                  <a:pt x="47" y="48"/>
                  <a:pt x="46" y="28"/>
                </a:cubicBezTo>
                <a:cubicBezTo>
                  <a:pt x="60" y="36"/>
                  <a:pt x="76" y="18"/>
                  <a:pt x="61" y="9"/>
                </a:cubicBezTo>
                <a:cubicBezTo>
                  <a:pt x="53" y="4"/>
                  <a:pt x="37" y="8"/>
                  <a:pt x="34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2" name="Freeform 241"/>
          <p:cNvSpPr>
            <a:spLocks/>
          </p:cNvSpPr>
          <p:nvPr/>
        </p:nvSpPr>
        <p:spPr bwMode="auto">
          <a:xfrm>
            <a:off x="5697771" y="2154007"/>
            <a:ext cx="309021" cy="277728"/>
          </a:xfrm>
          <a:custGeom>
            <a:avLst/>
            <a:gdLst>
              <a:gd name="T0" fmla="*/ 54 w 67"/>
              <a:gd name="T1" fmla="*/ 0 h 60"/>
              <a:gd name="T2" fmla="*/ 46 w 67"/>
              <a:gd name="T3" fmla="*/ 37 h 60"/>
              <a:gd name="T4" fmla="*/ 67 w 67"/>
              <a:gd name="T5" fmla="*/ 32 h 60"/>
              <a:gd name="T6" fmla="*/ 54 w 67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" h="60">
                <a:moveTo>
                  <a:pt x="54" y="0"/>
                </a:moveTo>
                <a:cubicBezTo>
                  <a:pt x="0" y="26"/>
                  <a:pt x="29" y="60"/>
                  <a:pt x="46" y="37"/>
                </a:cubicBezTo>
                <a:cubicBezTo>
                  <a:pt x="60" y="52"/>
                  <a:pt x="67" y="39"/>
                  <a:pt x="67" y="32"/>
                </a:cubicBezTo>
                <a:cubicBezTo>
                  <a:pt x="67" y="22"/>
                  <a:pt x="54" y="10"/>
                  <a:pt x="54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3" name="Freeform 242"/>
          <p:cNvSpPr>
            <a:spLocks/>
          </p:cNvSpPr>
          <p:nvPr/>
        </p:nvSpPr>
        <p:spPr bwMode="auto">
          <a:xfrm>
            <a:off x="5924647" y="1706121"/>
            <a:ext cx="105615" cy="498738"/>
          </a:xfrm>
          <a:custGeom>
            <a:avLst/>
            <a:gdLst>
              <a:gd name="T0" fmla="*/ 22 w 23"/>
              <a:gd name="T1" fmla="*/ 13 h 108"/>
              <a:gd name="T2" fmla="*/ 21 w 23"/>
              <a:gd name="T3" fmla="*/ 1 h 108"/>
              <a:gd name="T4" fmla="*/ 16 w 23"/>
              <a:gd name="T5" fmla="*/ 65 h 108"/>
              <a:gd name="T6" fmla="*/ 0 w 23"/>
              <a:gd name="T7" fmla="*/ 107 h 108"/>
              <a:gd name="T8" fmla="*/ 0 w 23"/>
              <a:gd name="T9" fmla="*/ 108 h 108"/>
              <a:gd name="T10" fmla="*/ 19 w 23"/>
              <a:gd name="T11" fmla="*/ 66 h 108"/>
              <a:gd name="T12" fmla="*/ 22 w 23"/>
              <a:gd name="T13" fmla="*/ 1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108">
                <a:moveTo>
                  <a:pt x="22" y="13"/>
                </a:moveTo>
                <a:cubicBezTo>
                  <a:pt x="22" y="12"/>
                  <a:pt x="21" y="0"/>
                  <a:pt x="21" y="1"/>
                </a:cubicBezTo>
                <a:cubicBezTo>
                  <a:pt x="19" y="23"/>
                  <a:pt x="20" y="43"/>
                  <a:pt x="16" y="65"/>
                </a:cubicBezTo>
                <a:cubicBezTo>
                  <a:pt x="13" y="79"/>
                  <a:pt x="7" y="95"/>
                  <a:pt x="0" y="107"/>
                </a:cubicBezTo>
                <a:cubicBezTo>
                  <a:pt x="0" y="107"/>
                  <a:pt x="0" y="108"/>
                  <a:pt x="0" y="108"/>
                </a:cubicBezTo>
                <a:cubicBezTo>
                  <a:pt x="9" y="94"/>
                  <a:pt x="16" y="79"/>
                  <a:pt x="19" y="66"/>
                </a:cubicBezTo>
                <a:cubicBezTo>
                  <a:pt x="23" y="43"/>
                  <a:pt x="20" y="22"/>
                  <a:pt x="22" y="1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4" name="Freeform 243"/>
          <p:cNvSpPr>
            <a:spLocks/>
          </p:cNvSpPr>
          <p:nvPr/>
        </p:nvSpPr>
        <p:spPr bwMode="auto">
          <a:xfrm>
            <a:off x="5891397" y="1095902"/>
            <a:ext cx="1165675" cy="1339745"/>
          </a:xfrm>
          <a:custGeom>
            <a:avLst/>
            <a:gdLst>
              <a:gd name="T0" fmla="*/ 2 w 252"/>
              <a:gd name="T1" fmla="*/ 6 h 290"/>
              <a:gd name="T2" fmla="*/ 3 w 252"/>
              <a:gd name="T3" fmla="*/ 0 h 290"/>
              <a:gd name="T4" fmla="*/ 158 w 252"/>
              <a:gd name="T5" fmla="*/ 184 h 290"/>
              <a:gd name="T6" fmla="*/ 250 w 252"/>
              <a:gd name="T7" fmla="*/ 288 h 290"/>
              <a:gd name="T8" fmla="*/ 250 w 252"/>
              <a:gd name="T9" fmla="*/ 290 h 290"/>
              <a:gd name="T10" fmla="*/ 155 w 252"/>
              <a:gd name="T11" fmla="*/ 186 h 290"/>
              <a:gd name="T12" fmla="*/ 2 w 252"/>
              <a:gd name="T13" fmla="*/ 6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2" h="290">
                <a:moveTo>
                  <a:pt x="2" y="6"/>
                </a:moveTo>
                <a:cubicBezTo>
                  <a:pt x="0" y="4"/>
                  <a:pt x="3" y="0"/>
                  <a:pt x="3" y="0"/>
                </a:cubicBezTo>
                <a:cubicBezTo>
                  <a:pt x="95" y="35"/>
                  <a:pt x="117" y="105"/>
                  <a:pt x="158" y="184"/>
                </a:cubicBezTo>
                <a:cubicBezTo>
                  <a:pt x="172" y="213"/>
                  <a:pt x="201" y="259"/>
                  <a:pt x="250" y="288"/>
                </a:cubicBezTo>
                <a:cubicBezTo>
                  <a:pt x="250" y="289"/>
                  <a:pt x="252" y="290"/>
                  <a:pt x="250" y="290"/>
                </a:cubicBezTo>
                <a:cubicBezTo>
                  <a:pt x="201" y="260"/>
                  <a:pt x="169" y="214"/>
                  <a:pt x="155" y="186"/>
                </a:cubicBezTo>
                <a:cubicBezTo>
                  <a:pt x="114" y="106"/>
                  <a:pt x="96" y="41"/>
                  <a:pt x="2" y="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5" name="Freeform 244"/>
          <p:cNvSpPr>
            <a:spLocks/>
          </p:cNvSpPr>
          <p:nvPr/>
        </p:nvSpPr>
        <p:spPr bwMode="auto">
          <a:xfrm>
            <a:off x="6192595" y="1275839"/>
            <a:ext cx="291418" cy="766686"/>
          </a:xfrm>
          <a:custGeom>
            <a:avLst/>
            <a:gdLst>
              <a:gd name="T0" fmla="*/ 0 w 63"/>
              <a:gd name="T1" fmla="*/ 3 h 166"/>
              <a:gd name="T2" fmla="*/ 4 w 63"/>
              <a:gd name="T3" fmla="*/ 4 h 166"/>
              <a:gd name="T4" fmla="*/ 58 w 63"/>
              <a:gd name="T5" fmla="*/ 154 h 166"/>
              <a:gd name="T6" fmla="*/ 57 w 63"/>
              <a:gd name="T7" fmla="*/ 155 h 166"/>
              <a:gd name="T8" fmla="*/ 0 w 63"/>
              <a:gd name="T9" fmla="*/ 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66">
                <a:moveTo>
                  <a:pt x="0" y="3"/>
                </a:moveTo>
                <a:cubicBezTo>
                  <a:pt x="1" y="0"/>
                  <a:pt x="4" y="3"/>
                  <a:pt x="4" y="4"/>
                </a:cubicBezTo>
                <a:cubicBezTo>
                  <a:pt x="48" y="54"/>
                  <a:pt x="33" y="95"/>
                  <a:pt x="58" y="154"/>
                </a:cubicBezTo>
                <a:cubicBezTo>
                  <a:pt x="63" y="165"/>
                  <a:pt x="62" y="166"/>
                  <a:pt x="57" y="155"/>
                </a:cubicBezTo>
                <a:cubicBezTo>
                  <a:pt x="31" y="97"/>
                  <a:pt x="46" y="54"/>
                  <a:pt x="0" y="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6" name="Freeform 245"/>
          <p:cNvSpPr>
            <a:spLocks/>
          </p:cNvSpPr>
          <p:nvPr/>
        </p:nvSpPr>
        <p:spPr bwMode="auto">
          <a:xfrm>
            <a:off x="6511397" y="1751106"/>
            <a:ext cx="516339" cy="383343"/>
          </a:xfrm>
          <a:custGeom>
            <a:avLst/>
            <a:gdLst>
              <a:gd name="T0" fmla="*/ 8 w 112"/>
              <a:gd name="T1" fmla="*/ 9 h 83"/>
              <a:gd name="T2" fmla="*/ 74 w 112"/>
              <a:gd name="T3" fmla="*/ 44 h 83"/>
              <a:gd name="T4" fmla="*/ 112 w 112"/>
              <a:gd name="T5" fmla="*/ 81 h 83"/>
              <a:gd name="T6" fmla="*/ 110 w 112"/>
              <a:gd name="T7" fmla="*/ 82 h 83"/>
              <a:gd name="T8" fmla="*/ 71 w 112"/>
              <a:gd name="T9" fmla="*/ 46 h 83"/>
              <a:gd name="T10" fmla="*/ 8 w 112"/>
              <a:gd name="T11" fmla="*/ 14 h 83"/>
              <a:gd name="T12" fmla="*/ 8 w 112"/>
              <a:gd name="T13" fmla="*/ 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83">
                <a:moveTo>
                  <a:pt x="8" y="9"/>
                </a:moveTo>
                <a:cubicBezTo>
                  <a:pt x="29" y="36"/>
                  <a:pt x="51" y="37"/>
                  <a:pt x="74" y="44"/>
                </a:cubicBezTo>
                <a:cubicBezTo>
                  <a:pt x="93" y="50"/>
                  <a:pt x="101" y="59"/>
                  <a:pt x="112" y="81"/>
                </a:cubicBezTo>
                <a:cubicBezTo>
                  <a:pt x="112" y="81"/>
                  <a:pt x="112" y="83"/>
                  <a:pt x="110" y="82"/>
                </a:cubicBezTo>
                <a:cubicBezTo>
                  <a:pt x="99" y="60"/>
                  <a:pt x="91" y="52"/>
                  <a:pt x="71" y="46"/>
                </a:cubicBezTo>
                <a:cubicBezTo>
                  <a:pt x="49" y="38"/>
                  <a:pt x="28" y="38"/>
                  <a:pt x="8" y="14"/>
                </a:cubicBezTo>
                <a:cubicBezTo>
                  <a:pt x="6" y="12"/>
                  <a:pt x="0" y="0"/>
                  <a:pt x="8" y="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7" name="Freeform 246"/>
          <p:cNvSpPr>
            <a:spLocks/>
          </p:cNvSpPr>
          <p:nvPr/>
        </p:nvSpPr>
        <p:spPr bwMode="auto">
          <a:xfrm>
            <a:off x="6918209" y="2421956"/>
            <a:ext cx="346182" cy="271861"/>
          </a:xfrm>
          <a:custGeom>
            <a:avLst/>
            <a:gdLst>
              <a:gd name="T0" fmla="*/ 28 w 75"/>
              <a:gd name="T1" fmla="*/ 0 h 59"/>
              <a:gd name="T2" fmla="*/ 45 w 75"/>
              <a:gd name="T3" fmla="*/ 28 h 59"/>
              <a:gd name="T4" fmla="*/ 59 w 75"/>
              <a:gd name="T5" fmla="*/ 5 h 59"/>
              <a:gd name="T6" fmla="*/ 28 w 75"/>
              <a:gd name="T7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" h="59">
                <a:moveTo>
                  <a:pt x="28" y="0"/>
                </a:moveTo>
                <a:cubicBezTo>
                  <a:pt x="0" y="59"/>
                  <a:pt x="50" y="49"/>
                  <a:pt x="45" y="28"/>
                </a:cubicBezTo>
                <a:cubicBezTo>
                  <a:pt x="62" y="34"/>
                  <a:pt x="75" y="12"/>
                  <a:pt x="59" y="5"/>
                </a:cubicBezTo>
                <a:cubicBezTo>
                  <a:pt x="48" y="1"/>
                  <a:pt x="32" y="8"/>
                  <a:pt x="28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8" name="Freeform 247"/>
          <p:cNvSpPr>
            <a:spLocks/>
          </p:cNvSpPr>
          <p:nvPr/>
        </p:nvSpPr>
        <p:spPr bwMode="auto">
          <a:xfrm>
            <a:off x="6440987" y="1960380"/>
            <a:ext cx="277728" cy="262081"/>
          </a:xfrm>
          <a:custGeom>
            <a:avLst/>
            <a:gdLst>
              <a:gd name="T0" fmla="*/ 4 w 60"/>
              <a:gd name="T1" fmla="*/ 8 h 57"/>
              <a:gd name="T2" fmla="*/ 20 w 60"/>
              <a:gd name="T3" fmla="*/ 40 h 57"/>
              <a:gd name="T4" fmla="*/ 1 w 60"/>
              <a:gd name="T5" fmla="*/ 42 h 57"/>
              <a:gd name="T6" fmla="*/ 4 w 60"/>
              <a:gd name="T7" fmla="*/ 8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57">
                <a:moveTo>
                  <a:pt x="4" y="8"/>
                </a:moveTo>
                <a:cubicBezTo>
                  <a:pt x="46" y="0"/>
                  <a:pt x="60" y="56"/>
                  <a:pt x="20" y="40"/>
                </a:cubicBezTo>
                <a:cubicBezTo>
                  <a:pt x="21" y="57"/>
                  <a:pt x="1" y="53"/>
                  <a:pt x="1" y="42"/>
                </a:cubicBezTo>
                <a:cubicBezTo>
                  <a:pt x="0" y="31"/>
                  <a:pt x="10" y="19"/>
                  <a:pt x="4" y="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9" name="Freeform 248"/>
          <p:cNvSpPr>
            <a:spLocks/>
          </p:cNvSpPr>
          <p:nvPr/>
        </p:nvSpPr>
        <p:spPr bwMode="auto">
          <a:xfrm>
            <a:off x="6986663" y="2052304"/>
            <a:ext cx="277728" cy="264038"/>
          </a:xfrm>
          <a:custGeom>
            <a:avLst/>
            <a:gdLst>
              <a:gd name="T0" fmla="*/ 4 w 60"/>
              <a:gd name="T1" fmla="*/ 8 h 57"/>
              <a:gd name="T2" fmla="*/ 20 w 60"/>
              <a:gd name="T3" fmla="*/ 39 h 57"/>
              <a:gd name="T4" fmla="*/ 0 w 60"/>
              <a:gd name="T5" fmla="*/ 42 h 57"/>
              <a:gd name="T6" fmla="*/ 4 w 60"/>
              <a:gd name="T7" fmla="*/ 8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57">
                <a:moveTo>
                  <a:pt x="4" y="8"/>
                </a:moveTo>
                <a:cubicBezTo>
                  <a:pt x="46" y="0"/>
                  <a:pt x="60" y="56"/>
                  <a:pt x="20" y="39"/>
                </a:cubicBezTo>
                <a:cubicBezTo>
                  <a:pt x="21" y="57"/>
                  <a:pt x="1" y="53"/>
                  <a:pt x="0" y="42"/>
                </a:cubicBezTo>
                <a:cubicBezTo>
                  <a:pt x="0" y="30"/>
                  <a:pt x="10" y="19"/>
                  <a:pt x="4" y="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0" name="Freeform 249"/>
          <p:cNvSpPr>
            <a:spLocks/>
          </p:cNvSpPr>
          <p:nvPr/>
        </p:nvSpPr>
        <p:spPr bwMode="auto">
          <a:xfrm>
            <a:off x="5687991" y="532623"/>
            <a:ext cx="535898" cy="72366"/>
          </a:xfrm>
          <a:custGeom>
            <a:avLst/>
            <a:gdLst>
              <a:gd name="T0" fmla="*/ 1 w 116"/>
              <a:gd name="T1" fmla="*/ 4 h 16"/>
              <a:gd name="T2" fmla="*/ 7 w 116"/>
              <a:gd name="T3" fmla="*/ 6 h 16"/>
              <a:gd name="T4" fmla="*/ 72 w 116"/>
              <a:gd name="T5" fmla="*/ 4 h 16"/>
              <a:gd name="T6" fmla="*/ 115 w 116"/>
              <a:gd name="T7" fmla="*/ 16 h 16"/>
              <a:gd name="T8" fmla="*/ 115 w 116"/>
              <a:gd name="T9" fmla="*/ 16 h 16"/>
              <a:gd name="T10" fmla="*/ 72 w 116"/>
              <a:gd name="T11" fmla="*/ 2 h 16"/>
              <a:gd name="T12" fmla="*/ 1 w 116"/>
              <a:gd name="T13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" h="16">
                <a:moveTo>
                  <a:pt x="1" y="4"/>
                </a:moveTo>
                <a:cubicBezTo>
                  <a:pt x="0" y="5"/>
                  <a:pt x="6" y="6"/>
                  <a:pt x="7" y="6"/>
                </a:cubicBezTo>
                <a:cubicBezTo>
                  <a:pt x="29" y="6"/>
                  <a:pt x="49" y="2"/>
                  <a:pt x="72" y="4"/>
                </a:cubicBezTo>
                <a:cubicBezTo>
                  <a:pt x="85" y="6"/>
                  <a:pt x="102" y="10"/>
                  <a:pt x="115" y="16"/>
                </a:cubicBezTo>
                <a:cubicBezTo>
                  <a:pt x="115" y="16"/>
                  <a:pt x="116" y="16"/>
                  <a:pt x="115" y="16"/>
                </a:cubicBezTo>
                <a:cubicBezTo>
                  <a:pt x="101" y="9"/>
                  <a:pt x="86" y="3"/>
                  <a:pt x="72" y="2"/>
                </a:cubicBezTo>
                <a:cubicBezTo>
                  <a:pt x="48" y="0"/>
                  <a:pt x="9" y="2"/>
                  <a:pt x="1" y="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1" name="Freeform 250"/>
          <p:cNvSpPr>
            <a:spLocks/>
          </p:cNvSpPr>
          <p:nvPr/>
        </p:nvSpPr>
        <p:spPr bwMode="auto">
          <a:xfrm>
            <a:off x="6216065" y="550226"/>
            <a:ext cx="271860" cy="258170"/>
          </a:xfrm>
          <a:custGeom>
            <a:avLst/>
            <a:gdLst>
              <a:gd name="T0" fmla="*/ 0 w 59"/>
              <a:gd name="T1" fmla="*/ 11 h 56"/>
              <a:gd name="T2" fmla="*/ 27 w 59"/>
              <a:gd name="T3" fmla="*/ 36 h 56"/>
              <a:gd name="T4" fmla="*/ 8 w 59"/>
              <a:gd name="T5" fmla="*/ 44 h 56"/>
              <a:gd name="T6" fmla="*/ 0 w 59"/>
              <a:gd name="T7" fmla="*/ 1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56">
                <a:moveTo>
                  <a:pt x="0" y="11"/>
                </a:moveTo>
                <a:cubicBezTo>
                  <a:pt x="59" y="0"/>
                  <a:pt x="55" y="44"/>
                  <a:pt x="27" y="36"/>
                </a:cubicBezTo>
                <a:cubicBezTo>
                  <a:pt x="25" y="56"/>
                  <a:pt x="12" y="50"/>
                  <a:pt x="8" y="44"/>
                </a:cubicBezTo>
                <a:cubicBezTo>
                  <a:pt x="2" y="35"/>
                  <a:pt x="5" y="18"/>
                  <a:pt x="0" y="1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2" name="Freeform 251"/>
          <p:cNvSpPr>
            <a:spLocks/>
          </p:cNvSpPr>
          <p:nvPr/>
        </p:nvSpPr>
        <p:spPr bwMode="auto">
          <a:xfrm>
            <a:off x="6534867" y="1751106"/>
            <a:ext cx="502648" cy="78233"/>
          </a:xfrm>
          <a:custGeom>
            <a:avLst/>
            <a:gdLst>
              <a:gd name="T0" fmla="*/ 13 w 109"/>
              <a:gd name="T1" fmla="*/ 4 h 17"/>
              <a:gd name="T2" fmla="*/ 0 w 109"/>
              <a:gd name="T3" fmla="*/ 7 h 17"/>
              <a:gd name="T4" fmla="*/ 65 w 109"/>
              <a:gd name="T5" fmla="*/ 5 h 17"/>
              <a:gd name="T6" fmla="*/ 109 w 109"/>
              <a:gd name="T7" fmla="*/ 17 h 17"/>
              <a:gd name="T8" fmla="*/ 109 w 109"/>
              <a:gd name="T9" fmla="*/ 16 h 17"/>
              <a:gd name="T10" fmla="*/ 65 w 109"/>
              <a:gd name="T11" fmla="*/ 2 h 17"/>
              <a:gd name="T12" fmla="*/ 13 w 109"/>
              <a:gd name="T13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9" h="17">
                <a:moveTo>
                  <a:pt x="13" y="4"/>
                </a:moveTo>
                <a:cubicBezTo>
                  <a:pt x="11" y="5"/>
                  <a:pt x="0" y="7"/>
                  <a:pt x="0" y="7"/>
                </a:cubicBezTo>
                <a:cubicBezTo>
                  <a:pt x="23" y="7"/>
                  <a:pt x="42" y="3"/>
                  <a:pt x="65" y="5"/>
                </a:cubicBezTo>
                <a:cubicBezTo>
                  <a:pt x="79" y="6"/>
                  <a:pt x="96" y="10"/>
                  <a:pt x="109" y="17"/>
                </a:cubicBezTo>
                <a:cubicBezTo>
                  <a:pt x="109" y="17"/>
                  <a:pt x="109" y="17"/>
                  <a:pt x="109" y="16"/>
                </a:cubicBezTo>
                <a:cubicBezTo>
                  <a:pt x="95" y="9"/>
                  <a:pt x="79" y="4"/>
                  <a:pt x="65" y="2"/>
                </a:cubicBezTo>
                <a:cubicBezTo>
                  <a:pt x="42" y="0"/>
                  <a:pt x="22" y="5"/>
                  <a:pt x="13" y="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3" name="Freeform 252"/>
          <p:cNvSpPr>
            <a:spLocks/>
          </p:cNvSpPr>
          <p:nvPr/>
        </p:nvSpPr>
        <p:spPr bwMode="auto">
          <a:xfrm>
            <a:off x="6986663" y="1751106"/>
            <a:ext cx="277728" cy="264038"/>
          </a:xfrm>
          <a:custGeom>
            <a:avLst/>
            <a:gdLst>
              <a:gd name="T0" fmla="*/ 0 w 60"/>
              <a:gd name="T1" fmla="*/ 11 h 57"/>
              <a:gd name="T2" fmla="*/ 28 w 60"/>
              <a:gd name="T3" fmla="*/ 36 h 57"/>
              <a:gd name="T4" fmla="*/ 8 w 60"/>
              <a:gd name="T5" fmla="*/ 44 h 57"/>
              <a:gd name="T6" fmla="*/ 0 w 60"/>
              <a:gd name="T7" fmla="*/ 11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57">
                <a:moveTo>
                  <a:pt x="0" y="11"/>
                </a:moveTo>
                <a:cubicBezTo>
                  <a:pt x="60" y="0"/>
                  <a:pt x="55" y="45"/>
                  <a:pt x="28" y="36"/>
                </a:cubicBezTo>
                <a:cubicBezTo>
                  <a:pt x="25" y="57"/>
                  <a:pt x="12" y="50"/>
                  <a:pt x="8" y="44"/>
                </a:cubicBezTo>
                <a:cubicBezTo>
                  <a:pt x="3" y="35"/>
                  <a:pt x="6" y="19"/>
                  <a:pt x="0" y="1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4" name="Freeform 253"/>
          <p:cNvSpPr>
            <a:spLocks/>
          </p:cNvSpPr>
          <p:nvPr/>
        </p:nvSpPr>
        <p:spPr bwMode="auto">
          <a:xfrm>
            <a:off x="5175563" y="-748446"/>
            <a:ext cx="1095265" cy="1216527"/>
          </a:xfrm>
          <a:custGeom>
            <a:avLst/>
            <a:gdLst>
              <a:gd name="T0" fmla="*/ 16 w 237"/>
              <a:gd name="T1" fmla="*/ 263 h 263"/>
              <a:gd name="T2" fmla="*/ 0 w 237"/>
              <a:gd name="T3" fmla="*/ 261 h 263"/>
              <a:gd name="T4" fmla="*/ 36 w 237"/>
              <a:gd name="T5" fmla="*/ 259 h 263"/>
              <a:gd name="T6" fmla="*/ 178 w 237"/>
              <a:gd name="T7" fmla="*/ 182 h 263"/>
              <a:gd name="T8" fmla="*/ 235 w 237"/>
              <a:gd name="T9" fmla="*/ 1 h 263"/>
              <a:gd name="T10" fmla="*/ 236 w 237"/>
              <a:gd name="T11" fmla="*/ 1 h 263"/>
              <a:gd name="T12" fmla="*/ 179 w 237"/>
              <a:gd name="T13" fmla="*/ 184 h 263"/>
              <a:gd name="T14" fmla="*/ 16 w 237"/>
              <a:gd name="T15" fmla="*/ 263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7" h="263">
                <a:moveTo>
                  <a:pt x="16" y="263"/>
                </a:moveTo>
                <a:cubicBezTo>
                  <a:pt x="15" y="263"/>
                  <a:pt x="0" y="261"/>
                  <a:pt x="0" y="261"/>
                </a:cubicBezTo>
                <a:cubicBezTo>
                  <a:pt x="5" y="261"/>
                  <a:pt x="31" y="260"/>
                  <a:pt x="36" y="259"/>
                </a:cubicBezTo>
                <a:cubicBezTo>
                  <a:pt x="94" y="255"/>
                  <a:pt x="147" y="232"/>
                  <a:pt x="178" y="182"/>
                </a:cubicBezTo>
                <a:cubicBezTo>
                  <a:pt x="210" y="133"/>
                  <a:pt x="188" y="47"/>
                  <a:pt x="235" y="1"/>
                </a:cubicBezTo>
                <a:cubicBezTo>
                  <a:pt x="235" y="0"/>
                  <a:pt x="237" y="0"/>
                  <a:pt x="236" y="1"/>
                </a:cubicBezTo>
                <a:cubicBezTo>
                  <a:pt x="190" y="48"/>
                  <a:pt x="211" y="134"/>
                  <a:pt x="179" y="184"/>
                </a:cubicBezTo>
                <a:cubicBezTo>
                  <a:pt x="146" y="238"/>
                  <a:pt x="79" y="262"/>
                  <a:pt x="16" y="26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5" name="Freeform 254"/>
          <p:cNvSpPr>
            <a:spLocks/>
          </p:cNvSpPr>
          <p:nvPr/>
        </p:nvSpPr>
        <p:spPr bwMode="auto">
          <a:xfrm>
            <a:off x="5202945" y="135590"/>
            <a:ext cx="1091354" cy="391166"/>
          </a:xfrm>
          <a:custGeom>
            <a:avLst/>
            <a:gdLst>
              <a:gd name="T0" fmla="*/ 1 w 236"/>
              <a:gd name="T1" fmla="*/ 72 h 85"/>
              <a:gd name="T2" fmla="*/ 2 w 236"/>
              <a:gd name="T3" fmla="*/ 71 h 85"/>
              <a:gd name="T4" fmla="*/ 236 w 236"/>
              <a:gd name="T5" fmla="*/ 1 h 85"/>
              <a:gd name="T6" fmla="*/ 236 w 236"/>
              <a:gd name="T7" fmla="*/ 1 h 85"/>
              <a:gd name="T8" fmla="*/ 1 w 236"/>
              <a:gd name="T9" fmla="*/ 7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" h="85">
                <a:moveTo>
                  <a:pt x="1" y="72"/>
                </a:moveTo>
                <a:cubicBezTo>
                  <a:pt x="0" y="72"/>
                  <a:pt x="2" y="71"/>
                  <a:pt x="2" y="71"/>
                </a:cubicBezTo>
                <a:cubicBezTo>
                  <a:pt x="70" y="80"/>
                  <a:pt x="204" y="82"/>
                  <a:pt x="236" y="1"/>
                </a:cubicBezTo>
                <a:cubicBezTo>
                  <a:pt x="236" y="1"/>
                  <a:pt x="236" y="0"/>
                  <a:pt x="236" y="1"/>
                </a:cubicBezTo>
                <a:cubicBezTo>
                  <a:pt x="206" y="85"/>
                  <a:pt x="69" y="82"/>
                  <a:pt x="1" y="7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6" name="Freeform 255"/>
          <p:cNvSpPr>
            <a:spLocks/>
          </p:cNvSpPr>
          <p:nvPr/>
        </p:nvSpPr>
        <p:spPr bwMode="auto">
          <a:xfrm>
            <a:off x="6118274" y="-973367"/>
            <a:ext cx="342270" cy="248391"/>
          </a:xfrm>
          <a:custGeom>
            <a:avLst/>
            <a:gdLst>
              <a:gd name="T0" fmla="*/ 30 w 74"/>
              <a:gd name="T1" fmla="*/ 54 h 54"/>
              <a:gd name="T2" fmla="*/ 45 w 74"/>
              <a:gd name="T3" fmla="*/ 27 h 54"/>
              <a:gd name="T4" fmla="*/ 58 w 74"/>
              <a:gd name="T5" fmla="*/ 48 h 54"/>
              <a:gd name="T6" fmla="*/ 30 w 74"/>
              <a:gd name="T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" h="54">
                <a:moveTo>
                  <a:pt x="30" y="54"/>
                </a:moveTo>
                <a:cubicBezTo>
                  <a:pt x="0" y="0"/>
                  <a:pt x="48" y="7"/>
                  <a:pt x="45" y="27"/>
                </a:cubicBezTo>
                <a:cubicBezTo>
                  <a:pt x="60" y="20"/>
                  <a:pt x="74" y="41"/>
                  <a:pt x="58" y="48"/>
                </a:cubicBezTo>
                <a:cubicBezTo>
                  <a:pt x="49" y="53"/>
                  <a:pt x="33" y="47"/>
                  <a:pt x="30" y="5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7" name="Freeform 256"/>
          <p:cNvSpPr>
            <a:spLocks/>
          </p:cNvSpPr>
          <p:nvPr/>
        </p:nvSpPr>
        <p:spPr bwMode="auto">
          <a:xfrm>
            <a:off x="6266917" y="69091"/>
            <a:ext cx="119305" cy="115395"/>
          </a:xfrm>
          <a:custGeom>
            <a:avLst/>
            <a:gdLst>
              <a:gd name="T0" fmla="*/ 3 w 26"/>
              <a:gd name="T1" fmla="*/ 22 h 25"/>
              <a:gd name="T2" fmla="*/ 9 w 26"/>
              <a:gd name="T3" fmla="*/ 8 h 25"/>
              <a:gd name="T4" fmla="*/ 0 w 26"/>
              <a:gd name="T5" fmla="*/ 7 h 25"/>
              <a:gd name="T6" fmla="*/ 3 w 26"/>
              <a:gd name="T7" fmla="*/ 2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25">
                <a:moveTo>
                  <a:pt x="3" y="22"/>
                </a:moveTo>
                <a:cubicBezTo>
                  <a:pt x="22" y="25"/>
                  <a:pt x="26" y="0"/>
                  <a:pt x="9" y="8"/>
                </a:cubicBezTo>
                <a:cubicBezTo>
                  <a:pt x="9" y="0"/>
                  <a:pt x="0" y="2"/>
                  <a:pt x="0" y="7"/>
                </a:cubicBezTo>
                <a:cubicBezTo>
                  <a:pt x="0" y="12"/>
                  <a:pt x="5" y="17"/>
                  <a:pt x="3" y="2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8" name="Freeform 257"/>
          <p:cNvSpPr>
            <a:spLocks/>
          </p:cNvSpPr>
          <p:nvPr/>
        </p:nvSpPr>
        <p:spPr bwMode="auto">
          <a:xfrm>
            <a:off x="6067422" y="-335766"/>
            <a:ext cx="134952" cy="285551"/>
          </a:xfrm>
          <a:custGeom>
            <a:avLst/>
            <a:gdLst>
              <a:gd name="T0" fmla="*/ 1 w 29"/>
              <a:gd name="T1" fmla="*/ 54 h 62"/>
              <a:gd name="T2" fmla="*/ 0 w 29"/>
              <a:gd name="T3" fmla="*/ 62 h 62"/>
              <a:gd name="T4" fmla="*/ 13 w 29"/>
              <a:gd name="T5" fmla="*/ 23 h 62"/>
              <a:gd name="T6" fmla="*/ 29 w 29"/>
              <a:gd name="T7" fmla="*/ 0 h 62"/>
              <a:gd name="T8" fmla="*/ 29 w 29"/>
              <a:gd name="T9" fmla="*/ 0 h 62"/>
              <a:gd name="T10" fmla="*/ 11 w 29"/>
              <a:gd name="T11" fmla="*/ 23 h 62"/>
              <a:gd name="T12" fmla="*/ 1 w 29"/>
              <a:gd name="T13" fmla="*/ 5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62">
                <a:moveTo>
                  <a:pt x="1" y="54"/>
                </a:moveTo>
                <a:cubicBezTo>
                  <a:pt x="1" y="55"/>
                  <a:pt x="0" y="62"/>
                  <a:pt x="0" y="62"/>
                </a:cubicBezTo>
                <a:cubicBezTo>
                  <a:pt x="5" y="49"/>
                  <a:pt x="7" y="36"/>
                  <a:pt x="13" y="23"/>
                </a:cubicBezTo>
                <a:cubicBezTo>
                  <a:pt x="17" y="16"/>
                  <a:pt x="23" y="7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2" y="7"/>
                  <a:pt x="15" y="15"/>
                  <a:pt x="11" y="23"/>
                </a:cubicBezTo>
                <a:cubicBezTo>
                  <a:pt x="5" y="36"/>
                  <a:pt x="4" y="49"/>
                  <a:pt x="1" y="5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9" name="Freeform 258"/>
          <p:cNvSpPr>
            <a:spLocks/>
          </p:cNvSpPr>
          <p:nvPr/>
        </p:nvSpPr>
        <p:spPr bwMode="auto">
          <a:xfrm>
            <a:off x="6114362" y="-484410"/>
            <a:ext cx="207318" cy="156467"/>
          </a:xfrm>
          <a:custGeom>
            <a:avLst/>
            <a:gdLst>
              <a:gd name="T0" fmla="*/ 18 w 45"/>
              <a:gd name="T1" fmla="*/ 34 h 34"/>
              <a:gd name="T2" fmla="*/ 27 w 45"/>
              <a:gd name="T3" fmla="*/ 17 h 34"/>
              <a:gd name="T4" fmla="*/ 36 w 45"/>
              <a:gd name="T5" fmla="*/ 30 h 34"/>
              <a:gd name="T6" fmla="*/ 18 w 45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" h="34">
                <a:moveTo>
                  <a:pt x="18" y="34"/>
                </a:moveTo>
                <a:cubicBezTo>
                  <a:pt x="0" y="0"/>
                  <a:pt x="29" y="5"/>
                  <a:pt x="27" y="17"/>
                </a:cubicBezTo>
                <a:cubicBezTo>
                  <a:pt x="37" y="13"/>
                  <a:pt x="45" y="25"/>
                  <a:pt x="36" y="30"/>
                </a:cubicBezTo>
                <a:cubicBezTo>
                  <a:pt x="30" y="33"/>
                  <a:pt x="20" y="29"/>
                  <a:pt x="18" y="3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0" name="Freeform 259"/>
          <p:cNvSpPr>
            <a:spLocks/>
          </p:cNvSpPr>
          <p:nvPr/>
        </p:nvSpPr>
        <p:spPr bwMode="auto">
          <a:xfrm>
            <a:off x="5928559" y="-697595"/>
            <a:ext cx="199495" cy="179936"/>
          </a:xfrm>
          <a:custGeom>
            <a:avLst/>
            <a:gdLst>
              <a:gd name="T0" fmla="*/ 32 w 43"/>
              <a:gd name="T1" fmla="*/ 39 h 39"/>
              <a:gd name="T2" fmla="*/ 30 w 43"/>
              <a:gd name="T3" fmla="*/ 16 h 39"/>
              <a:gd name="T4" fmla="*/ 42 w 43"/>
              <a:gd name="T5" fmla="*/ 20 h 39"/>
              <a:gd name="T6" fmla="*/ 32 w 43"/>
              <a:gd name="T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39">
                <a:moveTo>
                  <a:pt x="32" y="39"/>
                </a:moveTo>
                <a:cubicBezTo>
                  <a:pt x="0" y="19"/>
                  <a:pt x="20" y="0"/>
                  <a:pt x="30" y="16"/>
                </a:cubicBezTo>
                <a:cubicBezTo>
                  <a:pt x="39" y="7"/>
                  <a:pt x="43" y="16"/>
                  <a:pt x="42" y="20"/>
                </a:cubicBezTo>
                <a:cubicBezTo>
                  <a:pt x="41" y="27"/>
                  <a:pt x="33" y="33"/>
                  <a:pt x="32" y="3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1" name="Freeform 260"/>
          <p:cNvSpPr>
            <a:spLocks/>
          </p:cNvSpPr>
          <p:nvPr/>
        </p:nvSpPr>
        <p:spPr bwMode="auto">
          <a:xfrm>
            <a:off x="6063511" y="-548951"/>
            <a:ext cx="50852" cy="318801"/>
          </a:xfrm>
          <a:custGeom>
            <a:avLst/>
            <a:gdLst>
              <a:gd name="T0" fmla="*/ 8 w 11"/>
              <a:gd name="T1" fmla="*/ 60 h 69"/>
              <a:gd name="T2" fmla="*/ 7 w 11"/>
              <a:gd name="T3" fmla="*/ 68 h 69"/>
              <a:gd name="T4" fmla="*/ 8 w 11"/>
              <a:gd name="T5" fmla="*/ 28 h 69"/>
              <a:gd name="T6" fmla="*/ 0 w 11"/>
              <a:gd name="T7" fmla="*/ 0 h 69"/>
              <a:gd name="T8" fmla="*/ 1 w 11"/>
              <a:gd name="T9" fmla="*/ 0 h 69"/>
              <a:gd name="T10" fmla="*/ 9 w 11"/>
              <a:gd name="T11" fmla="*/ 28 h 69"/>
              <a:gd name="T12" fmla="*/ 8 w 11"/>
              <a:gd name="T13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69">
                <a:moveTo>
                  <a:pt x="8" y="60"/>
                </a:moveTo>
                <a:cubicBezTo>
                  <a:pt x="8" y="61"/>
                  <a:pt x="7" y="69"/>
                  <a:pt x="7" y="68"/>
                </a:cubicBezTo>
                <a:cubicBezTo>
                  <a:pt x="7" y="54"/>
                  <a:pt x="9" y="42"/>
                  <a:pt x="8" y="28"/>
                </a:cubicBezTo>
                <a:cubicBezTo>
                  <a:pt x="7" y="19"/>
                  <a:pt x="4" y="8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5" y="9"/>
                  <a:pt x="9" y="19"/>
                  <a:pt x="9" y="28"/>
                </a:cubicBezTo>
                <a:cubicBezTo>
                  <a:pt x="11" y="42"/>
                  <a:pt x="7" y="55"/>
                  <a:pt x="8" y="6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2" name="Freeform 261"/>
          <p:cNvSpPr>
            <a:spLocks/>
          </p:cNvSpPr>
          <p:nvPr/>
        </p:nvSpPr>
        <p:spPr bwMode="auto">
          <a:xfrm>
            <a:off x="5975499" y="-619361"/>
            <a:ext cx="807758" cy="758863"/>
          </a:xfrm>
          <a:custGeom>
            <a:avLst/>
            <a:gdLst>
              <a:gd name="T0" fmla="*/ 1 w 175"/>
              <a:gd name="T1" fmla="*/ 160 h 164"/>
              <a:gd name="T2" fmla="*/ 1 w 175"/>
              <a:gd name="T3" fmla="*/ 164 h 164"/>
              <a:gd name="T4" fmla="*/ 110 w 175"/>
              <a:gd name="T5" fmla="*/ 60 h 164"/>
              <a:gd name="T6" fmla="*/ 174 w 175"/>
              <a:gd name="T7" fmla="*/ 1 h 164"/>
              <a:gd name="T8" fmla="*/ 174 w 175"/>
              <a:gd name="T9" fmla="*/ 0 h 164"/>
              <a:gd name="T10" fmla="*/ 108 w 175"/>
              <a:gd name="T11" fmla="*/ 59 h 164"/>
              <a:gd name="T12" fmla="*/ 1 w 175"/>
              <a:gd name="T13" fmla="*/ 16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164">
                <a:moveTo>
                  <a:pt x="1" y="160"/>
                </a:moveTo>
                <a:cubicBezTo>
                  <a:pt x="0" y="162"/>
                  <a:pt x="1" y="164"/>
                  <a:pt x="1" y="164"/>
                </a:cubicBezTo>
                <a:cubicBezTo>
                  <a:pt x="61" y="148"/>
                  <a:pt x="79" y="107"/>
                  <a:pt x="110" y="60"/>
                </a:cubicBezTo>
                <a:cubicBezTo>
                  <a:pt x="120" y="43"/>
                  <a:pt x="142" y="16"/>
                  <a:pt x="174" y="1"/>
                </a:cubicBezTo>
                <a:cubicBezTo>
                  <a:pt x="175" y="1"/>
                  <a:pt x="175" y="0"/>
                  <a:pt x="174" y="0"/>
                </a:cubicBezTo>
                <a:cubicBezTo>
                  <a:pt x="142" y="15"/>
                  <a:pt x="119" y="42"/>
                  <a:pt x="108" y="59"/>
                </a:cubicBezTo>
                <a:cubicBezTo>
                  <a:pt x="77" y="106"/>
                  <a:pt x="62" y="145"/>
                  <a:pt x="1" y="16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3" name="Freeform 262"/>
          <p:cNvSpPr>
            <a:spLocks/>
          </p:cNvSpPr>
          <p:nvPr/>
        </p:nvSpPr>
        <p:spPr bwMode="auto">
          <a:xfrm>
            <a:off x="6173037" y="-415955"/>
            <a:ext cx="226876" cy="463533"/>
          </a:xfrm>
          <a:custGeom>
            <a:avLst/>
            <a:gdLst>
              <a:gd name="T0" fmla="*/ 0 w 49"/>
              <a:gd name="T1" fmla="*/ 98 h 100"/>
              <a:gd name="T2" fmla="*/ 2 w 49"/>
              <a:gd name="T3" fmla="*/ 98 h 100"/>
              <a:gd name="T4" fmla="*/ 46 w 49"/>
              <a:gd name="T5" fmla="*/ 8 h 100"/>
              <a:gd name="T6" fmla="*/ 45 w 49"/>
              <a:gd name="T7" fmla="*/ 7 h 100"/>
              <a:gd name="T8" fmla="*/ 0 w 49"/>
              <a:gd name="T9" fmla="*/ 98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100">
                <a:moveTo>
                  <a:pt x="0" y="98"/>
                </a:moveTo>
                <a:cubicBezTo>
                  <a:pt x="0" y="100"/>
                  <a:pt x="2" y="99"/>
                  <a:pt x="2" y="98"/>
                </a:cubicBezTo>
                <a:cubicBezTo>
                  <a:pt x="33" y="70"/>
                  <a:pt x="26" y="43"/>
                  <a:pt x="46" y="8"/>
                </a:cubicBezTo>
                <a:cubicBezTo>
                  <a:pt x="49" y="1"/>
                  <a:pt x="49" y="0"/>
                  <a:pt x="45" y="7"/>
                </a:cubicBezTo>
                <a:cubicBezTo>
                  <a:pt x="25" y="42"/>
                  <a:pt x="32" y="70"/>
                  <a:pt x="0" y="9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4" name="Freeform 263"/>
          <p:cNvSpPr>
            <a:spLocks/>
          </p:cNvSpPr>
          <p:nvPr/>
        </p:nvSpPr>
        <p:spPr bwMode="auto">
          <a:xfrm>
            <a:off x="6399914" y="-433558"/>
            <a:ext cx="352050" cy="207318"/>
          </a:xfrm>
          <a:custGeom>
            <a:avLst/>
            <a:gdLst>
              <a:gd name="T0" fmla="*/ 6 w 76"/>
              <a:gd name="T1" fmla="*/ 39 h 45"/>
              <a:gd name="T2" fmla="*/ 49 w 76"/>
              <a:gd name="T3" fmla="*/ 22 h 45"/>
              <a:gd name="T4" fmla="*/ 75 w 76"/>
              <a:gd name="T5" fmla="*/ 1 h 45"/>
              <a:gd name="T6" fmla="*/ 74 w 76"/>
              <a:gd name="T7" fmla="*/ 1 h 45"/>
              <a:gd name="T8" fmla="*/ 48 w 76"/>
              <a:gd name="T9" fmla="*/ 21 h 45"/>
              <a:gd name="T10" fmla="*/ 6 w 76"/>
              <a:gd name="T11" fmla="*/ 36 h 45"/>
              <a:gd name="T12" fmla="*/ 6 w 76"/>
              <a:gd name="T13" fmla="*/ 3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45">
                <a:moveTo>
                  <a:pt x="6" y="39"/>
                </a:moveTo>
                <a:cubicBezTo>
                  <a:pt x="21" y="24"/>
                  <a:pt x="34" y="25"/>
                  <a:pt x="49" y="22"/>
                </a:cubicBezTo>
                <a:cubicBezTo>
                  <a:pt x="62" y="19"/>
                  <a:pt x="67" y="14"/>
                  <a:pt x="75" y="1"/>
                </a:cubicBezTo>
                <a:cubicBezTo>
                  <a:pt x="76" y="1"/>
                  <a:pt x="75" y="0"/>
                  <a:pt x="74" y="1"/>
                </a:cubicBezTo>
                <a:cubicBezTo>
                  <a:pt x="66" y="14"/>
                  <a:pt x="60" y="18"/>
                  <a:pt x="48" y="21"/>
                </a:cubicBezTo>
                <a:cubicBezTo>
                  <a:pt x="33" y="24"/>
                  <a:pt x="20" y="23"/>
                  <a:pt x="6" y="36"/>
                </a:cubicBezTo>
                <a:cubicBezTo>
                  <a:pt x="5" y="38"/>
                  <a:pt x="0" y="45"/>
                  <a:pt x="6" y="3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5" name="Freeform 264"/>
          <p:cNvSpPr>
            <a:spLocks/>
          </p:cNvSpPr>
          <p:nvPr/>
        </p:nvSpPr>
        <p:spPr bwMode="auto">
          <a:xfrm>
            <a:off x="6718715" y="-789519"/>
            <a:ext cx="199495" cy="185805"/>
          </a:xfrm>
          <a:custGeom>
            <a:avLst/>
            <a:gdLst>
              <a:gd name="T0" fmla="*/ 13 w 43"/>
              <a:gd name="T1" fmla="*/ 39 h 40"/>
              <a:gd name="T2" fmla="*/ 26 w 43"/>
              <a:gd name="T3" fmla="*/ 22 h 40"/>
              <a:gd name="T4" fmla="*/ 33 w 43"/>
              <a:gd name="T5" fmla="*/ 38 h 40"/>
              <a:gd name="T6" fmla="*/ 13 w 43"/>
              <a:gd name="T7" fmla="*/ 39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40">
                <a:moveTo>
                  <a:pt x="13" y="39"/>
                </a:moveTo>
                <a:cubicBezTo>
                  <a:pt x="0" y="0"/>
                  <a:pt x="30" y="10"/>
                  <a:pt x="26" y="22"/>
                </a:cubicBezTo>
                <a:cubicBezTo>
                  <a:pt x="37" y="20"/>
                  <a:pt x="43" y="34"/>
                  <a:pt x="33" y="38"/>
                </a:cubicBezTo>
                <a:cubicBezTo>
                  <a:pt x="26" y="40"/>
                  <a:pt x="16" y="34"/>
                  <a:pt x="13" y="3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6" name="Freeform 265"/>
          <p:cNvSpPr>
            <a:spLocks/>
          </p:cNvSpPr>
          <p:nvPr/>
        </p:nvSpPr>
        <p:spPr bwMode="auto">
          <a:xfrm>
            <a:off x="6382312" y="-517658"/>
            <a:ext cx="179936" cy="172113"/>
          </a:xfrm>
          <a:custGeom>
            <a:avLst/>
            <a:gdLst>
              <a:gd name="T0" fmla="*/ 1 w 39"/>
              <a:gd name="T1" fmla="*/ 29 h 37"/>
              <a:gd name="T2" fmla="*/ 13 w 39"/>
              <a:gd name="T3" fmla="*/ 10 h 37"/>
              <a:gd name="T4" fmla="*/ 1 w 39"/>
              <a:gd name="T5" fmla="*/ 8 h 37"/>
              <a:gd name="T6" fmla="*/ 1 w 39"/>
              <a:gd name="T7" fmla="*/ 2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37">
                <a:moveTo>
                  <a:pt x="1" y="29"/>
                </a:moveTo>
                <a:cubicBezTo>
                  <a:pt x="27" y="37"/>
                  <a:pt x="39" y="3"/>
                  <a:pt x="13" y="10"/>
                </a:cubicBezTo>
                <a:cubicBezTo>
                  <a:pt x="15" y="0"/>
                  <a:pt x="2" y="0"/>
                  <a:pt x="1" y="8"/>
                </a:cubicBezTo>
                <a:cubicBezTo>
                  <a:pt x="0" y="14"/>
                  <a:pt x="5" y="22"/>
                  <a:pt x="1" y="2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7" name="Freeform 266"/>
          <p:cNvSpPr>
            <a:spLocks/>
          </p:cNvSpPr>
          <p:nvPr/>
        </p:nvSpPr>
        <p:spPr bwMode="auto">
          <a:xfrm>
            <a:off x="6728493" y="-539173"/>
            <a:ext cx="179936" cy="170158"/>
          </a:xfrm>
          <a:custGeom>
            <a:avLst/>
            <a:gdLst>
              <a:gd name="T0" fmla="*/ 1 w 39"/>
              <a:gd name="T1" fmla="*/ 29 h 37"/>
              <a:gd name="T2" fmla="*/ 13 w 39"/>
              <a:gd name="T3" fmla="*/ 11 h 37"/>
              <a:gd name="T4" fmla="*/ 1 w 39"/>
              <a:gd name="T5" fmla="*/ 8 h 37"/>
              <a:gd name="T6" fmla="*/ 1 w 39"/>
              <a:gd name="T7" fmla="*/ 2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37">
                <a:moveTo>
                  <a:pt x="1" y="29"/>
                </a:moveTo>
                <a:cubicBezTo>
                  <a:pt x="26" y="37"/>
                  <a:pt x="39" y="3"/>
                  <a:pt x="13" y="11"/>
                </a:cubicBezTo>
                <a:cubicBezTo>
                  <a:pt x="14" y="0"/>
                  <a:pt x="2" y="1"/>
                  <a:pt x="1" y="8"/>
                </a:cubicBezTo>
                <a:cubicBezTo>
                  <a:pt x="0" y="15"/>
                  <a:pt x="5" y="23"/>
                  <a:pt x="1" y="2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8" name="Freeform 267"/>
          <p:cNvSpPr>
            <a:spLocks/>
          </p:cNvSpPr>
          <p:nvPr/>
        </p:nvSpPr>
        <p:spPr bwMode="auto">
          <a:xfrm>
            <a:off x="5799474" y="462213"/>
            <a:ext cx="346182" cy="33250"/>
          </a:xfrm>
          <a:custGeom>
            <a:avLst/>
            <a:gdLst>
              <a:gd name="T0" fmla="*/ 1 w 75"/>
              <a:gd name="T1" fmla="*/ 1 h 7"/>
              <a:gd name="T2" fmla="*/ 7 w 75"/>
              <a:gd name="T3" fmla="*/ 0 h 7"/>
              <a:gd name="T4" fmla="*/ 47 w 75"/>
              <a:gd name="T5" fmla="*/ 5 h 7"/>
              <a:gd name="T6" fmla="*/ 75 w 75"/>
              <a:gd name="T7" fmla="*/ 1 h 7"/>
              <a:gd name="T8" fmla="*/ 75 w 75"/>
              <a:gd name="T9" fmla="*/ 1 h 7"/>
              <a:gd name="T10" fmla="*/ 47 w 75"/>
              <a:gd name="T11" fmla="*/ 7 h 7"/>
              <a:gd name="T12" fmla="*/ 1 w 75"/>
              <a:gd name="T13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7">
                <a:moveTo>
                  <a:pt x="1" y="1"/>
                </a:moveTo>
                <a:cubicBezTo>
                  <a:pt x="0" y="1"/>
                  <a:pt x="6" y="0"/>
                  <a:pt x="7" y="0"/>
                </a:cubicBezTo>
                <a:cubicBezTo>
                  <a:pt x="20" y="1"/>
                  <a:pt x="32" y="5"/>
                  <a:pt x="47" y="5"/>
                </a:cubicBezTo>
                <a:cubicBezTo>
                  <a:pt x="55" y="5"/>
                  <a:pt x="66" y="4"/>
                  <a:pt x="75" y="1"/>
                </a:cubicBezTo>
                <a:cubicBezTo>
                  <a:pt x="75" y="1"/>
                  <a:pt x="75" y="1"/>
                  <a:pt x="75" y="1"/>
                </a:cubicBezTo>
                <a:cubicBezTo>
                  <a:pt x="65" y="5"/>
                  <a:pt x="55" y="7"/>
                  <a:pt x="47" y="7"/>
                </a:cubicBezTo>
                <a:cubicBezTo>
                  <a:pt x="32" y="7"/>
                  <a:pt x="7" y="1"/>
                  <a:pt x="1" y="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9" name="Freeform 268"/>
          <p:cNvSpPr>
            <a:spLocks/>
          </p:cNvSpPr>
          <p:nvPr/>
        </p:nvSpPr>
        <p:spPr bwMode="auto">
          <a:xfrm>
            <a:off x="6141744" y="346819"/>
            <a:ext cx="166245" cy="172113"/>
          </a:xfrm>
          <a:custGeom>
            <a:avLst/>
            <a:gdLst>
              <a:gd name="T0" fmla="*/ 0 w 36"/>
              <a:gd name="T1" fmla="*/ 26 h 37"/>
              <a:gd name="T2" fmla="*/ 18 w 36"/>
              <a:gd name="T3" fmla="*/ 13 h 37"/>
              <a:gd name="T4" fmla="*/ 7 w 36"/>
              <a:gd name="T5" fmla="*/ 7 h 37"/>
              <a:gd name="T6" fmla="*/ 0 w 36"/>
              <a:gd name="T7" fmla="*/ 2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37">
                <a:moveTo>
                  <a:pt x="0" y="26"/>
                </a:moveTo>
                <a:cubicBezTo>
                  <a:pt x="36" y="37"/>
                  <a:pt x="36" y="9"/>
                  <a:pt x="18" y="13"/>
                </a:cubicBezTo>
                <a:cubicBezTo>
                  <a:pt x="18" y="0"/>
                  <a:pt x="10" y="3"/>
                  <a:pt x="7" y="7"/>
                </a:cubicBezTo>
                <a:cubicBezTo>
                  <a:pt x="3" y="12"/>
                  <a:pt x="3" y="22"/>
                  <a:pt x="0" y="2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0" name="Freeform 269"/>
          <p:cNvSpPr>
            <a:spLocks/>
          </p:cNvSpPr>
          <p:nvPr/>
        </p:nvSpPr>
        <p:spPr bwMode="auto">
          <a:xfrm>
            <a:off x="6419472" y="-243842"/>
            <a:ext cx="312933" cy="31293"/>
          </a:xfrm>
          <a:custGeom>
            <a:avLst/>
            <a:gdLst>
              <a:gd name="T0" fmla="*/ 8 w 68"/>
              <a:gd name="T1" fmla="*/ 2 h 7"/>
              <a:gd name="T2" fmla="*/ 0 w 68"/>
              <a:gd name="T3" fmla="*/ 0 h 7"/>
              <a:gd name="T4" fmla="*/ 40 w 68"/>
              <a:gd name="T5" fmla="*/ 5 h 7"/>
              <a:gd name="T6" fmla="*/ 68 w 68"/>
              <a:gd name="T7" fmla="*/ 1 h 7"/>
              <a:gd name="T8" fmla="*/ 68 w 68"/>
              <a:gd name="T9" fmla="*/ 1 h 7"/>
              <a:gd name="T10" fmla="*/ 40 w 68"/>
              <a:gd name="T11" fmla="*/ 7 h 7"/>
              <a:gd name="T12" fmla="*/ 8 w 68"/>
              <a:gd name="T13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7">
                <a:moveTo>
                  <a:pt x="8" y="2"/>
                </a:moveTo>
                <a:cubicBezTo>
                  <a:pt x="7" y="2"/>
                  <a:pt x="0" y="0"/>
                  <a:pt x="0" y="0"/>
                </a:cubicBezTo>
                <a:cubicBezTo>
                  <a:pt x="14" y="1"/>
                  <a:pt x="26" y="5"/>
                  <a:pt x="40" y="5"/>
                </a:cubicBezTo>
                <a:cubicBezTo>
                  <a:pt x="49" y="5"/>
                  <a:pt x="60" y="4"/>
                  <a:pt x="68" y="1"/>
                </a:cubicBezTo>
                <a:cubicBezTo>
                  <a:pt x="68" y="1"/>
                  <a:pt x="68" y="1"/>
                  <a:pt x="68" y="1"/>
                </a:cubicBezTo>
                <a:cubicBezTo>
                  <a:pt x="59" y="4"/>
                  <a:pt x="49" y="7"/>
                  <a:pt x="40" y="7"/>
                </a:cubicBezTo>
                <a:cubicBezTo>
                  <a:pt x="25" y="6"/>
                  <a:pt x="13" y="2"/>
                  <a:pt x="8" y="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1" name="Freeform 270"/>
          <p:cNvSpPr>
            <a:spLocks/>
          </p:cNvSpPr>
          <p:nvPr/>
        </p:nvSpPr>
        <p:spPr bwMode="auto">
          <a:xfrm>
            <a:off x="6701112" y="-351413"/>
            <a:ext cx="170157" cy="172113"/>
          </a:xfrm>
          <a:custGeom>
            <a:avLst/>
            <a:gdLst>
              <a:gd name="T0" fmla="*/ 0 w 37"/>
              <a:gd name="T1" fmla="*/ 26 h 37"/>
              <a:gd name="T2" fmla="*/ 19 w 37"/>
              <a:gd name="T3" fmla="*/ 13 h 37"/>
              <a:gd name="T4" fmla="*/ 8 w 37"/>
              <a:gd name="T5" fmla="*/ 6 h 37"/>
              <a:gd name="T6" fmla="*/ 0 w 37"/>
              <a:gd name="T7" fmla="*/ 2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" h="37">
                <a:moveTo>
                  <a:pt x="0" y="26"/>
                </a:moveTo>
                <a:cubicBezTo>
                  <a:pt x="37" y="37"/>
                  <a:pt x="37" y="9"/>
                  <a:pt x="19" y="13"/>
                </a:cubicBezTo>
                <a:cubicBezTo>
                  <a:pt x="19" y="0"/>
                  <a:pt x="10" y="3"/>
                  <a:pt x="8" y="6"/>
                </a:cubicBezTo>
                <a:cubicBezTo>
                  <a:pt x="3" y="11"/>
                  <a:pt x="4" y="22"/>
                  <a:pt x="0" y="2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2" name="Freeform 271"/>
          <p:cNvSpPr>
            <a:spLocks/>
          </p:cNvSpPr>
          <p:nvPr/>
        </p:nvSpPr>
        <p:spPr bwMode="auto">
          <a:xfrm>
            <a:off x="6261050" y="882717"/>
            <a:ext cx="310977" cy="152555"/>
          </a:xfrm>
          <a:custGeom>
            <a:avLst/>
            <a:gdLst>
              <a:gd name="T0" fmla="*/ 1 w 67"/>
              <a:gd name="T1" fmla="*/ 0 h 33"/>
              <a:gd name="T2" fmla="*/ 5 w 67"/>
              <a:gd name="T3" fmla="*/ 3 h 33"/>
              <a:gd name="T4" fmla="*/ 44 w 67"/>
              <a:gd name="T5" fmla="*/ 17 h 33"/>
              <a:gd name="T6" fmla="*/ 67 w 67"/>
              <a:gd name="T7" fmla="*/ 33 h 33"/>
              <a:gd name="T8" fmla="*/ 67 w 67"/>
              <a:gd name="T9" fmla="*/ 33 h 33"/>
              <a:gd name="T10" fmla="*/ 44 w 67"/>
              <a:gd name="T11" fmla="*/ 15 h 33"/>
              <a:gd name="T12" fmla="*/ 1 w 67"/>
              <a:gd name="T13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33">
                <a:moveTo>
                  <a:pt x="1" y="0"/>
                </a:moveTo>
                <a:cubicBezTo>
                  <a:pt x="0" y="0"/>
                  <a:pt x="5" y="3"/>
                  <a:pt x="5" y="3"/>
                </a:cubicBezTo>
                <a:cubicBezTo>
                  <a:pt x="19" y="8"/>
                  <a:pt x="31" y="11"/>
                  <a:pt x="44" y="17"/>
                </a:cubicBezTo>
                <a:cubicBezTo>
                  <a:pt x="51" y="21"/>
                  <a:pt x="61" y="27"/>
                  <a:pt x="67" y="33"/>
                </a:cubicBezTo>
                <a:cubicBezTo>
                  <a:pt x="67" y="33"/>
                  <a:pt x="67" y="33"/>
                  <a:pt x="67" y="33"/>
                </a:cubicBezTo>
                <a:cubicBezTo>
                  <a:pt x="60" y="26"/>
                  <a:pt x="52" y="19"/>
                  <a:pt x="44" y="15"/>
                </a:cubicBezTo>
                <a:cubicBezTo>
                  <a:pt x="31" y="9"/>
                  <a:pt x="6" y="2"/>
                  <a:pt x="1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3" name="Freeform 272"/>
          <p:cNvSpPr>
            <a:spLocks/>
          </p:cNvSpPr>
          <p:nvPr/>
        </p:nvSpPr>
        <p:spPr bwMode="auto">
          <a:xfrm>
            <a:off x="6534867" y="1017669"/>
            <a:ext cx="105615" cy="105615"/>
          </a:xfrm>
          <a:custGeom>
            <a:avLst/>
            <a:gdLst>
              <a:gd name="T0" fmla="*/ 4 w 23"/>
              <a:gd name="T1" fmla="*/ 0 h 23"/>
              <a:gd name="T2" fmla="*/ 8 w 23"/>
              <a:gd name="T3" fmla="*/ 14 h 23"/>
              <a:gd name="T4" fmla="*/ 0 w 23"/>
              <a:gd name="T5" fmla="*/ 13 h 23"/>
              <a:gd name="T6" fmla="*/ 4 w 23"/>
              <a:gd name="T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23">
                <a:moveTo>
                  <a:pt x="4" y="0"/>
                </a:moveTo>
                <a:cubicBezTo>
                  <a:pt x="21" y="0"/>
                  <a:pt x="23" y="23"/>
                  <a:pt x="8" y="14"/>
                </a:cubicBezTo>
                <a:cubicBezTo>
                  <a:pt x="7" y="20"/>
                  <a:pt x="0" y="18"/>
                  <a:pt x="0" y="13"/>
                </a:cubicBezTo>
                <a:cubicBezTo>
                  <a:pt x="1" y="9"/>
                  <a:pt x="5" y="5"/>
                  <a:pt x="4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4" name="Freeform 273"/>
          <p:cNvSpPr>
            <a:spLocks/>
          </p:cNvSpPr>
          <p:nvPr/>
        </p:nvSpPr>
        <p:spPr bwMode="auto">
          <a:xfrm>
            <a:off x="5836634" y="1025492"/>
            <a:ext cx="189715" cy="189716"/>
          </a:xfrm>
          <a:custGeom>
            <a:avLst/>
            <a:gdLst>
              <a:gd name="T0" fmla="*/ 8 w 41"/>
              <a:gd name="T1" fmla="*/ 1 h 41"/>
              <a:gd name="T2" fmla="*/ 15 w 41"/>
              <a:gd name="T3" fmla="*/ 25 h 41"/>
              <a:gd name="T4" fmla="*/ 1 w 41"/>
              <a:gd name="T5" fmla="*/ 25 h 41"/>
              <a:gd name="T6" fmla="*/ 8 w 41"/>
              <a:gd name="T7" fmla="*/ 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41">
                <a:moveTo>
                  <a:pt x="8" y="1"/>
                </a:moveTo>
                <a:cubicBezTo>
                  <a:pt x="38" y="0"/>
                  <a:pt x="41" y="41"/>
                  <a:pt x="15" y="25"/>
                </a:cubicBezTo>
                <a:cubicBezTo>
                  <a:pt x="14" y="37"/>
                  <a:pt x="0" y="33"/>
                  <a:pt x="1" y="25"/>
                </a:cubicBezTo>
                <a:cubicBezTo>
                  <a:pt x="2" y="17"/>
                  <a:pt x="10" y="10"/>
                  <a:pt x="8" y="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5" name="Freeform 274"/>
          <p:cNvSpPr>
            <a:spLocks/>
          </p:cNvSpPr>
          <p:nvPr/>
        </p:nvSpPr>
        <p:spPr bwMode="auto">
          <a:xfrm>
            <a:off x="4704209" y="295968"/>
            <a:ext cx="528074" cy="125173"/>
          </a:xfrm>
          <a:custGeom>
            <a:avLst/>
            <a:gdLst>
              <a:gd name="T0" fmla="*/ 2 w 114"/>
              <a:gd name="T1" fmla="*/ 27 h 27"/>
              <a:gd name="T2" fmla="*/ 7 w 114"/>
              <a:gd name="T3" fmla="*/ 24 h 27"/>
              <a:gd name="T4" fmla="*/ 72 w 114"/>
              <a:gd name="T5" fmla="*/ 17 h 27"/>
              <a:gd name="T6" fmla="*/ 113 w 114"/>
              <a:gd name="T7" fmla="*/ 0 h 27"/>
              <a:gd name="T8" fmla="*/ 114 w 114"/>
              <a:gd name="T9" fmla="*/ 0 h 27"/>
              <a:gd name="T10" fmla="*/ 72 w 114"/>
              <a:gd name="T11" fmla="*/ 20 h 27"/>
              <a:gd name="T12" fmla="*/ 2 w 114"/>
              <a:gd name="T13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27">
                <a:moveTo>
                  <a:pt x="2" y="27"/>
                </a:moveTo>
                <a:cubicBezTo>
                  <a:pt x="0" y="26"/>
                  <a:pt x="7" y="24"/>
                  <a:pt x="7" y="24"/>
                </a:cubicBezTo>
                <a:cubicBezTo>
                  <a:pt x="29" y="21"/>
                  <a:pt x="49" y="22"/>
                  <a:pt x="72" y="17"/>
                </a:cubicBezTo>
                <a:cubicBezTo>
                  <a:pt x="85" y="14"/>
                  <a:pt x="101" y="8"/>
                  <a:pt x="113" y="0"/>
                </a:cubicBezTo>
                <a:cubicBezTo>
                  <a:pt x="113" y="0"/>
                  <a:pt x="114" y="0"/>
                  <a:pt x="114" y="0"/>
                </a:cubicBezTo>
                <a:cubicBezTo>
                  <a:pt x="100" y="9"/>
                  <a:pt x="86" y="17"/>
                  <a:pt x="72" y="20"/>
                </a:cubicBezTo>
                <a:cubicBezTo>
                  <a:pt x="49" y="25"/>
                  <a:pt x="10" y="27"/>
                  <a:pt x="2" y="2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6" name="Freeform 275"/>
          <p:cNvSpPr>
            <a:spLocks/>
          </p:cNvSpPr>
          <p:nvPr/>
        </p:nvSpPr>
        <p:spPr bwMode="auto">
          <a:xfrm>
            <a:off x="5218592" y="78870"/>
            <a:ext cx="281640" cy="236656"/>
          </a:xfrm>
          <a:custGeom>
            <a:avLst/>
            <a:gdLst>
              <a:gd name="T0" fmla="*/ 1 w 61"/>
              <a:gd name="T1" fmla="*/ 48 h 51"/>
              <a:gd name="T2" fmla="*/ 25 w 61"/>
              <a:gd name="T3" fmla="*/ 20 h 51"/>
              <a:gd name="T4" fmla="*/ 5 w 61"/>
              <a:gd name="T5" fmla="*/ 14 h 51"/>
              <a:gd name="T6" fmla="*/ 1 w 61"/>
              <a:gd name="T7" fmla="*/ 4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" h="51">
                <a:moveTo>
                  <a:pt x="1" y="48"/>
                </a:moveTo>
                <a:cubicBezTo>
                  <a:pt x="61" y="51"/>
                  <a:pt x="51" y="8"/>
                  <a:pt x="25" y="20"/>
                </a:cubicBezTo>
                <a:cubicBezTo>
                  <a:pt x="20" y="0"/>
                  <a:pt x="8" y="8"/>
                  <a:pt x="5" y="14"/>
                </a:cubicBezTo>
                <a:cubicBezTo>
                  <a:pt x="0" y="24"/>
                  <a:pt x="5" y="40"/>
                  <a:pt x="1" y="4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7" name="Freeform 276"/>
          <p:cNvSpPr>
            <a:spLocks/>
          </p:cNvSpPr>
          <p:nvPr/>
        </p:nvSpPr>
        <p:spPr bwMode="auto">
          <a:xfrm>
            <a:off x="4690517" y="74958"/>
            <a:ext cx="1091354" cy="387255"/>
          </a:xfrm>
          <a:custGeom>
            <a:avLst/>
            <a:gdLst>
              <a:gd name="T0" fmla="*/ 1 w 236"/>
              <a:gd name="T1" fmla="*/ 72 h 84"/>
              <a:gd name="T2" fmla="*/ 2 w 236"/>
              <a:gd name="T3" fmla="*/ 70 h 84"/>
              <a:gd name="T4" fmla="*/ 236 w 236"/>
              <a:gd name="T5" fmla="*/ 0 h 84"/>
              <a:gd name="T6" fmla="*/ 236 w 236"/>
              <a:gd name="T7" fmla="*/ 1 h 84"/>
              <a:gd name="T8" fmla="*/ 1 w 236"/>
              <a:gd name="T9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" h="84">
                <a:moveTo>
                  <a:pt x="1" y="72"/>
                </a:moveTo>
                <a:cubicBezTo>
                  <a:pt x="0" y="71"/>
                  <a:pt x="2" y="70"/>
                  <a:pt x="2" y="70"/>
                </a:cubicBezTo>
                <a:cubicBezTo>
                  <a:pt x="70" y="80"/>
                  <a:pt x="204" y="82"/>
                  <a:pt x="236" y="0"/>
                </a:cubicBezTo>
                <a:cubicBezTo>
                  <a:pt x="236" y="0"/>
                  <a:pt x="236" y="0"/>
                  <a:pt x="236" y="1"/>
                </a:cubicBezTo>
                <a:cubicBezTo>
                  <a:pt x="206" y="84"/>
                  <a:pt x="69" y="81"/>
                  <a:pt x="1" y="7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8" name="Freeform 277"/>
          <p:cNvSpPr>
            <a:spLocks/>
          </p:cNvSpPr>
          <p:nvPr/>
        </p:nvSpPr>
        <p:spPr bwMode="auto">
          <a:xfrm>
            <a:off x="5754489" y="4548"/>
            <a:ext cx="119305" cy="115395"/>
          </a:xfrm>
          <a:custGeom>
            <a:avLst/>
            <a:gdLst>
              <a:gd name="T0" fmla="*/ 3 w 26"/>
              <a:gd name="T1" fmla="*/ 22 h 25"/>
              <a:gd name="T2" fmla="*/ 9 w 26"/>
              <a:gd name="T3" fmla="*/ 8 h 25"/>
              <a:gd name="T4" fmla="*/ 0 w 26"/>
              <a:gd name="T5" fmla="*/ 7 h 25"/>
              <a:gd name="T6" fmla="*/ 3 w 26"/>
              <a:gd name="T7" fmla="*/ 2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25">
                <a:moveTo>
                  <a:pt x="3" y="22"/>
                </a:moveTo>
                <a:cubicBezTo>
                  <a:pt x="22" y="25"/>
                  <a:pt x="26" y="0"/>
                  <a:pt x="9" y="8"/>
                </a:cubicBezTo>
                <a:cubicBezTo>
                  <a:pt x="9" y="0"/>
                  <a:pt x="0" y="2"/>
                  <a:pt x="0" y="7"/>
                </a:cubicBezTo>
                <a:cubicBezTo>
                  <a:pt x="0" y="12"/>
                  <a:pt x="5" y="17"/>
                  <a:pt x="3" y="2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9" name="Freeform 278"/>
          <p:cNvSpPr>
            <a:spLocks/>
          </p:cNvSpPr>
          <p:nvPr/>
        </p:nvSpPr>
        <p:spPr bwMode="auto">
          <a:xfrm>
            <a:off x="5412219" y="106252"/>
            <a:ext cx="244478" cy="267949"/>
          </a:xfrm>
          <a:custGeom>
            <a:avLst/>
            <a:gdLst>
              <a:gd name="T0" fmla="*/ 5 w 53"/>
              <a:gd name="T1" fmla="*/ 56 h 58"/>
              <a:gd name="T2" fmla="*/ 0 w 53"/>
              <a:gd name="T3" fmla="*/ 57 h 58"/>
              <a:gd name="T4" fmla="*/ 9 w 53"/>
              <a:gd name="T5" fmla="*/ 49 h 58"/>
              <a:gd name="T6" fmla="*/ 38 w 53"/>
              <a:gd name="T7" fmla="*/ 24 h 58"/>
              <a:gd name="T8" fmla="*/ 53 w 53"/>
              <a:gd name="T9" fmla="*/ 0 h 58"/>
              <a:gd name="T10" fmla="*/ 53 w 53"/>
              <a:gd name="T11" fmla="*/ 0 h 58"/>
              <a:gd name="T12" fmla="*/ 39 w 53"/>
              <a:gd name="T13" fmla="*/ 25 h 58"/>
              <a:gd name="T14" fmla="*/ 8 w 53"/>
              <a:gd name="T15" fmla="*/ 53 h 58"/>
              <a:gd name="T16" fmla="*/ 5 w 53"/>
              <a:gd name="T17" fmla="*/ 5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" h="58">
                <a:moveTo>
                  <a:pt x="5" y="56"/>
                </a:moveTo>
                <a:cubicBezTo>
                  <a:pt x="4" y="56"/>
                  <a:pt x="0" y="58"/>
                  <a:pt x="0" y="57"/>
                </a:cubicBezTo>
                <a:cubicBezTo>
                  <a:pt x="0" y="57"/>
                  <a:pt x="9" y="50"/>
                  <a:pt x="9" y="49"/>
                </a:cubicBezTo>
                <a:cubicBezTo>
                  <a:pt x="19" y="40"/>
                  <a:pt x="29" y="34"/>
                  <a:pt x="38" y="24"/>
                </a:cubicBezTo>
                <a:cubicBezTo>
                  <a:pt x="44" y="17"/>
                  <a:pt x="50" y="8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0" y="9"/>
                  <a:pt x="45" y="18"/>
                  <a:pt x="39" y="25"/>
                </a:cubicBezTo>
                <a:cubicBezTo>
                  <a:pt x="31" y="34"/>
                  <a:pt x="15" y="47"/>
                  <a:pt x="8" y="53"/>
                </a:cubicBezTo>
                <a:cubicBezTo>
                  <a:pt x="7" y="54"/>
                  <a:pt x="6" y="55"/>
                  <a:pt x="5" y="5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0" name="Freeform 279"/>
          <p:cNvSpPr>
            <a:spLocks/>
          </p:cNvSpPr>
          <p:nvPr/>
        </p:nvSpPr>
        <p:spPr bwMode="auto">
          <a:xfrm>
            <a:off x="5596068" y="-73685"/>
            <a:ext cx="199495" cy="179936"/>
          </a:xfrm>
          <a:custGeom>
            <a:avLst/>
            <a:gdLst>
              <a:gd name="T0" fmla="*/ 13 w 43"/>
              <a:gd name="T1" fmla="*/ 39 h 39"/>
              <a:gd name="T2" fmla="*/ 13 w 43"/>
              <a:gd name="T3" fmla="*/ 16 h 39"/>
              <a:gd name="T4" fmla="*/ 1 w 43"/>
              <a:gd name="T5" fmla="*/ 22 h 39"/>
              <a:gd name="T6" fmla="*/ 13 w 43"/>
              <a:gd name="T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39">
                <a:moveTo>
                  <a:pt x="13" y="39"/>
                </a:moveTo>
                <a:cubicBezTo>
                  <a:pt x="43" y="16"/>
                  <a:pt x="20" y="0"/>
                  <a:pt x="13" y="16"/>
                </a:cubicBezTo>
                <a:cubicBezTo>
                  <a:pt x="2" y="8"/>
                  <a:pt x="0" y="17"/>
                  <a:pt x="1" y="22"/>
                </a:cubicBezTo>
                <a:cubicBezTo>
                  <a:pt x="3" y="28"/>
                  <a:pt x="12" y="34"/>
                  <a:pt x="13" y="3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1" name="Freeform 280"/>
          <p:cNvSpPr>
            <a:spLocks/>
          </p:cNvSpPr>
          <p:nvPr/>
        </p:nvSpPr>
        <p:spPr bwMode="auto">
          <a:xfrm>
            <a:off x="5486541" y="509153"/>
            <a:ext cx="309021" cy="156467"/>
          </a:xfrm>
          <a:custGeom>
            <a:avLst/>
            <a:gdLst>
              <a:gd name="T0" fmla="*/ 1 w 67"/>
              <a:gd name="T1" fmla="*/ 0 h 34"/>
              <a:gd name="T2" fmla="*/ 6 w 67"/>
              <a:gd name="T3" fmla="*/ 4 h 34"/>
              <a:gd name="T4" fmla="*/ 44 w 67"/>
              <a:gd name="T5" fmla="*/ 17 h 34"/>
              <a:gd name="T6" fmla="*/ 67 w 67"/>
              <a:gd name="T7" fmla="*/ 33 h 34"/>
              <a:gd name="T8" fmla="*/ 67 w 67"/>
              <a:gd name="T9" fmla="*/ 33 h 34"/>
              <a:gd name="T10" fmla="*/ 44 w 67"/>
              <a:gd name="T11" fmla="*/ 16 h 34"/>
              <a:gd name="T12" fmla="*/ 1 w 67"/>
              <a:gd name="T1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34">
                <a:moveTo>
                  <a:pt x="1" y="0"/>
                </a:moveTo>
                <a:cubicBezTo>
                  <a:pt x="0" y="0"/>
                  <a:pt x="5" y="4"/>
                  <a:pt x="6" y="4"/>
                </a:cubicBezTo>
                <a:cubicBezTo>
                  <a:pt x="19" y="9"/>
                  <a:pt x="31" y="11"/>
                  <a:pt x="44" y="17"/>
                </a:cubicBezTo>
                <a:cubicBezTo>
                  <a:pt x="52" y="21"/>
                  <a:pt x="61" y="27"/>
                  <a:pt x="67" y="33"/>
                </a:cubicBezTo>
                <a:cubicBezTo>
                  <a:pt x="67" y="34"/>
                  <a:pt x="67" y="34"/>
                  <a:pt x="67" y="33"/>
                </a:cubicBezTo>
                <a:cubicBezTo>
                  <a:pt x="60" y="26"/>
                  <a:pt x="52" y="19"/>
                  <a:pt x="44" y="16"/>
                </a:cubicBezTo>
                <a:cubicBezTo>
                  <a:pt x="31" y="9"/>
                  <a:pt x="6" y="3"/>
                  <a:pt x="1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2" name="Freeform 281"/>
          <p:cNvSpPr>
            <a:spLocks/>
          </p:cNvSpPr>
          <p:nvPr/>
        </p:nvSpPr>
        <p:spPr bwMode="auto">
          <a:xfrm>
            <a:off x="5758401" y="642149"/>
            <a:ext cx="105615" cy="107571"/>
          </a:xfrm>
          <a:custGeom>
            <a:avLst/>
            <a:gdLst>
              <a:gd name="T0" fmla="*/ 4 w 23"/>
              <a:gd name="T1" fmla="*/ 1 h 23"/>
              <a:gd name="T2" fmla="*/ 8 w 23"/>
              <a:gd name="T3" fmla="*/ 14 h 23"/>
              <a:gd name="T4" fmla="*/ 0 w 23"/>
              <a:gd name="T5" fmla="*/ 14 h 23"/>
              <a:gd name="T6" fmla="*/ 4 w 23"/>
              <a:gd name="T7" fmla="*/ 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23">
                <a:moveTo>
                  <a:pt x="4" y="1"/>
                </a:moveTo>
                <a:cubicBezTo>
                  <a:pt x="21" y="0"/>
                  <a:pt x="23" y="23"/>
                  <a:pt x="8" y="14"/>
                </a:cubicBezTo>
                <a:cubicBezTo>
                  <a:pt x="7" y="21"/>
                  <a:pt x="0" y="18"/>
                  <a:pt x="0" y="14"/>
                </a:cubicBezTo>
                <a:cubicBezTo>
                  <a:pt x="1" y="9"/>
                  <a:pt x="6" y="5"/>
                  <a:pt x="4" y="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3" name="Freeform 282"/>
          <p:cNvSpPr>
            <a:spLocks/>
          </p:cNvSpPr>
          <p:nvPr/>
        </p:nvSpPr>
        <p:spPr bwMode="auto">
          <a:xfrm>
            <a:off x="-987260" y="-2227056"/>
            <a:ext cx="179936" cy="195583"/>
          </a:xfrm>
          <a:custGeom>
            <a:avLst/>
            <a:gdLst>
              <a:gd name="T0" fmla="*/ 11 w 39"/>
              <a:gd name="T1" fmla="*/ 42 h 42"/>
              <a:gd name="T2" fmla="*/ 15 w 39"/>
              <a:gd name="T3" fmla="*/ 19 h 42"/>
              <a:gd name="T4" fmla="*/ 2 w 39"/>
              <a:gd name="T5" fmla="*/ 21 h 42"/>
              <a:gd name="T6" fmla="*/ 11 w 39"/>
              <a:gd name="T7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42">
                <a:moveTo>
                  <a:pt x="11" y="42"/>
                </a:moveTo>
                <a:cubicBezTo>
                  <a:pt x="39" y="38"/>
                  <a:pt x="36" y="0"/>
                  <a:pt x="15" y="19"/>
                </a:cubicBezTo>
                <a:cubicBezTo>
                  <a:pt x="12" y="8"/>
                  <a:pt x="0" y="14"/>
                  <a:pt x="2" y="21"/>
                </a:cubicBezTo>
                <a:cubicBezTo>
                  <a:pt x="4" y="28"/>
                  <a:pt x="12" y="34"/>
                  <a:pt x="11" y="4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4" name="Freeform 283"/>
          <p:cNvSpPr>
            <a:spLocks/>
          </p:cNvSpPr>
          <p:nvPr/>
        </p:nvSpPr>
        <p:spPr bwMode="auto">
          <a:xfrm>
            <a:off x="-977480" y="-1763523"/>
            <a:ext cx="226876" cy="217098"/>
          </a:xfrm>
          <a:custGeom>
            <a:avLst/>
            <a:gdLst>
              <a:gd name="T0" fmla="*/ 49 w 49"/>
              <a:gd name="T1" fmla="*/ 23 h 47"/>
              <a:gd name="T2" fmla="*/ 26 w 49"/>
              <a:gd name="T3" fmla="*/ 16 h 47"/>
              <a:gd name="T4" fmla="*/ 34 w 49"/>
              <a:gd name="T5" fmla="*/ 6 h 47"/>
              <a:gd name="T6" fmla="*/ 49 w 49"/>
              <a:gd name="T7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" h="47">
                <a:moveTo>
                  <a:pt x="49" y="23"/>
                </a:moveTo>
                <a:cubicBezTo>
                  <a:pt x="33" y="47"/>
                  <a:pt x="0" y="27"/>
                  <a:pt x="26" y="16"/>
                </a:cubicBezTo>
                <a:cubicBezTo>
                  <a:pt x="18" y="8"/>
                  <a:pt x="29" y="0"/>
                  <a:pt x="34" y="6"/>
                </a:cubicBezTo>
                <a:cubicBezTo>
                  <a:pt x="40" y="11"/>
                  <a:pt x="41" y="21"/>
                  <a:pt x="49" y="2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5" name="Freeform 284"/>
          <p:cNvSpPr>
            <a:spLocks/>
          </p:cNvSpPr>
          <p:nvPr/>
        </p:nvSpPr>
        <p:spPr bwMode="auto">
          <a:xfrm>
            <a:off x="-856219" y="-863841"/>
            <a:ext cx="183848" cy="176025"/>
          </a:xfrm>
          <a:custGeom>
            <a:avLst/>
            <a:gdLst>
              <a:gd name="T0" fmla="*/ 40 w 40"/>
              <a:gd name="T1" fmla="*/ 10 h 38"/>
              <a:gd name="T2" fmla="*/ 17 w 40"/>
              <a:gd name="T3" fmla="*/ 15 h 38"/>
              <a:gd name="T4" fmla="*/ 19 w 40"/>
              <a:gd name="T5" fmla="*/ 2 h 38"/>
              <a:gd name="T6" fmla="*/ 40 w 40"/>
              <a:gd name="T7" fmla="*/ 1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38">
                <a:moveTo>
                  <a:pt x="40" y="10"/>
                </a:moveTo>
                <a:cubicBezTo>
                  <a:pt x="39" y="38"/>
                  <a:pt x="0" y="37"/>
                  <a:pt x="17" y="15"/>
                </a:cubicBezTo>
                <a:cubicBezTo>
                  <a:pt x="6" y="12"/>
                  <a:pt x="12" y="0"/>
                  <a:pt x="19" y="2"/>
                </a:cubicBezTo>
                <a:cubicBezTo>
                  <a:pt x="26" y="3"/>
                  <a:pt x="32" y="12"/>
                  <a:pt x="40" y="1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6" name="Freeform 285"/>
          <p:cNvSpPr>
            <a:spLocks/>
          </p:cNvSpPr>
          <p:nvPr/>
        </p:nvSpPr>
        <p:spPr bwMode="auto">
          <a:xfrm>
            <a:off x="-380953" y="-3991216"/>
            <a:ext cx="221008" cy="213186"/>
          </a:xfrm>
          <a:custGeom>
            <a:avLst/>
            <a:gdLst>
              <a:gd name="T0" fmla="*/ 48 w 48"/>
              <a:gd name="T1" fmla="*/ 22 h 46"/>
              <a:gd name="T2" fmla="*/ 26 w 48"/>
              <a:gd name="T3" fmla="*/ 15 h 46"/>
              <a:gd name="T4" fmla="*/ 34 w 48"/>
              <a:gd name="T5" fmla="*/ 5 h 46"/>
              <a:gd name="T6" fmla="*/ 48 w 48"/>
              <a:gd name="T7" fmla="*/ 2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" h="46">
                <a:moveTo>
                  <a:pt x="48" y="22"/>
                </a:moveTo>
                <a:cubicBezTo>
                  <a:pt x="33" y="46"/>
                  <a:pt x="0" y="26"/>
                  <a:pt x="26" y="15"/>
                </a:cubicBezTo>
                <a:cubicBezTo>
                  <a:pt x="18" y="7"/>
                  <a:pt x="28" y="0"/>
                  <a:pt x="34" y="5"/>
                </a:cubicBezTo>
                <a:cubicBezTo>
                  <a:pt x="40" y="10"/>
                  <a:pt x="40" y="20"/>
                  <a:pt x="48" y="2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7" name="Freeform 286"/>
          <p:cNvSpPr>
            <a:spLocks/>
          </p:cNvSpPr>
          <p:nvPr/>
        </p:nvSpPr>
        <p:spPr bwMode="auto">
          <a:xfrm>
            <a:off x="-17168" y="-799298"/>
            <a:ext cx="185803" cy="176025"/>
          </a:xfrm>
          <a:custGeom>
            <a:avLst/>
            <a:gdLst>
              <a:gd name="T0" fmla="*/ 40 w 40"/>
              <a:gd name="T1" fmla="*/ 10 h 38"/>
              <a:gd name="T2" fmla="*/ 17 w 40"/>
              <a:gd name="T3" fmla="*/ 15 h 38"/>
              <a:gd name="T4" fmla="*/ 19 w 40"/>
              <a:gd name="T5" fmla="*/ 2 h 38"/>
              <a:gd name="T6" fmla="*/ 40 w 40"/>
              <a:gd name="T7" fmla="*/ 1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38">
                <a:moveTo>
                  <a:pt x="40" y="10"/>
                </a:moveTo>
                <a:cubicBezTo>
                  <a:pt x="38" y="38"/>
                  <a:pt x="0" y="37"/>
                  <a:pt x="17" y="15"/>
                </a:cubicBezTo>
                <a:cubicBezTo>
                  <a:pt x="6" y="12"/>
                  <a:pt x="11" y="0"/>
                  <a:pt x="19" y="2"/>
                </a:cubicBezTo>
                <a:cubicBezTo>
                  <a:pt x="26" y="3"/>
                  <a:pt x="32" y="11"/>
                  <a:pt x="40" y="1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8" name="Freeform 287"/>
          <p:cNvSpPr>
            <a:spLocks/>
          </p:cNvSpPr>
          <p:nvPr/>
        </p:nvSpPr>
        <p:spPr bwMode="auto">
          <a:xfrm>
            <a:off x="778856" y="-7198779"/>
            <a:ext cx="179936" cy="195583"/>
          </a:xfrm>
          <a:custGeom>
            <a:avLst/>
            <a:gdLst>
              <a:gd name="T0" fmla="*/ 11 w 39"/>
              <a:gd name="T1" fmla="*/ 42 h 42"/>
              <a:gd name="T2" fmla="*/ 15 w 39"/>
              <a:gd name="T3" fmla="*/ 18 h 42"/>
              <a:gd name="T4" fmla="*/ 2 w 39"/>
              <a:gd name="T5" fmla="*/ 21 h 42"/>
              <a:gd name="T6" fmla="*/ 11 w 39"/>
              <a:gd name="T7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42">
                <a:moveTo>
                  <a:pt x="11" y="42"/>
                </a:moveTo>
                <a:cubicBezTo>
                  <a:pt x="39" y="38"/>
                  <a:pt x="36" y="0"/>
                  <a:pt x="15" y="18"/>
                </a:cubicBezTo>
                <a:cubicBezTo>
                  <a:pt x="12" y="8"/>
                  <a:pt x="0" y="14"/>
                  <a:pt x="2" y="21"/>
                </a:cubicBezTo>
                <a:cubicBezTo>
                  <a:pt x="4" y="28"/>
                  <a:pt x="12" y="33"/>
                  <a:pt x="11" y="4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9" name="Freeform 288"/>
          <p:cNvSpPr>
            <a:spLocks/>
          </p:cNvSpPr>
          <p:nvPr/>
        </p:nvSpPr>
        <p:spPr bwMode="auto">
          <a:xfrm>
            <a:off x="1213050" y="1852809"/>
            <a:ext cx="539809" cy="1169587"/>
          </a:xfrm>
          <a:custGeom>
            <a:avLst/>
            <a:gdLst>
              <a:gd name="T0" fmla="*/ 2 w 117"/>
              <a:gd name="T1" fmla="*/ 253 h 253"/>
              <a:gd name="T2" fmla="*/ 109 w 117"/>
              <a:gd name="T3" fmla="*/ 1 h 253"/>
              <a:gd name="T4" fmla="*/ 108 w 117"/>
              <a:gd name="T5" fmla="*/ 1 h 253"/>
              <a:gd name="T6" fmla="*/ 8 w 117"/>
              <a:gd name="T7" fmla="*/ 237 h 253"/>
              <a:gd name="T8" fmla="*/ 2 w 117"/>
              <a:gd name="T9" fmla="*/ 253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253">
                <a:moveTo>
                  <a:pt x="2" y="253"/>
                </a:moveTo>
                <a:cubicBezTo>
                  <a:pt x="117" y="170"/>
                  <a:pt x="48" y="52"/>
                  <a:pt x="109" y="1"/>
                </a:cubicBezTo>
                <a:cubicBezTo>
                  <a:pt x="109" y="0"/>
                  <a:pt x="108" y="1"/>
                  <a:pt x="108" y="1"/>
                </a:cubicBezTo>
                <a:cubicBezTo>
                  <a:pt x="52" y="48"/>
                  <a:pt x="87" y="156"/>
                  <a:pt x="8" y="237"/>
                </a:cubicBezTo>
                <a:cubicBezTo>
                  <a:pt x="0" y="244"/>
                  <a:pt x="4" y="245"/>
                  <a:pt x="2" y="25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0" name="Freeform 289"/>
          <p:cNvSpPr>
            <a:spLocks/>
          </p:cNvSpPr>
          <p:nvPr/>
        </p:nvSpPr>
        <p:spPr bwMode="auto">
          <a:xfrm>
            <a:off x="1553365" y="1713945"/>
            <a:ext cx="273816" cy="301198"/>
          </a:xfrm>
          <a:custGeom>
            <a:avLst/>
            <a:gdLst>
              <a:gd name="T0" fmla="*/ 13 w 59"/>
              <a:gd name="T1" fmla="*/ 61 h 65"/>
              <a:gd name="T2" fmla="*/ 35 w 59"/>
              <a:gd name="T3" fmla="*/ 39 h 65"/>
              <a:gd name="T4" fmla="*/ 42 w 59"/>
              <a:gd name="T5" fmla="*/ 63 h 65"/>
              <a:gd name="T6" fmla="*/ 13 w 59"/>
              <a:gd name="T7" fmla="*/ 6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65">
                <a:moveTo>
                  <a:pt x="13" y="61"/>
                </a:moveTo>
                <a:cubicBezTo>
                  <a:pt x="0" y="0"/>
                  <a:pt x="44" y="20"/>
                  <a:pt x="35" y="39"/>
                </a:cubicBezTo>
                <a:cubicBezTo>
                  <a:pt x="52" y="37"/>
                  <a:pt x="59" y="60"/>
                  <a:pt x="42" y="63"/>
                </a:cubicBezTo>
                <a:cubicBezTo>
                  <a:pt x="32" y="65"/>
                  <a:pt x="18" y="55"/>
                  <a:pt x="13" y="6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1" name="Freeform 290"/>
          <p:cNvSpPr>
            <a:spLocks/>
          </p:cNvSpPr>
          <p:nvPr/>
        </p:nvSpPr>
        <p:spPr bwMode="auto">
          <a:xfrm>
            <a:off x="602831" y="2177477"/>
            <a:ext cx="328580" cy="1631163"/>
          </a:xfrm>
          <a:custGeom>
            <a:avLst/>
            <a:gdLst>
              <a:gd name="T0" fmla="*/ 18 w 71"/>
              <a:gd name="T1" fmla="*/ 344 h 353"/>
              <a:gd name="T2" fmla="*/ 35 w 71"/>
              <a:gd name="T3" fmla="*/ 323 h 353"/>
              <a:gd name="T4" fmla="*/ 43 w 71"/>
              <a:gd name="T5" fmla="*/ 306 h 353"/>
              <a:gd name="T6" fmla="*/ 71 w 71"/>
              <a:gd name="T7" fmla="*/ 1 h 353"/>
              <a:gd name="T8" fmla="*/ 70 w 71"/>
              <a:gd name="T9" fmla="*/ 1 h 353"/>
              <a:gd name="T10" fmla="*/ 38 w 71"/>
              <a:gd name="T11" fmla="*/ 295 h 353"/>
              <a:gd name="T12" fmla="*/ 18 w 71"/>
              <a:gd name="T13" fmla="*/ 34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" h="353">
                <a:moveTo>
                  <a:pt x="18" y="344"/>
                </a:moveTo>
                <a:cubicBezTo>
                  <a:pt x="18" y="353"/>
                  <a:pt x="34" y="324"/>
                  <a:pt x="35" y="323"/>
                </a:cubicBezTo>
                <a:cubicBezTo>
                  <a:pt x="39" y="319"/>
                  <a:pt x="41" y="313"/>
                  <a:pt x="43" y="306"/>
                </a:cubicBezTo>
                <a:cubicBezTo>
                  <a:pt x="60" y="240"/>
                  <a:pt x="0" y="85"/>
                  <a:pt x="71" y="1"/>
                </a:cubicBezTo>
                <a:cubicBezTo>
                  <a:pt x="70" y="0"/>
                  <a:pt x="70" y="0"/>
                  <a:pt x="70" y="1"/>
                </a:cubicBezTo>
                <a:cubicBezTo>
                  <a:pt x="0" y="86"/>
                  <a:pt x="52" y="229"/>
                  <a:pt x="38" y="295"/>
                </a:cubicBezTo>
                <a:cubicBezTo>
                  <a:pt x="37" y="301"/>
                  <a:pt x="22" y="335"/>
                  <a:pt x="18" y="34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2" name="Freeform 291"/>
          <p:cNvSpPr>
            <a:spLocks/>
          </p:cNvSpPr>
          <p:nvPr/>
        </p:nvSpPr>
        <p:spPr bwMode="auto">
          <a:xfrm>
            <a:off x="819928" y="1801958"/>
            <a:ext cx="387255" cy="389211"/>
          </a:xfrm>
          <a:custGeom>
            <a:avLst/>
            <a:gdLst>
              <a:gd name="T0" fmla="*/ 21 w 84"/>
              <a:gd name="T1" fmla="*/ 84 h 84"/>
              <a:gd name="T2" fmla="*/ 54 w 84"/>
              <a:gd name="T3" fmla="*/ 42 h 84"/>
              <a:gd name="T4" fmla="*/ 67 w 84"/>
              <a:gd name="T5" fmla="*/ 69 h 84"/>
              <a:gd name="T6" fmla="*/ 21 w 84"/>
              <a:gd name="T7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" h="84">
                <a:moveTo>
                  <a:pt x="21" y="84"/>
                </a:moveTo>
                <a:cubicBezTo>
                  <a:pt x="0" y="0"/>
                  <a:pt x="64" y="3"/>
                  <a:pt x="54" y="42"/>
                </a:cubicBezTo>
                <a:cubicBezTo>
                  <a:pt x="84" y="44"/>
                  <a:pt x="75" y="63"/>
                  <a:pt x="67" y="69"/>
                </a:cubicBezTo>
                <a:cubicBezTo>
                  <a:pt x="56" y="78"/>
                  <a:pt x="32" y="76"/>
                  <a:pt x="21" y="8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3" name="Freeform 292"/>
          <p:cNvSpPr>
            <a:spLocks/>
          </p:cNvSpPr>
          <p:nvPr/>
        </p:nvSpPr>
        <p:spPr bwMode="auto">
          <a:xfrm>
            <a:off x="426806" y="2425867"/>
            <a:ext cx="355961" cy="623911"/>
          </a:xfrm>
          <a:custGeom>
            <a:avLst/>
            <a:gdLst>
              <a:gd name="T0" fmla="*/ 75 w 77"/>
              <a:gd name="T1" fmla="*/ 135 h 135"/>
              <a:gd name="T2" fmla="*/ 73 w 77"/>
              <a:gd name="T3" fmla="*/ 126 h 135"/>
              <a:gd name="T4" fmla="*/ 27 w 77"/>
              <a:gd name="T5" fmla="*/ 1 h 135"/>
              <a:gd name="T6" fmla="*/ 27 w 77"/>
              <a:gd name="T7" fmla="*/ 0 h 135"/>
              <a:gd name="T8" fmla="*/ 75 w 77"/>
              <a:gd name="T9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135">
                <a:moveTo>
                  <a:pt x="75" y="135"/>
                </a:moveTo>
                <a:cubicBezTo>
                  <a:pt x="77" y="135"/>
                  <a:pt x="76" y="131"/>
                  <a:pt x="73" y="126"/>
                </a:cubicBezTo>
                <a:cubicBezTo>
                  <a:pt x="56" y="90"/>
                  <a:pt x="3" y="49"/>
                  <a:pt x="27" y="1"/>
                </a:cubicBezTo>
                <a:cubicBezTo>
                  <a:pt x="28" y="1"/>
                  <a:pt x="27" y="0"/>
                  <a:pt x="27" y="0"/>
                </a:cubicBezTo>
                <a:cubicBezTo>
                  <a:pt x="0" y="49"/>
                  <a:pt x="57" y="100"/>
                  <a:pt x="75" y="13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4" name="Freeform 293"/>
          <p:cNvSpPr>
            <a:spLocks/>
          </p:cNvSpPr>
          <p:nvPr/>
        </p:nvSpPr>
        <p:spPr bwMode="auto">
          <a:xfrm>
            <a:off x="413115" y="2163786"/>
            <a:ext cx="336403" cy="267949"/>
          </a:xfrm>
          <a:custGeom>
            <a:avLst/>
            <a:gdLst>
              <a:gd name="T0" fmla="*/ 30 w 73"/>
              <a:gd name="T1" fmla="*/ 58 h 58"/>
              <a:gd name="T2" fmla="*/ 49 w 73"/>
              <a:gd name="T3" fmla="*/ 29 h 58"/>
              <a:gd name="T4" fmla="*/ 67 w 73"/>
              <a:gd name="T5" fmla="*/ 48 h 58"/>
              <a:gd name="T6" fmla="*/ 30 w 73"/>
              <a:gd name="T7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3" h="58">
                <a:moveTo>
                  <a:pt x="30" y="58"/>
                </a:moveTo>
                <a:cubicBezTo>
                  <a:pt x="0" y="0"/>
                  <a:pt x="50" y="2"/>
                  <a:pt x="49" y="29"/>
                </a:cubicBezTo>
                <a:cubicBezTo>
                  <a:pt x="73" y="25"/>
                  <a:pt x="73" y="41"/>
                  <a:pt x="67" y="48"/>
                </a:cubicBezTo>
                <a:cubicBezTo>
                  <a:pt x="60" y="55"/>
                  <a:pt x="44" y="48"/>
                  <a:pt x="30" y="5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5" name="Freeform 294"/>
          <p:cNvSpPr>
            <a:spLocks/>
          </p:cNvSpPr>
          <p:nvPr/>
        </p:nvSpPr>
        <p:spPr bwMode="auto">
          <a:xfrm>
            <a:off x="759298" y="2533439"/>
            <a:ext cx="138863" cy="340315"/>
          </a:xfrm>
          <a:custGeom>
            <a:avLst/>
            <a:gdLst>
              <a:gd name="T0" fmla="*/ 1 w 30"/>
              <a:gd name="T1" fmla="*/ 66 h 74"/>
              <a:gd name="T2" fmla="*/ 2 w 30"/>
              <a:gd name="T3" fmla="*/ 74 h 74"/>
              <a:gd name="T4" fmla="*/ 9 w 30"/>
              <a:gd name="T5" fmla="*/ 37 h 74"/>
              <a:gd name="T6" fmla="*/ 29 w 30"/>
              <a:gd name="T7" fmla="*/ 1 h 74"/>
              <a:gd name="T8" fmla="*/ 29 w 30"/>
              <a:gd name="T9" fmla="*/ 0 h 74"/>
              <a:gd name="T10" fmla="*/ 1 w 30"/>
              <a:gd name="T11" fmla="*/ 6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74">
                <a:moveTo>
                  <a:pt x="1" y="66"/>
                </a:moveTo>
                <a:cubicBezTo>
                  <a:pt x="1" y="68"/>
                  <a:pt x="2" y="74"/>
                  <a:pt x="2" y="74"/>
                </a:cubicBezTo>
                <a:cubicBezTo>
                  <a:pt x="5" y="65"/>
                  <a:pt x="7" y="52"/>
                  <a:pt x="9" y="37"/>
                </a:cubicBezTo>
                <a:cubicBezTo>
                  <a:pt x="11" y="26"/>
                  <a:pt x="18" y="13"/>
                  <a:pt x="29" y="1"/>
                </a:cubicBezTo>
                <a:cubicBezTo>
                  <a:pt x="30" y="1"/>
                  <a:pt x="30" y="0"/>
                  <a:pt x="29" y="0"/>
                </a:cubicBezTo>
                <a:cubicBezTo>
                  <a:pt x="0" y="30"/>
                  <a:pt x="1" y="49"/>
                  <a:pt x="1" y="6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6" name="Freeform 295"/>
          <p:cNvSpPr>
            <a:spLocks/>
          </p:cNvSpPr>
          <p:nvPr/>
        </p:nvSpPr>
        <p:spPr bwMode="auto">
          <a:xfrm>
            <a:off x="755386" y="2249843"/>
            <a:ext cx="309021" cy="324668"/>
          </a:xfrm>
          <a:custGeom>
            <a:avLst/>
            <a:gdLst>
              <a:gd name="T0" fmla="*/ 24 w 67"/>
              <a:gd name="T1" fmla="*/ 70 h 70"/>
              <a:gd name="T2" fmla="*/ 47 w 67"/>
              <a:gd name="T3" fmla="*/ 43 h 70"/>
              <a:gd name="T4" fmla="*/ 57 w 67"/>
              <a:gd name="T5" fmla="*/ 60 h 70"/>
              <a:gd name="T6" fmla="*/ 24 w 67"/>
              <a:gd name="T7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" h="70">
                <a:moveTo>
                  <a:pt x="24" y="70"/>
                </a:moveTo>
                <a:cubicBezTo>
                  <a:pt x="0" y="34"/>
                  <a:pt x="46" y="0"/>
                  <a:pt x="47" y="43"/>
                </a:cubicBezTo>
                <a:cubicBezTo>
                  <a:pt x="62" y="35"/>
                  <a:pt x="67" y="55"/>
                  <a:pt x="57" y="60"/>
                </a:cubicBezTo>
                <a:cubicBezTo>
                  <a:pt x="46" y="65"/>
                  <a:pt x="32" y="60"/>
                  <a:pt x="24" y="7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7" name="Freeform 296"/>
          <p:cNvSpPr>
            <a:spLocks/>
          </p:cNvSpPr>
          <p:nvPr/>
        </p:nvSpPr>
        <p:spPr bwMode="auto">
          <a:xfrm>
            <a:off x="518730" y="3096718"/>
            <a:ext cx="267948" cy="451798"/>
          </a:xfrm>
          <a:custGeom>
            <a:avLst/>
            <a:gdLst>
              <a:gd name="T0" fmla="*/ 58 w 58"/>
              <a:gd name="T1" fmla="*/ 86 h 98"/>
              <a:gd name="T2" fmla="*/ 58 w 58"/>
              <a:gd name="T3" fmla="*/ 97 h 98"/>
              <a:gd name="T4" fmla="*/ 38 w 58"/>
              <a:gd name="T5" fmla="*/ 47 h 98"/>
              <a:gd name="T6" fmla="*/ 0 w 58"/>
              <a:gd name="T7" fmla="*/ 1 h 98"/>
              <a:gd name="T8" fmla="*/ 1 w 58"/>
              <a:gd name="T9" fmla="*/ 0 h 98"/>
              <a:gd name="T10" fmla="*/ 58 w 58"/>
              <a:gd name="T11" fmla="*/ 86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98">
                <a:moveTo>
                  <a:pt x="58" y="86"/>
                </a:moveTo>
                <a:cubicBezTo>
                  <a:pt x="58" y="88"/>
                  <a:pt x="58" y="98"/>
                  <a:pt x="58" y="97"/>
                </a:cubicBezTo>
                <a:cubicBezTo>
                  <a:pt x="51" y="86"/>
                  <a:pt x="45" y="68"/>
                  <a:pt x="38" y="47"/>
                </a:cubicBezTo>
                <a:cubicBezTo>
                  <a:pt x="32" y="32"/>
                  <a:pt x="20" y="15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50" y="35"/>
                  <a:pt x="54" y="62"/>
                  <a:pt x="58" y="8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8" name="Freeform 297"/>
          <p:cNvSpPr>
            <a:spLocks/>
          </p:cNvSpPr>
          <p:nvPr/>
        </p:nvSpPr>
        <p:spPr bwMode="auto">
          <a:xfrm>
            <a:off x="395513" y="2893312"/>
            <a:ext cx="203406" cy="211230"/>
          </a:xfrm>
          <a:custGeom>
            <a:avLst/>
            <a:gdLst>
              <a:gd name="T0" fmla="*/ 29 w 44"/>
              <a:gd name="T1" fmla="*/ 46 h 46"/>
              <a:gd name="T2" fmla="*/ 13 w 44"/>
              <a:gd name="T3" fmla="*/ 28 h 46"/>
              <a:gd name="T4" fmla="*/ 7 w 44"/>
              <a:gd name="T5" fmla="*/ 40 h 46"/>
              <a:gd name="T6" fmla="*/ 29 w 44"/>
              <a:gd name="T7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46">
                <a:moveTo>
                  <a:pt x="29" y="46"/>
                </a:moveTo>
                <a:cubicBezTo>
                  <a:pt x="44" y="22"/>
                  <a:pt x="13" y="0"/>
                  <a:pt x="13" y="28"/>
                </a:cubicBezTo>
                <a:cubicBezTo>
                  <a:pt x="3" y="24"/>
                  <a:pt x="0" y="37"/>
                  <a:pt x="7" y="40"/>
                </a:cubicBezTo>
                <a:cubicBezTo>
                  <a:pt x="14" y="43"/>
                  <a:pt x="23" y="40"/>
                  <a:pt x="29" y="4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9" name="Freeform 298"/>
          <p:cNvSpPr>
            <a:spLocks/>
          </p:cNvSpPr>
          <p:nvPr/>
        </p:nvSpPr>
        <p:spPr bwMode="auto">
          <a:xfrm>
            <a:off x="1539674" y="2228329"/>
            <a:ext cx="226876" cy="285551"/>
          </a:xfrm>
          <a:custGeom>
            <a:avLst/>
            <a:gdLst>
              <a:gd name="T0" fmla="*/ 1 w 49"/>
              <a:gd name="T1" fmla="*/ 53 h 62"/>
              <a:gd name="T2" fmla="*/ 0 w 49"/>
              <a:gd name="T3" fmla="*/ 61 h 62"/>
              <a:gd name="T4" fmla="*/ 18 w 49"/>
              <a:gd name="T5" fmla="*/ 29 h 62"/>
              <a:gd name="T6" fmla="*/ 49 w 49"/>
              <a:gd name="T7" fmla="*/ 0 h 62"/>
              <a:gd name="T8" fmla="*/ 49 w 49"/>
              <a:gd name="T9" fmla="*/ 0 h 62"/>
              <a:gd name="T10" fmla="*/ 1 w 49"/>
              <a:gd name="T11" fmla="*/ 5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62">
                <a:moveTo>
                  <a:pt x="1" y="53"/>
                </a:moveTo>
                <a:cubicBezTo>
                  <a:pt x="1" y="55"/>
                  <a:pt x="0" y="62"/>
                  <a:pt x="0" y="61"/>
                </a:cubicBezTo>
                <a:cubicBezTo>
                  <a:pt x="5" y="54"/>
                  <a:pt x="11" y="42"/>
                  <a:pt x="18" y="29"/>
                </a:cubicBezTo>
                <a:cubicBezTo>
                  <a:pt x="24" y="19"/>
                  <a:pt x="34" y="8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11" y="19"/>
                  <a:pt x="6" y="37"/>
                  <a:pt x="1" y="5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0" name="Freeform 299"/>
          <p:cNvSpPr>
            <a:spLocks/>
          </p:cNvSpPr>
          <p:nvPr/>
        </p:nvSpPr>
        <p:spPr bwMode="auto">
          <a:xfrm>
            <a:off x="1735257" y="2112934"/>
            <a:ext cx="129085" cy="129085"/>
          </a:xfrm>
          <a:custGeom>
            <a:avLst/>
            <a:gdLst>
              <a:gd name="T0" fmla="*/ 6 w 28"/>
              <a:gd name="T1" fmla="*/ 27 h 28"/>
              <a:gd name="T2" fmla="*/ 20 w 28"/>
              <a:gd name="T3" fmla="*/ 19 h 28"/>
              <a:gd name="T4" fmla="*/ 22 w 28"/>
              <a:gd name="T5" fmla="*/ 28 h 28"/>
              <a:gd name="T6" fmla="*/ 6 w 28"/>
              <a:gd name="T7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28">
                <a:moveTo>
                  <a:pt x="6" y="27"/>
                </a:moveTo>
                <a:cubicBezTo>
                  <a:pt x="0" y="8"/>
                  <a:pt x="26" y="0"/>
                  <a:pt x="20" y="19"/>
                </a:cubicBezTo>
                <a:cubicBezTo>
                  <a:pt x="28" y="18"/>
                  <a:pt x="27" y="27"/>
                  <a:pt x="22" y="28"/>
                </a:cubicBezTo>
                <a:cubicBezTo>
                  <a:pt x="17" y="28"/>
                  <a:pt x="11" y="24"/>
                  <a:pt x="6" y="2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1" name="Freeform 300"/>
          <p:cNvSpPr>
            <a:spLocks/>
          </p:cNvSpPr>
          <p:nvPr/>
        </p:nvSpPr>
        <p:spPr bwMode="auto">
          <a:xfrm>
            <a:off x="1351914" y="2148139"/>
            <a:ext cx="174068" cy="508516"/>
          </a:xfrm>
          <a:custGeom>
            <a:avLst/>
            <a:gdLst>
              <a:gd name="T0" fmla="*/ 31 w 38"/>
              <a:gd name="T1" fmla="*/ 98 h 110"/>
              <a:gd name="T2" fmla="*/ 28 w 38"/>
              <a:gd name="T3" fmla="*/ 109 h 110"/>
              <a:gd name="T4" fmla="*/ 23 w 38"/>
              <a:gd name="T5" fmla="*/ 56 h 110"/>
              <a:gd name="T6" fmla="*/ 0 w 38"/>
              <a:gd name="T7" fmla="*/ 0 h 110"/>
              <a:gd name="T8" fmla="*/ 1 w 38"/>
              <a:gd name="T9" fmla="*/ 0 h 110"/>
              <a:gd name="T10" fmla="*/ 31 w 38"/>
              <a:gd name="T11" fmla="*/ 98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" h="110">
                <a:moveTo>
                  <a:pt x="31" y="98"/>
                </a:moveTo>
                <a:cubicBezTo>
                  <a:pt x="30" y="100"/>
                  <a:pt x="28" y="110"/>
                  <a:pt x="28" y="109"/>
                </a:cubicBezTo>
                <a:cubicBezTo>
                  <a:pt x="25" y="96"/>
                  <a:pt x="24" y="78"/>
                  <a:pt x="23" y="56"/>
                </a:cubicBezTo>
                <a:cubicBezTo>
                  <a:pt x="22" y="39"/>
                  <a:pt x="15" y="20"/>
                  <a:pt x="0" y="0"/>
                </a:cubicBezTo>
                <a:cubicBezTo>
                  <a:pt x="0" y="0"/>
                  <a:pt x="0" y="0"/>
                  <a:pt x="1" y="0"/>
                </a:cubicBezTo>
                <a:cubicBezTo>
                  <a:pt x="38" y="48"/>
                  <a:pt x="34" y="74"/>
                  <a:pt x="31" y="9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2" name="Freeform 301"/>
          <p:cNvSpPr>
            <a:spLocks/>
          </p:cNvSpPr>
          <p:nvPr/>
        </p:nvSpPr>
        <p:spPr bwMode="auto">
          <a:xfrm>
            <a:off x="1267814" y="2032746"/>
            <a:ext cx="119305" cy="125173"/>
          </a:xfrm>
          <a:custGeom>
            <a:avLst/>
            <a:gdLst>
              <a:gd name="T0" fmla="*/ 21 w 26"/>
              <a:gd name="T1" fmla="*/ 27 h 27"/>
              <a:gd name="T2" fmla="*/ 16 w 26"/>
              <a:gd name="T3" fmla="*/ 11 h 27"/>
              <a:gd name="T4" fmla="*/ 25 w 26"/>
              <a:gd name="T5" fmla="*/ 12 h 27"/>
              <a:gd name="T6" fmla="*/ 21 w 26"/>
              <a:gd name="T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27">
                <a:moveTo>
                  <a:pt x="21" y="27"/>
                </a:moveTo>
                <a:cubicBezTo>
                  <a:pt x="1" y="27"/>
                  <a:pt x="0" y="0"/>
                  <a:pt x="16" y="11"/>
                </a:cubicBezTo>
                <a:cubicBezTo>
                  <a:pt x="18" y="3"/>
                  <a:pt x="26" y="6"/>
                  <a:pt x="25" y="12"/>
                </a:cubicBezTo>
                <a:cubicBezTo>
                  <a:pt x="25" y="17"/>
                  <a:pt x="19" y="21"/>
                  <a:pt x="21" y="2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3" name="Freeform 302"/>
          <p:cNvSpPr>
            <a:spLocks/>
          </p:cNvSpPr>
          <p:nvPr/>
        </p:nvSpPr>
        <p:spPr bwMode="auto">
          <a:xfrm>
            <a:off x="1928885" y="3073248"/>
            <a:ext cx="1824790" cy="756907"/>
          </a:xfrm>
          <a:custGeom>
            <a:avLst/>
            <a:gdLst>
              <a:gd name="T0" fmla="*/ 1 w 395"/>
              <a:gd name="T1" fmla="*/ 67 h 164"/>
              <a:gd name="T2" fmla="*/ 9 w 395"/>
              <a:gd name="T3" fmla="*/ 66 h 164"/>
              <a:gd name="T4" fmla="*/ 211 w 395"/>
              <a:gd name="T5" fmla="*/ 30 h 164"/>
              <a:gd name="T6" fmla="*/ 392 w 395"/>
              <a:gd name="T7" fmla="*/ 164 h 164"/>
              <a:gd name="T8" fmla="*/ 393 w 395"/>
              <a:gd name="T9" fmla="*/ 163 h 164"/>
              <a:gd name="T10" fmla="*/ 211 w 395"/>
              <a:gd name="T11" fmla="*/ 28 h 164"/>
              <a:gd name="T12" fmla="*/ 1 w 395"/>
              <a:gd name="T13" fmla="*/ 67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64">
                <a:moveTo>
                  <a:pt x="1" y="67"/>
                </a:moveTo>
                <a:cubicBezTo>
                  <a:pt x="0" y="68"/>
                  <a:pt x="9" y="66"/>
                  <a:pt x="9" y="66"/>
                </a:cubicBezTo>
                <a:cubicBezTo>
                  <a:pt x="70" y="24"/>
                  <a:pt x="142" y="3"/>
                  <a:pt x="211" y="30"/>
                </a:cubicBezTo>
                <a:cubicBezTo>
                  <a:pt x="276" y="55"/>
                  <a:pt x="315" y="152"/>
                  <a:pt x="392" y="164"/>
                </a:cubicBezTo>
                <a:cubicBezTo>
                  <a:pt x="393" y="164"/>
                  <a:pt x="395" y="163"/>
                  <a:pt x="393" y="163"/>
                </a:cubicBezTo>
                <a:cubicBezTo>
                  <a:pt x="317" y="150"/>
                  <a:pt x="276" y="53"/>
                  <a:pt x="211" y="28"/>
                </a:cubicBezTo>
                <a:cubicBezTo>
                  <a:pt x="142" y="0"/>
                  <a:pt x="62" y="24"/>
                  <a:pt x="1" y="6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4" name="Freeform 303"/>
          <p:cNvSpPr>
            <a:spLocks/>
          </p:cNvSpPr>
          <p:nvPr/>
        </p:nvSpPr>
        <p:spPr bwMode="auto">
          <a:xfrm>
            <a:off x="1891723" y="2693817"/>
            <a:ext cx="1265422" cy="721702"/>
          </a:xfrm>
          <a:custGeom>
            <a:avLst/>
            <a:gdLst>
              <a:gd name="T0" fmla="*/ 0 w 274"/>
              <a:gd name="T1" fmla="*/ 155 h 156"/>
              <a:gd name="T2" fmla="*/ 2 w 274"/>
              <a:gd name="T3" fmla="*/ 156 h 156"/>
              <a:gd name="T4" fmla="*/ 273 w 274"/>
              <a:gd name="T5" fmla="*/ 59 h 156"/>
              <a:gd name="T6" fmla="*/ 273 w 274"/>
              <a:gd name="T7" fmla="*/ 58 h 156"/>
              <a:gd name="T8" fmla="*/ 0 w 274"/>
              <a:gd name="T9" fmla="*/ 155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4" h="156">
                <a:moveTo>
                  <a:pt x="0" y="155"/>
                </a:moveTo>
                <a:cubicBezTo>
                  <a:pt x="0" y="156"/>
                  <a:pt x="2" y="156"/>
                  <a:pt x="2" y="156"/>
                </a:cubicBezTo>
                <a:cubicBezTo>
                  <a:pt x="60" y="99"/>
                  <a:pt x="186" y="4"/>
                  <a:pt x="273" y="59"/>
                </a:cubicBezTo>
                <a:cubicBezTo>
                  <a:pt x="273" y="59"/>
                  <a:pt x="274" y="59"/>
                  <a:pt x="273" y="58"/>
                </a:cubicBezTo>
                <a:cubicBezTo>
                  <a:pt x="187" y="0"/>
                  <a:pt x="58" y="98"/>
                  <a:pt x="0" y="15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5" name="Freeform 304"/>
          <p:cNvSpPr>
            <a:spLocks/>
          </p:cNvSpPr>
          <p:nvPr/>
        </p:nvSpPr>
        <p:spPr bwMode="auto">
          <a:xfrm>
            <a:off x="3720425" y="3728451"/>
            <a:ext cx="244478" cy="416593"/>
          </a:xfrm>
          <a:custGeom>
            <a:avLst/>
            <a:gdLst>
              <a:gd name="T0" fmla="*/ 0 w 53"/>
              <a:gd name="T1" fmla="*/ 18 h 90"/>
              <a:gd name="T2" fmla="*/ 34 w 53"/>
              <a:gd name="T3" fmla="*/ 33 h 90"/>
              <a:gd name="T4" fmla="*/ 32 w 53"/>
              <a:gd name="T5" fmla="*/ 4 h 90"/>
              <a:gd name="T6" fmla="*/ 0 w 53"/>
              <a:gd name="T7" fmla="*/ 1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3" h="90">
                <a:moveTo>
                  <a:pt x="0" y="18"/>
                </a:moveTo>
                <a:cubicBezTo>
                  <a:pt x="10" y="90"/>
                  <a:pt x="50" y="50"/>
                  <a:pt x="34" y="33"/>
                </a:cubicBezTo>
                <a:cubicBezTo>
                  <a:pt x="53" y="29"/>
                  <a:pt x="51" y="0"/>
                  <a:pt x="32" y="4"/>
                </a:cubicBezTo>
                <a:cubicBezTo>
                  <a:pt x="19" y="6"/>
                  <a:pt x="9" y="23"/>
                  <a:pt x="0" y="1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6" name="Freeform 305"/>
          <p:cNvSpPr>
            <a:spLocks/>
          </p:cNvSpPr>
          <p:nvPr/>
        </p:nvSpPr>
        <p:spPr bwMode="auto">
          <a:xfrm>
            <a:off x="3116074" y="2873753"/>
            <a:ext cx="176025" cy="166246"/>
          </a:xfrm>
          <a:custGeom>
            <a:avLst/>
            <a:gdLst>
              <a:gd name="T0" fmla="*/ 0 w 38"/>
              <a:gd name="T1" fmla="*/ 15 h 36"/>
              <a:gd name="T2" fmla="*/ 16 w 38"/>
              <a:gd name="T3" fmla="*/ 25 h 36"/>
              <a:gd name="T4" fmla="*/ 8 w 38"/>
              <a:gd name="T5" fmla="*/ 31 h 36"/>
              <a:gd name="T6" fmla="*/ 0 w 38"/>
              <a:gd name="T7" fmla="*/ 1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" h="36">
                <a:moveTo>
                  <a:pt x="0" y="15"/>
                </a:moveTo>
                <a:cubicBezTo>
                  <a:pt x="16" y="0"/>
                  <a:pt x="38" y="20"/>
                  <a:pt x="16" y="25"/>
                </a:cubicBezTo>
                <a:cubicBezTo>
                  <a:pt x="22" y="32"/>
                  <a:pt x="12" y="36"/>
                  <a:pt x="8" y="31"/>
                </a:cubicBezTo>
                <a:cubicBezTo>
                  <a:pt x="5" y="26"/>
                  <a:pt x="6" y="19"/>
                  <a:pt x="0" y="1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7" name="Freeform 306"/>
          <p:cNvSpPr>
            <a:spLocks/>
          </p:cNvSpPr>
          <p:nvPr/>
        </p:nvSpPr>
        <p:spPr bwMode="auto">
          <a:xfrm>
            <a:off x="3069134" y="3304036"/>
            <a:ext cx="328580" cy="176025"/>
          </a:xfrm>
          <a:custGeom>
            <a:avLst/>
            <a:gdLst>
              <a:gd name="T0" fmla="*/ 7 w 71"/>
              <a:gd name="T1" fmla="*/ 7 h 38"/>
              <a:gd name="T2" fmla="*/ 0 w 71"/>
              <a:gd name="T3" fmla="*/ 0 h 38"/>
              <a:gd name="T4" fmla="*/ 40 w 71"/>
              <a:gd name="T5" fmla="*/ 28 h 38"/>
              <a:gd name="T6" fmla="*/ 71 w 71"/>
              <a:gd name="T7" fmla="*/ 38 h 38"/>
              <a:gd name="T8" fmla="*/ 71 w 71"/>
              <a:gd name="T9" fmla="*/ 38 h 38"/>
              <a:gd name="T10" fmla="*/ 39 w 71"/>
              <a:gd name="T11" fmla="*/ 29 h 38"/>
              <a:gd name="T12" fmla="*/ 7 w 71"/>
              <a:gd name="T13" fmla="*/ 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" h="38">
                <a:moveTo>
                  <a:pt x="7" y="7"/>
                </a:moveTo>
                <a:cubicBezTo>
                  <a:pt x="6" y="6"/>
                  <a:pt x="0" y="0"/>
                  <a:pt x="0" y="0"/>
                </a:cubicBezTo>
                <a:cubicBezTo>
                  <a:pt x="14" y="9"/>
                  <a:pt x="25" y="20"/>
                  <a:pt x="40" y="28"/>
                </a:cubicBezTo>
                <a:cubicBezTo>
                  <a:pt x="49" y="32"/>
                  <a:pt x="61" y="37"/>
                  <a:pt x="71" y="38"/>
                </a:cubicBezTo>
                <a:cubicBezTo>
                  <a:pt x="71" y="38"/>
                  <a:pt x="71" y="38"/>
                  <a:pt x="71" y="38"/>
                </a:cubicBezTo>
                <a:cubicBezTo>
                  <a:pt x="60" y="37"/>
                  <a:pt x="48" y="34"/>
                  <a:pt x="39" y="29"/>
                </a:cubicBezTo>
                <a:cubicBezTo>
                  <a:pt x="23" y="21"/>
                  <a:pt x="13" y="10"/>
                  <a:pt x="7" y="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8" name="Freeform 307"/>
          <p:cNvSpPr>
            <a:spLocks/>
          </p:cNvSpPr>
          <p:nvPr/>
        </p:nvSpPr>
        <p:spPr bwMode="auto">
          <a:xfrm>
            <a:off x="3387934" y="3429209"/>
            <a:ext cx="148643" cy="254258"/>
          </a:xfrm>
          <a:custGeom>
            <a:avLst/>
            <a:gdLst>
              <a:gd name="T0" fmla="*/ 0 w 32"/>
              <a:gd name="T1" fmla="*/ 11 h 55"/>
              <a:gd name="T2" fmla="*/ 21 w 32"/>
              <a:gd name="T3" fmla="*/ 20 h 55"/>
              <a:gd name="T4" fmla="*/ 20 w 32"/>
              <a:gd name="T5" fmla="*/ 2 h 55"/>
              <a:gd name="T6" fmla="*/ 0 w 32"/>
              <a:gd name="T7" fmla="*/ 11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55">
                <a:moveTo>
                  <a:pt x="0" y="11"/>
                </a:moveTo>
                <a:cubicBezTo>
                  <a:pt x="6" y="55"/>
                  <a:pt x="31" y="30"/>
                  <a:pt x="21" y="20"/>
                </a:cubicBezTo>
                <a:cubicBezTo>
                  <a:pt x="32" y="17"/>
                  <a:pt x="32" y="0"/>
                  <a:pt x="20" y="2"/>
                </a:cubicBezTo>
                <a:cubicBezTo>
                  <a:pt x="12" y="3"/>
                  <a:pt x="6" y="14"/>
                  <a:pt x="0" y="1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9" name="Freeform 308"/>
          <p:cNvSpPr>
            <a:spLocks/>
          </p:cNvSpPr>
          <p:nvPr/>
        </p:nvSpPr>
        <p:spPr bwMode="auto">
          <a:xfrm>
            <a:off x="3327303" y="3738231"/>
            <a:ext cx="213185" cy="207318"/>
          </a:xfrm>
          <a:custGeom>
            <a:avLst/>
            <a:gdLst>
              <a:gd name="T0" fmla="*/ 17 w 46"/>
              <a:gd name="T1" fmla="*/ 0 h 45"/>
              <a:gd name="T2" fmla="*/ 31 w 46"/>
              <a:gd name="T3" fmla="*/ 24 h 45"/>
              <a:gd name="T4" fmla="*/ 40 w 46"/>
              <a:gd name="T5" fmla="*/ 11 h 45"/>
              <a:gd name="T6" fmla="*/ 17 w 46"/>
              <a:gd name="T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5">
                <a:moveTo>
                  <a:pt x="17" y="0"/>
                </a:moveTo>
                <a:cubicBezTo>
                  <a:pt x="0" y="42"/>
                  <a:pt x="33" y="45"/>
                  <a:pt x="31" y="24"/>
                </a:cubicBezTo>
                <a:cubicBezTo>
                  <a:pt x="46" y="26"/>
                  <a:pt x="43" y="15"/>
                  <a:pt x="40" y="11"/>
                </a:cubicBezTo>
                <a:cubicBezTo>
                  <a:pt x="34" y="6"/>
                  <a:pt x="22" y="5"/>
                  <a:pt x="17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0" name="Freeform 309"/>
          <p:cNvSpPr>
            <a:spLocks/>
          </p:cNvSpPr>
          <p:nvPr/>
        </p:nvSpPr>
        <p:spPr bwMode="auto">
          <a:xfrm>
            <a:off x="3221689" y="3456591"/>
            <a:ext cx="193627" cy="322713"/>
          </a:xfrm>
          <a:custGeom>
            <a:avLst/>
            <a:gdLst>
              <a:gd name="T0" fmla="*/ 8 w 42"/>
              <a:gd name="T1" fmla="*/ 7 h 70"/>
              <a:gd name="T2" fmla="*/ 1 w 42"/>
              <a:gd name="T3" fmla="*/ 1 h 70"/>
              <a:gd name="T4" fmla="*/ 30 w 42"/>
              <a:gd name="T5" fmla="*/ 39 h 70"/>
              <a:gd name="T6" fmla="*/ 42 w 42"/>
              <a:gd name="T7" fmla="*/ 70 h 70"/>
              <a:gd name="T8" fmla="*/ 42 w 42"/>
              <a:gd name="T9" fmla="*/ 70 h 70"/>
              <a:gd name="T10" fmla="*/ 31 w 42"/>
              <a:gd name="T11" fmla="*/ 37 h 70"/>
              <a:gd name="T12" fmla="*/ 8 w 42"/>
              <a:gd name="T13" fmla="*/ 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70">
                <a:moveTo>
                  <a:pt x="8" y="7"/>
                </a:moveTo>
                <a:cubicBezTo>
                  <a:pt x="6" y="7"/>
                  <a:pt x="0" y="0"/>
                  <a:pt x="1" y="1"/>
                </a:cubicBezTo>
                <a:cubicBezTo>
                  <a:pt x="10" y="14"/>
                  <a:pt x="21" y="24"/>
                  <a:pt x="30" y="39"/>
                </a:cubicBezTo>
                <a:cubicBezTo>
                  <a:pt x="35" y="47"/>
                  <a:pt x="40" y="59"/>
                  <a:pt x="42" y="70"/>
                </a:cubicBezTo>
                <a:cubicBezTo>
                  <a:pt x="42" y="70"/>
                  <a:pt x="42" y="70"/>
                  <a:pt x="42" y="70"/>
                </a:cubicBezTo>
                <a:cubicBezTo>
                  <a:pt x="40" y="58"/>
                  <a:pt x="37" y="46"/>
                  <a:pt x="31" y="37"/>
                </a:cubicBezTo>
                <a:cubicBezTo>
                  <a:pt x="23" y="23"/>
                  <a:pt x="11" y="13"/>
                  <a:pt x="8" y="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1" name="Freeform 310"/>
          <p:cNvSpPr>
            <a:spLocks/>
          </p:cNvSpPr>
          <p:nvPr/>
        </p:nvSpPr>
        <p:spPr bwMode="auto">
          <a:xfrm>
            <a:off x="2852037" y="3059557"/>
            <a:ext cx="1298672" cy="322713"/>
          </a:xfrm>
          <a:custGeom>
            <a:avLst/>
            <a:gdLst>
              <a:gd name="T0" fmla="*/ 3 w 281"/>
              <a:gd name="T1" fmla="*/ 31 h 70"/>
              <a:gd name="T2" fmla="*/ 1 w 281"/>
              <a:gd name="T3" fmla="*/ 27 h 70"/>
              <a:gd name="T4" fmla="*/ 177 w 281"/>
              <a:gd name="T5" fmla="*/ 50 h 70"/>
              <a:gd name="T6" fmla="*/ 279 w 281"/>
              <a:gd name="T7" fmla="*/ 61 h 70"/>
              <a:gd name="T8" fmla="*/ 280 w 281"/>
              <a:gd name="T9" fmla="*/ 62 h 70"/>
              <a:gd name="T10" fmla="*/ 176 w 281"/>
              <a:gd name="T11" fmla="*/ 53 h 70"/>
              <a:gd name="T12" fmla="*/ 3 w 281"/>
              <a:gd name="T13" fmla="*/ 3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1" h="70">
                <a:moveTo>
                  <a:pt x="3" y="31"/>
                </a:moveTo>
                <a:cubicBezTo>
                  <a:pt x="1" y="30"/>
                  <a:pt x="0" y="27"/>
                  <a:pt x="1" y="27"/>
                </a:cubicBezTo>
                <a:cubicBezTo>
                  <a:pt x="69" y="0"/>
                  <a:pt x="115" y="27"/>
                  <a:pt x="177" y="50"/>
                </a:cubicBezTo>
                <a:cubicBezTo>
                  <a:pt x="199" y="59"/>
                  <a:pt x="238" y="69"/>
                  <a:pt x="279" y="61"/>
                </a:cubicBezTo>
                <a:cubicBezTo>
                  <a:pt x="280" y="61"/>
                  <a:pt x="281" y="61"/>
                  <a:pt x="280" y="62"/>
                </a:cubicBezTo>
                <a:cubicBezTo>
                  <a:pt x="238" y="70"/>
                  <a:pt x="198" y="61"/>
                  <a:pt x="176" y="53"/>
                </a:cubicBezTo>
                <a:cubicBezTo>
                  <a:pt x="114" y="29"/>
                  <a:pt x="72" y="3"/>
                  <a:pt x="3" y="3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2" name="Freeform 311"/>
          <p:cNvSpPr>
            <a:spLocks/>
          </p:cNvSpPr>
          <p:nvPr/>
        </p:nvSpPr>
        <p:spPr bwMode="auto">
          <a:xfrm>
            <a:off x="3102382" y="3137790"/>
            <a:ext cx="539809" cy="277728"/>
          </a:xfrm>
          <a:custGeom>
            <a:avLst/>
            <a:gdLst>
              <a:gd name="T0" fmla="*/ 1 w 117"/>
              <a:gd name="T1" fmla="*/ 2 h 60"/>
              <a:gd name="T2" fmla="*/ 4 w 117"/>
              <a:gd name="T3" fmla="*/ 0 h 60"/>
              <a:gd name="T4" fmla="*/ 108 w 117"/>
              <a:gd name="T5" fmla="*/ 55 h 60"/>
              <a:gd name="T6" fmla="*/ 108 w 117"/>
              <a:gd name="T7" fmla="*/ 57 h 60"/>
              <a:gd name="T8" fmla="*/ 1 w 117"/>
              <a:gd name="T9" fmla="*/ 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60">
                <a:moveTo>
                  <a:pt x="1" y="2"/>
                </a:moveTo>
                <a:cubicBezTo>
                  <a:pt x="0" y="0"/>
                  <a:pt x="3" y="0"/>
                  <a:pt x="4" y="0"/>
                </a:cubicBezTo>
                <a:cubicBezTo>
                  <a:pt x="53" y="5"/>
                  <a:pt x="65" y="36"/>
                  <a:pt x="108" y="55"/>
                </a:cubicBezTo>
                <a:cubicBezTo>
                  <a:pt x="117" y="59"/>
                  <a:pt x="117" y="60"/>
                  <a:pt x="108" y="57"/>
                </a:cubicBezTo>
                <a:cubicBezTo>
                  <a:pt x="65" y="37"/>
                  <a:pt x="52" y="7"/>
                  <a:pt x="1" y="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3" name="Freeform 312"/>
          <p:cNvSpPr>
            <a:spLocks/>
          </p:cNvSpPr>
          <p:nvPr/>
        </p:nvSpPr>
        <p:spPr bwMode="auto">
          <a:xfrm>
            <a:off x="3513107" y="3151481"/>
            <a:ext cx="471355" cy="115395"/>
          </a:xfrm>
          <a:custGeom>
            <a:avLst/>
            <a:gdLst>
              <a:gd name="T0" fmla="*/ 9 w 102"/>
              <a:gd name="T1" fmla="*/ 20 h 25"/>
              <a:gd name="T2" fmla="*/ 62 w 102"/>
              <a:gd name="T3" fmla="*/ 6 h 25"/>
              <a:gd name="T4" fmla="*/ 102 w 102"/>
              <a:gd name="T5" fmla="*/ 7 h 25"/>
              <a:gd name="T6" fmla="*/ 101 w 102"/>
              <a:gd name="T7" fmla="*/ 9 h 25"/>
              <a:gd name="T8" fmla="*/ 62 w 102"/>
              <a:gd name="T9" fmla="*/ 8 h 25"/>
              <a:gd name="T10" fmla="*/ 11 w 102"/>
              <a:gd name="T11" fmla="*/ 23 h 25"/>
              <a:gd name="T12" fmla="*/ 9 w 102"/>
              <a:gd name="T13" fmla="*/ 2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25">
                <a:moveTo>
                  <a:pt x="9" y="20"/>
                </a:moveTo>
                <a:cubicBezTo>
                  <a:pt x="34" y="24"/>
                  <a:pt x="46" y="14"/>
                  <a:pt x="62" y="6"/>
                </a:cubicBezTo>
                <a:cubicBezTo>
                  <a:pt x="76" y="0"/>
                  <a:pt x="85" y="1"/>
                  <a:pt x="102" y="7"/>
                </a:cubicBezTo>
                <a:cubicBezTo>
                  <a:pt x="102" y="8"/>
                  <a:pt x="102" y="9"/>
                  <a:pt x="101" y="9"/>
                </a:cubicBezTo>
                <a:cubicBezTo>
                  <a:pt x="84" y="2"/>
                  <a:pt x="75" y="2"/>
                  <a:pt x="62" y="8"/>
                </a:cubicBezTo>
                <a:cubicBezTo>
                  <a:pt x="46" y="15"/>
                  <a:pt x="34" y="25"/>
                  <a:pt x="11" y="23"/>
                </a:cubicBezTo>
                <a:cubicBezTo>
                  <a:pt x="9" y="23"/>
                  <a:pt x="0" y="19"/>
                  <a:pt x="9" y="2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4" name="Freeform 313"/>
          <p:cNvSpPr>
            <a:spLocks/>
          </p:cNvSpPr>
          <p:nvPr/>
        </p:nvSpPr>
        <p:spPr bwMode="auto">
          <a:xfrm>
            <a:off x="4140929" y="3257096"/>
            <a:ext cx="166245" cy="297286"/>
          </a:xfrm>
          <a:custGeom>
            <a:avLst/>
            <a:gdLst>
              <a:gd name="T0" fmla="*/ 0 w 36"/>
              <a:gd name="T1" fmla="*/ 17 h 64"/>
              <a:gd name="T2" fmla="*/ 23 w 36"/>
              <a:gd name="T3" fmla="*/ 24 h 64"/>
              <a:gd name="T4" fmla="*/ 19 w 36"/>
              <a:gd name="T5" fmla="*/ 5 h 64"/>
              <a:gd name="T6" fmla="*/ 0 w 36"/>
              <a:gd name="T7" fmla="*/ 1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64">
                <a:moveTo>
                  <a:pt x="0" y="17"/>
                </a:moveTo>
                <a:cubicBezTo>
                  <a:pt x="14" y="64"/>
                  <a:pt x="36" y="33"/>
                  <a:pt x="23" y="24"/>
                </a:cubicBezTo>
                <a:cubicBezTo>
                  <a:pt x="35" y="19"/>
                  <a:pt x="31" y="0"/>
                  <a:pt x="19" y="5"/>
                </a:cubicBezTo>
                <a:cubicBezTo>
                  <a:pt x="11" y="8"/>
                  <a:pt x="6" y="20"/>
                  <a:pt x="0" y="17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5" name="Freeform 314"/>
          <p:cNvSpPr>
            <a:spLocks/>
          </p:cNvSpPr>
          <p:nvPr/>
        </p:nvSpPr>
        <p:spPr bwMode="auto">
          <a:xfrm>
            <a:off x="3605031" y="3280566"/>
            <a:ext cx="254258" cy="240568"/>
          </a:xfrm>
          <a:custGeom>
            <a:avLst/>
            <a:gdLst>
              <a:gd name="T0" fmla="*/ 0 w 55"/>
              <a:gd name="T1" fmla="*/ 25 h 52"/>
              <a:gd name="T2" fmla="*/ 25 w 55"/>
              <a:gd name="T3" fmla="*/ 35 h 52"/>
              <a:gd name="T4" fmla="*/ 15 w 55"/>
              <a:gd name="T5" fmla="*/ 46 h 52"/>
              <a:gd name="T6" fmla="*/ 0 w 55"/>
              <a:gd name="T7" fmla="*/ 2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52">
                <a:moveTo>
                  <a:pt x="0" y="25"/>
                </a:moveTo>
                <a:cubicBezTo>
                  <a:pt x="19" y="0"/>
                  <a:pt x="55" y="24"/>
                  <a:pt x="25" y="35"/>
                </a:cubicBezTo>
                <a:cubicBezTo>
                  <a:pt x="34" y="44"/>
                  <a:pt x="21" y="52"/>
                  <a:pt x="15" y="46"/>
                </a:cubicBezTo>
                <a:cubicBezTo>
                  <a:pt x="9" y="40"/>
                  <a:pt x="9" y="29"/>
                  <a:pt x="0" y="2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6" name="Freeform 315"/>
          <p:cNvSpPr>
            <a:spLocks/>
          </p:cNvSpPr>
          <p:nvPr/>
        </p:nvSpPr>
        <p:spPr bwMode="auto">
          <a:xfrm>
            <a:off x="3951213" y="3059557"/>
            <a:ext cx="250346" cy="240568"/>
          </a:xfrm>
          <a:custGeom>
            <a:avLst/>
            <a:gdLst>
              <a:gd name="T0" fmla="*/ 0 w 54"/>
              <a:gd name="T1" fmla="*/ 25 h 52"/>
              <a:gd name="T2" fmla="*/ 24 w 54"/>
              <a:gd name="T3" fmla="*/ 35 h 52"/>
              <a:gd name="T4" fmla="*/ 15 w 54"/>
              <a:gd name="T5" fmla="*/ 46 h 52"/>
              <a:gd name="T6" fmla="*/ 0 w 54"/>
              <a:gd name="T7" fmla="*/ 2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2">
                <a:moveTo>
                  <a:pt x="0" y="25"/>
                </a:moveTo>
                <a:cubicBezTo>
                  <a:pt x="19" y="0"/>
                  <a:pt x="54" y="24"/>
                  <a:pt x="24" y="35"/>
                </a:cubicBezTo>
                <a:cubicBezTo>
                  <a:pt x="33" y="44"/>
                  <a:pt x="21" y="52"/>
                  <a:pt x="15" y="46"/>
                </a:cubicBezTo>
                <a:cubicBezTo>
                  <a:pt x="9" y="40"/>
                  <a:pt x="8" y="29"/>
                  <a:pt x="0" y="25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7" name="Freeform 316"/>
          <p:cNvSpPr>
            <a:spLocks/>
          </p:cNvSpPr>
          <p:nvPr/>
        </p:nvSpPr>
        <p:spPr bwMode="auto">
          <a:xfrm>
            <a:off x="2482384" y="2754447"/>
            <a:ext cx="301198" cy="234700"/>
          </a:xfrm>
          <a:custGeom>
            <a:avLst/>
            <a:gdLst>
              <a:gd name="T0" fmla="*/ 1 w 65"/>
              <a:gd name="T1" fmla="*/ 49 h 51"/>
              <a:gd name="T2" fmla="*/ 7 w 65"/>
              <a:gd name="T3" fmla="*/ 47 h 51"/>
              <a:gd name="T4" fmla="*/ 65 w 65"/>
              <a:gd name="T5" fmla="*/ 1 h 51"/>
              <a:gd name="T6" fmla="*/ 65 w 65"/>
              <a:gd name="T7" fmla="*/ 0 h 51"/>
              <a:gd name="T8" fmla="*/ 1 w 65"/>
              <a:gd name="T9" fmla="*/ 49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51">
                <a:moveTo>
                  <a:pt x="1" y="49"/>
                </a:moveTo>
                <a:cubicBezTo>
                  <a:pt x="1" y="51"/>
                  <a:pt x="5" y="49"/>
                  <a:pt x="7" y="47"/>
                </a:cubicBezTo>
                <a:cubicBezTo>
                  <a:pt x="26" y="28"/>
                  <a:pt x="38" y="9"/>
                  <a:pt x="65" y="1"/>
                </a:cubicBezTo>
                <a:cubicBezTo>
                  <a:pt x="65" y="1"/>
                  <a:pt x="65" y="0"/>
                  <a:pt x="65" y="0"/>
                </a:cubicBezTo>
                <a:cubicBezTo>
                  <a:pt x="42" y="5"/>
                  <a:pt x="0" y="46"/>
                  <a:pt x="1" y="49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8" name="Freeform 317"/>
          <p:cNvSpPr>
            <a:spLocks/>
          </p:cNvSpPr>
          <p:nvPr/>
        </p:nvSpPr>
        <p:spPr bwMode="auto">
          <a:xfrm>
            <a:off x="2777715" y="2592114"/>
            <a:ext cx="213185" cy="236656"/>
          </a:xfrm>
          <a:custGeom>
            <a:avLst/>
            <a:gdLst>
              <a:gd name="T0" fmla="*/ 0 w 46"/>
              <a:gd name="T1" fmla="*/ 36 h 51"/>
              <a:gd name="T2" fmla="*/ 27 w 46"/>
              <a:gd name="T3" fmla="*/ 36 h 51"/>
              <a:gd name="T4" fmla="*/ 20 w 46"/>
              <a:gd name="T5" fmla="*/ 50 h 51"/>
              <a:gd name="T6" fmla="*/ 0 w 46"/>
              <a:gd name="T7" fmla="*/ 3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51">
                <a:moveTo>
                  <a:pt x="0" y="36"/>
                </a:moveTo>
                <a:cubicBezTo>
                  <a:pt x="27" y="0"/>
                  <a:pt x="46" y="27"/>
                  <a:pt x="27" y="36"/>
                </a:cubicBezTo>
                <a:cubicBezTo>
                  <a:pt x="36" y="48"/>
                  <a:pt x="26" y="51"/>
                  <a:pt x="20" y="50"/>
                </a:cubicBezTo>
                <a:cubicBezTo>
                  <a:pt x="13" y="48"/>
                  <a:pt x="6" y="38"/>
                  <a:pt x="0" y="3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9" name="Freeform 318"/>
          <p:cNvSpPr>
            <a:spLocks/>
          </p:cNvSpPr>
          <p:nvPr/>
        </p:nvSpPr>
        <p:spPr bwMode="auto">
          <a:xfrm>
            <a:off x="3540488" y="3018485"/>
            <a:ext cx="295330" cy="224921"/>
          </a:xfrm>
          <a:custGeom>
            <a:avLst/>
            <a:gdLst>
              <a:gd name="T0" fmla="*/ 6 w 64"/>
              <a:gd name="T1" fmla="*/ 41 h 49"/>
              <a:gd name="T2" fmla="*/ 0 w 64"/>
              <a:gd name="T3" fmla="*/ 49 h 49"/>
              <a:gd name="T4" fmla="*/ 35 w 64"/>
              <a:gd name="T5" fmla="*/ 16 h 49"/>
              <a:gd name="T6" fmla="*/ 64 w 64"/>
              <a:gd name="T7" fmla="*/ 1 h 49"/>
              <a:gd name="T8" fmla="*/ 64 w 64"/>
              <a:gd name="T9" fmla="*/ 0 h 49"/>
              <a:gd name="T10" fmla="*/ 33 w 64"/>
              <a:gd name="T11" fmla="*/ 14 h 49"/>
              <a:gd name="T12" fmla="*/ 6 w 64"/>
              <a:gd name="T13" fmla="*/ 4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49">
                <a:moveTo>
                  <a:pt x="6" y="41"/>
                </a:moveTo>
                <a:cubicBezTo>
                  <a:pt x="5" y="43"/>
                  <a:pt x="0" y="49"/>
                  <a:pt x="0" y="49"/>
                </a:cubicBezTo>
                <a:cubicBezTo>
                  <a:pt x="12" y="38"/>
                  <a:pt x="21" y="26"/>
                  <a:pt x="35" y="16"/>
                </a:cubicBezTo>
                <a:cubicBezTo>
                  <a:pt x="43" y="10"/>
                  <a:pt x="54" y="4"/>
                  <a:pt x="64" y="1"/>
                </a:cubicBezTo>
                <a:cubicBezTo>
                  <a:pt x="64" y="1"/>
                  <a:pt x="64" y="0"/>
                  <a:pt x="64" y="0"/>
                </a:cubicBezTo>
                <a:cubicBezTo>
                  <a:pt x="53" y="3"/>
                  <a:pt x="42" y="8"/>
                  <a:pt x="33" y="14"/>
                </a:cubicBezTo>
                <a:cubicBezTo>
                  <a:pt x="20" y="25"/>
                  <a:pt x="11" y="38"/>
                  <a:pt x="6" y="41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0" name="Freeform 319"/>
          <p:cNvSpPr>
            <a:spLocks/>
          </p:cNvSpPr>
          <p:nvPr/>
        </p:nvSpPr>
        <p:spPr bwMode="auto">
          <a:xfrm>
            <a:off x="3798658" y="2865930"/>
            <a:ext cx="213185" cy="234700"/>
          </a:xfrm>
          <a:custGeom>
            <a:avLst/>
            <a:gdLst>
              <a:gd name="T0" fmla="*/ 0 w 46"/>
              <a:gd name="T1" fmla="*/ 36 h 51"/>
              <a:gd name="T2" fmla="*/ 27 w 46"/>
              <a:gd name="T3" fmla="*/ 36 h 51"/>
              <a:gd name="T4" fmla="*/ 21 w 46"/>
              <a:gd name="T5" fmla="*/ 50 h 51"/>
              <a:gd name="T6" fmla="*/ 0 w 46"/>
              <a:gd name="T7" fmla="*/ 3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51">
                <a:moveTo>
                  <a:pt x="0" y="36"/>
                </a:moveTo>
                <a:cubicBezTo>
                  <a:pt x="27" y="0"/>
                  <a:pt x="46" y="27"/>
                  <a:pt x="27" y="36"/>
                </a:cubicBezTo>
                <a:cubicBezTo>
                  <a:pt x="36" y="48"/>
                  <a:pt x="26" y="51"/>
                  <a:pt x="21" y="50"/>
                </a:cubicBezTo>
                <a:cubicBezTo>
                  <a:pt x="13" y="48"/>
                  <a:pt x="7" y="37"/>
                  <a:pt x="0" y="3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1" name="Freeform 31"/>
          <p:cNvSpPr>
            <a:spLocks/>
          </p:cNvSpPr>
          <p:nvPr/>
        </p:nvSpPr>
        <p:spPr bwMode="auto">
          <a:xfrm>
            <a:off x="-247956" y="-1200244"/>
            <a:ext cx="3649581" cy="8204713"/>
          </a:xfrm>
          <a:custGeom>
            <a:avLst/>
            <a:gdLst>
              <a:gd name="T0" fmla="*/ 515 w 790"/>
              <a:gd name="T1" fmla="*/ 66 h 1776"/>
              <a:gd name="T2" fmla="*/ 171 w 790"/>
              <a:gd name="T3" fmla="*/ 309 h 1776"/>
              <a:gd name="T4" fmla="*/ 201 w 790"/>
              <a:gd name="T5" fmla="*/ 304 h 1776"/>
              <a:gd name="T6" fmla="*/ 200 w 790"/>
              <a:gd name="T7" fmla="*/ 299 h 1776"/>
              <a:gd name="T8" fmla="*/ 511 w 790"/>
              <a:gd name="T9" fmla="*/ 73 h 1776"/>
              <a:gd name="T10" fmla="*/ 703 w 790"/>
              <a:gd name="T11" fmla="*/ 633 h 1776"/>
              <a:gd name="T12" fmla="*/ 119 w 790"/>
              <a:gd name="T13" fmla="*/ 1216 h 1776"/>
              <a:gd name="T14" fmla="*/ 513 w 790"/>
              <a:gd name="T15" fmla="*/ 1747 h 1776"/>
              <a:gd name="T16" fmla="*/ 512 w 790"/>
              <a:gd name="T17" fmla="*/ 1737 h 1776"/>
              <a:gd name="T18" fmla="*/ 131 w 790"/>
              <a:gd name="T19" fmla="*/ 1216 h 1776"/>
              <a:gd name="T20" fmla="*/ 715 w 790"/>
              <a:gd name="T21" fmla="*/ 633 h 1776"/>
              <a:gd name="T22" fmla="*/ 515 w 790"/>
              <a:gd name="T23" fmla="*/ 66 h 1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90" h="1776">
                <a:moveTo>
                  <a:pt x="515" y="66"/>
                </a:moveTo>
                <a:cubicBezTo>
                  <a:pt x="293" y="0"/>
                  <a:pt x="157" y="176"/>
                  <a:pt x="171" y="309"/>
                </a:cubicBezTo>
                <a:cubicBezTo>
                  <a:pt x="181" y="308"/>
                  <a:pt x="191" y="306"/>
                  <a:pt x="201" y="304"/>
                </a:cubicBezTo>
                <a:cubicBezTo>
                  <a:pt x="200" y="302"/>
                  <a:pt x="200" y="300"/>
                  <a:pt x="200" y="299"/>
                </a:cubicBezTo>
                <a:cubicBezTo>
                  <a:pt x="193" y="180"/>
                  <a:pt x="308" y="19"/>
                  <a:pt x="511" y="73"/>
                </a:cubicBezTo>
                <a:cubicBezTo>
                  <a:pt x="757" y="139"/>
                  <a:pt x="779" y="437"/>
                  <a:pt x="703" y="633"/>
                </a:cubicBezTo>
                <a:cubicBezTo>
                  <a:pt x="593" y="920"/>
                  <a:pt x="241" y="943"/>
                  <a:pt x="119" y="1216"/>
                </a:cubicBezTo>
                <a:cubicBezTo>
                  <a:pt x="0" y="1484"/>
                  <a:pt x="198" y="1776"/>
                  <a:pt x="513" y="1747"/>
                </a:cubicBezTo>
                <a:cubicBezTo>
                  <a:pt x="517" y="1741"/>
                  <a:pt x="513" y="1737"/>
                  <a:pt x="512" y="1737"/>
                </a:cubicBezTo>
                <a:cubicBezTo>
                  <a:pt x="199" y="1765"/>
                  <a:pt x="12" y="1483"/>
                  <a:pt x="131" y="1216"/>
                </a:cubicBezTo>
                <a:cubicBezTo>
                  <a:pt x="252" y="943"/>
                  <a:pt x="605" y="920"/>
                  <a:pt x="715" y="633"/>
                </a:cubicBezTo>
                <a:cubicBezTo>
                  <a:pt x="790" y="437"/>
                  <a:pt x="759" y="140"/>
                  <a:pt x="515" y="66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2" name="Freeform 6"/>
          <p:cNvSpPr>
            <a:spLocks/>
          </p:cNvSpPr>
          <p:nvPr/>
        </p:nvSpPr>
        <p:spPr bwMode="auto">
          <a:xfrm>
            <a:off x="330970" y="4602708"/>
            <a:ext cx="940754" cy="2147503"/>
          </a:xfrm>
          <a:custGeom>
            <a:avLst/>
            <a:gdLst>
              <a:gd name="T0" fmla="*/ 10 w 204"/>
              <a:gd name="T1" fmla="*/ 210 h 465"/>
              <a:gd name="T2" fmla="*/ 195 w 204"/>
              <a:gd name="T3" fmla="*/ 463 h 465"/>
              <a:gd name="T4" fmla="*/ 202 w 204"/>
              <a:gd name="T5" fmla="*/ 462 h 465"/>
              <a:gd name="T6" fmla="*/ 22 w 204"/>
              <a:gd name="T7" fmla="*/ 210 h 465"/>
              <a:gd name="T8" fmla="*/ 109 w 204"/>
              <a:gd name="T9" fmla="*/ 56 h 465"/>
              <a:gd name="T10" fmla="*/ 163 w 204"/>
              <a:gd name="T11" fmla="*/ 50 h 465"/>
              <a:gd name="T12" fmla="*/ 172 w 204"/>
              <a:gd name="T13" fmla="*/ 15 h 465"/>
              <a:gd name="T14" fmla="*/ 10 w 204"/>
              <a:gd name="T15" fmla="*/ 210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4" h="465">
                <a:moveTo>
                  <a:pt x="10" y="210"/>
                </a:moveTo>
                <a:cubicBezTo>
                  <a:pt x="0" y="307"/>
                  <a:pt x="79" y="434"/>
                  <a:pt x="195" y="463"/>
                </a:cubicBezTo>
                <a:cubicBezTo>
                  <a:pt x="202" y="465"/>
                  <a:pt x="204" y="462"/>
                  <a:pt x="202" y="462"/>
                </a:cubicBezTo>
                <a:cubicBezTo>
                  <a:pt x="89" y="431"/>
                  <a:pt x="12" y="306"/>
                  <a:pt x="22" y="210"/>
                </a:cubicBezTo>
                <a:cubicBezTo>
                  <a:pt x="31" y="125"/>
                  <a:pt x="64" y="77"/>
                  <a:pt x="109" y="56"/>
                </a:cubicBezTo>
                <a:cubicBezTo>
                  <a:pt x="130" y="46"/>
                  <a:pt x="148" y="46"/>
                  <a:pt x="163" y="50"/>
                </a:cubicBezTo>
                <a:cubicBezTo>
                  <a:pt x="166" y="39"/>
                  <a:pt x="169" y="27"/>
                  <a:pt x="172" y="15"/>
                </a:cubicBezTo>
                <a:cubicBezTo>
                  <a:pt x="114" y="0"/>
                  <a:pt x="28" y="45"/>
                  <a:pt x="10" y="21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3" name="Freeform 19"/>
          <p:cNvSpPr>
            <a:spLocks/>
          </p:cNvSpPr>
          <p:nvPr/>
        </p:nvSpPr>
        <p:spPr bwMode="auto">
          <a:xfrm>
            <a:off x="80624" y="3206245"/>
            <a:ext cx="3635890" cy="2010595"/>
          </a:xfrm>
          <a:custGeom>
            <a:avLst/>
            <a:gdLst>
              <a:gd name="T0" fmla="*/ 435 w 787"/>
              <a:gd name="T1" fmla="*/ 23 h 435"/>
              <a:gd name="T2" fmla="*/ 13 w 787"/>
              <a:gd name="T3" fmla="*/ 429 h 435"/>
              <a:gd name="T4" fmla="*/ 25 w 787"/>
              <a:gd name="T5" fmla="*/ 426 h 435"/>
              <a:gd name="T6" fmla="*/ 474 w 787"/>
              <a:gd name="T7" fmla="*/ 50 h 435"/>
              <a:gd name="T8" fmla="*/ 723 w 787"/>
              <a:gd name="T9" fmla="*/ 191 h 435"/>
              <a:gd name="T10" fmla="*/ 787 w 787"/>
              <a:gd name="T11" fmla="*/ 169 h 435"/>
              <a:gd name="T12" fmla="*/ 435 w 787"/>
              <a:gd name="T13" fmla="*/ 23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7" h="435">
                <a:moveTo>
                  <a:pt x="435" y="23"/>
                </a:moveTo>
                <a:cubicBezTo>
                  <a:pt x="231" y="51"/>
                  <a:pt x="0" y="245"/>
                  <a:pt x="13" y="429"/>
                </a:cubicBezTo>
                <a:cubicBezTo>
                  <a:pt x="22" y="435"/>
                  <a:pt x="25" y="427"/>
                  <a:pt x="25" y="426"/>
                </a:cubicBezTo>
                <a:cubicBezTo>
                  <a:pt x="13" y="215"/>
                  <a:pt x="266" y="44"/>
                  <a:pt x="474" y="50"/>
                </a:cubicBezTo>
                <a:cubicBezTo>
                  <a:pt x="612" y="54"/>
                  <a:pt x="690" y="115"/>
                  <a:pt x="723" y="191"/>
                </a:cubicBezTo>
                <a:cubicBezTo>
                  <a:pt x="745" y="185"/>
                  <a:pt x="765" y="172"/>
                  <a:pt x="787" y="169"/>
                </a:cubicBezTo>
                <a:cubicBezTo>
                  <a:pt x="739" y="75"/>
                  <a:pt x="606" y="0"/>
                  <a:pt x="435" y="2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4" name="Freeform 51"/>
          <p:cNvSpPr>
            <a:spLocks/>
          </p:cNvSpPr>
          <p:nvPr/>
        </p:nvSpPr>
        <p:spPr bwMode="auto">
          <a:xfrm>
            <a:off x="-1024420" y="943347"/>
            <a:ext cx="2556271" cy="3612421"/>
          </a:xfrm>
          <a:custGeom>
            <a:avLst/>
            <a:gdLst>
              <a:gd name="T0" fmla="*/ 166 w 553"/>
              <a:gd name="T1" fmla="*/ 254 h 782"/>
              <a:gd name="T2" fmla="*/ 268 w 553"/>
              <a:gd name="T3" fmla="*/ 166 h 782"/>
              <a:gd name="T4" fmla="*/ 168 w 553"/>
              <a:gd name="T5" fmla="*/ 321 h 782"/>
              <a:gd name="T6" fmla="*/ 341 w 553"/>
              <a:gd name="T7" fmla="*/ 64 h 782"/>
              <a:gd name="T8" fmla="*/ 481 w 553"/>
              <a:gd name="T9" fmla="*/ 463 h 782"/>
              <a:gd name="T10" fmla="*/ 342 w 553"/>
              <a:gd name="T11" fmla="*/ 675 h 782"/>
              <a:gd name="T12" fmla="*/ 280 w 553"/>
              <a:gd name="T13" fmla="*/ 775 h 782"/>
              <a:gd name="T14" fmla="*/ 422 w 553"/>
              <a:gd name="T15" fmla="*/ 526 h 782"/>
              <a:gd name="T16" fmla="*/ 338 w 553"/>
              <a:gd name="T17" fmla="*/ 69 h 782"/>
              <a:gd name="T18" fmla="*/ 177 w 553"/>
              <a:gd name="T19" fmla="*/ 300 h 782"/>
              <a:gd name="T20" fmla="*/ 259 w 553"/>
              <a:gd name="T21" fmla="*/ 165 h 782"/>
              <a:gd name="T22" fmla="*/ 165 w 553"/>
              <a:gd name="T23" fmla="*/ 214 h 782"/>
              <a:gd name="T24" fmla="*/ 192 w 553"/>
              <a:gd name="T25" fmla="*/ 231 h 782"/>
              <a:gd name="T26" fmla="*/ 166 w 553"/>
              <a:gd name="T27" fmla="*/ 254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3" h="782">
                <a:moveTo>
                  <a:pt x="166" y="254"/>
                </a:moveTo>
                <a:cubicBezTo>
                  <a:pt x="118" y="189"/>
                  <a:pt x="193" y="119"/>
                  <a:pt x="268" y="166"/>
                </a:cubicBezTo>
                <a:cubicBezTo>
                  <a:pt x="335" y="207"/>
                  <a:pt x="304" y="357"/>
                  <a:pt x="168" y="321"/>
                </a:cubicBezTo>
                <a:cubicBezTo>
                  <a:pt x="0" y="276"/>
                  <a:pt x="112" y="0"/>
                  <a:pt x="341" y="64"/>
                </a:cubicBezTo>
                <a:cubicBezTo>
                  <a:pt x="513" y="112"/>
                  <a:pt x="534" y="325"/>
                  <a:pt x="481" y="463"/>
                </a:cubicBezTo>
                <a:cubicBezTo>
                  <a:pt x="462" y="515"/>
                  <a:pt x="391" y="605"/>
                  <a:pt x="342" y="675"/>
                </a:cubicBezTo>
                <a:cubicBezTo>
                  <a:pt x="300" y="736"/>
                  <a:pt x="275" y="782"/>
                  <a:pt x="280" y="775"/>
                </a:cubicBezTo>
                <a:cubicBezTo>
                  <a:pt x="274" y="708"/>
                  <a:pt x="371" y="633"/>
                  <a:pt x="422" y="526"/>
                </a:cubicBezTo>
                <a:cubicBezTo>
                  <a:pt x="486" y="389"/>
                  <a:pt x="553" y="127"/>
                  <a:pt x="338" y="69"/>
                </a:cubicBezTo>
                <a:cubicBezTo>
                  <a:pt x="132" y="14"/>
                  <a:pt x="42" y="266"/>
                  <a:pt x="177" y="300"/>
                </a:cubicBezTo>
                <a:cubicBezTo>
                  <a:pt x="293" y="329"/>
                  <a:pt x="319" y="197"/>
                  <a:pt x="259" y="165"/>
                </a:cubicBezTo>
                <a:cubicBezTo>
                  <a:pt x="210" y="140"/>
                  <a:pt x="163" y="174"/>
                  <a:pt x="165" y="214"/>
                </a:cubicBezTo>
                <a:cubicBezTo>
                  <a:pt x="166" y="225"/>
                  <a:pt x="189" y="217"/>
                  <a:pt x="192" y="231"/>
                </a:cubicBezTo>
                <a:cubicBezTo>
                  <a:pt x="196" y="251"/>
                  <a:pt x="178" y="262"/>
                  <a:pt x="166" y="25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5" name="Freeform 10"/>
          <p:cNvSpPr>
            <a:spLocks/>
          </p:cNvSpPr>
          <p:nvPr/>
        </p:nvSpPr>
        <p:spPr bwMode="auto">
          <a:xfrm>
            <a:off x="460055" y="1262148"/>
            <a:ext cx="2341129" cy="2892675"/>
          </a:xfrm>
          <a:custGeom>
            <a:avLst/>
            <a:gdLst>
              <a:gd name="T0" fmla="*/ 448 w 507"/>
              <a:gd name="T1" fmla="*/ 0 h 626"/>
              <a:gd name="T2" fmla="*/ 425 w 507"/>
              <a:gd name="T3" fmla="*/ 22 h 626"/>
              <a:gd name="T4" fmla="*/ 447 w 507"/>
              <a:gd name="T5" fmla="*/ 149 h 626"/>
              <a:gd name="T6" fmla="*/ 0 w 507"/>
              <a:gd name="T7" fmla="*/ 625 h 626"/>
              <a:gd name="T8" fmla="*/ 64 w 507"/>
              <a:gd name="T9" fmla="*/ 553 h 626"/>
              <a:gd name="T10" fmla="*/ 498 w 507"/>
              <a:gd name="T11" fmla="*/ 120 h 626"/>
              <a:gd name="T12" fmla="*/ 448 w 507"/>
              <a:gd name="T13" fmla="*/ 0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7" h="626">
                <a:moveTo>
                  <a:pt x="448" y="0"/>
                </a:moveTo>
                <a:cubicBezTo>
                  <a:pt x="441" y="8"/>
                  <a:pt x="433" y="15"/>
                  <a:pt x="425" y="22"/>
                </a:cubicBezTo>
                <a:cubicBezTo>
                  <a:pt x="454" y="45"/>
                  <a:pt x="470" y="89"/>
                  <a:pt x="447" y="149"/>
                </a:cubicBezTo>
                <a:cubicBezTo>
                  <a:pt x="389" y="297"/>
                  <a:pt x="31" y="497"/>
                  <a:pt x="0" y="625"/>
                </a:cubicBezTo>
                <a:cubicBezTo>
                  <a:pt x="0" y="626"/>
                  <a:pt x="59" y="558"/>
                  <a:pt x="64" y="553"/>
                </a:cubicBezTo>
                <a:cubicBezTo>
                  <a:pt x="147" y="472"/>
                  <a:pt x="471" y="287"/>
                  <a:pt x="498" y="120"/>
                </a:cubicBezTo>
                <a:cubicBezTo>
                  <a:pt x="507" y="65"/>
                  <a:pt x="484" y="23"/>
                  <a:pt x="448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6" name="Freeform 38"/>
          <p:cNvSpPr>
            <a:spLocks/>
          </p:cNvSpPr>
          <p:nvPr/>
        </p:nvSpPr>
        <p:spPr bwMode="auto">
          <a:xfrm>
            <a:off x="2474561" y="1258237"/>
            <a:ext cx="1455138" cy="1353435"/>
          </a:xfrm>
          <a:custGeom>
            <a:avLst/>
            <a:gdLst>
              <a:gd name="T0" fmla="*/ 315 w 315"/>
              <a:gd name="T1" fmla="*/ 34 h 293"/>
              <a:gd name="T2" fmla="*/ 150 w 315"/>
              <a:gd name="T3" fmla="*/ 95 h 293"/>
              <a:gd name="T4" fmla="*/ 0 w 315"/>
              <a:gd name="T5" fmla="*/ 278 h 293"/>
              <a:gd name="T6" fmla="*/ 180 w 315"/>
              <a:gd name="T7" fmla="*/ 96 h 293"/>
              <a:gd name="T8" fmla="*/ 298 w 315"/>
              <a:gd name="T9" fmla="*/ 52 h 293"/>
              <a:gd name="T10" fmla="*/ 315 w 315"/>
              <a:gd name="T11" fmla="*/ 34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5" h="293">
                <a:moveTo>
                  <a:pt x="315" y="34"/>
                </a:moveTo>
                <a:cubicBezTo>
                  <a:pt x="272" y="1"/>
                  <a:pt x="202" y="0"/>
                  <a:pt x="150" y="95"/>
                </a:cubicBezTo>
                <a:cubicBezTo>
                  <a:pt x="140" y="113"/>
                  <a:pt x="76" y="268"/>
                  <a:pt x="0" y="278"/>
                </a:cubicBezTo>
                <a:cubicBezTo>
                  <a:pt x="65" y="293"/>
                  <a:pt x="127" y="165"/>
                  <a:pt x="180" y="96"/>
                </a:cubicBezTo>
                <a:cubicBezTo>
                  <a:pt x="223" y="41"/>
                  <a:pt x="269" y="35"/>
                  <a:pt x="298" y="52"/>
                </a:cubicBezTo>
                <a:cubicBezTo>
                  <a:pt x="303" y="46"/>
                  <a:pt x="308" y="39"/>
                  <a:pt x="315" y="3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7" name="Freeform 46"/>
          <p:cNvSpPr>
            <a:spLocks/>
          </p:cNvSpPr>
          <p:nvPr/>
        </p:nvSpPr>
        <p:spPr bwMode="auto">
          <a:xfrm>
            <a:off x="3143455" y="323349"/>
            <a:ext cx="2675577" cy="1470785"/>
          </a:xfrm>
          <a:custGeom>
            <a:avLst/>
            <a:gdLst>
              <a:gd name="T0" fmla="*/ 362 w 579"/>
              <a:gd name="T1" fmla="*/ 20 h 318"/>
              <a:gd name="T2" fmla="*/ 0 w 579"/>
              <a:gd name="T3" fmla="*/ 215 h 318"/>
              <a:gd name="T4" fmla="*/ 8 w 579"/>
              <a:gd name="T5" fmla="*/ 215 h 318"/>
              <a:gd name="T6" fmla="*/ 383 w 579"/>
              <a:gd name="T7" fmla="*/ 45 h 318"/>
              <a:gd name="T8" fmla="*/ 513 w 579"/>
              <a:gd name="T9" fmla="*/ 278 h 318"/>
              <a:gd name="T10" fmla="*/ 541 w 579"/>
              <a:gd name="T11" fmla="*/ 318 h 318"/>
              <a:gd name="T12" fmla="*/ 576 w 579"/>
              <a:gd name="T13" fmla="*/ 216 h 318"/>
              <a:gd name="T14" fmla="*/ 362 w 579"/>
              <a:gd name="T15" fmla="*/ 20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9" h="318">
                <a:moveTo>
                  <a:pt x="362" y="20"/>
                </a:moveTo>
                <a:cubicBezTo>
                  <a:pt x="219" y="0"/>
                  <a:pt x="25" y="88"/>
                  <a:pt x="0" y="215"/>
                </a:cubicBezTo>
                <a:cubicBezTo>
                  <a:pt x="4" y="221"/>
                  <a:pt x="8" y="216"/>
                  <a:pt x="8" y="215"/>
                </a:cubicBezTo>
                <a:cubicBezTo>
                  <a:pt x="40" y="70"/>
                  <a:pt x="244" y="2"/>
                  <a:pt x="383" y="45"/>
                </a:cubicBezTo>
                <a:cubicBezTo>
                  <a:pt x="526" y="89"/>
                  <a:pt x="548" y="198"/>
                  <a:pt x="513" y="278"/>
                </a:cubicBezTo>
                <a:cubicBezTo>
                  <a:pt x="522" y="291"/>
                  <a:pt x="531" y="305"/>
                  <a:pt x="541" y="318"/>
                </a:cubicBezTo>
                <a:cubicBezTo>
                  <a:pt x="561" y="290"/>
                  <a:pt x="574" y="255"/>
                  <a:pt x="576" y="216"/>
                </a:cubicBezTo>
                <a:cubicBezTo>
                  <a:pt x="579" y="134"/>
                  <a:pt x="499" y="39"/>
                  <a:pt x="362" y="2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8" name="Freeform 26"/>
          <p:cNvSpPr>
            <a:spLocks/>
          </p:cNvSpPr>
          <p:nvPr/>
        </p:nvSpPr>
        <p:spPr bwMode="auto">
          <a:xfrm>
            <a:off x="121697" y="-5205786"/>
            <a:ext cx="3798224" cy="6911908"/>
          </a:xfrm>
          <a:custGeom>
            <a:avLst/>
            <a:gdLst>
              <a:gd name="T0" fmla="*/ 324 w 822"/>
              <a:gd name="T1" fmla="*/ 633 h 1496"/>
              <a:gd name="T2" fmla="*/ 117 w 822"/>
              <a:gd name="T3" fmla="*/ 164 h 1496"/>
              <a:gd name="T4" fmla="*/ 326 w 822"/>
              <a:gd name="T5" fmla="*/ 5 h 1496"/>
              <a:gd name="T6" fmla="*/ 328 w 822"/>
              <a:gd name="T7" fmla="*/ 0 h 1496"/>
              <a:gd name="T8" fmla="*/ 101 w 822"/>
              <a:gd name="T9" fmla="*/ 160 h 1496"/>
              <a:gd name="T10" fmla="*/ 297 w 822"/>
              <a:gd name="T11" fmla="*/ 648 h 1496"/>
              <a:gd name="T12" fmla="*/ 629 w 822"/>
              <a:gd name="T13" fmla="*/ 1485 h 1496"/>
              <a:gd name="T14" fmla="*/ 639 w 822"/>
              <a:gd name="T15" fmla="*/ 1489 h 1496"/>
              <a:gd name="T16" fmla="*/ 324 w 822"/>
              <a:gd name="T17" fmla="*/ 633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22" h="1496">
                <a:moveTo>
                  <a:pt x="324" y="633"/>
                </a:moveTo>
                <a:cubicBezTo>
                  <a:pt x="154" y="499"/>
                  <a:pt x="17" y="370"/>
                  <a:pt x="117" y="164"/>
                </a:cubicBezTo>
                <a:cubicBezTo>
                  <a:pt x="169" y="58"/>
                  <a:pt x="250" y="12"/>
                  <a:pt x="326" y="5"/>
                </a:cubicBezTo>
                <a:cubicBezTo>
                  <a:pt x="327" y="4"/>
                  <a:pt x="327" y="2"/>
                  <a:pt x="328" y="0"/>
                </a:cubicBezTo>
                <a:cubicBezTo>
                  <a:pt x="234" y="9"/>
                  <a:pt x="142" y="77"/>
                  <a:pt x="101" y="160"/>
                </a:cubicBezTo>
                <a:cubicBezTo>
                  <a:pt x="0" y="368"/>
                  <a:pt x="132" y="503"/>
                  <a:pt x="297" y="648"/>
                </a:cubicBezTo>
                <a:cubicBezTo>
                  <a:pt x="507" y="832"/>
                  <a:pt x="775" y="1041"/>
                  <a:pt x="629" y="1485"/>
                </a:cubicBezTo>
                <a:cubicBezTo>
                  <a:pt x="629" y="1486"/>
                  <a:pt x="626" y="1496"/>
                  <a:pt x="639" y="1489"/>
                </a:cubicBezTo>
                <a:cubicBezTo>
                  <a:pt x="822" y="1024"/>
                  <a:pt x="546" y="808"/>
                  <a:pt x="324" y="633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9" name="Freeform 37"/>
          <p:cNvSpPr>
            <a:spLocks/>
          </p:cNvSpPr>
          <p:nvPr/>
        </p:nvSpPr>
        <p:spPr bwMode="auto">
          <a:xfrm>
            <a:off x="3282319" y="-1736142"/>
            <a:ext cx="1906935" cy="2744032"/>
          </a:xfrm>
          <a:custGeom>
            <a:avLst/>
            <a:gdLst>
              <a:gd name="T0" fmla="*/ 345 w 413"/>
              <a:gd name="T1" fmla="*/ 54 h 594"/>
              <a:gd name="T2" fmla="*/ 237 w 413"/>
              <a:gd name="T3" fmla="*/ 0 h 594"/>
              <a:gd name="T4" fmla="*/ 235 w 413"/>
              <a:gd name="T5" fmla="*/ 13 h 594"/>
              <a:gd name="T6" fmla="*/ 243 w 413"/>
              <a:gd name="T7" fmla="*/ 14 h 594"/>
              <a:gd name="T8" fmla="*/ 312 w 413"/>
              <a:gd name="T9" fmla="*/ 297 h 594"/>
              <a:gd name="T10" fmla="*/ 0 w 413"/>
              <a:gd name="T11" fmla="*/ 593 h 594"/>
              <a:gd name="T12" fmla="*/ 27 w 413"/>
              <a:gd name="T13" fmla="*/ 568 h 594"/>
              <a:gd name="T14" fmla="*/ 348 w 413"/>
              <a:gd name="T15" fmla="*/ 313 h 594"/>
              <a:gd name="T16" fmla="*/ 345 w 413"/>
              <a:gd name="T17" fmla="*/ 5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3" h="594">
                <a:moveTo>
                  <a:pt x="345" y="54"/>
                </a:moveTo>
                <a:cubicBezTo>
                  <a:pt x="321" y="24"/>
                  <a:pt x="279" y="3"/>
                  <a:pt x="237" y="0"/>
                </a:cubicBezTo>
                <a:cubicBezTo>
                  <a:pt x="236" y="5"/>
                  <a:pt x="236" y="9"/>
                  <a:pt x="235" y="13"/>
                </a:cubicBezTo>
                <a:cubicBezTo>
                  <a:pt x="238" y="13"/>
                  <a:pt x="241" y="14"/>
                  <a:pt x="243" y="14"/>
                </a:cubicBezTo>
                <a:cubicBezTo>
                  <a:pt x="331" y="30"/>
                  <a:pt x="413" y="131"/>
                  <a:pt x="312" y="297"/>
                </a:cubicBezTo>
                <a:cubicBezTo>
                  <a:pt x="223" y="441"/>
                  <a:pt x="10" y="546"/>
                  <a:pt x="0" y="593"/>
                </a:cubicBezTo>
                <a:cubicBezTo>
                  <a:pt x="0" y="594"/>
                  <a:pt x="23" y="571"/>
                  <a:pt x="27" y="568"/>
                </a:cubicBezTo>
                <a:cubicBezTo>
                  <a:pt x="35" y="543"/>
                  <a:pt x="260" y="462"/>
                  <a:pt x="348" y="313"/>
                </a:cubicBezTo>
                <a:cubicBezTo>
                  <a:pt x="399" y="226"/>
                  <a:pt x="398" y="120"/>
                  <a:pt x="345" y="54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74" name="组合 373"/>
          <p:cNvGrpSpPr/>
          <p:nvPr/>
        </p:nvGrpSpPr>
        <p:grpSpPr>
          <a:xfrm>
            <a:off x="-84111" y="6585665"/>
            <a:ext cx="9312222" cy="166846"/>
            <a:chOff x="-87993" y="2796503"/>
            <a:chExt cx="9312222" cy="166846"/>
          </a:xfrm>
        </p:grpSpPr>
        <p:sp>
          <p:nvSpPr>
            <p:cNvPr id="375" name="Freeform 194"/>
            <p:cNvSpPr>
              <a:spLocks/>
            </p:cNvSpPr>
            <p:nvPr/>
          </p:nvSpPr>
          <p:spPr bwMode="auto">
            <a:xfrm>
              <a:off x="2260690" y="2796503"/>
              <a:ext cx="128343" cy="166846"/>
            </a:xfrm>
            <a:custGeom>
              <a:avLst/>
              <a:gdLst>
                <a:gd name="T0" fmla="*/ 4 w 62"/>
                <a:gd name="T1" fmla="*/ 0 h 81"/>
                <a:gd name="T2" fmla="*/ 3 w 62"/>
                <a:gd name="T3" fmla="*/ 4 h 81"/>
                <a:gd name="T4" fmla="*/ 2 w 62"/>
                <a:gd name="T5" fmla="*/ 81 h 81"/>
                <a:gd name="T6" fmla="*/ 62 w 62"/>
                <a:gd name="T7" fmla="*/ 81 h 81"/>
                <a:gd name="T8" fmla="*/ 62 w 62"/>
                <a:gd name="T9" fmla="*/ 0 h 81"/>
                <a:gd name="T10" fmla="*/ 4 w 6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81">
                  <a:moveTo>
                    <a:pt x="4" y="0"/>
                  </a:moveTo>
                  <a:cubicBezTo>
                    <a:pt x="4" y="1"/>
                    <a:pt x="4" y="3"/>
                    <a:pt x="3" y="4"/>
                  </a:cubicBezTo>
                  <a:cubicBezTo>
                    <a:pt x="3" y="26"/>
                    <a:pt x="0" y="56"/>
                    <a:pt x="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195"/>
            <p:cNvSpPr>
              <a:spLocks/>
            </p:cNvSpPr>
            <p:nvPr/>
          </p:nvSpPr>
          <p:spPr bwMode="auto">
            <a:xfrm>
              <a:off x="2132346" y="2796503"/>
              <a:ext cx="157679" cy="166846"/>
            </a:xfrm>
            <a:custGeom>
              <a:avLst/>
              <a:gdLst>
                <a:gd name="T0" fmla="*/ 3 w 77"/>
                <a:gd name="T1" fmla="*/ 0 h 81"/>
                <a:gd name="T2" fmla="*/ 3 w 77"/>
                <a:gd name="T3" fmla="*/ 6 h 81"/>
                <a:gd name="T4" fmla="*/ 1 w 77"/>
                <a:gd name="T5" fmla="*/ 81 h 81"/>
                <a:gd name="T6" fmla="*/ 75 w 77"/>
                <a:gd name="T7" fmla="*/ 81 h 81"/>
                <a:gd name="T8" fmla="*/ 77 w 77"/>
                <a:gd name="T9" fmla="*/ 40 h 81"/>
                <a:gd name="T10" fmla="*/ 76 w 77"/>
                <a:gd name="T11" fmla="*/ 6 h 81"/>
                <a:gd name="T12" fmla="*/ 76 w 77"/>
                <a:gd name="T13" fmla="*/ 0 h 81"/>
                <a:gd name="T14" fmla="*/ 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3" y="0"/>
                  </a:moveTo>
                  <a:cubicBezTo>
                    <a:pt x="3" y="2"/>
                    <a:pt x="3" y="4"/>
                    <a:pt x="3" y="6"/>
                  </a:cubicBezTo>
                  <a:cubicBezTo>
                    <a:pt x="2" y="28"/>
                    <a:pt x="0" y="56"/>
                    <a:pt x="1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67"/>
                    <a:pt x="77" y="53"/>
                    <a:pt x="77" y="40"/>
                  </a:cubicBezTo>
                  <a:cubicBezTo>
                    <a:pt x="77" y="28"/>
                    <a:pt x="75" y="16"/>
                    <a:pt x="76" y="6"/>
                  </a:cubicBezTo>
                  <a:cubicBezTo>
                    <a:pt x="76" y="4"/>
                    <a:pt x="76" y="2"/>
                    <a:pt x="76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196"/>
            <p:cNvSpPr>
              <a:spLocks/>
            </p:cNvSpPr>
            <p:nvPr/>
          </p:nvSpPr>
          <p:spPr bwMode="auto">
            <a:xfrm>
              <a:off x="1866492" y="2796503"/>
              <a:ext cx="161346" cy="166846"/>
            </a:xfrm>
            <a:custGeom>
              <a:avLst/>
              <a:gdLst>
                <a:gd name="T0" fmla="*/ 4 w 78"/>
                <a:gd name="T1" fmla="*/ 0 h 81"/>
                <a:gd name="T2" fmla="*/ 4 w 78"/>
                <a:gd name="T3" fmla="*/ 3 h 81"/>
                <a:gd name="T4" fmla="*/ 2 w 78"/>
                <a:gd name="T5" fmla="*/ 81 h 81"/>
                <a:gd name="T6" fmla="*/ 75 w 78"/>
                <a:gd name="T7" fmla="*/ 81 h 81"/>
                <a:gd name="T8" fmla="*/ 78 w 78"/>
                <a:gd name="T9" fmla="*/ 37 h 81"/>
                <a:gd name="T10" fmla="*/ 77 w 78"/>
                <a:gd name="T11" fmla="*/ 3 h 81"/>
                <a:gd name="T12" fmla="*/ 77 w 78"/>
                <a:gd name="T13" fmla="*/ 0 h 81"/>
                <a:gd name="T14" fmla="*/ 4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4" y="0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7" y="66"/>
                    <a:pt x="77" y="51"/>
                    <a:pt x="78" y="37"/>
                  </a:cubicBezTo>
                  <a:cubicBezTo>
                    <a:pt x="78" y="25"/>
                    <a:pt x="76" y="13"/>
                    <a:pt x="77" y="3"/>
                  </a:cubicBezTo>
                  <a:cubicBezTo>
                    <a:pt x="77" y="2"/>
                    <a:pt x="77" y="1"/>
                    <a:pt x="77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197"/>
            <p:cNvSpPr>
              <a:spLocks/>
            </p:cNvSpPr>
            <p:nvPr/>
          </p:nvSpPr>
          <p:spPr bwMode="auto">
            <a:xfrm>
              <a:off x="1595137" y="2796503"/>
              <a:ext cx="161346" cy="166846"/>
            </a:xfrm>
            <a:custGeom>
              <a:avLst/>
              <a:gdLst>
                <a:gd name="T0" fmla="*/ 4 w 78"/>
                <a:gd name="T1" fmla="*/ 0 h 81"/>
                <a:gd name="T2" fmla="*/ 4 w 78"/>
                <a:gd name="T3" fmla="*/ 3 h 81"/>
                <a:gd name="T4" fmla="*/ 2 w 78"/>
                <a:gd name="T5" fmla="*/ 81 h 81"/>
                <a:gd name="T6" fmla="*/ 75 w 78"/>
                <a:gd name="T7" fmla="*/ 81 h 81"/>
                <a:gd name="T8" fmla="*/ 77 w 78"/>
                <a:gd name="T9" fmla="*/ 37 h 81"/>
                <a:gd name="T10" fmla="*/ 77 w 78"/>
                <a:gd name="T11" fmla="*/ 3 h 81"/>
                <a:gd name="T12" fmla="*/ 77 w 78"/>
                <a:gd name="T13" fmla="*/ 0 h 81"/>
                <a:gd name="T14" fmla="*/ 4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4" y="0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7" y="66"/>
                    <a:pt x="77" y="51"/>
                    <a:pt x="77" y="37"/>
                  </a:cubicBezTo>
                  <a:cubicBezTo>
                    <a:pt x="78" y="26"/>
                    <a:pt x="76" y="14"/>
                    <a:pt x="77" y="3"/>
                  </a:cubicBezTo>
                  <a:cubicBezTo>
                    <a:pt x="77" y="2"/>
                    <a:pt x="77" y="1"/>
                    <a:pt x="77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198"/>
            <p:cNvSpPr>
              <a:spLocks/>
            </p:cNvSpPr>
            <p:nvPr/>
          </p:nvSpPr>
          <p:spPr bwMode="auto">
            <a:xfrm>
              <a:off x="2004003" y="2796503"/>
              <a:ext cx="148512" cy="166846"/>
            </a:xfrm>
            <a:custGeom>
              <a:avLst/>
              <a:gdLst>
                <a:gd name="T0" fmla="*/ 0 w 72"/>
                <a:gd name="T1" fmla="*/ 0 h 81"/>
                <a:gd name="T2" fmla="*/ 4 w 72"/>
                <a:gd name="T3" fmla="*/ 81 h 81"/>
                <a:gd name="T4" fmla="*/ 71 w 72"/>
                <a:gd name="T5" fmla="*/ 81 h 81"/>
                <a:gd name="T6" fmla="*/ 72 w 72"/>
                <a:gd name="T7" fmla="*/ 0 h 81"/>
                <a:gd name="T8" fmla="*/ 0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0" y="0"/>
                  </a:moveTo>
                  <a:cubicBezTo>
                    <a:pt x="0" y="23"/>
                    <a:pt x="3" y="58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41"/>
                    <a:pt x="72" y="16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199"/>
            <p:cNvSpPr>
              <a:spLocks/>
            </p:cNvSpPr>
            <p:nvPr/>
          </p:nvSpPr>
          <p:spPr bwMode="auto">
            <a:xfrm>
              <a:off x="1732649" y="2796503"/>
              <a:ext cx="148512" cy="166846"/>
            </a:xfrm>
            <a:custGeom>
              <a:avLst/>
              <a:gdLst>
                <a:gd name="T0" fmla="*/ 0 w 72"/>
                <a:gd name="T1" fmla="*/ 0 h 81"/>
                <a:gd name="T2" fmla="*/ 4 w 72"/>
                <a:gd name="T3" fmla="*/ 81 h 81"/>
                <a:gd name="T4" fmla="*/ 71 w 72"/>
                <a:gd name="T5" fmla="*/ 81 h 81"/>
                <a:gd name="T6" fmla="*/ 72 w 72"/>
                <a:gd name="T7" fmla="*/ 0 h 81"/>
                <a:gd name="T8" fmla="*/ 0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0" y="0"/>
                  </a:moveTo>
                  <a:cubicBezTo>
                    <a:pt x="0" y="23"/>
                    <a:pt x="3" y="59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41"/>
                    <a:pt x="72" y="16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200"/>
            <p:cNvSpPr>
              <a:spLocks/>
            </p:cNvSpPr>
            <p:nvPr/>
          </p:nvSpPr>
          <p:spPr bwMode="auto">
            <a:xfrm>
              <a:off x="1554801" y="2796503"/>
              <a:ext cx="62338" cy="166846"/>
            </a:xfrm>
            <a:custGeom>
              <a:avLst/>
              <a:gdLst>
                <a:gd name="T0" fmla="*/ 29 w 30"/>
                <a:gd name="T1" fmla="*/ 81 h 81"/>
                <a:gd name="T2" fmla="*/ 30 w 30"/>
                <a:gd name="T3" fmla="*/ 0 h 81"/>
                <a:gd name="T4" fmla="*/ 0 w 30"/>
                <a:gd name="T5" fmla="*/ 0 h 81"/>
                <a:gd name="T6" fmla="*/ 1 w 30"/>
                <a:gd name="T7" fmla="*/ 81 h 81"/>
                <a:gd name="T8" fmla="*/ 29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29" y="81"/>
                  </a:moveTo>
                  <a:cubicBezTo>
                    <a:pt x="28" y="40"/>
                    <a:pt x="30" y="15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81"/>
                    <a:pt x="1" y="81"/>
                    <a:pt x="1" y="81"/>
                  </a:cubicBezTo>
                  <a:lnTo>
                    <a:pt x="29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201"/>
            <p:cNvSpPr>
              <a:spLocks/>
            </p:cNvSpPr>
            <p:nvPr/>
          </p:nvSpPr>
          <p:spPr bwMode="auto">
            <a:xfrm>
              <a:off x="2482539" y="2796503"/>
              <a:ext cx="150345" cy="166846"/>
            </a:xfrm>
            <a:custGeom>
              <a:avLst/>
              <a:gdLst>
                <a:gd name="T0" fmla="*/ 1 w 73"/>
                <a:gd name="T1" fmla="*/ 0 h 81"/>
                <a:gd name="T2" fmla="*/ 4 w 73"/>
                <a:gd name="T3" fmla="*/ 81 h 81"/>
                <a:gd name="T4" fmla="*/ 71 w 73"/>
                <a:gd name="T5" fmla="*/ 81 h 81"/>
                <a:gd name="T6" fmla="*/ 73 w 73"/>
                <a:gd name="T7" fmla="*/ 0 h 81"/>
                <a:gd name="T8" fmla="*/ 1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1" y="0"/>
                  </a:moveTo>
                  <a:cubicBezTo>
                    <a:pt x="0" y="19"/>
                    <a:pt x="3" y="56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7"/>
                    <a:pt x="73" y="13"/>
                    <a:pt x="7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202"/>
            <p:cNvSpPr>
              <a:spLocks/>
            </p:cNvSpPr>
            <p:nvPr/>
          </p:nvSpPr>
          <p:spPr bwMode="auto">
            <a:xfrm>
              <a:off x="3124256" y="2796503"/>
              <a:ext cx="69672" cy="166846"/>
            </a:xfrm>
            <a:custGeom>
              <a:avLst/>
              <a:gdLst>
                <a:gd name="T0" fmla="*/ 3 w 34"/>
                <a:gd name="T1" fmla="*/ 0 h 81"/>
                <a:gd name="T2" fmla="*/ 3 w 34"/>
                <a:gd name="T3" fmla="*/ 8 h 81"/>
                <a:gd name="T4" fmla="*/ 1 w 34"/>
                <a:gd name="T5" fmla="*/ 81 h 81"/>
                <a:gd name="T6" fmla="*/ 34 w 34"/>
                <a:gd name="T7" fmla="*/ 81 h 81"/>
                <a:gd name="T8" fmla="*/ 34 w 34"/>
                <a:gd name="T9" fmla="*/ 0 h 81"/>
                <a:gd name="T10" fmla="*/ 3 w 34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81">
                  <a:moveTo>
                    <a:pt x="3" y="0"/>
                  </a:moveTo>
                  <a:cubicBezTo>
                    <a:pt x="3" y="3"/>
                    <a:pt x="3" y="6"/>
                    <a:pt x="3" y="8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203"/>
            <p:cNvSpPr>
              <a:spLocks/>
            </p:cNvSpPr>
            <p:nvPr/>
          </p:nvSpPr>
          <p:spPr bwMode="auto">
            <a:xfrm>
              <a:off x="2863902" y="2796503"/>
              <a:ext cx="157679" cy="166846"/>
            </a:xfrm>
            <a:custGeom>
              <a:avLst/>
              <a:gdLst>
                <a:gd name="T0" fmla="*/ 3 w 76"/>
                <a:gd name="T1" fmla="*/ 0 h 81"/>
                <a:gd name="T2" fmla="*/ 3 w 76"/>
                <a:gd name="T3" fmla="*/ 12 h 81"/>
                <a:gd name="T4" fmla="*/ 1 w 76"/>
                <a:gd name="T5" fmla="*/ 81 h 81"/>
                <a:gd name="T6" fmla="*/ 74 w 76"/>
                <a:gd name="T7" fmla="*/ 81 h 81"/>
                <a:gd name="T8" fmla="*/ 76 w 76"/>
                <a:gd name="T9" fmla="*/ 44 h 81"/>
                <a:gd name="T10" fmla="*/ 75 w 76"/>
                <a:gd name="T11" fmla="*/ 12 h 81"/>
                <a:gd name="T12" fmla="*/ 74 w 76"/>
                <a:gd name="T13" fmla="*/ 0 h 81"/>
                <a:gd name="T14" fmla="*/ 3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3" y="0"/>
                  </a:moveTo>
                  <a:cubicBezTo>
                    <a:pt x="3" y="4"/>
                    <a:pt x="3" y="8"/>
                    <a:pt x="3" y="12"/>
                  </a:cubicBezTo>
                  <a:cubicBezTo>
                    <a:pt x="2" y="32"/>
                    <a:pt x="0" y="58"/>
                    <a:pt x="1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68"/>
                    <a:pt x="76" y="56"/>
                    <a:pt x="76" y="44"/>
                  </a:cubicBezTo>
                  <a:cubicBezTo>
                    <a:pt x="76" y="33"/>
                    <a:pt x="74" y="22"/>
                    <a:pt x="75" y="12"/>
                  </a:cubicBezTo>
                  <a:cubicBezTo>
                    <a:pt x="76" y="7"/>
                    <a:pt x="75" y="4"/>
                    <a:pt x="74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204"/>
            <p:cNvSpPr>
              <a:spLocks/>
            </p:cNvSpPr>
            <p:nvPr/>
          </p:nvSpPr>
          <p:spPr bwMode="auto">
            <a:xfrm>
              <a:off x="2618217" y="2796503"/>
              <a:ext cx="154012" cy="166846"/>
            </a:xfrm>
            <a:custGeom>
              <a:avLst/>
              <a:gdLst>
                <a:gd name="T0" fmla="*/ 3 w 75"/>
                <a:gd name="T1" fmla="*/ 0 h 81"/>
                <a:gd name="T2" fmla="*/ 2 w 75"/>
                <a:gd name="T3" fmla="*/ 13 h 81"/>
                <a:gd name="T4" fmla="*/ 0 w 75"/>
                <a:gd name="T5" fmla="*/ 81 h 81"/>
                <a:gd name="T6" fmla="*/ 74 w 75"/>
                <a:gd name="T7" fmla="*/ 81 h 81"/>
                <a:gd name="T8" fmla="*/ 75 w 75"/>
                <a:gd name="T9" fmla="*/ 45 h 81"/>
                <a:gd name="T10" fmla="*/ 75 w 75"/>
                <a:gd name="T11" fmla="*/ 13 h 81"/>
                <a:gd name="T12" fmla="*/ 73 w 75"/>
                <a:gd name="T13" fmla="*/ 0 h 81"/>
                <a:gd name="T14" fmla="*/ 3 w 75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1">
                  <a:moveTo>
                    <a:pt x="3" y="0"/>
                  </a:moveTo>
                  <a:cubicBezTo>
                    <a:pt x="3" y="4"/>
                    <a:pt x="2" y="9"/>
                    <a:pt x="2" y="13"/>
                  </a:cubicBezTo>
                  <a:cubicBezTo>
                    <a:pt x="2" y="33"/>
                    <a:pt x="0" y="58"/>
                    <a:pt x="0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69"/>
                    <a:pt x="75" y="57"/>
                    <a:pt x="75" y="45"/>
                  </a:cubicBezTo>
                  <a:cubicBezTo>
                    <a:pt x="75" y="34"/>
                    <a:pt x="74" y="23"/>
                    <a:pt x="75" y="13"/>
                  </a:cubicBezTo>
                  <a:cubicBezTo>
                    <a:pt x="75" y="8"/>
                    <a:pt x="74" y="4"/>
                    <a:pt x="73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205"/>
            <p:cNvSpPr>
              <a:spLocks/>
            </p:cNvSpPr>
            <p:nvPr/>
          </p:nvSpPr>
          <p:spPr bwMode="auto">
            <a:xfrm>
              <a:off x="2383532" y="2796503"/>
              <a:ext cx="124676" cy="166846"/>
            </a:xfrm>
            <a:custGeom>
              <a:avLst/>
              <a:gdLst>
                <a:gd name="T0" fmla="*/ 0 w 60"/>
                <a:gd name="T1" fmla="*/ 0 h 81"/>
                <a:gd name="T2" fmla="*/ 0 w 60"/>
                <a:gd name="T3" fmla="*/ 81 h 81"/>
                <a:gd name="T4" fmla="*/ 59 w 60"/>
                <a:gd name="T5" fmla="*/ 81 h 81"/>
                <a:gd name="T6" fmla="*/ 60 w 60"/>
                <a:gd name="T7" fmla="*/ 45 h 81"/>
                <a:gd name="T8" fmla="*/ 59 w 60"/>
                <a:gd name="T9" fmla="*/ 13 h 81"/>
                <a:gd name="T10" fmla="*/ 58 w 60"/>
                <a:gd name="T11" fmla="*/ 0 h 81"/>
                <a:gd name="T12" fmla="*/ 0 w 6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60" y="69"/>
                    <a:pt x="60" y="57"/>
                    <a:pt x="60" y="45"/>
                  </a:cubicBezTo>
                  <a:cubicBezTo>
                    <a:pt x="60" y="34"/>
                    <a:pt x="58" y="23"/>
                    <a:pt x="59" y="13"/>
                  </a:cubicBezTo>
                  <a:cubicBezTo>
                    <a:pt x="60" y="8"/>
                    <a:pt x="59" y="4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206"/>
            <p:cNvSpPr>
              <a:spLocks/>
            </p:cNvSpPr>
            <p:nvPr/>
          </p:nvSpPr>
          <p:spPr bwMode="auto">
            <a:xfrm>
              <a:off x="2994080" y="2796503"/>
              <a:ext cx="150345" cy="166846"/>
            </a:xfrm>
            <a:custGeom>
              <a:avLst/>
              <a:gdLst>
                <a:gd name="T0" fmla="*/ 1 w 73"/>
                <a:gd name="T1" fmla="*/ 0 h 81"/>
                <a:gd name="T2" fmla="*/ 4 w 73"/>
                <a:gd name="T3" fmla="*/ 81 h 81"/>
                <a:gd name="T4" fmla="*/ 71 w 73"/>
                <a:gd name="T5" fmla="*/ 81 h 81"/>
                <a:gd name="T6" fmla="*/ 73 w 73"/>
                <a:gd name="T7" fmla="*/ 0 h 81"/>
                <a:gd name="T8" fmla="*/ 1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1" y="0"/>
                  </a:moveTo>
                  <a:cubicBezTo>
                    <a:pt x="0" y="18"/>
                    <a:pt x="3" y="56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7"/>
                    <a:pt x="73" y="13"/>
                    <a:pt x="7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207"/>
            <p:cNvSpPr>
              <a:spLocks/>
            </p:cNvSpPr>
            <p:nvPr/>
          </p:nvSpPr>
          <p:spPr bwMode="auto">
            <a:xfrm>
              <a:off x="2737393" y="2796503"/>
              <a:ext cx="148512" cy="166846"/>
            </a:xfrm>
            <a:custGeom>
              <a:avLst/>
              <a:gdLst>
                <a:gd name="T0" fmla="*/ 1 w 72"/>
                <a:gd name="T1" fmla="*/ 0 h 81"/>
                <a:gd name="T2" fmla="*/ 4 w 72"/>
                <a:gd name="T3" fmla="*/ 81 h 81"/>
                <a:gd name="T4" fmla="*/ 71 w 72"/>
                <a:gd name="T5" fmla="*/ 81 h 81"/>
                <a:gd name="T6" fmla="*/ 72 w 72"/>
                <a:gd name="T7" fmla="*/ 0 h 81"/>
                <a:gd name="T8" fmla="*/ 1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1" y="0"/>
                  </a:moveTo>
                  <a:cubicBezTo>
                    <a:pt x="0" y="18"/>
                    <a:pt x="3" y="56"/>
                    <a:pt x="4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7"/>
                    <a:pt x="72" y="13"/>
                    <a:pt x="72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208"/>
            <p:cNvSpPr>
              <a:spLocks/>
            </p:cNvSpPr>
            <p:nvPr/>
          </p:nvSpPr>
          <p:spPr bwMode="auto">
            <a:xfrm>
              <a:off x="627062" y="2796503"/>
              <a:ext cx="126510" cy="166846"/>
            </a:xfrm>
            <a:custGeom>
              <a:avLst/>
              <a:gdLst>
                <a:gd name="T0" fmla="*/ 3 w 62"/>
                <a:gd name="T1" fmla="*/ 0 h 81"/>
                <a:gd name="T2" fmla="*/ 3 w 62"/>
                <a:gd name="T3" fmla="*/ 0 h 81"/>
                <a:gd name="T4" fmla="*/ 2 w 62"/>
                <a:gd name="T5" fmla="*/ 81 h 81"/>
                <a:gd name="T6" fmla="*/ 62 w 62"/>
                <a:gd name="T7" fmla="*/ 81 h 81"/>
                <a:gd name="T8" fmla="*/ 62 w 62"/>
                <a:gd name="T9" fmla="*/ 0 h 81"/>
                <a:gd name="T10" fmla="*/ 3 w 6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81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24"/>
                    <a:pt x="0" y="55"/>
                    <a:pt x="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209"/>
            <p:cNvSpPr>
              <a:spLocks/>
            </p:cNvSpPr>
            <p:nvPr/>
          </p:nvSpPr>
          <p:spPr bwMode="auto">
            <a:xfrm>
              <a:off x="495052" y="2796503"/>
              <a:ext cx="159513" cy="166846"/>
            </a:xfrm>
            <a:custGeom>
              <a:avLst/>
              <a:gdLst>
                <a:gd name="T0" fmla="*/ 3 w 78"/>
                <a:gd name="T1" fmla="*/ 0 h 81"/>
                <a:gd name="T2" fmla="*/ 3 w 78"/>
                <a:gd name="T3" fmla="*/ 2 h 81"/>
                <a:gd name="T4" fmla="*/ 1 w 78"/>
                <a:gd name="T5" fmla="*/ 81 h 81"/>
                <a:gd name="T6" fmla="*/ 76 w 78"/>
                <a:gd name="T7" fmla="*/ 81 h 81"/>
                <a:gd name="T8" fmla="*/ 78 w 78"/>
                <a:gd name="T9" fmla="*/ 36 h 81"/>
                <a:gd name="T10" fmla="*/ 77 w 78"/>
                <a:gd name="T11" fmla="*/ 2 h 81"/>
                <a:gd name="T12" fmla="*/ 77 w 78"/>
                <a:gd name="T13" fmla="*/ 0 h 81"/>
                <a:gd name="T14" fmla="*/ 3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5"/>
                    <a:pt x="0" y="55"/>
                    <a:pt x="1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7" y="66"/>
                    <a:pt x="78" y="51"/>
                    <a:pt x="78" y="36"/>
                  </a:cubicBezTo>
                  <a:cubicBezTo>
                    <a:pt x="78" y="24"/>
                    <a:pt x="76" y="12"/>
                    <a:pt x="77" y="2"/>
                  </a:cubicBezTo>
                  <a:cubicBezTo>
                    <a:pt x="77" y="1"/>
                    <a:pt x="77" y="1"/>
                    <a:pt x="7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210"/>
            <p:cNvSpPr>
              <a:spLocks/>
            </p:cNvSpPr>
            <p:nvPr/>
          </p:nvSpPr>
          <p:spPr bwMode="auto">
            <a:xfrm>
              <a:off x="225532" y="2796503"/>
              <a:ext cx="163180" cy="166846"/>
            </a:xfrm>
            <a:custGeom>
              <a:avLst/>
              <a:gdLst>
                <a:gd name="T0" fmla="*/ 4 w 79"/>
                <a:gd name="T1" fmla="*/ 0 h 81"/>
                <a:gd name="T2" fmla="*/ 3 w 79"/>
                <a:gd name="T3" fmla="*/ 81 h 81"/>
                <a:gd name="T4" fmla="*/ 76 w 79"/>
                <a:gd name="T5" fmla="*/ 81 h 81"/>
                <a:gd name="T6" fmla="*/ 79 w 79"/>
                <a:gd name="T7" fmla="*/ 33 h 81"/>
                <a:gd name="T8" fmla="*/ 78 w 79"/>
                <a:gd name="T9" fmla="*/ 0 h 81"/>
                <a:gd name="T10" fmla="*/ 4 w 79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1">
                  <a:moveTo>
                    <a:pt x="4" y="0"/>
                  </a:moveTo>
                  <a:cubicBezTo>
                    <a:pt x="3" y="24"/>
                    <a:pt x="0" y="55"/>
                    <a:pt x="3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8" y="65"/>
                    <a:pt x="79" y="49"/>
                    <a:pt x="79" y="33"/>
                  </a:cubicBezTo>
                  <a:cubicBezTo>
                    <a:pt x="79" y="22"/>
                    <a:pt x="77" y="10"/>
                    <a:pt x="78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211"/>
            <p:cNvSpPr>
              <a:spLocks/>
            </p:cNvSpPr>
            <p:nvPr/>
          </p:nvSpPr>
          <p:spPr bwMode="auto">
            <a:xfrm>
              <a:off x="-47657" y="2796503"/>
              <a:ext cx="161346" cy="166846"/>
            </a:xfrm>
            <a:custGeom>
              <a:avLst/>
              <a:gdLst>
                <a:gd name="T0" fmla="*/ 3 w 78"/>
                <a:gd name="T1" fmla="*/ 0 h 81"/>
                <a:gd name="T2" fmla="*/ 2 w 78"/>
                <a:gd name="T3" fmla="*/ 81 h 81"/>
                <a:gd name="T4" fmla="*/ 76 w 78"/>
                <a:gd name="T5" fmla="*/ 81 h 81"/>
                <a:gd name="T6" fmla="*/ 78 w 78"/>
                <a:gd name="T7" fmla="*/ 33 h 81"/>
                <a:gd name="T8" fmla="*/ 77 w 78"/>
                <a:gd name="T9" fmla="*/ 0 h 81"/>
                <a:gd name="T10" fmla="*/ 3 w 7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1">
                  <a:moveTo>
                    <a:pt x="3" y="0"/>
                  </a:moveTo>
                  <a:cubicBezTo>
                    <a:pt x="3" y="24"/>
                    <a:pt x="0" y="55"/>
                    <a:pt x="2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7" y="65"/>
                    <a:pt x="78" y="49"/>
                    <a:pt x="78" y="33"/>
                  </a:cubicBezTo>
                  <a:cubicBezTo>
                    <a:pt x="78" y="22"/>
                    <a:pt x="76" y="10"/>
                    <a:pt x="7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212"/>
            <p:cNvSpPr>
              <a:spLocks/>
            </p:cNvSpPr>
            <p:nvPr/>
          </p:nvSpPr>
          <p:spPr bwMode="auto">
            <a:xfrm>
              <a:off x="366709" y="2796503"/>
              <a:ext cx="148512" cy="166846"/>
            </a:xfrm>
            <a:custGeom>
              <a:avLst/>
              <a:gdLst>
                <a:gd name="T0" fmla="*/ 0 w 73"/>
                <a:gd name="T1" fmla="*/ 0 h 81"/>
                <a:gd name="T2" fmla="*/ 4 w 73"/>
                <a:gd name="T3" fmla="*/ 81 h 81"/>
                <a:gd name="T4" fmla="*/ 72 w 73"/>
                <a:gd name="T5" fmla="*/ 81 h 81"/>
                <a:gd name="T6" fmla="*/ 73 w 73"/>
                <a:gd name="T7" fmla="*/ 0 h 81"/>
                <a:gd name="T8" fmla="*/ 0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0" y="0"/>
                  </a:moveTo>
                  <a:cubicBezTo>
                    <a:pt x="1" y="24"/>
                    <a:pt x="3" y="60"/>
                    <a:pt x="4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1" y="42"/>
                    <a:pt x="72" y="16"/>
                    <a:pt x="7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213"/>
            <p:cNvSpPr>
              <a:spLocks/>
            </p:cNvSpPr>
            <p:nvPr/>
          </p:nvSpPr>
          <p:spPr bwMode="auto">
            <a:xfrm>
              <a:off x="93522" y="2796503"/>
              <a:ext cx="148512" cy="166846"/>
            </a:xfrm>
            <a:custGeom>
              <a:avLst/>
              <a:gdLst>
                <a:gd name="T0" fmla="*/ 0 w 73"/>
                <a:gd name="T1" fmla="*/ 0 h 81"/>
                <a:gd name="T2" fmla="*/ 3 w 73"/>
                <a:gd name="T3" fmla="*/ 81 h 81"/>
                <a:gd name="T4" fmla="*/ 72 w 73"/>
                <a:gd name="T5" fmla="*/ 81 h 81"/>
                <a:gd name="T6" fmla="*/ 73 w 73"/>
                <a:gd name="T7" fmla="*/ 0 h 81"/>
                <a:gd name="T8" fmla="*/ 0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0" y="0"/>
                  </a:moveTo>
                  <a:cubicBezTo>
                    <a:pt x="0" y="25"/>
                    <a:pt x="3" y="60"/>
                    <a:pt x="3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0" y="42"/>
                    <a:pt x="72" y="17"/>
                    <a:pt x="7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214"/>
            <p:cNvSpPr>
              <a:spLocks/>
            </p:cNvSpPr>
            <p:nvPr/>
          </p:nvSpPr>
          <p:spPr bwMode="auto">
            <a:xfrm>
              <a:off x="-87993" y="2796503"/>
              <a:ext cx="62338" cy="166846"/>
            </a:xfrm>
            <a:custGeom>
              <a:avLst/>
              <a:gdLst>
                <a:gd name="T0" fmla="*/ 29 w 30"/>
                <a:gd name="T1" fmla="*/ 81 h 81"/>
                <a:gd name="T2" fmla="*/ 30 w 30"/>
                <a:gd name="T3" fmla="*/ 0 h 81"/>
                <a:gd name="T4" fmla="*/ 0 w 30"/>
                <a:gd name="T5" fmla="*/ 0 h 81"/>
                <a:gd name="T6" fmla="*/ 0 w 30"/>
                <a:gd name="T7" fmla="*/ 81 h 81"/>
                <a:gd name="T8" fmla="*/ 29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29" y="81"/>
                  </a:moveTo>
                  <a:cubicBezTo>
                    <a:pt x="27" y="41"/>
                    <a:pt x="29" y="16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29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215"/>
            <p:cNvSpPr>
              <a:spLocks/>
            </p:cNvSpPr>
            <p:nvPr/>
          </p:nvSpPr>
          <p:spPr bwMode="auto">
            <a:xfrm>
              <a:off x="852580" y="2796503"/>
              <a:ext cx="150345" cy="166846"/>
            </a:xfrm>
            <a:custGeom>
              <a:avLst/>
              <a:gdLst>
                <a:gd name="T0" fmla="*/ 0 w 73"/>
                <a:gd name="T1" fmla="*/ 0 h 81"/>
                <a:gd name="T2" fmla="*/ 3 w 73"/>
                <a:gd name="T3" fmla="*/ 81 h 81"/>
                <a:gd name="T4" fmla="*/ 71 w 73"/>
                <a:gd name="T5" fmla="*/ 81 h 81"/>
                <a:gd name="T6" fmla="*/ 73 w 73"/>
                <a:gd name="T7" fmla="*/ 0 h 81"/>
                <a:gd name="T8" fmla="*/ 0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0" y="0"/>
                  </a:moveTo>
                  <a:cubicBezTo>
                    <a:pt x="0" y="21"/>
                    <a:pt x="3" y="58"/>
                    <a:pt x="3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39"/>
                    <a:pt x="72" y="14"/>
                    <a:pt x="7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216"/>
            <p:cNvSpPr>
              <a:spLocks/>
            </p:cNvSpPr>
            <p:nvPr/>
          </p:nvSpPr>
          <p:spPr bwMode="auto">
            <a:xfrm>
              <a:off x="1497964" y="2796503"/>
              <a:ext cx="71506" cy="166846"/>
            </a:xfrm>
            <a:custGeom>
              <a:avLst/>
              <a:gdLst>
                <a:gd name="T0" fmla="*/ 3 w 35"/>
                <a:gd name="T1" fmla="*/ 0 h 81"/>
                <a:gd name="T2" fmla="*/ 3 w 35"/>
                <a:gd name="T3" fmla="*/ 4 h 81"/>
                <a:gd name="T4" fmla="*/ 2 w 35"/>
                <a:gd name="T5" fmla="*/ 81 h 81"/>
                <a:gd name="T6" fmla="*/ 35 w 35"/>
                <a:gd name="T7" fmla="*/ 81 h 81"/>
                <a:gd name="T8" fmla="*/ 35 w 35"/>
                <a:gd name="T9" fmla="*/ 0 h 81"/>
                <a:gd name="T10" fmla="*/ 3 w 3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1">
                  <a:moveTo>
                    <a:pt x="3" y="0"/>
                  </a:moveTo>
                  <a:cubicBezTo>
                    <a:pt x="3" y="1"/>
                    <a:pt x="3" y="3"/>
                    <a:pt x="3" y="4"/>
                  </a:cubicBezTo>
                  <a:cubicBezTo>
                    <a:pt x="3" y="27"/>
                    <a:pt x="0" y="56"/>
                    <a:pt x="2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217"/>
            <p:cNvSpPr>
              <a:spLocks/>
            </p:cNvSpPr>
            <p:nvPr/>
          </p:nvSpPr>
          <p:spPr bwMode="auto">
            <a:xfrm>
              <a:off x="1235776" y="2796503"/>
              <a:ext cx="159513" cy="166846"/>
            </a:xfrm>
            <a:custGeom>
              <a:avLst/>
              <a:gdLst>
                <a:gd name="T0" fmla="*/ 3 w 77"/>
                <a:gd name="T1" fmla="*/ 0 h 81"/>
                <a:gd name="T2" fmla="*/ 3 w 77"/>
                <a:gd name="T3" fmla="*/ 7 h 81"/>
                <a:gd name="T4" fmla="*/ 1 w 77"/>
                <a:gd name="T5" fmla="*/ 81 h 81"/>
                <a:gd name="T6" fmla="*/ 75 w 77"/>
                <a:gd name="T7" fmla="*/ 81 h 81"/>
                <a:gd name="T8" fmla="*/ 77 w 77"/>
                <a:gd name="T9" fmla="*/ 40 h 81"/>
                <a:gd name="T10" fmla="*/ 76 w 77"/>
                <a:gd name="T11" fmla="*/ 7 h 81"/>
                <a:gd name="T12" fmla="*/ 76 w 77"/>
                <a:gd name="T13" fmla="*/ 0 h 81"/>
                <a:gd name="T14" fmla="*/ 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3" y="0"/>
                  </a:moveTo>
                  <a:cubicBezTo>
                    <a:pt x="3" y="2"/>
                    <a:pt x="3" y="5"/>
                    <a:pt x="3" y="7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67"/>
                    <a:pt x="77" y="53"/>
                    <a:pt x="77" y="40"/>
                  </a:cubicBezTo>
                  <a:cubicBezTo>
                    <a:pt x="77" y="29"/>
                    <a:pt x="75" y="18"/>
                    <a:pt x="76" y="7"/>
                  </a:cubicBezTo>
                  <a:cubicBezTo>
                    <a:pt x="76" y="5"/>
                    <a:pt x="76" y="2"/>
                    <a:pt x="76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218"/>
            <p:cNvSpPr>
              <a:spLocks/>
            </p:cNvSpPr>
            <p:nvPr/>
          </p:nvSpPr>
          <p:spPr bwMode="auto">
            <a:xfrm>
              <a:off x="986424" y="2796503"/>
              <a:ext cx="157679" cy="166846"/>
            </a:xfrm>
            <a:custGeom>
              <a:avLst/>
              <a:gdLst>
                <a:gd name="T0" fmla="*/ 3 w 77"/>
                <a:gd name="T1" fmla="*/ 0 h 81"/>
                <a:gd name="T2" fmla="*/ 3 w 77"/>
                <a:gd name="T3" fmla="*/ 9 h 81"/>
                <a:gd name="T4" fmla="*/ 1 w 77"/>
                <a:gd name="T5" fmla="*/ 81 h 81"/>
                <a:gd name="T6" fmla="*/ 75 w 77"/>
                <a:gd name="T7" fmla="*/ 81 h 81"/>
                <a:gd name="T8" fmla="*/ 77 w 77"/>
                <a:gd name="T9" fmla="*/ 41 h 81"/>
                <a:gd name="T10" fmla="*/ 76 w 77"/>
                <a:gd name="T11" fmla="*/ 9 h 81"/>
                <a:gd name="T12" fmla="*/ 76 w 77"/>
                <a:gd name="T13" fmla="*/ 0 h 81"/>
                <a:gd name="T14" fmla="*/ 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3" y="0"/>
                  </a:moveTo>
                  <a:cubicBezTo>
                    <a:pt x="3" y="3"/>
                    <a:pt x="3" y="6"/>
                    <a:pt x="3" y="9"/>
                  </a:cubicBezTo>
                  <a:cubicBezTo>
                    <a:pt x="2" y="30"/>
                    <a:pt x="0" y="57"/>
                    <a:pt x="1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67"/>
                    <a:pt x="77" y="54"/>
                    <a:pt x="77" y="41"/>
                  </a:cubicBezTo>
                  <a:cubicBezTo>
                    <a:pt x="77" y="30"/>
                    <a:pt x="75" y="19"/>
                    <a:pt x="76" y="9"/>
                  </a:cubicBezTo>
                  <a:cubicBezTo>
                    <a:pt x="76" y="6"/>
                    <a:pt x="76" y="3"/>
                    <a:pt x="76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219"/>
            <p:cNvSpPr>
              <a:spLocks/>
            </p:cNvSpPr>
            <p:nvPr/>
          </p:nvSpPr>
          <p:spPr bwMode="auto">
            <a:xfrm>
              <a:off x="751739" y="2796503"/>
              <a:ext cx="122843" cy="166846"/>
            </a:xfrm>
            <a:custGeom>
              <a:avLst/>
              <a:gdLst>
                <a:gd name="T0" fmla="*/ 0 w 60"/>
                <a:gd name="T1" fmla="*/ 0 h 81"/>
                <a:gd name="T2" fmla="*/ 0 w 60"/>
                <a:gd name="T3" fmla="*/ 81 h 81"/>
                <a:gd name="T4" fmla="*/ 58 w 60"/>
                <a:gd name="T5" fmla="*/ 81 h 81"/>
                <a:gd name="T6" fmla="*/ 60 w 60"/>
                <a:gd name="T7" fmla="*/ 41 h 81"/>
                <a:gd name="T8" fmla="*/ 59 w 60"/>
                <a:gd name="T9" fmla="*/ 9 h 81"/>
                <a:gd name="T10" fmla="*/ 59 w 60"/>
                <a:gd name="T11" fmla="*/ 0 h 81"/>
                <a:gd name="T12" fmla="*/ 0 w 6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9" y="68"/>
                    <a:pt x="60" y="54"/>
                    <a:pt x="60" y="41"/>
                  </a:cubicBezTo>
                  <a:cubicBezTo>
                    <a:pt x="60" y="30"/>
                    <a:pt x="58" y="19"/>
                    <a:pt x="59" y="9"/>
                  </a:cubicBezTo>
                  <a:cubicBezTo>
                    <a:pt x="60" y="6"/>
                    <a:pt x="59" y="3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220"/>
            <p:cNvSpPr>
              <a:spLocks/>
            </p:cNvSpPr>
            <p:nvPr/>
          </p:nvSpPr>
          <p:spPr bwMode="auto">
            <a:xfrm>
              <a:off x="1367786" y="2796503"/>
              <a:ext cx="150345" cy="166846"/>
            </a:xfrm>
            <a:custGeom>
              <a:avLst/>
              <a:gdLst>
                <a:gd name="T0" fmla="*/ 1 w 73"/>
                <a:gd name="T1" fmla="*/ 0 h 81"/>
                <a:gd name="T2" fmla="*/ 4 w 73"/>
                <a:gd name="T3" fmla="*/ 81 h 81"/>
                <a:gd name="T4" fmla="*/ 72 w 73"/>
                <a:gd name="T5" fmla="*/ 81 h 81"/>
                <a:gd name="T6" fmla="*/ 73 w 73"/>
                <a:gd name="T7" fmla="*/ 0 h 81"/>
                <a:gd name="T8" fmla="*/ 1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1" y="39"/>
                    <a:pt x="73" y="14"/>
                    <a:pt x="7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221"/>
            <p:cNvSpPr>
              <a:spLocks/>
            </p:cNvSpPr>
            <p:nvPr/>
          </p:nvSpPr>
          <p:spPr bwMode="auto">
            <a:xfrm>
              <a:off x="1107433" y="2796503"/>
              <a:ext cx="152179" cy="166846"/>
            </a:xfrm>
            <a:custGeom>
              <a:avLst/>
              <a:gdLst>
                <a:gd name="T0" fmla="*/ 1 w 74"/>
                <a:gd name="T1" fmla="*/ 0 h 81"/>
                <a:gd name="T2" fmla="*/ 4 w 74"/>
                <a:gd name="T3" fmla="*/ 81 h 81"/>
                <a:gd name="T4" fmla="*/ 72 w 74"/>
                <a:gd name="T5" fmla="*/ 81 h 81"/>
                <a:gd name="T6" fmla="*/ 74 w 74"/>
                <a:gd name="T7" fmla="*/ 0 h 81"/>
                <a:gd name="T8" fmla="*/ 1 w 74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1">
                  <a:moveTo>
                    <a:pt x="1" y="0"/>
                  </a:moveTo>
                  <a:cubicBezTo>
                    <a:pt x="0" y="21"/>
                    <a:pt x="3" y="57"/>
                    <a:pt x="4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1" y="39"/>
                    <a:pt x="73" y="14"/>
                    <a:pt x="74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222"/>
            <p:cNvSpPr>
              <a:spLocks/>
            </p:cNvSpPr>
            <p:nvPr/>
          </p:nvSpPr>
          <p:spPr bwMode="auto">
            <a:xfrm>
              <a:off x="3808143" y="2796503"/>
              <a:ext cx="99008" cy="166846"/>
            </a:xfrm>
            <a:custGeom>
              <a:avLst/>
              <a:gdLst>
                <a:gd name="T0" fmla="*/ 46 w 49"/>
                <a:gd name="T1" fmla="*/ 0 h 81"/>
                <a:gd name="T2" fmla="*/ 47 w 49"/>
                <a:gd name="T3" fmla="*/ 4 h 81"/>
                <a:gd name="T4" fmla="*/ 48 w 49"/>
                <a:gd name="T5" fmla="*/ 81 h 81"/>
                <a:gd name="T6" fmla="*/ 0 w 49"/>
                <a:gd name="T7" fmla="*/ 81 h 81"/>
                <a:gd name="T8" fmla="*/ 0 w 49"/>
                <a:gd name="T9" fmla="*/ 0 h 81"/>
                <a:gd name="T10" fmla="*/ 46 w 49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81">
                  <a:moveTo>
                    <a:pt x="46" y="0"/>
                  </a:moveTo>
                  <a:cubicBezTo>
                    <a:pt x="47" y="1"/>
                    <a:pt x="47" y="3"/>
                    <a:pt x="47" y="4"/>
                  </a:cubicBezTo>
                  <a:cubicBezTo>
                    <a:pt x="47" y="26"/>
                    <a:pt x="49" y="56"/>
                    <a:pt x="48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223"/>
            <p:cNvSpPr>
              <a:spLocks/>
            </p:cNvSpPr>
            <p:nvPr/>
          </p:nvSpPr>
          <p:spPr bwMode="auto">
            <a:xfrm>
              <a:off x="3885149" y="2796503"/>
              <a:ext cx="126510" cy="166846"/>
            </a:xfrm>
            <a:custGeom>
              <a:avLst/>
              <a:gdLst>
                <a:gd name="T0" fmla="*/ 59 w 62"/>
                <a:gd name="T1" fmla="*/ 0 h 81"/>
                <a:gd name="T2" fmla="*/ 60 w 62"/>
                <a:gd name="T3" fmla="*/ 6 h 81"/>
                <a:gd name="T4" fmla="*/ 61 w 62"/>
                <a:gd name="T5" fmla="*/ 81 h 81"/>
                <a:gd name="T6" fmla="*/ 2 w 62"/>
                <a:gd name="T7" fmla="*/ 81 h 81"/>
                <a:gd name="T8" fmla="*/ 0 w 62"/>
                <a:gd name="T9" fmla="*/ 40 h 81"/>
                <a:gd name="T10" fmla="*/ 1 w 62"/>
                <a:gd name="T11" fmla="*/ 6 h 81"/>
                <a:gd name="T12" fmla="*/ 1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59" y="2"/>
                    <a:pt x="60" y="4"/>
                    <a:pt x="60" y="6"/>
                  </a:cubicBezTo>
                  <a:cubicBezTo>
                    <a:pt x="60" y="28"/>
                    <a:pt x="62" y="56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3"/>
                    <a:pt x="0" y="40"/>
                  </a:cubicBezTo>
                  <a:cubicBezTo>
                    <a:pt x="0" y="28"/>
                    <a:pt x="1" y="16"/>
                    <a:pt x="1" y="6"/>
                  </a:cubicBezTo>
                  <a:cubicBezTo>
                    <a:pt x="1" y="4"/>
                    <a:pt x="1" y="2"/>
                    <a:pt x="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224"/>
            <p:cNvSpPr>
              <a:spLocks/>
            </p:cNvSpPr>
            <p:nvPr/>
          </p:nvSpPr>
          <p:spPr bwMode="auto">
            <a:xfrm>
              <a:off x="4095998" y="2796503"/>
              <a:ext cx="130177" cy="166846"/>
            </a:xfrm>
            <a:custGeom>
              <a:avLst/>
              <a:gdLst>
                <a:gd name="T0" fmla="*/ 60 w 63"/>
                <a:gd name="T1" fmla="*/ 0 h 81"/>
                <a:gd name="T2" fmla="*/ 60 w 63"/>
                <a:gd name="T3" fmla="*/ 3 h 81"/>
                <a:gd name="T4" fmla="*/ 61 w 63"/>
                <a:gd name="T5" fmla="*/ 81 h 81"/>
                <a:gd name="T6" fmla="*/ 2 w 63"/>
                <a:gd name="T7" fmla="*/ 81 h 81"/>
                <a:gd name="T8" fmla="*/ 0 w 63"/>
                <a:gd name="T9" fmla="*/ 37 h 81"/>
                <a:gd name="T10" fmla="*/ 1 w 63"/>
                <a:gd name="T11" fmla="*/ 3 h 81"/>
                <a:gd name="T12" fmla="*/ 1 w 63"/>
                <a:gd name="T13" fmla="*/ 0 h 81"/>
                <a:gd name="T14" fmla="*/ 60 w 63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0" y="26"/>
                    <a:pt x="63" y="55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1" y="51"/>
                    <a:pt x="0" y="37"/>
                  </a:cubicBezTo>
                  <a:cubicBezTo>
                    <a:pt x="0" y="25"/>
                    <a:pt x="2" y="13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225"/>
            <p:cNvSpPr>
              <a:spLocks/>
            </p:cNvSpPr>
            <p:nvPr/>
          </p:nvSpPr>
          <p:spPr bwMode="auto">
            <a:xfrm>
              <a:off x="4316015" y="2796503"/>
              <a:ext cx="128343" cy="166846"/>
            </a:xfrm>
            <a:custGeom>
              <a:avLst/>
              <a:gdLst>
                <a:gd name="T0" fmla="*/ 59 w 62"/>
                <a:gd name="T1" fmla="*/ 0 h 81"/>
                <a:gd name="T2" fmla="*/ 59 w 62"/>
                <a:gd name="T3" fmla="*/ 3 h 81"/>
                <a:gd name="T4" fmla="*/ 60 w 62"/>
                <a:gd name="T5" fmla="*/ 81 h 81"/>
                <a:gd name="T6" fmla="*/ 1 w 62"/>
                <a:gd name="T7" fmla="*/ 81 h 81"/>
                <a:gd name="T8" fmla="*/ 0 w 62"/>
                <a:gd name="T9" fmla="*/ 37 h 81"/>
                <a:gd name="T10" fmla="*/ 0 w 62"/>
                <a:gd name="T11" fmla="*/ 3 h 81"/>
                <a:gd name="T12" fmla="*/ 0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59" y="3"/>
                    <a:pt x="59" y="3"/>
                    <a:pt x="59" y="3"/>
                  </a:cubicBezTo>
                  <a:cubicBezTo>
                    <a:pt x="60" y="26"/>
                    <a:pt x="62" y="55"/>
                    <a:pt x="6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6"/>
                    <a:pt x="0" y="51"/>
                    <a:pt x="0" y="37"/>
                  </a:cubicBezTo>
                  <a:cubicBezTo>
                    <a:pt x="0" y="26"/>
                    <a:pt x="1" y="14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226"/>
            <p:cNvSpPr>
              <a:spLocks/>
            </p:cNvSpPr>
            <p:nvPr/>
          </p:nvSpPr>
          <p:spPr bwMode="auto">
            <a:xfrm>
              <a:off x="3996990" y="2796503"/>
              <a:ext cx="117342" cy="166846"/>
            </a:xfrm>
            <a:custGeom>
              <a:avLst/>
              <a:gdLst>
                <a:gd name="T0" fmla="*/ 58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58" y="23"/>
                    <a:pt x="56" y="58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0" y="16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227"/>
            <p:cNvSpPr>
              <a:spLocks/>
            </p:cNvSpPr>
            <p:nvPr/>
          </p:nvSpPr>
          <p:spPr bwMode="auto">
            <a:xfrm>
              <a:off x="4213340" y="2796503"/>
              <a:ext cx="119176" cy="166846"/>
            </a:xfrm>
            <a:custGeom>
              <a:avLst/>
              <a:gdLst>
                <a:gd name="T0" fmla="*/ 58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58" y="23"/>
                    <a:pt x="56" y="59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0" y="16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228"/>
            <p:cNvSpPr>
              <a:spLocks/>
            </p:cNvSpPr>
            <p:nvPr/>
          </p:nvSpPr>
          <p:spPr bwMode="auto">
            <a:xfrm>
              <a:off x="4427857" y="2796503"/>
              <a:ext cx="49504" cy="166846"/>
            </a:xfrm>
            <a:custGeom>
              <a:avLst/>
              <a:gdLst>
                <a:gd name="T0" fmla="*/ 1 w 24"/>
                <a:gd name="T1" fmla="*/ 81 h 81"/>
                <a:gd name="T2" fmla="*/ 0 w 24"/>
                <a:gd name="T3" fmla="*/ 0 h 81"/>
                <a:gd name="T4" fmla="*/ 24 w 24"/>
                <a:gd name="T5" fmla="*/ 0 h 81"/>
                <a:gd name="T6" fmla="*/ 24 w 24"/>
                <a:gd name="T7" fmla="*/ 81 h 81"/>
                <a:gd name="T8" fmla="*/ 1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1" y="81"/>
                  </a:moveTo>
                  <a:cubicBezTo>
                    <a:pt x="2" y="40"/>
                    <a:pt x="0" y="15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81"/>
                    <a:pt x="24" y="81"/>
                    <a:pt x="24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229"/>
            <p:cNvSpPr>
              <a:spLocks/>
            </p:cNvSpPr>
            <p:nvPr/>
          </p:nvSpPr>
          <p:spPr bwMode="auto">
            <a:xfrm>
              <a:off x="3610127" y="2796503"/>
              <a:ext cx="119176" cy="166846"/>
            </a:xfrm>
            <a:custGeom>
              <a:avLst/>
              <a:gdLst>
                <a:gd name="T0" fmla="*/ 57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7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7" y="0"/>
                  </a:moveTo>
                  <a:cubicBezTo>
                    <a:pt x="58" y="19"/>
                    <a:pt x="56" y="56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230"/>
            <p:cNvSpPr>
              <a:spLocks/>
            </p:cNvSpPr>
            <p:nvPr/>
          </p:nvSpPr>
          <p:spPr bwMode="auto">
            <a:xfrm>
              <a:off x="3159092" y="2796503"/>
              <a:ext cx="56838" cy="166846"/>
            </a:xfrm>
            <a:custGeom>
              <a:avLst/>
              <a:gdLst>
                <a:gd name="T0" fmla="*/ 25 w 28"/>
                <a:gd name="T1" fmla="*/ 0 h 81"/>
                <a:gd name="T2" fmla="*/ 25 w 28"/>
                <a:gd name="T3" fmla="*/ 8 h 81"/>
                <a:gd name="T4" fmla="*/ 27 w 28"/>
                <a:gd name="T5" fmla="*/ 81 h 81"/>
                <a:gd name="T6" fmla="*/ 0 w 28"/>
                <a:gd name="T7" fmla="*/ 81 h 81"/>
                <a:gd name="T8" fmla="*/ 0 w 28"/>
                <a:gd name="T9" fmla="*/ 0 h 81"/>
                <a:gd name="T10" fmla="*/ 25 w 2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1">
                  <a:moveTo>
                    <a:pt x="25" y="0"/>
                  </a:moveTo>
                  <a:cubicBezTo>
                    <a:pt x="25" y="3"/>
                    <a:pt x="25" y="6"/>
                    <a:pt x="25" y="8"/>
                  </a:cubicBezTo>
                  <a:cubicBezTo>
                    <a:pt x="26" y="29"/>
                    <a:pt x="28" y="57"/>
                    <a:pt x="27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231"/>
            <p:cNvSpPr>
              <a:spLocks/>
            </p:cNvSpPr>
            <p:nvPr/>
          </p:nvSpPr>
          <p:spPr bwMode="auto">
            <a:xfrm>
              <a:off x="3298437" y="2796503"/>
              <a:ext cx="124676" cy="166846"/>
            </a:xfrm>
            <a:custGeom>
              <a:avLst/>
              <a:gdLst>
                <a:gd name="T0" fmla="*/ 58 w 61"/>
                <a:gd name="T1" fmla="*/ 0 h 81"/>
                <a:gd name="T2" fmla="*/ 58 w 61"/>
                <a:gd name="T3" fmla="*/ 12 h 81"/>
                <a:gd name="T4" fmla="*/ 60 w 61"/>
                <a:gd name="T5" fmla="*/ 81 h 81"/>
                <a:gd name="T6" fmla="*/ 1 w 61"/>
                <a:gd name="T7" fmla="*/ 81 h 81"/>
                <a:gd name="T8" fmla="*/ 0 w 61"/>
                <a:gd name="T9" fmla="*/ 44 h 81"/>
                <a:gd name="T10" fmla="*/ 0 w 61"/>
                <a:gd name="T11" fmla="*/ 12 h 81"/>
                <a:gd name="T12" fmla="*/ 1 w 61"/>
                <a:gd name="T13" fmla="*/ 0 h 81"/>
                <a:gd name="T14" fmla="*/ 58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58" y="0"/>
                  </a:moveTo>
                  <a:cubicBezTo>
                    <a:pt x="58" y="4"/>
                    <a:pt x="58" y="8"/>
                    <a:pt x="58" y="12"/>
                  </a:cubicBezTo>
                  <a:cubicBezTo>
                    <a:pt x="59" y="32"/>
                    <a:pt x="61" y="58"/>
                    <a:pt x="6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8"/>
                    <a:pt x="0" y="56"/>
                    <a:pt x="0" y="44"/>
                  </a:cubicBezTo>
                  <a:cubicBezTo>
                    <a:pt x="0" y="33"/>
                    <a:pt x="1" y="22"/>
                    <a:pt x="0" y="12"/>
                  </a:cubicBezTo>
                  <a:cubicBezTo>
                    <a:pt x="0" y="7"/>
                    <a:pt x="0" y="4"/>
                    <a:pt x="1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232"/>
            <p:cNvSpPr>
              <a:spLocks/>
            </p:cNvSpPr>
            <p:nvPr/>
          </p:nvSpPr>
          <p:spPr bwMode="auto">
            <a:xfrm>
              <a:off x="3496452" y="2796503"/>
              <a:ext cx="126510" cy="166846"/>
            </a:xfrm>
            <a:custGeom>
              <a:avLst/>
              <a:gdLst>
                <a:gd name="T0" fmla="*/ 58 w 61"/>
                <a:gd name="T1" fmla="*/ 0 h 81"/>
                <a:gd name="T2" fmla="*/ 59 w 61"/>
                <a:gd name="T3" fmla="*/ 13 h 81"/>
                <a:gd name="T4" fmla="*/ 60 w 61"/>
                <a:gd name="T5" fmla="*/ 81 h 81"/>
                <a:gd name="T6" fmla="*/ 1 w 61"/>
                <a:gd name="T7" fmla="*/ 81 h 81"/>
                <a:gd name="T8" fmla="*/ 0 w 61"/>
                <a:gd name="T9" fmla="*/ 45 h 81"/>
                <a:gd name="T10" fmla="*/ 0 w 61"/>
                <a:gd name="T11" fmla="*/ 13 h 81"/>
                <a:gd name="T12" fmla="*/ 1 w 61"/>
                <a:gd name="T13" fmla="*/ 0 h 81"/>
                <a:gd name="T14" fmla="*/ 58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58" y="0"/>
                  </a:moveTo>
                  <a:cubicBezTo>
                    <a:pt x="58" y="4"/>
                    <a:pt x="58" y="9"/>
                    <a:pt x="59" y="13"/>
                  </a:cubicBezTo>
                  <a:cubicBezTo>
                    <a:pt x="59" y="33"/>
                    <a:pt x="61" y="58"/>
                    <a:pt x="6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7"/>
                    <a:pt x="0" y="45"/>
                  </a:cubicBezTo>
                  <a:cubicBezTo>
                    <a:pt x="0" y="34"/>
                    <a:pt x="1" y="23"/>
                    <a:pt x="0" y="13"/>
                  </a:cubicBezTo>
                  <a:cubicBezTo>
                    <a:pt x="0" y="8"/>
                    <a:pt x="1" y="4"/>
                    <a:pt x="1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233"/>
            <p:cNvSpPr>
              <a:spLocks/>
            </p:cNvSpPr>
            <p:nvPr/>
          </p:nvSpPr>
          <p:spPr bwMode="auto">
            <a:xfrm>
              <a:off x="3710968" y="2796503"/>
              <a:ext cx="99008" cy="166846"/>
            </a:xfrm>
            <a:custGeom>
              <a:avLst/>
              <a:gdLst>
                <a:gd name="T0" fmla="*/ 48 w 48"/>
                <a:gd name="T1" fmla="*/ 0 h 81"/>
                <a:gd name="T2" fmla="*/ 48 w 48"/>
                <a:gd name="T3" fmla="*/ 81 h 81"/>
                <a:gd name="T4" fmla="*/ 1 w 48"/>
                <a:gd name="T5" fmla="*/ 81 h 81"/>
                <a:gd name="T6" fmla="*/ 0 w 48"/>
                <a:gd name="T7" fmla="*/ 45 h 81"/>
                <a:gd name="T8" fmla="*/ 0 w 48"/>
                <a:gd name="T9" fmla="*/ 13 h 81"/>
                <a:gd name="T10" fmla="*/ 2 w 48"/>
                <a:gd name="T11" fmla="*/ 0 h 81"/>
                <a:gd name="T12" fmla="*/ 48 w 4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1">
                  <a:moveTo>
                    <a:pt x="48" y="0"/>
                  </a:moveTo>
                  <a:cubicBezTo>
                    <a:pt x="48" y="81"/>
                    <a:pt x="48" y="81"/>
                    <a:pt x="48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7"/>
                    <a:pt x="0" y="45"/>
                  </a:cubicBezTo>
                  <a:cubicBezTo>
                    <a:pt x="0" y="34"/>
                    <a:pt x="1" y="23"/>
                    <a:pt x="0" y="13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234"/>
            <p:cNvSpPr>
              <a:spLocks/>
            </p:cNvSpPr>
            <p:nvPr/>
          </p:nvSpPr>
          <p:spPr bwMode="auto">
            <a:xfrm>
              <a:off x="3199429" y="2796503"/>
              <a:ext cx="119176" cy="166846"/>
            </a:xfrm>
            <a:custGeom>
              <a:avLst/>
              <a:gdLst>
                <a:gd name="T0" fmla="*/ 57 w 58"/>
                <a:gd name="T1" fmla="*/ 0 h 81"/>
                <a:gd name="T2" fmla="*/ 55 w 58"/>
                <a:gd name="T3" fmla="*/ 81 h 81"/>
                <a:gd name="T4" fmla="*/ 1 w 58"/>
                <a:gd name="T5" fmla="*/ 81 h 81"/>
                <a:gd name="T6" fmla="*/ 0 w 58"/>
                <a:gd name="T7" fmla="*/ 0 h 81"/>
                <a:gd name="T8" fmla="*/ 57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7" y="0"/>
                  </a:moveTo>
                  <a:cubicBezTo>
                    <a:pt x="58" y="18"/>
                    <a:pt x="56" y="56"/>
                    <a:pt x="5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235"/>
            <p:cNvSpPr>
              <a:spLocks/>
            </p:cNvSpPr>
            <p:nvPr/>
          </p:nvSpPr>
          <p:spPr bwMode="auto">
            <a:xfrm>
              <a:off x="3404778" y="2796503"/>
              <a:ext cx="121009" cy="166846"/>
            </a:xfrm>
            <a:custGeom>
              <a:avLst/>
              <a:gdLst>
                <a:gd name="T0" fmla="*/ 58 w 59"/>
                <a:gd name="T1" fmla="*/ 0 h 81"/>
                <a:gd name="T2" fmla="*/ 56 w 59"/>
                <a:gd name="T3" fmla="*/ 81 h 81"/>
                <a:gd name="T4" fmla="*/ 2 w 59"/>
                <a:gd name="T5" fmla="*/ 81 h 81"/>
                <a:gd name="T6" fmla="*/ 0 w 59"/>
                <a:gd name="T7" fmla="*/ 0 h 81"/>
                <a:gd name="T8" fmla="*/ 58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8" y="0"/>
                  </a:moveTo>
                  <a:cubicBezTo>
                    <a:pt x="59" y="18"/>
                    <a:pt x="57" y="56"/>
                    <a:pt x="5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236"/>
            <p:cNvSpPr>
              <a:spLocks/>
            </p:cNvSpPr>
            <p:nvPr/>
          </p:nvSpPr>
          <p:spPr bwMode="auto">
            <a:xfrm>
              <a:off x="5120911" y="2796503"/>
              <a:ext cx="102675" cy="166846"/>
            </a:xfrm>
            <a:custGeom>
              <a:avLst/>
              <a:gdLst>
                <a:gd name="T0" fmla="*/ 47 w 50"/>
                <a:gd name="T1" fmla="*/ 0 h 81"/>
                <a:gd name="T2" fmla="*/ 47 w 50"/>
                <a:gd name="T3" fmla="*/ 0 h 81"/>
                <a:gd name="T4" fmla="*/ 49 w 50"/>
                <a:gd name="T5" fmla="*/ 81 h 81"/>
                <a:gd name="T6" fmla="*/ 0 w 50"/>
                <a:gd name="T7" fmla="*/ 81 h 81"/>
                <a:gd name="T8" fmla="*/ 0 w 50"/>
                <a:gd name="T9" fmla="*/ 0 h 81"/>
                <a:gd name="T10" fmla="*/ 47 w 50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81"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8" y="24"/>
                    <a:pt x="50" y="55"/>
                    <a:pt x="4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237"/>
            <p:cNvSpPr>
              <a:spLocks/>
            </p:cNvSpPr>
            <p:nvPr/>
          </p:nvSpPr>
          <p:spPr bwMode="auto">
            <a:xfrm>
              <a:off x="5201584" y="2796503"/>
              <a:ext cx="128343" cy="166846"/>
            </a:xfrm>
            <a:custGeom>
              <a:avLst/>
              <a:gdLst>
                <a:gd name="T0" fmla="*/ 60 w 63"/>
                <a:gd name="T1" fmla="*/ 0 h 81"/>
                <a:gd name="T2" fmla="*/ 60 w 63"/>
                <a:gd name="T3" fmla="*/ 2 h 81"/>
                <a:gd name="T4" fmla="*/ 61 w 63"/>
                <a:gd name="T5" fmla="*/ 81 h 81"/>
                <a:gd name="T6" fmla="*/ 1 w 63"/>
                <a:gd name="T7" fmla="*/ 81 h 81"/>
                <a:gd name="T8" fmla="*/ 0 w 63"/>
                <a:gd name="T9" fmla="*/ 36 h 81"/>
                <a:gd name="T10" fmla="*/ 0 w 63"/>
                <a:gd name="T11" fmla="*/ 2 h 81"/>
                <a:gd name="T12" fmla="*/ 0 w 63"/>
                <a:gd name="T13" fmla="*/ 0 h 81"/>
                <a:gd name="T14" fmla="*/ 60 w 63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60" y="25"/>
                    <a:pt x="63" y="55"/>
                    <a:pt x="61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6"/>
                    <a:pt x="0" y="51"/>
                    <a:pt x="0" y="36"/>
                  </a:cubicBezTo>
                  <a:cubicBezTo>
                    <a:pt x="0" y="24"/>
                    <a:pt x="1" y="1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238"/>
            <p:cNvSpPr>
              <a:spLocks/>
            </p:cNvSpPr>
            <p:nvPr/>
          </p:nvSpPr>
          <p:spPr bwMode="auto">
            <a:xfrm>
              <a:off x="5414267" y="2796503"/>
              <a:ext cx="130177" cy="166846"/>
            </a:xfrm>
            <a:custGeom>
              <a:avLst/>
              <a:gdLst>
                <a:gd name="T0" fmla="*/ 61 w 63"/>
                <a:gd name="T1" fmla="*/ 0 h 81"/>
                <a:gd name="T2" fmla="*/ 62 w 63"/>
                <a:gd name="T3" fmla="*/ 81 h 81"/>
                <a:gd name="T4" fmla="*/ 2 w 63"/>
                <a:gd name="T5" fmla="*/ 81 h 81"/>
                <a:gd name="T6" fmla="*/ 0 w 63"/>
                <a:gd name="T7" fmla="*/ 33 h 81"/>
                <a:gd name="T8" fmla="*/ 1 w 63"/>
                <a:gd name="T9" fmla="*/ 0 h 81"/>
                <a:gd name="T10" fmla="*/ 61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61" y="0"/>
                  </a:moveTo>
                  <a:cubicBezTo>
                    <a:pt x="61" y="24"/>
                    <a:pt x="63" y="55"/>
                    <a:pt x="6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2" y="10"/>
                    <a:pt x="1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239"/>
            <p:cNvSpPr>
              <a:spLocks/>
            </p:cNvSpPr>
            <p:nvPr/>
          </p:nvSpPr>
          <p:spPr bwMode="auto">
            <a:xfrm>
              <a:off x="5636117" y="2796503"/>
              <a:ext cx="130177" cy="166846"/>
            </a:xfrm>
            <a:custGeom>
              <a:avLst/>
              <a:gdLst>
                <a:gd name="T0" fmla="*/ 60 w 63"/>
                <a:gd name="T1" fmla="*/ 0 h 81"/>
                <a:gd name="T2" fmla="*/ 61 w 63"/>
                <a:gd name="T3" fmla="*/ 81 h 81"/>
                <a:gd name="T4" fmla="*/ 2 w 63"/>
                <a:gd name="T5" fmla="*/ 81 h 81"/>
                <a:gd name="T6" fmla="*/ 0 w 63"/>
                <a:gd name="T7" fmla="*/ 33 h 81"/>
                <a:gd name="T8" fmla="*/ 1 w 63"/>
                <a:gd name="T9" fmla="*/ 0 h 81"/>
                <a:gd name="T10" fmla="*/ 60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1" y="24"/>
                    <a:pt x="63" y="55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0"/>
                    <a:pt x="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240"/>
            <p:cNvSpPr>
              <a:spLocks/>
            </p:cNvSpPr>
            <p:nvPr/>
          </p:nvSpPr>
          <p:spPr bwMode="auto">
            <a:xfrm>
              <a:off x="5311593" y="2796503"/>
              <a:ext cx="121009" cy="166846"/>
            </a:xfrm>
            <a:custGeom>
              <a:avLst/>
              <a:gdLst>
                <a:gd name="T0" fmla="*/ 59 w 59"/>
                <a:gd name="T1" fmla="*/ 0 h 81"/>
                <a:gd name="T2" fmla="*/ 56 w 59"/>
                <a:gd name="T3" fmla="*/ 81 h 81"/>
                <a:gd name="T4" fmla="*/ 1 w 59"/>
                <a:gd name="T5" fmla="*/ 81 h 81"/>
                <a:gd name="T6" fmla="*/ 0 w 59"/>
                <a:gd name="T7" fmla="*/ 0 h 81"/>
                <a:gd name="T8" fmla="*/ 59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0"/>
                  </a:moveTo>
                  <a:cubicBezTo>
                    <a:pt x="59" y="24"/>
                    <a:pt x="56" y="60"/>
                    <a:pt x="56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6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241"/>
            <p:cNvSpPr>
              <a:spLocks/>
            </p:cNvSpPr>
            <p:nvPr/>
          </p:nvSpPr>
          <p:spPr bwMode="auto">
            <a:xfrm>
              <a:off x="5533442" y="2796503"/>
              <a:ext cx="119176" cy="166846"/>
            </a:xfrm>
            <a:custGeom>
              <a:avLst/>
              <a:gdLst>
                <a:gd name="T0" fmla="*/ 58 w 58"/>
                <a:gd name="T1" fmla="*/ 0 h 81"/>
                <a:gd name="T2" fmla="*/ 55 w 58"/>
                <a:gd name="T3" fmla="*/ 81 h 81"/>
                <a:gd name="T4" fmla="*/ 0 w 58"/>
                <a:gd name="T5" fmla="*/ 81 h 81"/>
                <a:gd name="T6" fmla="*/ 0 w 58"/>
                <a:gd name="T7" fmla="*/ 0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58" y="25"/>
                    <a:pt x="56" y="60"/>
                    <a:pt x="5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" y="42"/>
                    <a:pt x="0" y="17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242"/>
            <p:cNvSpPr>
              <a:spLocks/>
            </p:cNvSpPr>
            <p:nvPr/>
          </p:nvSpPr>
          <p:spPr bwMode="auto">
            <a:xfrm>
              <a:off x="5749793" y="2796503"/>
              <a:ext cx="49504" cy="166846"/>
            </a:xfrm>
            <a:custGeom>
              <a:avLst/>
              <a:gdLst>
                <a:gd name="T0" fmla="*/ 1 w 24"/>
                <a:gd name="T1" fmla="*/ 81 h 81"/>
                <a:gd name="T2" fmla="*/ 0 w 24"/>
                <a:gd name="T3" fmla="*/ 0 h 81"/>
                <a:gd name="T4" fmla="*/ 24 w 24"/>
                <a:gd name="T5" fmla="*/ 0 h 81"/>
                <a:gd name="T6" fmla="*/ 24 w 24"/>
                <a:gd name="T7" fmla="*/ 81 h 81"/>
                <a:gd name="T8" fmla="*/ 1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1" y="81"/>
                  </a:moveTo>
                  <a:cubicBezTo>
                    <a:pt x="2" y="41"/>
                    <a:pt x="0" y="16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81"/>
                    <a:pt x="24" y="81"/>
                    <a:pt x="24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243"/>
            <p:cNvSpPr>
              <a:spLocks/>
            </p:cNvSpPr>
            <p:nvPr/>
          </p:nvSpPr>
          <p:spPr bwMode="auto">
            <a:xfrm>
              <a:off x="4922896" y="2796503"/>
              <a:ext cx="121009" cy="166846"/>
            </a:xfrm>
            <a:custGeom>
              <a:avLst/>
              <a:gdLst>
                <a:gd name="T0" fmla="*/ 58 w 59"/>
                <a:gd name="T1" fmla="*/ 0 h 81"/>
                <a:gd name="T2" fmla="*/ 56 w 59"/>
                <a:gd name="T3" fmla="*/ 81 h 81"/>
                <a:gd name="T4" fmla="*/ 1 w 59"/>
                <a:gd name="T5" fmla="*/ 81 h 81"/>
                <a:gd name="T6" fmla="*/ 0 w 59"/>
                <a:gd name="T7" fmla="*/ 0 h 81"/>
                <a:gd name="T8" fmla="*/ 58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8" y="0"/>
                  </a:moveTo>
                  <a:cubicBezTo>
                    <a:pt x="59" y="21"/>
                    <a:pt x="56" y="58"/>
                    <a:pt x="56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0" y="14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244"/>
            <p:cNvSpPr>
              <a:spLocks/>
            </p:cNvSpPr>
            <p:nvPr/>
          </p:nvSpPr>
          <p:spPr bwMode="auto">
            <a:xfrm>
              <a:off x="4466360" y="2796503"/>
              <a:ext cx="56838" cy="166846"/>
            </a:xfrm>
            <a:custGeom>
              <a:avLst/>
              <a:gdLst>
                <a:gd name="T0" fmla="*/ 25 w 28"/>
                <a:gd name="T1" fmla="*/ 0 h 81"/>
                <a:gd name="T2" fmla="*/ 25 w 28"/>
                <a:gd name="T3" fmla="*/ 4 h 81"/>
                <a:gd name="T4" fmla="*/ 26 w 28"/>
                <a:gd name="T5" fmla="*/ 81 h 81"/>
                <a:gd name="T6" fmla="*/ 0 w 28"/>
                <a:gd name="T7" fmla="*/ 81 h 81"/>
                <a:gd name="T8" fmla="*/ 0 w 28"/>
                <a:gd name="T9" fmla="*/ 0 h 81"/>
                <a:gd name="T10" fmla="*/ 25 w 2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1">
                  <a:moveTo>
                    <a:pt x="25" y="0"/>
                  </a:moveTo>
                  <a:cubicBezTo>
                    <a:pt x="25" y="1"/>
                    <a:pt x="25" y="3"/>
                    <a:pt x="25" y="4"/>
                  </a:cubicBezTo>
                  <a:cubicBezTo>
                    <a:pt x="26" y="27"/>
                    <a:pt x="28" y="56"/>
                    <a:pt x="26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245"/>
            <p:cNvSpPr>
              <a:spLocks/>
            </p:cNvSpPr>
            <p:nvPr/>
          </p:nvSpPr>
          <p:spPr bwMode="auto">
            <a:xfrm>
              <a:off x="4605704" y="2796503"/>
              <a:ext cx="128343" cy="166846"/>
            </a:xfrm>
            <a:custGeom>
              <a:avLst/>
              <a:gdLst>
                <a:gd name="T0" fmla="*/ 59 w 62"/>
                <a:gd name="T1" fmla="*/ 0 h 81"/>
                <a:gd name="T2" fmla="*/ 59 w 62"/>
                <a:gd name="T3" fmla="*/ 7 h 81"/>
                <a:gd name="T4" fmla="*/ 61 w 62"/>
                <a:gd name="T5" fmla="*/ 81 h 81"/>
                <a:gd name="T6" fmla="*/ 2 w 62"/>
                <a:gd name="T7" fmla="*/ 81 h 81"/>
                <a:gd name="T8" fmla="*/ 0 w 62"/>
                <a:gd name="T9" fmla="*/ 40 h 81"/>
                <a:gd name="T10" fmla="*/ 1 w 62"/>
                <a:gd name="T11" fmla="*/ 7 h 81"/>
                <a:gd name="T12" fmla="*/ 1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59" y="2"/>
                    <a:pt x="59" y="5"/>
                    <a:pt x="59" y="7"/>
                  </a:cubicBezTo>
                  <a:cubicBezTo>
                    <a:pt x="60" y="29"/>
                    <a:pt x="62" y="57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3"/>
                    <a:pt x="0" y="40"/>
                  </a:cubicBezTo>
                  <a:cubicBezTo>
                    <a:pt x="0" y="29"/>
                    <a:pt x="1" y="18"/>
                    <a:pt x="1" y="7"/>
                  </a:cubicBezTo>
                  <a:cubicBezTo>
                    <a:pt x="0" y="5"/>
                    <a:pt x="1" y="2"/>
                    <a:pt x="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246"/>
            <p:cNvSpPr>
              <a:spLocks/>
            </p:cNvSpPr>
            <p:nvPr/>
          </p:nvSpPr>
          <p:spPr bwMode="auto">
            <a:xfrm>
              <a:off x="4807386" y="2796503"/>
              <a:ext cx="126510" cy="166846"/>
            </a:xfrm>
            <a:custGeom>
              <a:avLst/>
              <a:gdLst>
                <a:gd name="T0" fmla="*/ 59 w 62"/>
                <a:gd name="T1" fmla="*/ 0 h 81"/>
                <a:gd name="T2" fmla="*/ 60 w 62"/>
                <a:gd name="T3" fmla="*/ 9 h 81"/>
                <a:gd name="T4" fmla="*/ 61 w 62"/>
                <a:gd name="T5" fmla="*/ 81 h 81"/>
                <a:gd name="T6" fmla="*/ 2 w 62"/>
                <a:gd name="T7" fmla="*/ 81 h 81"/>
                <a:gd name="T8" fmla="*/ 0 w 62"/>
                <a:gd name="T9" fmla="*/ 41 h 81"/>
                <a:gd name="T10" fmla="*/ 1 w 62"/>
                <a:gd name="T11" fmla="*/ 9 h 81"/>
                <a:gd name="T12" fmla="*/ 1 w 62"/>
                <a:gd name="T13" fmla="*/ 0 h 81"/>
                <a:gd name="T14" fmla="*/ 59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59" y="0"/>
                  </a:moveTo>
                  <a:cubicBezTo>
                    <a:pt x="60" y="3"/>
                    <a:pt x="60" y="6"/>
                    <a:pt x="60" y="9"/>
                  </a:cubicBezTo>
                  <a:cubicBezTo>
                    <a:pt x="60" y="30"/>
                    <a:pt x="62" y="57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1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247"/>
            <p:cNvSpPr>
              <a:spLocks/>
            </p:cNvSpPr>
            <p:nvPr/>
          </p:nvSpPr>
          <p:spPr bwMode="auto">
            <a:xfrm>
              <a:off x="5023736" y="2796503"/>
              <a:ext cx="99008" cy="166846"/>
            </a:xfrm>
            <a:custGeom>
              <a:avLst/>
              <a:gdLst>
                <a:gd name="T0" fmla="*/ 49 w 49"/>
                <a:gd name="T1" fmla="*/ 0 h 81"/>
                <a:gd name="T2" fmla="*/ 49 w 49"/>
                <a:gd name="T3" fmla="*/ 81 h 81"/>
                <a:gd name="T4" fmla="*/ 2 w 49"/>
                <a:gd name="T5" fmla="*/ 81 h 81"/>
                <a:gd name="T6" fmla="*/ 0 w 49"/>
                <a:gd name="T7" fmla="*/ 41 h 81"/>
                <a:gd name="T8" fmla="*/ 1 w 49"/>
                <a:gd name="T9" fmla="*/ 9 h 81"/>
                <a:gd name="T10" fmla="*/ 1 w 49"/>
                <a:gd name="T11" fmla="*/ 0 h 81"/>
                <a:gd name="T12" fmla="*/ 49 w 49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81">
                  <a:moveTo>
                    <a:pt x="49" y="0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1" y="0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248"/>
            <p:cNvSpPr>
              <a:spLocks/>
            </p:cNvSpPr>
            <p:nvPr/>
          </p:nvSpPr>
          <p:spPr bwMode="auto">
            <a:xfrm>
              <a:off x="4504863" y="2796503"/>
              <a:ext cx="121009" cy="166846"/>
            </a:xfrm>
            <a:custGeom>
              <a:avLst/>
              <a:gdLst>
                <a:gd name="T0" fmla="*/ 59 w 59"/>
                <a:gd name="T1" fmla="*/ 0 h 81"/>
                <a:gd name="T2" fmla="*/ 56 w 59"/>
                <a:gd name="T3" fmla="*/ 81 h 81"/>
                <a:gd name="T4" fmla="*/ 1 w 59"/>
                <a:gd name="T5" fmla="*/ 81 h 81"/>
                <a:gd name="T6" fmla="*/ 0 w 59"/>
                <a:gd name="T7" fmla="*/ 0 h 81"/>
                <a:gd name="T8" fmla="*/ 59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0"/>
                  </a:moveTo>
                  <a:cubicBezTo>
                    <a:pt x="59" y="21"/>
                    <a:pt x="57" y="58"/>
                    <a:pt x="56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1" y="14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249"/>
            <p:cNvSpPr>
              <a:spLocks/>
            </p:cNvSpPr>
            <p:nvPr/>
          </p:nvSpPr>
          <p:spPr bwMode="auto">
            <a:xfrm>
              <a:off x="4715712" y="2796503"/>
              <a:ext cx="121009" cy="166846"/>
            </a:xfrm>
            <a:custGeom>
              <a:avLst/>
              <a:gdLst>
                <a:gd name="T0" fmla="*/ 59 w 59"/>
                <a:gd name="T1" fmla="*/ 0 h 81"/>
                <a:gd name="T2" fmla="*/ 56 w 59"/>
                <a:gd name="T3" fmla="*/ 81 h 81"/>
                <a:gd name="T4" fmla="*/ 2 w 59"/>
                <a:gd name="T5" fmla="*/ 81 h 81"/>
                <a:gd name="T6" fmla="*/ 0 w 59"/>
                <a:gd name="T7" fmla="*/ 0 h 81"/>
                <a:gd name="T8" fmla="*/ 59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0"/>
                  </a:moveTo>
                  <a:cubicBezTo>
                    <a:pt x="59" y="21"/>
                    <a:pt x="57" y="57"/>
                    <a:pt x="5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1" y="14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250"/>
            <p:cNvSpPr>
              <a:spLocks/>
            </p:cNvSpPr>
            <p:nvPr/>
          </p:nvSpPr>
          <p:spPr bwMode="auto">
            <a:xfrm>
              <a:off x="8243319" y="2796503"/>
              <a:ext cx="132010" cy="166846"/>
            </a:xfrm>
            <a:custGeom>
              <a:avLst/>
              <a:gdLst>
                <a:gd name="T0" fmla="*/ 3 w 65"/>
                <a:gd name="T1" fmla="*/ 0 h 81"/>
                <a:gd name="T2" fmla="*/ 3 w 65"/>
                <a:gd name="T3" fmla="*/ 4 h 81"/>
                <a:gd name="T4" fmla="*/ 1 w 65"/>
                <a:gd name="T5" fmla="*/ 81 h 81"/>
                <a:gd name="T6" fmla="*/ 65 w 65"/>
                <a:gd name="T7" fmla="*/ 81 h 81"/>
                <a:gd name="T8" fmla="*/ 65 w 65"/>
                <a:gd name="T9" fmla="*/ 0 h 81"/>
                <a:gd name="T10" fmla="*/ 3 w 6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81">
                  <a:moveTo>
                    <a:pt x="3" y="0"/>
                  </a:moveTo>
                  <a:cubicBezTo>
                    <a:pt x="3" y="1"/>
                    <a:pt x="3" y="3"/>
                    <a:pt x="3" y="4"/>
                  </a:cubicBezTo>
                  <a:cubicBezTo>
                    <a:pt x="2" y="26"/>
                    <a:pt x="0" y="56"/>
                    <a:pt x="1" y="81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251"/>
            <p:cNvSpPr>
              <a:spLocks/>
            </p:cNvSpPr>
            <p:nvPr/>
          </p:nvSpPr>
          <p:spPr bwMode="auto">
            <a:xfrm>
              <a:off x="8105809" y="2796503"/>
              <a:ext cx="165013" cy="166846"/>
            </a:xfrm>
            <a:custGeom>
              <a:avLst/>
              <a:gdLst>
                <a:gd name="T0" fmla="*/ 4 w 81"/>
                <a:gd name="T1" fmla="*/ 0 h 81"/>
                <a:gd name="T2" fmla="*/ 3 w 81"/>
                <a:gd name="T3" fmla="*/ 6 h 81"/>
                <a:gd name="T4" fmla="*/ 1 w 81"/>
                <a:gd name="T5" fmla="*/ 81 h 81"/>
                <a:gd name="T6" fmla="*/ 79 w 81"/>
                <a:gd name="T7" fmla="*/ 81 h 81"/>
                <a:gd name="T8" fmla="*/ 81 w 81"/>
                <a:gd name="T9" fmla="*/ 40 h 81"/>
                <a:gd name="T10" fmla="*/ 80 w 81"/>
                <a:gd name="T11" fmla="*/ 6 h 81"/>
                <a:gd name="T12" fmla="*/ 80 w 81"/>
                <a:gd name="T13" fmla="*/ 0 h 81"/>
                <a:gd name="T14" fmla="*/ 4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4" y="0"/>
                  </a:moveTo>
                  <a:cubicBezTo>
                    <a:pt x="3" y="2"/>
                    <a:pt x="3" y="4"/>
                    <a:pt x="3" y="6"/>
                  </a:cubicBezTo>
                  <a:cubicBezTo>
                    <a:pt x="3" y="28"/>
                    <a:pt x="0" y="56"/>
                    <a:pt x="1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1" y="67"/>
                    <a:pt x="81" y="53"/>
                    <a:pt x="81" y="40"/>
                  </a:cubicBezTo>
                  <a:cubicBezTo>
                    <a:pt x="81" y="28"/>
                    <a:pt x="79" y="16"/>
                    <a:pt x="80" y="6"/>
                  </a:cubicBezTo>
                  <a:cubicBezTo>
                    <a:pt x="81" y="4"/>
                    <a:pt x="81" y="2"/>
                    <a:pt x="8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252"/>
            <p:cNvSpPr>
              <a:spLocks/>
            </p:cNvSpPr>
            <p:nvPr/>
          </p:nvSpPr>
          <p:spPr bwMode="auto">
            <a:xfrm>
              <a:off x="7825287" y="2796503"/>
              <a:ext cx="168680" cy="166846"/>
            </a:xfrm>
            <a:custGeom>
              <a:avLst/>
              <a:gdLst>
                <a:gd name="T0" fmla="*/ 4 w 82"/>
                <a:gd name="T1" fmla="*/ 0 h 81"/>
                <a:gd name="T2" fmla="*/ 4 w 82"/>
                <a:gd name="T3" fmla="*/ 3 h 81"/>
                <a:gd name="T4" fmla="*/ 2 w 82"/>
                <a:gd name="T5" fmla="*/ 81 h 81"/>
                <a:gd name="T6" fmla="*/ 80 w 82"/>
                <a:gd name="T7" fmla="*/ 81 h 81"/>
                <a:gd name="T8" fmla="*/ 82 w 82"/>
                <a:gd name="T9" fmla="*/ 37 h 81"/>
                <a:gd name="T10" fmla="*/ 81 w 82"/>
                <a:gd name="T11" fmla="*/ 3 h 81"/>
                <a:gd name="T12" fmla="*/ 81 w 82"/>
                <a:gd name="T13" fmla="*/ 0 h 81"/>
                <a:gd name="T14" fmla="*/ 4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4" y="0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1" y="66"/>
                    <a:pt x="82" y="51"/>
                    <a:pt x="82" y="37"/>
                  </a:cubicBezTo>
                  <a:cubicBezTo>
                    <a:pt x="82" y="25"/>
                    <a:pt x="80" y="13"/>
                    <a:pt x="81" y="3"/>
                  </a:cubicBezTo>
                  <a:cubicBezTo>
                    <a:pt x="81" y="2"/>
                    <a:pt x="81" y="1"/>
                    <a:pt x="81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253"/>
            <p:cNvSpPr>
              <a:spLocks/>
            </p:cNvSpPr>
            <p:nvPr/>
          </p:nvSpPr>
          <p:spPr bwMode="auto">
            <a:xfrm>
              <a:off x="7541099" y="2796503"/>
              <a:ext cx="165013" cy="166846"/>
            </a:xfrm>
            <a:custGeom>
              <a:avLst/>
              <a:gdLst>
                <a:gd name="T0" fmla="*/ 4 w 81"/>
                <a:gd name="T1" fmla="*/ 0 h 81"/>
                <a:gd name="T2" fmla="*/ 3 w 81"/>
                <a:gd name="T3" fmla="*/ 3 h 81"/>
                <a:gd name="T4" fmla="*/ 2 w 81"/>
                <a:gd name="T5" fmla="*/ 81 h 81"/>
                <a:gd name="T6" fmla="*/ 79 w 81"/>
                <a:gd name="T7" fmla="*/ 81 h 81"/>
                <a:gd name="T8" fmla="*/ 81 w 81"/>
                <a:gd name="T9" fmla="*/ 37 h 81"/>
                <a:gd name="T10" fmla="*/ 81 w 81"/>
                <a:gd name="T11" fmla="*/ 3 h 81"/>
                <a:gd name="T12" fmla="*/ 81 w 81"/>
                <a:gd name="T13" fmla="*/ 0 h 81"/>
                <a:gd name="T14" fmla="*/ 4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4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26"/>
                    <a:pt x="0" y="55"/>
                    <a:pt x="2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1" y="66"/>
                    <a:pt x="81" y="51"/>
                    <a:pt x="81" y="37"/>
                  </a:cubicBezTo>
                  <a:cubicBezTo>
                    <a:pt x="81" y="26"/>
                    <a:pt x="80" y="14"/>
                    <a:pt x="81" y="3"/>
                  </a:cubicBezTo>
                  <a:cubicBezTo>
                    <a:pt x="81" y="2"/>
                    <a:pt x="81" y="1"/>
                    <a:pt x="81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254"/>
            <p:cNvSpPr>
              <a:spLocks/>
            </p:cNvSpPr>
            <p:nvPr/>
          </p:nvSpPr>
          <p:spPr bwMode="auto">
            <a:xfrm>
              <a:off x="7971965" y="2796503"/>
              <a:ext cx="155846" cy="166846"/>
            </a:xfrm>
            <a:custGeom>
              <a:avLst/>
              <a:gdLst>
                <a:gd name="T0" fmla="*/ 0 w 76"/>
                <a:gd name="T1" fmla="*/ 0 h 81"/>
                <a:gd name="T2" fmla="*/ 3 w 76"/>
                <a:gd name="T3" fmla="*/ 81 h 81"/>
                <a:gd name="T4" fmla="*/ 75 w 76"/>
                <a:gd name="T5" fmla="*/ 81 h 81"/>
                <a:gd name="T6" fmla="*/ 76 w 76"/>
                <a:gd name="T7" fmla="*/ 0 h 81"/>
                <a:gd name="T8" fmla="*/ 0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0" y="0"/>
                  </a:moveTo>
                  <a:cubicBezTo>
                    <a:pt x="0" y="23"/>
                    <a:pt x="3" y="58"/>
                    <a:pt x="3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41"/>
                    <a:pt x="75" y="16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255"/>
            <p:cNvSpPr>
              <a:spLocks/>
            </p:cNvSpPr>
            <p:nvPr/>
          </p:nvSpPr>
          <p:spPr bwMode="auto">
            <a:xfrm>
              <a:off x="7684110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1" y="23"/>
                    <a:pt x="3" y="59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4" y="41"/>
                    <a:pt x="76" y="16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256"/>
            <p:cNvSpPr>
              <a:spLocks/>
            </p:cNvSpPr>
            <p:nvPr/>
          </p:nvSpPr>
          <p:spPr bwMode="auto">
            <a:xfrm>
              <a:off x="7497095" y="2796503"/>
              <a:ext cx="64172" cy="166846"/>
            </a:xfrm>
            <a:custGeom>
              <a:avLst/>
              <a:gdLst>
                <a:gd name="T0" fmla="*/ 30 w 31"/>
                <a:gd name="T1" fmla="*/ 81 h 81"/>
                <a:gd name="T2" fmla="*/ 31 w 31"/>
                <a:gd name="T3" fmla="*/ 0 h 81"/>
                <a:gd name="T4" fmla="*/ 0 w 31"/>
                <a:gd name="T5" fmla="*/ 0 h 81"/>
                <a:gd name="T6" fmla="*/ 0 w 31"/>
                <a:gd name="T7" fmla="*/ 81 h 81"/>
                <a:gd name="T8" fmla="*/ 30 w 31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81">
                  <a:moveTo>
                    <a:pt x="30" y="81"/>
                  </a:moveTo>
                  <a:cubicBezTo>
                    <a:pt x="29" y="40"/>
                    <a:pt x="31" y="15"/>
                    <a:pt x="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0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257"/>
            <p:cNvSpPr>
              <a:spLocks/>
            </p:cNvSpPr>
            <p:nvPr/>
          </p:nvSpPr>
          <p:spPr bwMode="auto">
            <a:xfrm>
              <a:off x="8476171" y="2796503"/>
              <a:ext cx="155846" cy="166846"/>
            </a:xfrm>
            <a:custGeom>
              <a:avLst/>
              <a:gdLst>
                <a:gd name="T0" fmla="*/ 1 w 76"/>
                <a:gd name="T1" fmla="*/ 0 h 81"/>
                <a:gd name="T2" fmla="*/ 4 w 76"/>
                <a:gd name="T3" fmla="*/ 81 h 81"/>
                <a:gd name="T4" fmla="*/ 75 w 76"/>
                <a:gd name="T5" fmla="*/ 81 h 81"/>
                <a:gd name="T6" fmla="*/ 76 w 76"/>
                <a:gd name="T7" fmla="*/ 0 h 81"/>
                <a:gd name="T8" fmla="*/ 1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1" y="0"/>
                  </a:moveTo>
                  <a:cubicBezTo>
                    <a:pt x="0" y="19"/>
                    <a:pt x="3" y="56"/>
                    <a:pt x="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7"/>
                    <a:pt x="76" y="13"/>
                    <a:pt x="76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258"/>
            <p:cNvSpPr>
              <a:spLocks/>
            </p:cNvSpPr>
            <p:nvPr/>
          </p:nvSpPr>
          <p:spPr bwMode="auto">
            <a:xfrm>
              <a:off x="9150890" y="2796503"/>
              <a:ext cx="73339" cy="166846"/>
            </a:xfrm>
            <a:custGeom>
              <a:avLst/>
              <a:gdLst>
                <a:gd name="T0" fmla="*/ 4 w 36"/>
                <a:gd name="T1" fmla="*/ 0 h 81"/>
                <a:gd name="T2" fmla="*/ 4 w 36"/>
                <a:gd name="T3" fmla="*/ 8 h 81"/>
                <a:gd name="T4" fmla="*/ 2 w 36"/>
                <a:gd name="T5" fmla="*/ 81 h 81"/>
                <a:gd name="T6" fmla="*/ 36 w 36"/>
                <a:gd name="T7" fmla="*/ 81 h 81"/>
                <a:gd name="T8" fmla="*/ 36 w 36"/>
                <a:gd name="T9" fmla="*/ 0 h 81"/>
                <a:gd name="T10" fmla="*/ 4 w 3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81">
                  <a:moveTo>
                    <a:pt x="4" y="0"/>
                  </a:moveTo>
                  <a:cubicBezTo>
                    <a:pt x="4" y="3"/>
                    <a:pt x="4" y="6"/>
                    <a:pt x="4" y="8"/>
                  </a:cubicBezTo>
                  <a:cubicBezTo>
                    <a:pt x="3" y="29"/>
                    <a:pt x="0" y="57"/>
                    <a:pt x="2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259"/>
            <p:cNvSpPr>
              <a:spLocks/>
            </p:cNvSpPr>
            <p:nvPr/>
          </p:nvSpPr>
          <p:spPr bwMode="auto">
            <a:xfrm>
              <a:off x="8879536" y="2796503"/>
              <a:ext cx="163180" cy="166846"/>
            </a:xfrm>
            <a:custGeom>
              <a:avLst/>
              <a:gdLst>
                <a:gd name="T0" fmla="*/ 3 w 80"/>
                <a:gd name="T1" fmla="*/ 0 h 81"/>
                <a:gd name="T2" fmla="*/ 3 w 80"/>
                <a:gd name="T3" fmla="*/ 12 h 81"/>
                <a:gd name="T4" fmla="*/ 1 w 80"/>
                <a:gd name="T5" fmla="*/ 81 h 81"/>
                <a:gd name="T6" fmla="*/ 78 w 80"/>
                <a:gd name="T7" fmla="*/ 81 h 81"/>
                <a:gd name="T8" fmla="*/ 80 w 80"/>
                <a:gd name="T9" fmla="*/ 44 h 81"/>
                <a:gd name="T10" fmla="*/ 79 w 80"/>
                <a:gd name="T11" fmla="*/ 12 h 81"/>
                <a:gd name="T12" fmla="*/ 78 w 80"/>
                <a:gd name="T13" fmla="*/ 0 h 81"/>
                <a:gd name="T14" fmla="*/ 3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3" y="0"/>
                  </a:moveTo>
                  <a:cubicBezTo>
                    <a:pt x="3" y="4"/>
                    <a:pt x="3" y="8"/>
                    <a:pt x="3" y="12"/>
                  </a:cubicBezTo>
                  <a:cubicBezTo>
                    <a:pt x="2" y="32"/>
                    <a:pt x="0" y="58"/>
                    <a:pt x="1" y="8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79" y="68"/>
                    <a:pt x="80" y="56"/>
                    <a:pt x="80" y="44"/>
                  </a:cubicBezTo>
                  <a:cubicBezTo>
                    <a:pt x="80" y="33"/>
                    <a:pt x="78" y="22"/>
                    <a:pt x="79" y="12"/>
                  </a:cubicBezTo>
                  <a:cubicBezTo>
                    <a:pt x="80" y="7"/>
                    <a:pt x="79" y="4"/>
                    <a:pt x="78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260"/>
            <p:cNvSpPr>
              <a:spLocks/>
            </p:cNvSpPr>
            <p:nvPr/>
          </p:nvSpPr>
          <p:spPr bwMode="auto">
            <a:xfrm>
              <a:off x="8619182" y="2796503"/>
              <a:ext cx="163180" cy="166846"/>
            </a:xfrm>
            <a:custGeom>
              <a:avLst/>
              <a:gdLst>
                <a:gd name="T0" fmla="*/ 3 w 80"/>
                <a:gd name="T1" fmla="*/ 0 h 81"/>
                <a:gd name="T2" fmla="*/ 3 w 80"/>
                <a:gd name="T3" fmla="*/ 13 h 81"/>
                <a:gd name="T4" fmla="*/ 1 w 80"/>
                <a:gd name="T5" fmla="*/ 81 h 81"/>
                <a:gd name="T6" fmla="*/ 78 w 80"/>
                <a:gd name="T7" fmla="*/ 81 h 81"/>
                <a:gd name="T8" fmla="*/ 80 w 80"/>
                <a:gd name="T9" fmla="*/ 45 h 81"/>
                <a:gd name="T10" fmla="*/ 79 w 80"/>
                <a:gd name="T11" fmla="*/ 13 h 81"/>
                <a:gd name="T12" fmla="*/ 77 w 80"/>
                <a:gd name="T13" fmla="*/ 0 h 81"/>
                <a:gd name="T14" fmla="*/ 3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3" y="0"/>
                  </a:moveTo>
                  <a:cubicBezTo>
                    <a:pt x="3" y="4"/>
                    <a:pt x="3" y="9"/>
                    <a:pt x="3" y="13"/>
                  </a:cubicBezTo>
                  <a:cubicBezTo>
                    <a:pt x="2" y="33"/>
                    <a:pt x="0" y="58"/>
                    <a:pt x="1" y="8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79" y="69"/>
                    <a:pt x="80" y="57"/>
                    <a:pt x="80" y="45"/>
                  </a:cubicBezTo>
                  <a:cubicBezTo>
                    <a:pt x="80" y="34"/>
                    <a:pt x="78" y="23"/>
                    <a:pt x="79" y="13"/>
                  </a:cubicBezTo>
                  <a:cubicBezTo>
                    <a:pt x="79" y="8"/>
                    <a:pt x="79" y="4"/>
                    <a:pt x="7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261"/>
            <p:cNvSpPr>
              <a:spLocks/>
            </p:cNvSpPr>
            <p:nvPr/>
          </p:nvSpPr>
          <p:spPr bwMode="auto">
            <a:xfrm>
              <a:off x="8371662" y="2796503"/>
              <a:ext cx="130177" cy="166846"/>
            </a:xfrm>
            <a:custGeom>
              <a:avLst/>
              <a:gdLst>
                <a:gd name="T0" fmla="*/ 0 w 63"/>
                <a:gd name="T1" fmla="*/ 0 h 81"/>
                <a:gd name="T2" fmla="*/ 0 w 63"/>
                <a:gd name="T3" fmla="*/ 81 h 81"/>
                <a:gd name="T4" fmla="*/ 62 w 63"/>
                <a:gd name="T5" fmla="*/ 81 h 81"/>
                <a:gd name="T6" fmla="*/ 63 w 63"/>
                <a:gd name="T7" fmla="*/ 45 h 81"/>
                <a:gd name="T8" fmla="*/ 62 w 63"/>
                <a:gd name="T9" fmla="*/ 13 h 81"/>
                <a:gd name="T10" fmla="*/ 61 w 63"/>
                <a:gd name="T11" fmla="*/ 0 h 81"/>
                <a:gd name="T12" fmla="*/ 0 w 63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3" y="69"/>
                    <a:pt x="63" y="57"/>
                    <a:pt x="63" y="45"/>
                  </a:cubicBezTo>
                  <a:cubicBezTo>
                    <a:pt x="63" y="34"/>
                    <a:pt x="61" y="23"/>
                    <a:pt x="62" y="13"/>
                  </a:cubicBezTo>
                  <a:cubicBezTo>
                    <a:pt x="63" y="8"/>
                    <a:pt x="62" y="4"/>
                    <a:pt x="6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262"/>
            <p:cNvSpPr>
              <a:spLocks/>
            </p:cNvSpPr>
            <p:nvPr/>
          </p:nvSpPr>
          <p:spPr bwMode="auto">
            <a:xfrm>
              <a:off x="9015213" y="2796503"/>
              <a:ext cx="157679" cy="166846"/>
            </a:xfrm>
            <a:custGeom>
              <a:avLst/>
              <a:gdLst>
                <a:gd name="T0" fmla="*/ 2 w 77"/>
                <a:gd name="T1" fmla="*/ 0 h 81"/>
                <a:gd name="T2" fmla="*/ 5 w 77"/>
                <a:gd name="T3" fmla="*/ 81 h 81"/>
                <a:gd name="T4" fmla="*/ 75 w 77"/>
                <a:gd name="T5" fmla="*/ 81 h 81"/>
                <a:gd name="T6" fmla="*/ 77 w 77"/>
                <a:gd name="T7" fmla="*/ 0 h 81"/>
                <a:gd name="T8" fmla="*/ 2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2" y="0"/>
                  </a:moveTo>
                  <a:cubicBezTo>
                    <a:pt x="0" y="18"/>
                    <a:pt x="3" y="56"/>
                    <a:pt x="5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7"/>
                    <a:pt x="77" y="13"/>
                    <a:pt x="77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263"/>
            <p:cNvSpPr>
              <a:spLocks/>
            </p:cNvSpPr>
            <p:nvPr/>
          </p:nvSpPr>
          <p:spPr bwMode="auto">
            <a:xfrm>
              <a:off x="8743858" y="2796503"/>
              <a:ext cx="157679" cy="166846"/>
            </a:xfrm>
            <a:custGeom>
              <a:avLst/>
              <a:gdLst>
                <a:gd name="T0" fmla="*/ 1 w 77"/>
                <a:gd name="T1" fmla="*/ 0 h 81"/>
                <a:gd name="T2" fmla="*/ 4 w 77"/>
                <a:gd name="T3" fmla="*/ 81 h 81"/>
                <a:gd name="T4" fmla="*/ 75 w 77"/>
                <a:gd name="T5" fmla="*/ 81 h 81"/>
                <a:gd name="T6" fmla="*/ 77 w 77"/>
                <a:gd name="T7" fmla="*/ 0 h 81"/>
                <a:gd name="T8" fmla="*/ 1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1" y="0"/>
                  </a:moveTo>
                  <a:cubicBezTo>
                    <a:pt x="0" y="18"/>
                    <a:pt x="3" y="56"/>
                    <a:pt x="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7"/>
                    <a:pt x="77" y="13"/>
                    <a:pt x="77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264"/>
            <p:cNvSpPr>
              <a:spLocks/>
            </p:cNvSpPr>
            <p:nvPr/>
          </p:nvSpPr>
          <p:spPr bwMode="auto">
            <a:xfrm>
              <a:off x="6516185" y="2796503"/>
              <a:ext cx="135677" cy="166846"/>
            </a:xfrm>
            <a:custGeom>
              <a:avLst/>
              <a:gdLst>
                <a:gd name="T0" fmla="*/ 4 w 66"/>
                <a:gd name="T1" fmla="*/ 0 h 81"/>
                <a:gd name="T2" fmla="*/ 4 w 66"/>
                <a:gd name="T3" fmla="*/ 0 h 81"/>
                <a:gd name="T4" fmla="*/ 2 w 66"/>
                <a:gd name="T5" fmla="*/ 81 h 81"/>
                <a:gd name="T6" fmla="*/ 66 w 66"/>
                <a:gd name="T7" fmla="*/ 81 h 81"/>
                <a:gd name="T8" fmla="*/ 66 w 66"/>
                <a:gd name="T9" fmla="*/ 0 h 81"/>
                <a:gd name="T10" fmla="*/ 4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24"/>
                    <a:pt x="0" y="55"/>
                    <a:pt x="2" y="81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265"/>
            <p:cNvSpPr>
              <a:spLocks/>
            </p:cNvSpPr>
            <p:nvPr/>
          </p:nvSpPr>
          <p:spPr bwMode="auto">
            <a:xfrm>
              <a:off x="6378675" y="2796503"/>
              <a:ext cx="166847" cy="166846"/>
            </a:xfrm>
            <a:custGeom>
              <a:avLst/>
              <a:gdLst>
                <a:gd name="T0" fmla="*/ 3 w 82"/>
                <a:gd name="T1" fmla="*/ 0 h 81"/>
                <a:gd name="T2" fmla="*/ 3 w 82"/>
                <a:gd name="T3" fmla="*/ 2 h 81"/>
                <a:gd name="T4" fmla="*/ 1 w 82"/>
                <a:gd name="T5" fmla="*/ 81 h 81"/>
                <a:gd name="T6" fmla="*/ 80 w 82"/>
                <a:gd name="T7" fmla="*/ 81 h 81"/>
                <a:gd name="T8" fmla="*/ 82 w 82"/>
                <a:gd name="T9" fmla="*/ 36 h 81"/>
                <a:gd name="T10" fmla="*/ 81 w 82"/>
                <a:gd name="T11" fmla="*/ 2 h 81"/>
                <a:gd name="T12" fmla="*/ 81 w 82"/>
                <a:gd name="T13" fmla="*/ 0 h 81"/>
                <a:gd name="T14" fmla="*/ 3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5"/>
                    <a:pt x="0" y="55"/>
                    <a:pt x="1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1" y="66"/>
                    <a:pt x="82" y="51"/>
                    <a:pt x="82" y="36"/>
                  </a:cubicBezTo>
                  <a:cubicBezTo>
                    <a:pt x="82" y="24"/>
                    <a:pt x="80" y="12"/>
                    <a:pt x="81" y="2"/>
                  </a:cubicBezTo>
                  <a:cubicBezTo>
                    <a:pt x="81" y="1"/>
                    <a:pt x="81" y="1"/>
                    <a:pt x="81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266"/>
            <p:cNvSpPr>
              <a:spLocks/>
            </p:cNvSpPr>
            <p:nvPr/>
          </p:nvSpPr>
          <p:spPr bwMode="auto">
            <a:xfrm>
              <a:off x="6094486" y="2796503"/>
              <a:ext cx="170514" cy="166846"/>
            </a:xfrm>
            <a:custGeom>
              <a:avLst/>
              <a:gdLst>
                <a:gd name="T0" fmla="*/ 4 w 83"/>
                <a:gd name="T1" fmla="*/ 0 h 81"/>
                <a:gd name="T2" fmla="*/ 3 w 83"/>
                <a:gd name="T3" fmla="*/ 81 h 81"/>
                <a:gd name="T4" fmla="*/ 80 w 83"/>
                <a:gd name="T5" fmla="*/ 81 h 81"/>
                <a:gd name="T6" fmla="*/ 83 w 83"/>
                <a:gd name="T7" fmla="*/ 33 h 81"/>
                <a:gd name="T8" fmla="*/ 82 w 83"/>
                <a:gd name="T9" fmla="*/ 0 h 81"/>
                <a:gd name="T10" fmla="*/ 4 w 8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1">
                  <a:moveTo>
                    <a:pt x="4" y="0"/>
                  </a:moveTo>
                  <a:cubicBezTo>
                    <a:pt x="3" y="24"/>
                    <a:pt x="0" y="55"/>
                    <a:pt x="3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2" y="65"/>
                    <a:pt x="83" y="49"/>
                    <a:pt x="83" y="33"/>
                  </a:cubicBezTo>
                  <a:cubicBezTo>
                    <a:pt x="83" y="22"/>
                    <a:pt x="81" y="10"/>
                    <a:pt x="8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267"/>
            <p:cNvSpPr>
              <a:spLocks/>
            </p:cNvSpPr>
            <p:nvPr/>
          </p:nvSpPr>
          <p:spPr bwMode="auto">
            <a:xfrm>
              <a:off x="5804797" y="2796503"/>
              <a:ext cx="170514" cy="166846"/>
            </a:xfrm>
            <a:custGeom>
              <a:avLst/>
              <a:gdLst>
                <a:gd name="T0" fmla="*/ 4 w 83"/>
                <a:gd name="T1" fmla="*/ 0 h 81"/>
                <a:gd name="T2" fmla="*/ 3 w 83"/>
                <a:gd name="T3" fmla="*/ 81 h 81"/>
                <a:gd name="T4" fmla="*/ 80 w 83"/>
                <a:gd name="T5" fmla="*/ 81 h 81"/>
                <a:gd name="T6" fmla="*/ 83 w 83"/>
                <a:gd name="T7" fmla="*/ 33 h 81"/>
                <a:gd name="T8" fmla="*/ 82 w 83"/>
                <a:gd name="T9" fmla="*/ 0 h 81"/>
                <a:gd name="T10" fmla="*/ 4 w 8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1">
                  <a:moveTo>
                    <a:pt x="4" y="0"/>
                  </a:moveTo>
                  <a:cubicBezTo>
                    <a:pt x="3" y="24"/>
                    <a:pt x="0" y="55"/>
                    <a:pt x="3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2" y="65"/>
                    <a:pt x="83" y="49"/>
                    <a:pt x="83" y="33"/>
                  </a:cubicBezTo>
                  <a:cubicBezTo>
                    <a:pt x="83" y="22"/>
                    <a:pt x="81" y="10"/>
                    <a:pt x="8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268"/>
            <p:cNvSpPr>
              <a:spLocks/>
            </p:cNvSpPr>
            <p:nvPr/>
          </p:nvSpPr>
          <p:spPr bwMode="auto">
            <a:xfrm>
              <a:off x="6242998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0" y="24"/>
                    <a:pt x="3" y="60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42"/>
                    <a:pt x="76" y="16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269"/>
            <p:cNvSpPr>
              <a:spLocks/>
            </p:cNvSpPr>
            <p:nvPr/>
          </p:nvSpPr>
          <p:spPr bwMode="auto">
            <a:xfrm>
              <a:off x="5953309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0" y="25"/>
                    <a:pt x="3" y="60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42"/>
                    <a:pt x="76" y="17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270"/>
            <p:cNvSpPr>
              <a:spLocks/>
            </p:cNvSpPr>
            <p:nvPr/>
          </p:nvSpPr>
          <p:spPr bwMode="auto">
            <a:xfrm>
              <a:off x="5762627" y="2796503"/>
              <a:ext cx="66005" cy="166846"/>
            </a:xfrm>
            <a:custGeom>
              <a:avLst/>
              <a:gdLst>
                <a:gd name="T0" fmla="*/ 31 w 32"/>
                <a:gd name="T1" fmla="*/ 81 h 81"/>
                <a:gd name="T2" fmla="*/ 32 w 32"/>
                <a:gd name="T3" fmla="*/ 0 h 81"/>
                <a:gd name="T4" fmla="*/ 0 w 32"/>
                <a:gd name="T5" fmla="*/ 0 h 81"/>
                <a:gd name="T6" fmla="*/ 0 w 32"/>
                <a:gd name="T7" fmla="*/ 81 h 81"/>
                <a:gd name="T8" fmla="*/ 31 w 32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1">
                  <a:moveTo>
                    <a:pt x="31" y="81"/>
                  </a:moveTo>
                  <a:cubicBezTo>
                    <a:pt x="29" y="41"/>
                    <a:pt x="31" y="16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271"/>
            <p:cNvSpPr>
              <a:spLocks/>
            </p:cNvSpPr>
            <p:nvPr/>
          </p:nvSpPr>
          <p:spPr bwMode="auto">
            <a:xfrm>
              <a:off x="6754537" y="2796503"/>
              <a:ext cx="157679" cy="166846"/>
            </a:xfrm>
            <a:custGeom>
              <a:avLst/>
              <a:gdLst>
                <a:gd name="T0" fmla="*/ 1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1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4" y="39"/>
                    <a:pt x="77" y="14"/>
                    <a:pt x="77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272"/>
            <p:cNvSpPr>
              <a:spLocks/>
            </p:cNvSpPr>
            <p:nvPr/>
          </p:nvSpPr>
          <p:spPr bwMode="auto">
            <a:xfrm>
              <a:off x="7434757" y="2796503"/>
              <a:ext cx="77006" cy="166846"/>
            </a:xfrm>
            <a:custGeom>
              <a:avLst/>
              <a:gdLst>
                <a:gd name="T0" fmla="*/ 4 w 37"/>
                <a:gd name="T1" fmla="*/ 0 h 81"/>
                <a:gd name="T2" fmla="*/ 3 w 37"/>
                <a:gd name="T3" fmla="*/ 4 h 81"/>
                <a:gd name="T4" fmla="*/ 2 w 37"/>
                <a:gd name="T5" fmla="*/ 81 h 81"/>
                <a:gd name="T6" fmla="*/ 37 w 37"/>
                <a:gd name="T7" fmla="*/ 81 h 81"/>
                <a:gd name="T8" fmla="*/ 36 w 37"/>
                <a:gd name="T9" fmla="*/ 0 h 81"/>
                <a:gd name="T10" fmla="*/ 4 w 37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1">
                  <a:moveTo>
                    <a:pt x="4" y="0"/>
                  </a:moveTo>
                  <a:cubicBezTo>
                    <a:pt x="4" y="1"/>
                    <a:pt x="3" y="3"/>
                    <a:pt x="3" y="4"/>
                  </a:cubicBezTo>
                  <a:cubicBezTo>
                    <a:pt x="3" y="27"/>
                    <a:pt x="0" y="56"/>
                    <a:pt x="2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273"/>
            <p:cNvSpPr>
              <a:spLocks/>
            </p:cNvSpPr>
            <p:nvPr/>
          </p:nvSpPr>
          <p:spPr bwMode="auto">
            <a:xfrm>
              <a:off x="7159736" y="2796503"/>
              <a:ext cx="166847" cy="166846"/>
            </a:xfrm>
            <a:custGeom>
              <a:avLst/>
              <a:gdLst>
                <a:gd name="T0" fmla="*/ 3 w 81"/>
                <a:gd name="T1" fmla="*/ 0 h 81"/>
                <a:gd name="T2" fmla="*/ 3 w 81"/>
                <a:gd name="T3" fmla="*/ 7 h 81"/>
                <a:gd name="T4" fmla="*/ 1 w 81"/>
                <a:gd name="T5" fmla="*/ 81 h 81"/>
                <a:gd name="T6" fmla="*/ 79 w 81"/>
                <a:gd name="T7" fmla="*/ 81 h 81"/>
                <a:gd name="T8" fmla="*/ 81 w 81"/>
                <a:gd name="T9" fmla="*/ 40 h 81"/>
                <a:gd name="T10" fmla="*/ 80 w 81"/>
                <a:gd name="T11" fmla="*/ 7 h 81"/>
                <a:gd name="T12" fmla="*/ 80 w 81"/>
                <a:gd name="T13" fmla="*/ 0 h 81"/>
                <a:gd name="T14" fmla="*/ 3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3" y="0"/>
                  </a:moveTo>
                  <a:cubicBezTo>
                    <a:pt x="3" y="2"/>
                    <a:pt x="3" y="5"/>
                    <a:pt x="3" y="7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0" y="67"/>
                    <a:pt x="81" y="53"/>
                    <a:pt x="81" y="40"/>
                  </a:cubicBezTo>
                  <a:cubicBezTo>
                    <a:pt x="81" y="29"/>
                    <a:pt x="79" y="18"/>
                    <a:pt x="80" y="7"/>
                  </a:cubicBezTo>
                  <a:cubicBezTo>
                    <a:pt x="81" y="5"/>
                    <a:pt x="80" y="2"/>
                    <a:pt x="8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274"/>
            <p:cNvSpPr>
              <a:spLocks/>
            </p:cNvSpPr>
            <p:nvPr/>
          </p:nvSpPr>
          <p:spPr bwMode="auto">
            <a:xfrm>
              <a:off x="6895715" y="2796503"/>
              <a:ext cx="166847" cy="166846"/>
            </a:xfrm>
            <a:custGeom>
              <a:avLst/>
              <a:gdLst>
                <a:gd name="T0" fmla="*/ 4 w 81"/>
                <a:gd name="T1" fmla="*/ 0 h 81"/>
                <a:gd name="T2" fmla="*/ 3 w 81"/>
                <a:gd name="T3" fmla="*/ 9 h 81"/>
                <a:gd name="T4" fmla="*/ 2 w 81"/>
                <a:gd name="T5" fmla="*/ 81 h 81"/>
                <a:gd name="T6" fmla="*/ 79 w 81"/>
                <a:gd name="T7" fmla="*/ 81 h 81"/>
                <a:gd name="T8" fmla="*/ 81 w 81"/>
                <a:gd name="T9" fmla="*/ 41 h 81"/>
                <a:gd name="T10" fmla="*/ 81 w 81"/>
                <a:gd name="T11" fmla="*/ 9 h 81"/>
                <a:gd name="T12" fmla="*/ 80 w 81"/>
                <a:gd name="T13" fmla="*/ 0 h 81"/>
                <a:gd name="T14" fmla="*/ 4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4" y="0"/>
                  </a:moveTo>
                  <a:cubicBezTo>
                    <a:pt x="4" y="3"/>
                    <a:pt x="3" y="6"/>
                    <a:pt x="3" y="9"/>
                  </a:cubicBezTo>
                  <a:cubicBezTo>
                    <a:pt x="3" y="30"/>
                    <a:pt x="0" y="57"/>
                    <a:pt x="2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81" y="67"/>
                    <a:pt x="81" y="54"/>
                    <a:pt x="81" y="41"/>
                  </a:cubicBezTo>
                  <a:cubicBezTo>
                    <a:pt x="81" y="30"/>
                    <a:pt x="80" y="19"/>
                    <a:pt x="81" y="9"/>
                  </a:cubicBezTo>
                  <a:cubicBezTo>
                    <a:pt x="81" y="6"/>
                    <a:pt x="81" y="3"/>
                    <a:pt x="8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275"/>
            <p:cNvSpPr>
              <a:spLocks/>
            </p:cNvSpPr>
            <p:nvPr/>
          </p:nvSpPr>
          <p:spPr bwMode="auto">
            <a:xfrm>
              <a:off x="6648196" y="2796503"/>
              <a:ext cx="130177" cy="166846"/>
            </a:xfrm>
            <a:custGeom>
              <a:avLst/>
              <a:gdLst>
                <a:gd name="T0" fmla="*/ 0 w 63"/>
                <a:gd name="T1" fmla="*/ 0 h 81"/>
                <a:gd name="T2" fmla="*/ 0 w 63"/>
                <a:gd name="T3" fmla="*/ 81 h 81"/>
                <a:gd name="T4" fmla="*/ 61 w 63"/>
                <a:gd name="T5" fmla="*/ 81 h 81"/>
                <a:gd name="T6" fmla="*/ 63 w 63"/>
                <a:gd name="T7" fmla="*/ 41 h 81"/>
                <a:gd name="T8" fmla="*/ 63 w 63"/>
                <a:gd name="T9" fmla="*/ 9 h 81"/>
                <a:gd name="T10" fmla="*/ 62 w 63"/>
                <a:gd name="T11" fmla="*/ 0 h 81"/>
                <a:gd name="T12" fmla="*/ 0 w 63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3" y="68"/>
                    <a:pt x="63" y="54"/>
                    <a:pt x="63" y="41"/>
                  </a:cubicBezTo>
                  <a:cubicBezTo>
                    <a:pt x="63" y="30"/>
                    <a:pt x="62" y="19"/>
                    <a:pt x="63" y="9"/>
                  </a:cubicBezTo>
                  <a:cubicBezTo>
                    <a:pt x="63" y="6"/>
                    <a:pt x="63" y="3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276"/>
            <p:cNvSpPr>
              <a:spLocks/>
            </p:cNvSpPr>
            <p:nvPr/>
          </p:nvSpPr>
          <p:spPr bwMode="auto">
            <a:xfrm>
              <a:off x="7300913" y="2796503"/>
              <a:ext cx="157679" cy="166846"/>
            </a:xfrm>
            <a:custGeom>
              <a:avLst/>
              <a:gdLst>
                <a:gd name="T0" fmla="*/ 0 w 77"/>
                <a:gd name="T1" fmla="*/ 0 h 81"/>
                <a:gd name="T2" fmla="*/ 4 w 77"/>
                <a:gd name="T3" fmla="*/ 81 h 81"/>
                <a:gd name="T4" fmla="*/ 75 w 77"/>
                <a:gd name="T5" fmla="*/ 81 h 81"/>
                <a:gd name="T6" fmla="*/ 77 w 77"/>
                <a:gd name="T7" fmla="*/ 0 h 81"/>
                <a:gd name="T8" fmla="*/ 0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0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4" y="39"/>
                    <a:pt x="76" y="14"/>
                    <a:pt x="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277"/>
            <p:cNvSpPr>
              <a:spLocks/>
            </p:cNvSpPr>
            <p:nvPr/>
          </p:nvSpPr>
          <p:spPr bwMode="auto">
            <a:xfrm>
              <a:off x="7024059" y="2796503"/>
              <a:ext cx="159513" cy="166846"/>
            </a:xfrm>
            <a:custGeom>
              <a:avLst/>
              <a:gdLst>
                <a:gd name="T0" fmla="*/ 1 w 77"/>
                <a:gd name="T1" fmla="*/ 0 h 81"/>
                <a:gd name="T2" fmla="*/ 4 w 77"/>
                <a:gd name="T3" fmla="*/ 81 h 81"/>
                <a:gd name="T4" fmla="*/ 76 w 77"/>
                <a:gd name="T5" fmla="*/ 81 h 81"/>
                <a:gd name="T6" fmla="*/ 77 w 77"/>
                <a:gd name="T7" fmla="*/ 0 h 81"/>
                <a:gd name="T8" fmla="*/ 1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1" y="0"/>
                  </a:moveTo>
                  <a:cubicBezTo>
                    <a:pt x="0" y="21"/>
                    <a:pt x="3" y="57"/>
                    <a:pt x="4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4" y="39"/>
                    <a:pt x="77" y="14"/>
                    <a:pt x="77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9" name="组合 458"/>
          <p:cNvGrpSpPr/>
          <p:nvPr/>
        </p:nvGrpSpPr>
        <p:grpSpPr>
          <a:xfrm>
            <a:off x="-85027" y="6225302"/>
            <a:ext cx="9314055" cy="166846"/>
            <a:chOff x="-82061" y="3894652"/>
            <a:chExt cx="9314055" cy="166846"/>
          </a:xfrm>
        </p:grpSpPr>
        <p:sp>
          <p:nvSpPr>
            <p:cNvPr id="460" name="Freeform 278"/>
            <p:cNvSpPr>
              <a:spLocks/>
            </p:cNvSpPr>
            <p:nvPr/>
          </p:nvSpPr>
          <p:spPr bwMode="auto">
            <a:xfrm>
              <a:off x="6754969" y="3894652"/>
              <a:ext cx="126510" cy="166846"/>
            </a:xfrm>
            <a:custGeom>
              <a:avLst/>
              <a:gdLst>
                <a:gd name="T0" fmla="*/ 58 w 61"/>
                <a:gd name="T1" fmla="*/ 0 h 81"/>
                <a:gd name="T2" fmla="*/ 58 w 61"/>
                <a:gd name="T3" fmla="*/ 4 h 81"/>
                <a:gd name="T4" fmla="*/ 60 w 61"/>
                <a:gd name="T5" fmla="*/ 81 h 81"/>
                <a:gd name="T6" fmla="*/ 0 w 61"/>
                <a:gd name="T7" fmla="*/ 81 h 81"/>
                <a:gd name="T8" fmla="*/ 0 w 61"/>
                <a:gd name="T9" fmla="*/ 0 h 81"/>
                <a:gd name="T10" fmla="*/ 58 w 6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1">
                  <a:moveTo>
                    <a:pt x="58" y="0"/>
                  </a:moveTo>
                  <a:cubicBezTo>
                    <a:pt x="58" y="2"/>
                    <a:pt x="58" y="3"/>
                    <a:pt x="58" y="4"/>
                  </a:cubicBezTo>
                  <a:cubicBezTo>
                    <a:pt x="59" y="27"/>
                    <a:pt x="61" y="56"/>
                    <a:pt x="6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279"/>
            <p:cNvSpPr>
              <a:spLocks/>
            </p:cNvSpPr>
            <p:nvPr/>
          </p:nvSpPr>
          <p:spPr bwMode="auto">
            <a:xfrm>
              <a:off x="6853977" y="3894652"/>
              <a:ext cx="155846" cy="166846"/>
            </a:xfrm>
            <a:custGeom>
              <a:avLst/>
              <a:gdLst>
                <a:gd name="T0" fmla="*/ 73 w 76"/>
                <a:gd name="T1" fmla="*/ 0 h 81"/>
                <a:gd name="T2" fmla="*/ 73 w 76"/>
                <a:gd name="T3" fmla="*/ 6 h 81"/>
                <a:gd name="T4" fmla="*/ 75 w 76"/>
                <a:gd name="T5" fmla="*/ 81 h 81"/>
                <a:gd name="T6" fmla="*/ 1 w 76"/>
                <a:gd name="T7" fmla="*/ 81 h 81"/>
                <a:gd name="T8" fmla="*/ 0 w 76"/>
                <a:gd name="T9" fmla="*/ 40 h 81"/>
                <a:gd name="T10" fmla="*/ 0 w 76"/>
                <a:gd name="T11" fmla="*/ 6 h 81"/>
                <a:gd name="T12" fmla="*/ 0 w 76"/>
                <a:gd name="T13" fmla="*/ 0 h 81"/>
                <a:gd name="T14" fmla="*/ 73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73" y="0"/>
                  </a:moveTo>
                  <a:cubicBezTo>
                    <a:pt x="73" y="2"/>
                    <a:pt x="73" y="4"/>
                    <a:pt x="73" y="6"/>
                  </a:cubicBezTo>
                  <a:cubicBezTo>
                    <a:pt x="74" y="28"/>
                    <a:pt x="76" y="56"/>
                    <a:pt x="7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7"/>
                    <a:pt x="0" y="54"/>
                    <a:pt x="0" y="40"/>
                  </a:cubicBezTo>
                  <a:cubicBezTo>
                    <a:pt x="0" y="29"/>
                    <a:pt x="1" y="17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280"/>
            <p:cNvSpPr>
              <a:spLocks/>
            </p:cNvSpPr>
            <p:nvPr/>
          </p:nvSpPr>
          <p:spPr bwMode="auto">
            <a:xfrm>
              <a:off x="7116163" y="3894652"/>
              <a:ext cx="159513" cy="166846"/>
            </a:xfrm>
            <a:custGeom>
              <a:avLst/>
              <a:gdLst>
                <a:gd name="T0" fmla="*/ 74 w 77"/>
                <a:gd name="T1" fmla="*/ 0 h 81"/>
                <a:gd name="T2" fmla="*/ 74 w 77"/>
                <a:gd name="T3" fmla="*/ 3 h 81"/>
                <a:gd name="T4" fmla="*/ 76 w 77"/>
                <a:gd name="T5" fmla="*/ 81 h 81"/>
                <a:gd name="T6" fmla="*/ 2 w 77"/>
                <a:gd name="T7" fmla="*/ 81 h 81"/>
                <a:gd name="T8" fmla="*/ 0 w 77"/>
                <a:gd name="T9" fmla="*/ 37 h 81"/>
                <a:gd name="T10" fmla="*/ 1 w 77"/>
                <a:gd name="T11" fmla="*/ 3 h 81"/>
                <a:gd name="T12" fmla="*/ 1 w 77"/>
                <a:gd name="T13" fmla="*/ 0 h 81"/>
                <a:gd name="T14" fmla="*/ 74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4" y="0"/>
                  </a:moveTo>
                  <a:cubicBezTo>
                    <a:pt x="74" y="3"/>
                    <a:pt x="74" y="3"/>
                    <a:pt x="74" y="3"/>
                  </a:cubicBezTo>
                  <a:cubicBezTo>
                    <a:pt x="75" y="26"/>
                    <a:pt x="77" y="56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1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Freeform 281"/>
            <p:cNvSpPr>
              <a:spLocks/>
            </p:cNvSpPr>
            <p:nvPr/>
          </p:nvSpPr>
          <p:spPr bwMode="auto">
            <a:xfrm>
              <a:off x="7387518" y="3894652"/>
              <a:ext cx="159513" cy="166846"/>
            </a:xfrm>
            <a:custGeom>
              <a:avLst/>
              <a:gdLst>
                <a:gd name="T0" fmla="*/ 74 w 77"/>
                <a:gd name="T1" fmla="*/ 0 h 81"/>
                <a:gd name="T2" fmla="*/ 74 w 77"/>
                <a:gd name="T3" fmla="*/ 3 h 81"/>
                <a:gd name="T4" fmla="*/ 76 w 77"/>
                <a:gd name="T5" fmla="*/ 81 h 81"/>
                <a:gd name="T6" fmla="*/ 2 w 77"/>
                <a:gd name="T7" fmla="*/ 81 h 81"/>
                <a:gd name="T8" fmla="*/ 0 w 77"/>
                <a:gd name="T9" fmla="*/ 37 h 81"/>
                <a:gd name="T10" fmla="*/ 1 w 77"/>
                <a:gd name="T11" fmla="*/ 3 h 81"/>
                <a:gd name="T12" fmla="*/ 1 w 77"/>
                <a:gd name="T13" fmla="*/ 0 h 81"/>
                <a:gd name="T14" fmla="*/ 74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4" y="0"/>
                  </a:moveTo>
                  <a:cubicBezTo>
                    <a:pt x="74" y="3"/>
                    <a:pt x="74" y="3"/>
                    <a:pt x="74" y="3"/>
                  </a:cubicBezTo>
                  <a:cubicBezTo>
                    <a:pt x="75" y="26"/>
                    <a:pt x="77" y="56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2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282"/>
            <p:cNvSpPr>
              <a:spLocks/>
            </p:cNvSpPr>
            <p:nvPr/>
          </p:nvSpPr>
          <p:spPr bwMode="auto">
            <a:xfrm>
              <a:off x="6989654" y="3894652"/>
              <a:ext cx="148512" cy="166846"/>
            </a:xfrm>
            <a:custGeom>
              <a:avLst/>
              <a:gdLst>
                <a:gd name="T0" fmla="*/ 72 w 72"/>
                <a:gd name="T1" fmla="*/ 0 h 81"/>
                <a:gd name="T2" fmla="*/ 69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2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2" y="0"/>
                  </a:moveTo>
                  <a:cubicBezTo>
                    <a:pt x="72" y="23"/>
                    <a:pt x="70" y="58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1" y="16"/>
                    <a:pt x="0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283"/>
            <p:cNvSpPr>
              <a:spLocks/>
            </p:cNvSpPr>
            <p:nvPr/>
          </p:nvSpPr>
          <p:spPr bwMode="auto">
            <a:xfrm>
              <a:off x="7261009" y="3894652"/>
              <a:ext cx="148512" cy="166846"/>
            </a:xfrm>
            <a:custGeom>
              <a:avLst/>
              <a:gdLst>
                <a:gd name="T0" fmla="*/ 72 w 72"/>
                <a:gd name="T1" fmla="*/ 0 h 81"/>
                <a:gd name="T2" fmla="*/ 69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2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2" y="0"/>
                  </a:moveTo>
                  <a:cubicBezTo>
                    <a:pt x="72" y="23"/>
                    <a:pt x="70" y="59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1" y="16"/>
                    <a:pt x="0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284"/>
            <p:cNvSpPr>
              <a:spLocks/>
            </p:cNvSpPr>
            <p:nvPr/>
          </p:nvSpPr>
          <p:spPr bwMode="auto">
            <a:xfrm>
              <a:off x="7525029" y="3894652"/>
              <a:ext cx="62338" cy="166846"/>
            </a:xfrm>
            <a:custGeom>
              <a:avLst/>
              <a:gdLst>
                <a:gd name="T0" fmla="*/ 2 w 30"/>
                <a:gd name="T1" fmla="*/ 81 h 81"/>
                <a:gd name="T2" fmla="*/ 0 w 30"/>
                <a:gd name="T3" fmla="*/ 0 h 81"/>
                <a:gd name="T4" fmla="*/ 30 w 30"/>
                <a:gd name="T5" fmla="*/ 0 h 81"/>
                <a:gd name="T6" fmla="*/ 30 w 30"/>
                <a:gd name="T7" fmla="*/ 81 h 81"/>
                <a:gd name="T8" fmla="*/ 2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2" y="81"/>
                  </a:moveTo>
                  <a:cubicBezTo>
                    <a:pt x="3" y="40"/>
                    <a:pt x="1" y="15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81"/>
                    <a:pt x="30" y="81"/>
                    <a:pt x="30" y="81"/>
                  </a:cubicBezTo>
                  <a:lnTo>
                    <a:pt x="2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285"/>
            <p:cNvSpPr>
              <a:spLocks/>
            </p:cNvSpPr>
            <p:nvPr/>
          </p:nvSpPr>
          <p:spPr bwMode="auto">
            <a:xfrm>
              <a:off x="6511117" y="3894652"/>
              <a:ext cx="148512" cy="166846"/>
            </a:xfrm>
            <a:custGeom>
              <a:avLst/>
              <a:gdLst>
                <a:gd name="T0" fmla="*/ 71 w 72"/>
                <a:gd name="T1" fmla="*/ 0 h 81"/>
                <a:gd name="T2" fmla="*/ 68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1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1" y="0"/>
                  </a:moveTo>
                  <a:cubicBezTo>
                    <a:pt x="72" y="19"/>
                    <a:pt x="69" y="56"/>
                    <a:pt x="68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286"/>
            <p:cNvSpPr>
              <a:spLocks/>
            </p:cNvSpPr>
            <p:nvPr/>
          </p:nvSpPr>
          <p:spPr bwMode="auto">
            <a:xfrm>
              <a:off x="5950073" y="3894652"/>
              <a:ext cx="69672" cy="166846"/>
            </a:xfrm>
            <a:custGeom>
              <a:avLst/>
              <a:gdLst>
                <a:gd name="T0" fmla="*/ 31 w 34"/>
                <a:gd name="T1" fmla="*/ 0 h 81"/>
                <a:gd name="T2" fmla="*/ 31 w 34"/>
                <a:gd name="T3" fmla="*/ 8 h 81"/>
                <a:gd name="T4" fmla="*/ 33 w 34"/>
                <a:gd name="T5" fmla="*/ 81 h 81"/>
                <a:gd name="T6" fmla="*/ 0 w 34"/>
                <a:gd name="T7" fmla="*/ 81 h 81"/>
                <a:gd name="T8" fmla="*/ 0 w 34"/>
                <a:gd name="T9" fmla="*/ 0 h 81"/>
                <a:gd name="T10" fmla="*/ 31 w 34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81">
                  <a:moveTo>
                    <a:pt x="31" y="0"/>
                  </a:moveTo>
                  <a:cubicBezTo>
                    <a:pt x="31" y="3"/>
                    <a:pt x="31" y="6"/>
                    <a:pt x="31" y="8"/>
                  </a:cubicBezTo>
                  <a:cubicBezTo>
                    <a:pt x="31" y="30"/>
                    <a:pt x="34" y="57"/>
                    <a:pt x="33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287"/>
            <p:cNvSpPr>
              <a:spLocks/>
            </p:cNvSpPr>
            <p:nvPr/>
          </p:nvSpPr>
          <p:spPr bwMode="auto">
            <a:xfrm>
              <a:off x="6122420" y="3894652"/>
              <a:ext cx="157679" cy="166846"/>
            </a:xfrm>
            <a:custGeom>
              <a:avLst/>
              <a:gdLst>
                <a:gd name="T0" fmla="*/ 72 w 76"/>
                <a:gd name="T1" fmla="*/ 0 h 81"/>
                <a:gd name="T2" fmla="*/ 73 w 76"/>
                <a:gd name="T3" fmla="*/ 12 h 81"/>
                <a:gd name="T4" fmla="*/ 75 w 76"/>
                <a:gd name="T5" fmla="*/ 81 h 81"/>
                <a:gd name="T6" fmla="*/ 1 w 76"/>
                <a:gd name="T7" fmla="*/ 81 h 81"/>
                <a:gd name="T8" fmla="*/ 0 w 76"/>
                <a:gd name="T9" fmla="*/ 44 h 81"/>
                <a:gd name="T10" fmla="*/ 0 w 76"/>
                <a:gd name="T11" fmla="*/ 12 h 81"/>
                <a:gd name="T12" fmla="*/ 2 w 76"/>
                <a:gd name="T13" fmla="*/ 0 h 81"/>
                <a:gd name="T14" fmla="*/ 72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72" y="0"/>
                  </a:moveTo>
                  <a:cubicBezTo>
                    <a:pt x="72" y="4"/>
                    <a:pt x="73" y="8"/>
                    <a:pt x="73" y="12"/>
                  </a:cubicBezTo>
                  <a:cubicBezTo>
                    <a:pt x="73" y="32"/>
                    <a:pt x="76" y="58"/>
                    <a:pt x="75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6"/>
                    <a:pt x="0" y="44"/>
                  </a:cubicBezTo>
                  <a:cubicBezTo>
                    <a:pt x="0" y="33"/>
                    <a:pt x="1" y="22"/>
                    <a:pt x="0" y="12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288"/>
            <p:cNvSpPr>
              <a:spLocks/>
            </p:cNvSpPr>
            <p:nvPr/>
          </p:nvSpPr>
          <p:spPr bwMode="auto">
            <a:xfrm>
              <a:off x="6369939" y="3894652"/>
              <a:ext cx="155846" cy="166846"/>
            </a:xfrm>
            <a:custGeom>
              <a:avLst/>
              <a:gdLst>
                <a:gd name="T0" fmla="*/ 73 w 76"/>
                <a:gd name="T1" fmla="*/ 0 h 81"/>
                <a:gd name="T2" fmla="*/ 73 w 76"/>
                <a:gd name="T3" fmla="*/ 13 h 81"/>
                <a:gd name="T4" fmla="*/ 75 w 76"/>
                <a:gd name="T5" fmla="*/ 81 h 81"/>
                <a:gd name="T6" fmla="*/ 2 w 76"/>
                <a:gd name="T7" fmla="*/ 81 h 81"/>
                <a:gd name="T8" fmla="*/ 0 w 76"/>
                <a:gd name="T9" fmla="*/ 45 h 81"/>
                <a:gd name="T10" fmla="*/ 1 w 76"/>
                <a:gd name="T11" fmla="*/ 13 h 81"/>
                <a:gd name="T12" fmla="*/ 2 w 76"/>
                <a:gd name="T13" fmla="*/ 0 h 81"/>
                <a:gd name="T14" fmla="*/ 73 w 76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1">
                  <a:moveTo>
                    <a:pt x="73" y="0"/>
                  </a:moveTo>
                  <a:cubicBezTo>
                    <a:pt x="73" y="4"/>
                    <a:pt x="73" y="9"/>
                    <a:pt x="73" y="13"/>
                  </a:cubicBezTo>
                  <a:cubicBezTo>
                    <a:pt x="74" y="33"/>
                    <a:pt x="76" y="58"/>
                    <a:pt x="75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9"/>
                    <a:pt x="0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289"/>
            <p:cNvSpPr>
              <a:spLocks/>
            </p:cNvSpPr>
            <p:nvPr/>
          </p:nvSpPr>
          <p:spPr bwMode="auto">
            <a:xfrm>
              <a:off x="6633960" y="3894652"/>
              <a:ext cx="122843" cy="166846"/>
            </a:xfrm>
            <a:custGeom>
              <a:avLst/>
              <a:gdLst>
                <a:gd name="T0" fmla="*/ 60 w 60"/>
                <a:gd name="T1" fmla="*/ 0 h 81"/>
                <a:gd name="T2" fmla="*/ 60 w 60"/>
                <a:gd name="T3" fmla="*/ 81 h 81"/>
                <a:gd name="T4" fmla="*/ 2 w 60"/>
                <a:gd name="T5" fmla="*/ 81 h 81"/>
                <a:gd name="T6" fmla="*/ 0 w 60"/>
                <a:gd name="T7" fmla="*/ 45 h 81"/>
                <a:gd name="T8" fmla="*/ 1 w 60"/>
                <a:gd name="T9" fmla="*/ 13 h 81"/>
                <a:gd name="T10" fmla="*/ 3 w 60"/>
                <a:gd name="T11" fmla="*/ 0 h 81"/>
                <a:gd name="T12" fmla="*/ 60 w 6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1">
                  <a:moveTo>
                    <a:pt x="60" y="0"/>
                  </a:moveTo>
                  <a:cubicBezTo>
                    <a:pt x="60" y="81"/>
                    <a:pt x="60" y="81"/>
                    <a:pt x="6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9"/>
                    <a:pt x="1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1" y="8"/>
                    <a:pt x="2" y="4"/>
                    <a:pt x="3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290"/>
            <p:cNvSpPr>
              <a:spLocks/>
            </p:cNvSpPr>
            <p:nvPr/>
          </p:nvSpPr>
          <p:spPr bwMode="auto">
            <a:xfrm>
              <a:off x="5999577" y="3894652"/>
              <a:ext cx="148512" cy="166846"/>
            </a:xfrm>
            <a:custGeom>
              <a:avLst/>
              <a:gdLst>
                <a:gd name="T0" fmla="*/ 71 w 72"/>
                <a:gd name="T1" fmla="*/ 0 h 81"/>
                <a:gd name="T2" fmla="*/ 68 w 72"/>
                <a:gd name="T3" fmla="*/ 81 h 81"/>
                <a:gd name="T4" fmla="*/ 1 w 72"/>
                <a:gd name="T5" fmla="*/ 81 h 81"/>
                <a:gd name="T6" fmla="*/ 0 w 72"/>
                <a:gd name="T7" fmla="*/ 0 h 81"/>
                <a:gd name="T8" fmla="*/ 71 w 7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1">
                  <a:moveTo>
                    <a:pt x="71" y="0"/>
                  </a:moveTo>
                  <a:cubicBezTo>
                    <a:pt x="72" y="19"/>
                    <a:pt x="70" y="56"/>
                    <a:pt x="68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291"/>
            <p:cNvSpPr>
              <a:spLocks/>
            </p:cNvSpPr>
            <p:nvPr/>
          </p:nvSpPr>
          <p:spPr bwMode="auto">
            <a:xfrm>
              <a:off x="6256264" y="3894652"/>
              <a:ext cx="150345" cy="166846"/>
            </a:xfrm>
            <a:custGeom>
              <a:avLst/>
              <a:gdLst>
                <a:gd name="T0" fmla="*/ 72 w 73"/>
                <a:gd name="T1" fmla="*/ 0 h 81"/>
                <a:gd name="T2" fmla="*/ 69 w 73"/>
                <a:gd name="T3" fmla="*/ 81 h 81"/>
                <a:gd name="T4" fmla="*/ 2 w 73"/>
                <a:gd name="T5" fmla="*/ 81 h 81"/>
                <a:gd name="T6" fmla="*/ 0 w 73"/>
                <a:gd name="T7" fmla="*/ 0 h 81"/>
                <a:gd name="T8" fmla="*/ 72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2" y="0"/>
                  </a:moveTo>
                  <a:cubicBezTo>
                    <a:pt x="73" y="19"/>
                    <a:pt x="70" y="56"/>
                    <a:pt x="6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292"/>
            <p:cNvSpPr>
              <a:spLocks/>
            </p:cNvSpPr>
            <p:nvPr/>
          </p:nvSpPr>
          <p:spPr bwMode="auto">
            <a:xfrm>
              <a:off x="8388595" y="3894652"/>
              <a:ext cx="128343" cy="166846"/>
            </a:xfrm>
            <a:custGeom>
              <a:avLst/>
              <a:gdLst>
                <a:gd name="T0" fmla="*/ 60 w 63"/>
                <a:gd name="T1" fmla="*/ 0 h 81"/>
                <a:gd name="T2" fmla="*/ 60 w 63"/>
                <a:gd name="T3" fmla="*/ 0 h 81"/>
                <a:gd name="T4" fmla="*/ 61 w 63"/>
                <a:gd name="T5" fmla="*/ 81 h 81"/>
                <a:gd name="T6" fmla="*/ 0 w 63"/>
                <a:gd name="T7" fmla="*/ 81 h 81"/>
                <a:gd name="T8" fmla="*/ 0 w 63"/>
                <a:gd name="T9" fmla="*/ 0 h 81"/>
                <a:gd name="T10" fmla="*/ 60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6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0" y="24"/>
                    <a:pt x="63" y="55"/>
                    <a:pt x="61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293"/>
            <p:cNvSpPr>
              <a:spLocks/>
            </p:cNvSpPr>
            <p:nvPr/>
          </p:nvSpPr>
          <p:spPr bwMode="auto">
            <a:xfrm>
              <a:off x="8489437" y="3894652"/>
              <a:ext cx="159513" cy="166846"/>
            </a:xfrm>
            <a:custGeom>
              <a:avLst/>
              <a:gdLst>
                <a:gd name="T0" fmla="*/ 75 w 78"/>
                <a:gd name="T1" fmla="*/ 0 h 81"/>
                <a:gd name="T2" fmla="*/ 75 w 78"/>
                <a:gd name="T3" fmla="*/ 2 h 81"/>
                <a:gd name="T4" fmla="*/ 76 w 78"/>
                <a:gd name="T5" fmla="*/ 81 h 81"/>
                <a:gd name="T6" fmla="*/ 2 w 78"/>
                <a:gd name="T7" fmla="*/ 81 h 81"/>
                <a:gd name="T8" fmla="*/ 0 w 78"/>
                <a:gd name="T9" fmla="*/ 36 h 81"/>
                <a:gd name="T10" fmla="*/ 1 w 78"/>
                <a:gd name="T11" fmla="*/ 2 h 81"/>
                <a:gd name="T12" fmla="*/ 1 w 78"/>
                <a:gd name="T13" fmla="*/ 0 h 81"/>
                <a:gd name="T14" fmla="*/ 75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75" y="0"/>
                  </a:moveTo>
                  <a:cubicBezTo>
                    <a:pt x="75" y="2"/>
                    <a:pt x="75" y="2"/>
                    <a:pt x="75" y="2"/>
                  </a:cubicBezTo>
                  <a:cubicBezTo>
                    <a:pt x="75" y="25"/>
                    <a:pt x="78" y="55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1"/>
                    <a:pt x="0" y="36"/>
                  </a:cubicBezTo>
                  <a:cubicBezTo>
                    <a:pt x="0" y="25"/>
                    <a:pt x="2" y="13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294"/>
            <p:cNvSpPr>
              <a:spLocks/>
            </p:cNvSpPr>
            <p:nvPr/>
          </p:nvSpPr>
          <p:spPr bwMode="auto">
            <a:xfrm>
              <a:off x="8755290" y="3894652"/>
              <a:ext cx="161346" cy="166846"/>
            </a:xfrm>
            <a:custGeom>
              <a:avLst/>
              <a:gdLst>
                <a:gd name="T0" fmla="*/ 75 w 78"/>
                <a:gd name="T1" fmla="*/ 0 h 81"/>
                <a:gd name="T2" fmla="*/ 76 w 78"/>
                <a:gd name="T3" fmla="*/ 81 h 81"/>
                <a:gd name="T4" fmla="*/ 2 w 78"/>
                <a:gd name="T5" fmla="*/ 81 h 81"/>
                <a:gd name="T6" fmla="*/ 0 w 78"/>
                <a:gd name="T7" fmla="*/ 33 h 81"/>
                <a:gd name="T8" fmla="*/ 1 w 78"/>
                <a:gd name="T9" fmla="*/ 0 h 81"/>
                <a:gd name="T10" fmla="*/ 75 w 7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1">
                  <a:moveTo>
                    <a:pt x="75" y="0"/>
                  </a:moveTo>
                  <a:cubicBezTo>
                    <a:pt x="75" y="24"/>
                    <a:pt x="78" y="55"/>
                    <a:pt x="76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1"/>
                    <a:pt x="1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295"/>
            <p:cNvSpPr>
              <a:spLocks/>
            </p:cNvSpPr>
            <p:nvPr/>
          </p:nvSpPr>
          <p:spPr bwMode="auto">
            <a:xfrm>
              <a:off x="9028479" y="3894652"/>
              <a:ext cx="163180" cy="166846"/>
            </a:xfrm>
            <a:custGeom>
              <a:avLst/>
              <a:gdLst>
                <a:gd name="T0" fmla="*/ 75 w 79"/>
                <a:gd name="T1" fmla="*/ 0 h 81"/>
                <a:gd name="T2" fmla="*/ 77 w 79"/>
                <a:gd name="T3" fmla="*/ 81 h 81"/>
                <a:gd name="T4" fmla="*/ 3 w 79"/>
                <a:gd name="T5" fmla="*/ 81 h 81"/>
                <a:gd name="T6" fmla="*/ 0 w 79"/>
                <a:gd name="T7" fmla="*/ 33 h 81"/>
                <a:gd name="T8" fmla="*/ 1 w 79"/>
                <a:gd name="T9" fmla="*/ 0 h 81"/>
                <a:gd name="T10" fmla="*/ 75 w 79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1">
                  <a:moveTo>
                    <a:pt x="75" y="0"/>
                  </a:moveTo>
                  <a:cubicBezTo>
                    <a:pt x="76" y="24"/>
                    <a:pt x="79" y="55"/>
                    <a:pt x="77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1" y="65"/>
                    <a:pt x="1" y="49"/>
                    <a:pt x="0" y="33"/>
                  </a:cubicBezTo>
                  <a:cubicBezTo>
                    <a:pt x="0" y="22"/>
                    <a:pt x="2" y="11"/>
                    <a:pt x="1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296"/>
            <p:cNvSpPr>
              <a:spLocks/>
            </p:cNvSpPr>
            <p:nvPr/>
          </p:nvSpPr>
          <p:spPr bwMode="auto">
            <a:xfrm>
              <a:off x="8626947" y="3894652"/>
              <a:ext cx="148512" cy="166846"/>
            </a:xfrm>
            <a:custGeom>
              <a:avLst/>
              <a:gdLst>
                <a:gd name="T0" fmla="*/ 73 w 73"/>
                <a:gd name="T1" fmla="*/ 0 h 81"/>
                <a:gd name="T2" fmla="*/ 70 w 73"/>
                <a:gd name="T3" fmla="*/ 81 h 81"/>
                <a:gd name="T4" fmla="*/ 1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4"/>
                    <a:pt x="70" y="60"/>
                    <a:pt x="7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42"/>
                    <a:pt x="1" y="17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297"/>
            <p:cNvSpPr>
              <a:spLocks/>
            </p:cNvSpPr>
            <p:nvPr/>
          </p:nvSpPr>
          <p:spPr bwMode="auto">
            <a:xfrm>
              <a:off x="8901968" y="3894652"/>
              <a:ext cx="148512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1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5"/>
                    <a:pt x="70" y="61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7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298"/>
            <p:cNvSpPr>
              <a:spLocks/>
            </p:cNvSpPr>
            <p:nvPr/>
          </p:nvSpPr>
          <p:spPr bwMode="auto">
            <a:xfrm>
              <a:off x="9169656" y="3894652"/>
              <a:ext cx="62338" cy="166846"/>
            </a:xfrm>
            <a:custGeom>
              <a:avLst/>
              <a:gdLst>
                <a:gd name="T0" fmla="*/ 1 w 30"/>
                <a:gd name="T1" fmla="*/ 81 h 81"/>
                <a:gd name="T2" fmla="*/ 0 w 30"/>
                <a:gd name="T3" fmla="*/ 0 h 81"/>
                <a:gd name="T4" fmla="*/ 30 w 30"/>
                <a:gd name="T5" fmla="*/ 0 h 81"/>
                <a:gd name="T6" fmla="*/ 30 w 30"/>
                <a:gd name="T7" fmla="*/ 81 h 81"/>
                <a:gd name="T8" fmla="*/ 1 w 3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1">
                  <a:moveTo>
                    <a:pt x="1" y="81"/>
                  </a:moveTo>
                  <a:cubicBezTo>
                    <a:pt x="2" y="41"/>
                    <a:pt x="1" y="16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81"/>
                    <a:pt x="30" y="81"/>
                    <a:pt x="30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299"/>
            <p:cNvSpPr>
              <a:spLocks/>
            </p:cNvSpPr>
            <p:nvPr/>
          </p:nvSpPr>
          <p:spPr bwMode="auto">
            <a:xfrm>
              <a:off x="8141077" y="3894652"/>
              <a:ext cx="150345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1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1"/>
                    <a:pt x="70" y="58"/>
                    <a:pt x="6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39"/>
                    <a:pt x="1" y="15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300"/>
            <p:cNvSpPr>
              <a:spLocks/>
            </p:cNvSpPr>
            <p:nvPr/>
          </p:nvSpPr>
          <p:spPr bwMode="auto">
            <a:xfrm>
              <a:off x="7574532" y="3894652"/>
              <a:ext cx="71506" cy="166846"/>
            </a:xfrm>
            <a:custGeom>
              <a:avLst/>
              <a:gdLst>
                <a:gd name="T0" fmla="*/ 31 w 35"/>
                <a:gd name="T1" fmla="*/ 0 h 81"/>
                <a:gd name="T2" fmla="*/ 31 w 35"/>
                <a:gd name="T3" fmla="*/ 4 h 81"/>
                <a:gd name="T4" fmla="*/ 33 w 35"/>
                <a:gd name="T5" fmla="*/ 81 h 81"/>
                <a:gd name="T6" fmla="*/ 0 w 35"/>
                <a:gd name="T7" fmla="*/ 81 h 81"/>
                <a:gd name="T8" fmla="*/ 0 w 35"/>
                <a:gd name="T9" fmla="*/ 0 h 81"/>
                <a:gd name="T10" fmla="*/ 31 w 3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1">
                  <a:moveTo>
                    <a:pt x="31" y="0"/>
                  </a:moveTo>
                  <a:cubicBezTo>
                    <a:pt x="31" y="2"/>
                    <a:pt x="31" y="3"/>
                    <a:pt x="31" y="4"/>
                  </a:cubicBezTo>
                  <a:cubicBezTo>
                    <a:pt x="32" y="27"/>
                    <a:pt x="35" y="56"/>
                    <a:pt x="33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301"/>
            <p:cNvSpPr>
              <a:spLocks/>
            </p:cNvSpPr>
            <p:nvPr/>
          </p:nvSpPr>
          <p:spPr bwMode="auto">
            <a:xfrm>
              <a:off x="7748713" y="3894652"/>
              <a:ext cx="159513" cy="166846"/>
            </a:xfrm>
            <a:custGeom>
              <a:avLst/>
              <a:gdLst>
                <a:gd name="T0" fmla="*/ 73 w 77"/>
                <a:gd name="T1" fmla="*/ 0 h 81"/>
                <a:gd name="T2" fmla="*/ 74 w 77"/>
                <a:gd name="T3" fmla="*/ 8 h 81"/>
                <a:gd name="T4" fmla="*/ 75 w 77"/>
                <a:gd name="T5" fmla="*/ 81 h 81"/>
                <a:gd name="T6" fmla="*/ 2 w 77"/>
                <a:gd name="T7" fmla="*/ 81 h 81"/>
                <a:gd name="T8" fmla="*/ 0 w 77"/>
                <a:gd name="T9" fmla="*/ 40 h 81"/>
                <a:gd name="T10" fmla="*/ 0 w 77"/>
                <a:gd name="T11" fmla="*/ 8 h 81"/>
                <a:gd name="T12" fmla="*/ 1 w 77"/>
                <a:gd name="T13" fmla="*/ 0 h 81"/>
                <a:gd name="T14" fmla="*/ 7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3" y="0"/>
                  </a:moveTo>
                  <a:cubicBezTo>
                    <a:pt x="74" y="3"/>
                    <a:pt x="74" y="5"/>
                    <a:pt x="74" y="8"/>
                  </a:cubicBezTo>
                  <a:cubicBezTo>
                    <a:pt x="74" y="29"/>
                    <a:pt x="77" y="57"/>
                    <a:pt x="75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67"/>
                    <a:pt x="0" y="53"/>
                    <a:pt x="0" y="40"/>
                  </a:cubicBezTo>
                  <a:cubicBezTo>
                    <a:pt x="0" y="29"/>
                    <a:pt x="1" y="18"/>
                    <a:pt x="0" y="8"/>
                  </a:cubicBezTo>
                  <a:cubicBezTo>
                    <a:pt x="0" y="5"/>
                    <a:pt x="0" y="3"/>
                    <a:pt x="1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302"/>
            <p:cNvSpPr>
              <a:spLocks/>
            </p:cNvSpPr>
            <p:nvPr/>
          </p:nvSpPr>
          <p:spPr bwMode="auto">
            <a:xfrm>
              <a:off x="7999899" y="3894652"/>
              <a:ext cx="157679" cy="166846"/>
            </a:xfrm>
            <a:custGeom>
              <a:avLst/>
              <a:gdLst>
                <a:gd name="T0" fmla="*/ 73 w 77"/>
                <a:gd name="T1" fmla="*/ 0 h 81"/>
                <a:gd name="T2" fmla="*/ 74 w 77"/>
                <a:gd name="T3" fmla="*/ 9 h 81"/>
                <a:gd name="T4" fmla="*/ 75 w 77"/>
                <a:gd name="T5" fmla="*/ 81 h 81"/>
                <a:gd name="T6" fmla="*/ 2 w 77"/>
                <a:gd name="T7" fmla="*/ 81 h 81"/>
                <a:gd name="T8" fmla="*/ 0 w 77"/>
                <a:gd name="T9" fmla="*/ 41 h 81"/>
                <a:gd name="T10" fmla="*/ 0 w 77"/>
                <a:gd name="T11" fmla="*/ 9 h 81"/>
                <a:gd name="T12" fmla="*/ 1 w 77"/>
                <a:gd name="T13" fmla="*/ 0 h 81"/>
                <a:gd name="T14" fmla="*/ 73 w 77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1">
                  <a:moveTo>
                    <a:pt x="73" y="0"/>
                  </a:moveTo>
                  <a:cubicBezTo>
                    <a:pt x="73" y="3"/>
                    <a:pt x="74" y="6"/>
                    <a:pt x="74" y="9"/>
                  </a:cubicBezTo>
                  <a:cubicBezTo>
                    <a:pt x="74" y="30"/>
                    <a:pt x="77" y="57"/>
                    <a:pt x="75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68"/>
                    <a:pt x="0" y="54"/>
                    <a:pt x="0" y="41"/>
                  </a:cubicBezTo>
                  <a:cubicBezTo>
                    <a:pt x="0" y="30"/>
                    <a:pt x="1" y="19"/>
                    <a:pt x="0" y="9"/>
                  </a:cubicBezTo>
                  <a:cubicBezTo>
                    <a:pt x="0" y="6"/>
                    <a:pt x="0" y="3"/>
                    <a:pt x="1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303"/>
            <p:cNvSpPr>
              <a:spLocks/>
            </p:cNvSpPr>
            <p:nvPr/>
          </p:nvSpPr>
          <p:spPr bwMode="auto">
            <a:xfrm>
              <a:off x="8267586" y="3894652"/>
              <a:ext cx="124676" cy="166846"/>
            </a:xfrm>
            <a:custGeom>
              <a:avLst/>
              <a:gdLst>
                <a:gd name="T0" fmla="*/ 61 w 61"/>
                <a:gd name="T1" fmla="*/ 0 h 81"/>
                <a:gd name="T2" fmla="*/ 61 w 61"/>
                <a:gd name="T3" fmla="*/ 81 h 81"/>
                <a:gd name="T4" fmla="*/ 2 w 61"/>
                <a:gd name="T5" fmla="*/ 81 h 81"/>
                <a:gd name="T6" fmla="*/ 1 w 61"/>
                <a:gd name="T7" fmla="*/ 41 h 81"/>
                <a:gd name="T8" fmla="*/ 1 w 61"/>
                <a:gd name="T9" fmla="*/ 9 h 81"/>
                <a:gd name="T10" fmla="*/ 2 w 61"/>
                <a:gd name="T11" fmla="*/ 0 h 81"/>
                <a:gd name="T12" fmla="*/ 61 w 61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81">
                  <a:moveTo>
                    <a:pt x="61" y="0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1" y="54"/>
                    <a:pt x="1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2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304"/>
            <p:cNvSpPr>
              <a:spLocks/>
            </p:cNvSpPr>
            <p:nvPr/>
          </p:nvSpPr>
          <p:spPr bwMode="auto">
            <a:xfrm>
              <a:off x="7624037" y="3894652"/>
              <a:ext cx="150345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2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1"/>
                    <a:pt x="70" y="58"/>
                    <a:pt x="6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1" y="14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305"/>
            <p:cNvSpPr>
              <a:spLocks/>
            </p:cNvSpPr>
            <p:nvPr/>
          </p:nvSpPr>
          <p:spPr bwMode="auto">
            <a:xfrm>
              <a:off x="7884390" y="3894652"/>
              <a:ext cx="150345" cy="166846"/>
            </a:xfrm>
            <a:custGeom>
              <a:avLst/>
              <a:gdLst>
                <a:gd name="T0" fmla="*/ 73 w 73"/>
                <a:gd name="T1" fmla="*/ 0 h 81"/>
                <a:gd name="T2" fmla="*/ 69 w 73"/>
                <a:gd name="T3" fmla="*/ 81 h 81"/>
                <a:gd name="T4" fmla="*/ 2 w 73"/>
                <a:gd name="T5" fmla="*/ 81 h 81"/>
                <a:gd name="T6" fmla="*/ 0 w 73"/>
                <a:gd name="T7" fmla="*/ 0 h 81"/>
                <a:gd name="T8" fmla="*/ 73 w 7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1">
                  <a:moveTo>
                    <a:pt x="73" y="0"/>
                  </a:moveTo>
                  <a:cubicBezTo>
                    <a:pt x="73" y="21"/>
                    <a:pt x="70" y="58"/>
                    <a:pt x="69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0" y="14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306"/>
            <p:cNvSpPr>
              <a:spLocks/>
            </p:cNvSpPr>
            <p:nvPr/>
          </p:nvSpPr>
          <p:spPr bwMode="auto">
            <a:xfrm>
              <a:off x="5233185" y="3894652"/>
              <a:ext cx="102675" cy="166846"/>
            </a:xfrm>
            <a:custGeom>
              <a:avLst/>
              <a:gdLst>
                <a:gd name="T0" fmla="*/ 3 w 50"/>
                <a:gd name="T1" fmla="*/ 0 h 81"/>
                <a:gd name="T2" fmla="*/ 3 w 50"/>
                <a:gd name="T3" fmla="*/ 4 h 81"/>
                <a:gd name="T4" fmla="*/ 2 w 50"/>
                <a:gd name="T5" fmla="*/ 81 h 81"/>
                <a:gd name="T6" fmla="*/ 50 w 50"/>
                <a:gd name="T7" fmla="*/ 81 h 81"/>
                <a:gd name="T8" fmla="*/ 50 w 50"/>
                <a:gd name="T9" fmla="*/ 0 h 81"/>
                <a:gd name="T10" fmla="*/ 3 w 50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81">
                  <a:moveTo>
                    <a:pt x="3" y="0"/>
                  </a:moveTo>
                  <a:cubicBezTo>
                    <a:pt x="3" y="2"/>
                    <a:pt x="3" y="3"/>
                    <a:pt x="3" y="4"/>
                  </a:cubicBezTo>
                  <a:cubicBezTo>
                    <a:pt x="2" y="27"/>
                    <a:pt x="0" y="56"/>
                    <a:pt x="2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307"/>
            <p:cNvSpPr>
              <a:spLocks/>
            </p:cNvSpPr>
            <p:nvPr/>
          </p:nvSpPr>
          <p:spPr bwMode="auto">
            <a:xfrm>
              <a:off x="5132343" y="3894652"/>
              <a:ext cx="126510" cy="166846"/>
            </a:xfrm>
            <a:custGeom>
              <a:avLst/>
              <a:gdLst>
                <a:gd name="T0" fmla="*/ 2 w 62"/>
                <a:gd name="T1" fmla="*/ 0 h 81"/>
                <a:gd name="T2" fmla="*/ 2 w 62"/>
                <a:gd name="T3" fmla="*/ 6 h 81"/>
                <a:gd name="T4" fmla="*/ 1 w 62"/>
                <a:gd name="T5" fmla="*/ 81 h 81"/>
                <a:gd name="T6" fmla="*/ 60 w 62"/>
                <a:gd name="T7" fmla="*/ 81 h 81"/>
                <a:gd name="T8" fmla="*/ 61 w 62"/>
                <a:gd name="T9" fmla="*/ 40 h 81"/>
                <a:gd name="T10" fmla="*/ 61 w 62"/>
                <a:gd name="T11" fmla="*/ 6 h 81"/>
                <a:gd name="T12" fmla="*/ 61 w 62"/>
                <a:gd name="T13" fmla="*/ 0 h 81"/>
                <a:gd name="T14" fmla="*/ 2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2" y="0"/>
                  </a:moveTo>
                  <a:cubicBezTo>
                    <a:pt x="2" y="2"/>
                    <a:pt x="2" y="4"/>
                    <a:pt x="2" y="6"/>
                  </a:cubicBezTo>
                  <a:cubicBezTo>
                    <a:pt x="2" y="28"/>
                    <a:pt x="0" y="56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1" y="67"/>
                    <a:pt x="61" y="54"/>
                    <a:pt x="61" y="40"/>
                  </a:cubicBezTo>
                  <a:cubicBezTo>
                    <a:pt x="62" y="29"/>
                    <a:pt x="60" y="17"/>
                    <a:pt x="61" y="6"/>
                  </a:cubicBezTo>
                  <a:cubicBezTo>
                    <a:pt x="61" y="4"/>
                    <a:pt x="61" y="2"/>
                    <a:pt x="61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308"/>
            <p:cNvSpPr>
              <a:spLocks/>
            </p:cNvSpPr>
            <p:nvPr/>
          </p:nvSpPr>
          <p:spPr bwMode="auto">
            <a:xfrm>
              <a:off x="4917827" y="3894652"/>
              <a:ext cx="126510" cy="166846"/>
            </a:xfrm>
            <a:custGeom>
              <a:avLst/>
              <a:gdLst>
                <a:gd name="T0" fmla="*/ 3 w 62"/>
                <a:gd name="T1" fmla="*/ 0 h 81"/>
                <a:gd name="T2" fmla="*/ 3 w 62"/>
                <a:gd name="T3" fmla="*/ 3 h 81"/>
                <a:gd name="T4" fmla="*/ 1 w 62"/>
                <a:gd name="T5" fmla="*/ 81 h 81"/>
                <a:gd name="T6" fmla="*/ 60 w 62"/>
                <a:gd name="T7" fmla="*/ 81 h 81"/>
                <a:gd name="T8" fmla="*/ 62 w 62"/>
                <a:gd name="T9" fmla="*/ 37 h 81"/>
                <a:gd name="T10" fmla="*/ 61 w 62"/>
                <a:gd name="T11" fmla="*/ 3 h 81"/>
                <a:gd name="T12" fmla="*/ 62 w 62"/>
                <a:gd name="T13" fmla="*/ 0 h 81"/>
                <a:gd name="T14" fmla="*/ 3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3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2" y="26"/>
                    <a:pt x="0" y="56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2" y="66"/>
                    <a:pt x="62" y="51"/>
                    <a:pt x="62" y="37"/>
                  </a:cubicBezTo>
                  <a:cubicBezTo>
                    <a:pt x="62" y="26"/>
                    <a:pt x="61" y="14"/>
                    <a:pt x="61" y="3"/>
                  </a:cubicBezTo>
                  <a:cubicBezTo>
                    <a:pt x="62" y="2"/>
                    <a:pt x="62" y="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309"/>
            <p:cNvSpPr>
              <a:spLocks/>
            </p:cNvSpPr>
            <p:nvPr/>
          </p:nvSpPr>
          <p:spPr bwMode="auto">
            <a:xfrm>
              <a:off x="4699643" y="3894652"/>
              <a:ext cx="128343" cy="166846"/>
            </a:xfrm>
            <a:custGeom>
              <a:avLst/>
              <a:gdLst>
                <a:gd name="T0" fmla="*/ 2 w 62"/>
                <a:gd name="T1" fmla="*/ 0 h 81"/>
                <a:gd name="T2" fmla="*/ 2 w 62"/>
                <a:gd name="T3" fmla="*/ 3 h 81"/>
                <a:gd name="T4" fmla="*/ 1 w 62"/>
                <a:gd name="T5" fmla="*/ 81 h 81"/>
                <a:gd name="T6" fmla="*/ 60 w 62"/>
                <a:gd name="T7" fmla="*/ 81 h 81"/>
                <a:gd name="T8" fmla="*/ 62 w 62"/>
                <a:gd name="T9" fmla="*/ 37 h 81"/>
                <a:gd name="T10" fmla="*/ 61 w 62"/>
                <a:gd name="T11" fmla="*/ 3 h 81"/>
                <a:gd name="T12" fmla="*/ 61 w 62"/>
                <a:gd name="T13" fmla="*/ 0 h 81"/>
                <a:gd name="T14" fmla="*/ 2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2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26"/>
                    <a:pt x="0" y="56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1" y="66"/>
                    <a:pt x="62" y="52"/>
                    <a:pt x="62" y="37"/>
                  </a:cubicBezTo>
                  <a:cubicBezTo>
                    <a:pt x="62" y="26"/>
                    <a:pt x="60" y="14"/>
                    <a:pt x="61" y="3"/>
                  </a:cubicBezTo>
                  <a:cubicBezTo>
                    <a:pt x="61" y="2"/>
                    <a:pt x="61" y="1"/>
                    <a:pt x="61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310"/>
            <p:cNvSpPr>
              <a:spLocks/>
            </p:cNvSpPr>
            <p:nvPr/>
          </p:nvSpPr>
          <p:spPr bwMode="auto">
            <a:xfrm>
              <a:off x="5029668" y="3894652"/>
              <a:ext cx="117342" cy="166846"/>
            </a:xfrm>
            <a:custGeom>
              <a:avLst/>
              <a:gdLst>
                <a:gd name="T0" fmla="*/ 0 w 58"/>
                <a:gd name="T1" fmla="*/ 0 h 81"/>
                <a:gd name="T2" fmla="*/ 3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0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0" y="0"/>
                  </a:moveTo>
                  <a:cubicBezTo>
                    <a:pt x="0" y="23"/>
                    <a:pt x="2" y="58"/>
                    <a:pt x="3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41"/>
                    <a:pt x="57" y="16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311"/>
            <p:cNvSpPr>
              <a:spLocks/>
            </p:cNvSpPr>
            <p:nvPr/>
          </p:nvSpPr>
          <p:spPr bwMode="auto">
            <a:xfrm>
              <a:off x="4811485" y="3894652"/>
              <a:ext cx="119176" cy="166846"/>
            </a:xfrm>
            <a:custGeom>
              <a:avLst/>
              <a:gdLst>
                <a:gd name="T0" fmla="*/ 0 w 58"/>
                <a:gd name="T1" fmla="*/ 0 h 81"/>
                <a:gd name="T2" fmla="*/ 2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0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0" y="0"/>
                  </a:moveTo>
                  <a:cubicBezTo>
                    <a:pt x="0" y="23"/>
                    <a:pt x="2" y="59"/>
                    <a:pt x="2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41"/>
                    <a:pt x="57" y="16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312"/>
            <p:cNvSpPr>
              <a:spLocks/>
            </p:cNvSpPr>
            <p:nvPr/>
          </p:nvSpPr>
          <p:spPr bwMode="auto">
            <a:xfrm>
              <a:off x="4666640" y="3894652"/>
              <a:ext cx="49504" cy="166846"/>
            </a:xfrm>
            <a:custGeom>
              <a:avLst/>
              <a:gdLst>
                <a:gd name="T0" fmla="*/ 23 w 24"/>
                <a:gd name="T1" fmla="*/ 81 h 81"/>
                <a:gd name="T2" fmla="*/ 24 w 24"/>
                <a:gd name="T3" fmla="*/ 0 h 81"/>
                <a:gd name="T4" fmla="*/ 0 w 24"/>
                <a:gd name="T5" fmla="*/ 0 h 81"/>
                <a:gd name="T6" fmla="*/ 0 w 24"/>
                <a:gd name="T7" fmla="*/ 81 h 81"/>
                <a:gd name="T8" fmla="*/ 23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23" y="81"/>
                  </a:moveTo>
                  <a:cubicBezTo>
                    <a:pt x="22" y="40"/>
                    <a:pt x="23" y="15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23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313"/>
            <p:cNvSpPr>
              <a:spLocks/>
            </p:cNvSpPr>
            <p:nvPr/>
          </p:nvSpPr>
          <p:spPr bwMode="auto">
            <a:xfrm>
              <a:off x="5412865" y="3894652"/>
              <a:ext cx="121009" cy="166846"/>
            </a:xfrm>
            <a:custGeom>
              <a:avLst/>
              <a:gdLst>
                <a:gd name="T0" fmla="*/ 1 w 59"/>
                <a:gd name="T1" fmla="*/ 0 h 81"/>
                <a:gd name="T2" fmla="*/ 4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1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1" y="0"/>
                  </a:moveTo>
                  <a:cubicBezTo>
                    <a:pt x="0" y="19"/>
                    <a:pt x="3" y="56"/>
                    <a:pt x="4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7"/>
                    <a:pt x="59" y="13"/>
                    <a:pt x="5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314"/>
            <p:cNvSpPr>
              <a:spLocks/>
            </p:cNvSpPr>
            <p:nvPr/>
          </p:nvSpPr>
          <p:spPr bwMode="auto">
            <a:xfrm>
              <a:off x="5928071" y="3894652"/>
              <a:ext cx="55004" cy="166846"/>
            </a:xfrm>
            <a:custGeom>
              <a:avLst/>
              <a:gdLst>
                <a:gd name="T0" fmla="*/ 3 w 27"/>
                <a:gd name="T1" fmla="*/ 0 h 81"/>
                <a:gd name="T2" fmla="*/ 2 w 27"/>
                <a:gd name="T3" fmla="*/ 8 h 81"/>
                <a:gd name="T4" fmla="*/ 1 w 27"/>
                <a:gd name="T5" fmla="*/ 81 h 81"/>
                <a:gd name="T6" fmla="*/ 27 w 27"/>
                <a:gd name="T7" fmla="*/ 81 h 81"/>
                <a:gd name="T8" fmla="*/ 27 w 27"/>
                <a:gd name="T9" fmla="*/ 0 h 81"/>
                <a:gd name="T10" fmla="*/ 3 w 27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81">
                  <a:moveTo>
                    <a:pt x="3" y="0"/>
                  </a:moveTo>
                  <a:cubicBezTo>
                    <a:pt x="2" y="3"/>
                    <a:pt x="2" y="6"/>
                    <a:pt x="2" y="8"/>
                  </a:cubicBezTo>
                  <a:cubicBezTo>
                    <a:pt x="2" y="30"/>
                    <a:pt x="0" y="57"/>
                    <a:pt x="1" y="81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315"/>
            <p:cNvSpPr>
              <a:spLocks/>
            </p:cNvSpPr>
            <p:nvPr/>
          </p:nvSpPr>
          <p:spPr bwMode="auto">
            <a:xfrm>
              <a:off x="5720889" y="3894652"/>
              <a:ext cx="124676" cy="166846"/>
            </a:xfrm>
            <a:custGeom>
              <a:avLst/>
              <a:gdLst>
                <a:gd name="T0" fmla="*/ 3 w 61"/>
                <a:gd name="T1" fmla="*/ 0 h 81"/>
                <a:gd name="T2" fmla="*/ 2 w 61"/>
                <a:gd name="T3" fmla="*/ 12 h 81"/>
                <a:gd name="T4" fmla="*/ 1 w 61"/>
                <a:gd name="T5" fmla="*/ 81 h 81"/>
                <a:gd name="T6" fmla="*/ 60 w 61"/>
                <a:gd name="T7" fmla="*/ 81 h 81"/>
                <a:gd name="T8" fmla="*/ 61 w 61"/>
                <a:gd name="T9" fmla="*/ 44 h 81"/>
                <a:gd name="T10" fmla="*/ 60 w 61"/>
                <a:gd name="T11" fmla="*/ 12 h 81"/>
                <a:gd name="T12" fmla="*/ 59 w 61"/>
                <a:gd name="T13" fmla="*/ 0 h 81"/>
                <a:gd name="T14" fmla="*/ 3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3" y="0"/>
                  </a:moveTo>
                  <a:cubicBezTo>
                    <a:pt x="2" y="4"/>
                    <a:pt x="2" y="8"/>
                    <a:pt x="2" y="12"/>
                  </a:cubicBezTo>
                  <a:cubicBezTo>
                    <a:pt x="2" y="32"/>
                    <a:pt x="0" y="58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0" y="69"/>
                    <a:pt x="61" y="56"/>
                    <a:pt x="61" y="44"/>
                  </a:cubicBezTo>
                  <a:cubicBezTo>
                    <a:pt x="61" y="33"/>
                    <a:pt x="60" y="22"/>
                    <a:pt x="60" y="12"/>
                  </a:cubicBezTo>
                  <a:cubicBezTo>
                    <a:pt x="61" y="8"/>
                    <a:pt x="60" y="4"/>
                    <a:pt x="59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316"/>
            <p:cNvSpPr>
              <a:spLocks/>
            </p:cNvSpPr>
            <p:nvPr/>
          </p:nvSpPr>
          <p:spPr bwMode="auto">
            <a:xfrm>
              <a:off x="5521040" y="3894652"/>
              <a:ext cx="126510" cy="166846"/>
            </a:xfrm>
            <a:custGeom>
              <a:avLst/>
              <a:gdLst>
                <a:gd name="T0" fmla="*/ 3 w 61"/>
                <a:gd name="T1" fmla="*/ 0 h 81"/>
                <a:gd name="T2" fmla="*/ 2 w 61"/>
                <a:gd name="T3" fmla="*/ 13 h 81"/>
                <a:gd name="T4" fmla="*/ 1 w 61"/>
                <a:gd name="T5" fmla="*/ 81 h 81"/>
                <a:gd name="T6" fmla="*/ 60 w 61"/>
                <a:gd name="T7" fmla="*/ 81 h 81"/>
                <a:gd name="T8" fmla="*/ 61 w 61"/>
                <a:gd name="T9" fmla="*/ 45 h 81"/>
                <a:gd name="T10" fmla="*/ 60 w 61"/>
                <a:gd name="T11" fmla="*/ 13 h 81"/>
                <a:gd name="T12" fmla="*/ 59 w 61"/>
                <a:gd name="T13" fmla="*/ 0 h 81"/>
                <a:gd name="T14" fmla="*/ 3 w 6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81">
                  <a:moveTo>
                    <a:pt x="3" y="0"/>
                  </a:moveTo>
                  <a:cubicBezTo>
                    <a:pt x="2" y="4"/>
                    <a:pt x="2" y="9"/>
                    <a:pt x="2" y="13"/>
                  </a:cubicBezTo>
                  <a:cubicBezTo>
                    <a:pt x="2" y="33"/>
                    <a:pt x="0" y="58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0" y="69"/>
                    <a:pt x="61" y="57"/>
                    <a:pt x="61" y="45"/>
                  </a:cubicBezTo>
                  <a:cubicBezTo>
                    <a:pt x="61" y="34"/>
                    <a:pt x="60" y="23"/>
                    <a:pt x="60" y="13"/>
                  </a:cubicBezTo>
                  <a:cubicBezTo>
                    <a:pt x="61" y="8"/>
                    <a:pt x="60" y="4"/>
                    <a:pt x="59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317"/>
            <p:cNvSpPr>
              <a:spLocks/>
            </p:cNvSpPr>
            <p:nvPr/>
          </p:nvSpPr>
          <p:spPr bwMode="auto">
            <a:xfrm>
              <a:off x="5334025" y="3894652"/>
              <a:ext cx="99008" cy="166846"/>
            </a:xfrm>
            <a:custGeom>
              <a:avLst/>
              <a:gdLst>
                <a:gd name="T0" fmla="*/ 0 w 48"/>
                <a:gd name="T1" fmla="*/ 0 h 81"/>
                <a:gd name="T2" fmla="*/ 0 w 48"/>
                <a:gd name="T3" fmla="*/ 81 h 81"/>
                <a:gd name="T4" fmla="*/ 47 w 48"/>
                <a:gd name="T5" fmla="*/ 81 h 81"/>
                <a:gd name="T6" fmla="*/ 48 w 48"/>
                <a:gd name="T7" fmla="*/ 45 h 81"/>
                <a:gd name="T8" fmla="*/ 47 w 48"/>
                <a:gd name="T9" fmla="*/ 13 h 81"/>
                <a:gd name="T10" fmla="*/ 46 w 48"/>
                <a:gd name="T11" fmla="*/ 0 h 81"/>
                <a:gd name="T12" fmla="*/ 0 w 4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69"/>
                    <a:pt x="48" y="57"/>
                    <a:pt x="48" y="45"/>
                  </a:cubicBezTo>
                  <a:cubicBezTo>
                    <a:pt x="48" y="34"/>
                    <a:pt x="46" y="23"/>
                    <a:pt x="47" y="13"/>
                  </a:cubicBezTo>
                  <a:cubicBezTo>
                    <a:pt x="48" y="8"/>
                    <a:pt x="47" y="4"/>
                    <a:pt x="4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318"/>
            <p:cNvSpPr>
              <a:spLocks/>
            </p:cNvSpPr>
            <p:nvPr/>
          </p:nvSpPr>
          <p:spPr bwMode="auto">
            <a:xfrm>
              <a:off x="5825397" y="3894652"/>
              <a:ext cx="119176" cy="166846"/>
            </a:xfrm>
            <a:custGeom>
              <a:avLst/>
              <a:gdLst>
                <a:gd name="T0" fmla="*/ 0 w 58"/>
                <a:gd name="T1" fmla="*/ 0 h 81"/>
                <a:gd name="T2" fmla="*/ 3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0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0" y="0"/>
                  </a:moveTo>
                  <a:cubicBezTo>
                    <a:pt x="0" y="19"/>
                    <a:pt x="2" y="56"/>
                    <a:pt x="3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37"/>
                    <a:pt x="58" y="13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319"/>
            <p:cNvSpPr>
              <a:spLocks/>
            </p:cNvSpPr>
            <p:nvPr/>
          </p:nvSpPr>
          <p:spPr bwMode="auto">
            <a:xfrm>
              <a:off x="5618215" y="3894652"/>
              <a:ext cx="119176" cy="166846"/>
            </a:xfrm>
            <a:custGeom>
              <a:avLst/>
              <a:gdLst>
                <a:gd name="T0" fmla="*/ 1 w 58"/>
                <a:gd name="T1" fmla="*/ 0 h 81"/>
                <a:gd name="T2" fmla="*/ 3 w 58"/>
                <a:gd name="T3" fmla="*/ 81 h 81"/>
                <a:gd name="T4" fmla="*/ 57 w 58"/>
                <a:gd name="T5" fmla="*/ 81 h 81"/>
                <a:gd name="T6" fmla="*/ 58 w 58"/>
                <a:gd name="T7" fmla="*/ 0 h 81"/>
                <a:gd name="T8" fmla="*/ 1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1" y="0"/>
                  </a:moveTo>
                  <a:cubicBezTo>
                    <a:pt x="0" y="19"/>
                    <a:pt x="2" y="56"/>
                    <a:pt x="3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37"/>
                    <a:pt x="58" y="13"/>
                    <a:pt x="58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320"/>
            <p:cNvSpPr>
              <a:spLocks/>
            </p:cNvSpPr>
            <p:nvPr/>
          </p:nvSpPr>
          <p:spPr bwMode="auto">
            <a:xfrm>
              <a:off x="3918582" y="3894652"/>
              <a:ext cx="104509" cy="166846"/>
            </a:xfrm>
            <a:custGeom>
              <a:avLst/>
              <a:gdLst>
                <a:gd name="T0" fmla="*/ 3 w 51"/>
                <a:gd name="T1" fmla="*/ 0 h 81"/>
                <a:gd name="T2" fmla="*/ 3 w 51"/>
                <a:gd name="T3" fmla="*/ 0 h 81"/>
                <a:gd name="T4" fmla="*/ 2 w 51"/>
                <a:gd name="T5" fmla="*/ 81 h 81"/>
                <a:gd name="T6" fmla="*/ 51 w 51"/>
                <a:gd name="T7" fmla="*/ 81 h 81"/>
                <a:gd name="T8" fmla="*/ 51 w 51"/>
                <a:gd name="T9" fmla="*/ 0 h 81"/>
                <a:gd name="T10" fmla="*/ 3 w 5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1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24"/>
                    <a:pt x="0" y="55"/>
                    <a:pt x="2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321"/>
            <p:cNvSpPr>
              <a:spLocks/>
            </p:cNvSpPr>
            <p:nvPr/>
          </p:nvSpPr>
          <p:spPr bwMode="auto">
            <a:xfrm>
              <a:off x="3814075" y="3894652"/>
              <a:ext cx="128343" cy="166846"/>
            </a:xfrm>
            <a:custGeom>
              <a:avLst/>
              <a:gdLst>
                <a:gd name="T0" fmla="*/ 3 w 63"/>
                <a:gd name="T1" fmla="*/ 0 h 81"/>
                <a:gd name="T2" fmla="*/ 3 w 63"/>
                <a:gd name="T3" fmla="*/ 2 h 81"/>
                <a:gd name="T4" fmla="*/ 1 w 63"/>
                <a:gd name="T5" fmla="*/ 81 h 81"/>
                <a:gd name="T6" fmla="*/ 61 w 63"/>
                <a:gd name="T7" fmla="*/ 81 h 81"/>
                <a:gd name="T8" fmla="*/ 63 w 63"/>
                <a:gd name="T9" fmla="*/ 36 h 81"/>
                <a:gd name="T10" fmla="*/ 62 w 63"/>
                <a:gd name="T11" fmla="*/ 2 h 81"/>
                <a:gd name="T12" fmla="*/ 62 w 63"/>
                <a:gd name="T13" fmla="*/ 0 h 81"/>
                <a:gd name="T14" fmla="*/ 3 w 63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5"/>
                    <a:pt x="0" y="55"/>
                    <a:pt x="1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2" y="66"/>
                    <a:pt x="63" y="51"/>
                    <a:pt x="63" y="36"/>
                  </a:cubicBezTo>
                  <a:cubicBezTo>
                    <a:pt x="63" y="25"/>
                    <a:pt x="61" y="13"/>
                    <a:pt x="62" y="2"/>
                  </a:cubicBezTo>
                  <a:cubicBezTo>
                    <a:pt x="62" y="1"/>
                    <a:pt x="62" y="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322"/>
            <p:cNvSpPr>
              <a:spLocks/>
            </p:cNvSpPr>
            <p:nvPr/>
          </p:nvSpPr>
          <p:spPr bwMode="auto">
            <a:xfrm>
              <a:off x="3597725" y="3894652"/>
              <a:ext cx="128343" cy="166846"/>
            </a:xfrm>
            <a:custGeom>
              <a:avLst/>
              <a:gdLst>
                <a:gd name="T0" fmla="*/ 3 w 63"/>
                <a:gd name="T1" fmla="*/ 0 h 81"/>
                <a:gd name="T2" fmla="*/ 2 w 63"/>
                <a:gd name="T3" fmla="*/ 81 h 81"/>
                <a:gd name="T4" fmla="*/ 61 w 63"/>
                <a:gd name="T5" fmla="*/ 81 h 81"/>
                <a:gd name="T6" fmla="*/ 63 w 63"/>
                <a:gd name="T7" fmla="*/ 33 h 81"/>
                <a:gd name="T8" fmla="*/ 62 w 63"/>
                <a:gd name="T9" fmla="*/ 0 h 81"/>
                <a:gd name="T10" fmla="*/ 3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3" y="0"/>
                  </a:moveTo>
                  <a:cubicBezTo>
                    <a:pt x="2" y="24"/>
                    <a:pt x="0" y="55"/>
                    <a:pt x="2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3" y="65"/>
                    <a:pt x="63" y="49"/>
                    <a:pt x="63" y="33"/>
                  </a:cubicBezTo>
                  <a:cubicBezTo>
                    <a:pt x="63" y="22"/>
                    <a:pt x="62" y="1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323"/>
            <p:cNvSpPr>
              <a:spLocks/>
            </p:cNvSpPr>
            <p:nvPr/>
          </p:nvSpPr>
          <p:spPr bwMode="auto">
            <a:xfrm>
              <a:off x="3377708" y="3894652"/>
              <a:ext cx="130177" cy="166846"/>
            </a:xfrm>
            <a:custGeom>
              <a:avLst/>
              <a:gdLst>
                <a:gd name="T0" fmla="*/ 3 w 63"/>
                <a:gd name="T1" fmla="*/ 0 h 81"/>
                <a:gd name="T2" fmla="*/ 1 w 63"/>
                <a:gd name="T3" fmla="*/ 81 h 81"/>
                <a:gd name="T4" fmla="*/ 61 w 63"/>
                <a:gd name="T5" fmla="*/ 81 h 81"/>
                <a:gd name="T6" fmla="*/ 63 w 63"/>
                <a:gd name="T7" fmla="*/ 33 h 81"/>
                <a:gd name="T8" fmla="*/ 62 w 63"/>
                <a:gd name="T9" fmla="*/ 0 h 81"/>
                <a:gd name="T10" fmla="*/ 3 w 63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1">
                  <a:moveTo>
                    <a:pt x="3" y="0"/>
                  </a:moveTo>
                  <a:cubicBezTo>
                    <a:pt x="2" y="24"/>
                    <a:pt x="0" y="55"/>
                    <a:pt x="1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2" y="65"/>
                    <a:pt x="63" y="49"/>
                    <a:pt x="63" y="33"/>
                  </a:cubicBezTo>
                  <a:cubicBezTo>
                    <a:pt x="63" y="22"/>
                    <a:pt x="61" y="11"/>
                    <a:pt x="6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324"/>
            <p:cNvSpPr>
              <a:spLocks/>
            </p:cNvSpPr>
            <p:nvPr/>
          </p:nvSpPr>
          <p:spPr bwMode="auto">
            <a:xfrm>
              <a:off x="3711400" y="3894652"/>
              <a:ext cx="121009" cy="166846"/>
            </a:xfrm>
            <a:custGeom>
              <a:avLst/>
              <a:gdLst>
                <a:gd name="T0" fmla="*/ 0 w 59"/>
                <a:gd name="T1" fmla="*/ 0 h 81"/>
                <a:gd name="T2" fmla="*/ 3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0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0" y="0"/>
                  </a:moveTo>
                  <a:cubicBezTo>
                    <a:pt x="0" y="24"/>
                    <a:pt x="2" y="60"/>
                    <a:pt x="3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42"/>
                    <a:pt x="58" y="17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325"/>
            <p:cNvSpPr>
              <a:spLocks/>
            </p:cNvSpPr>
            <p:nvPr/>
          </p:nvSpPr>
          <p:spPr bwMode="auto">
            <a:xfrm>
              <a:off x="3489549" y="3894652"/>
              <a:ext cx="121009" cy="166846"/>
            </a:xfrm>
            <a:custGeom>
              <a:avLst/>
              <a:gdLst>
                <a:gd name="T0" fmla="*/ 0 w 59"/>
                <a:gd name="T1" fmla="*/ 0 h 81"/>
                <a:gd name="T2" fmla="*/ 3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0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0" y="0"/>
                  </a:moveTo>
                  <a:cubicBezTo>
                    <a:pt x="1" y="25"/>
                    <a:pt x="3" y="61"/>
                    <a:pt x="3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42"/>
                    <a:pt x="58" y="17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326"/>
            <p:cNvSpPr>
              <a:spLocks/>
            </p:cNvSpPr>
            <p:nvPr/>
          </p:nvSpPr>
          <p:spPr bwMode="auto">
            <a:xfrm>
              <a:off x="3344705" y="3894652"/>
              <a:ext cx="49504" cy="166846"/>
            </a:xfrm>
            <a:custGeom>
              <a:avLst/>
              <a:gdLst>
                <a:gd name="T0" fmla="*/ 23 w 24"/>
                <a:gd name="T1" fmla="*/ 81 h 81"/>
                <a:gd name="T2" fmla="*/ 24 w 24"/>
                <a:gd name="T3" fmla="*/ 0 h 81"/>
                <a:gd name="T4" fmla="*/ 0 w 24"/>
                <a:gd name="T5" fmla="*/ 0 h 81"/>
                <a:gd name="T6" fmla="*/ 0 w 24"/>
                <a:gd name="T7" fmla="*/ 81 h 81"/>
                <a:gd name="T8" fmla="*/ 23 w 24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">
                  <a:moveTo>
                    <a:pt x="23" y="81"/>
                  </a:moveTo>
                  <a:cubicBezTo>
                    <a:pt x="22" y="41"/>
                    <a:pt x="23" y="16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23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327"/>
            <p:cNvSpPr>
              <a:spLocks/>
            </p:cNvSpPr>
            <p:nvPr/>
          </p:nvSpPr>
          <p:spPr bwMode="auto">
            <a:xfrm>
              <a:off x="4100097" y="3894652"/>
              <a:ext cx="121009" cy="166846"/>
            </a:xfrm>
            <a:custGeom>
              <a:avLst/>
              <a:gdLst>
                <a:gd name="T0" fmla="*/ 0 w 59"/>
                <a:gd name="T1" fmla="*/ 0 h 81"/>
                <a:gd name="T2" fmla="*/ 3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0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0" y="0"/>
                  </a:moveTo>
                  <a:cubicBezTo>
                    <a:pt x="0" y="21"/>
                    <a:pt x="2" y="58"/>
                    <a:pt x="3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9"/>
                    <a:pt x="58" y="15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328"/>
            <p:cNvSpPr>
              <a:spLocks/>
            </p:cNvSpPr>
            <p:nvPr/>
          </p:nvSpPr>
          <p:spPr bwMode="auto">
            <a:xfrm>
              <a:off x="4620804" y="3894652"/>
              <a:ext cx="56838" cy="166846"/>
            </a:xfrm>
            <a:custGeom>
              <a:avLst/>
              <a:gdLst>
                <a:gd name="T0" fmla="*/ 3 w 28"/>
                <a:gd name="T1" fmla="*/ 0 h 81"/>
                <a:gd name="T2" fmla="*/ 3 w 28"/>
                <a:gd name="T3" fmla="*/ 4 h 81"/>
                <a:gd name="T4" fmla="*/ 1 w 28"/>
                <a:gd name="T5" fmla="*/ 81 h 81"/>
                <a:gd name="T6" fmla="*/ 28 w 28"/>
                <a:gd name="T7" fmla="*/ 81 h 81"/>
                <a:gd name="T8" fmla="*/ 28 w 28"/>
                <a:gd name="T9" fmla="*/ 0 h 81"/>
                <a:gd name="T10" fmla="*/ 3 w 2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1">
                  <a:moveTo>
                    <a:pt x="3" y="0"/>
                  </a:moveTo>
                  <a:cubicBezTo>
                    <a:pt x="3" y="2"/>
                    <a:pt x="3" y="3"/>
                    <a:pt x="3" y="4"/>
                  </a:cubicBezTo>
                  <a:cubicBezTo>
                    <a:pt x="2" y="27"/>
                    <a:pt x="0" y="56"/>
                    <a:pt x="1" y="81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329"/>
            <p:cNvSpPr>
              <a:spLocks/>
            </p:cNvSpPr>
            <p:nvPr/>
          </p:nvSpPr>
          <p:spPr bwMode="auto">
            <a:xfrm>
              <a:off x="4409954" y="3894652"/>
              <a:ext cx="128343" cy="166846"/>
            </a:xfrm>
            <a:custGeom>
              <a:avLst/>
              <a:gdLst>
                <a:gd name="T0" fmla="*/ 2 w 62"/>
                <a:gd name="T1" fmla="*/ 0 h 81"/>
                <a:gd name="T2" fmla="*/ 2 w 62"/>
                <a:gd name="T3" fmla="*/ 8 h 81"/>
                <a:gd name="T4" fmla="*/ 1 w 62"/>
                <a:gd name="T5" fmla="*/ 81 h 81"/>
                <a:gd name="T6" fmla="*/ 60 w 62"/>
                <a:gd name="T7" fmla="*/ 81 h 81"/>
                <a:gd name="T8" fmla="*/ 62 w 62"/>
                <a:gd name="T9" fmla="*/ 40 h 81"/>
                <a:gd name="T10" fmla="*/ 61 w 62"/>
                <a:gd name="T11" fmla="*/ 8 h 81"/>
                <a:gd name="T12" fmla="*/ 61 w 62"/>
                <a:gd name="T13" fmla="*/ 0 h 81"/>
                <a:gd name="T14" fmla="*/ 2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2" y="0"/>
                  </a:moveTo>
                  <a:cubicBezTo>
                    <a:pt x="2" y="3"/>
                    <a:pt x="2" y="5"/>
                    <a:pt x="2" y="8"/>
                  </a:cubicBezTo>
                  <a:cubicBezTo>
                    <a:pt x="2" y="29"/>
                    <a:pt x="0" y="57"/>
                    <a:pt x="1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1" y="67"/>
                    <a:pt x="62" y="53"/>
                    <a:pt x="62" y="40"/>
                  </a:cubicBezTo>
                  <a:cubicBezTo>
                    <a:pt x="62" y="29"/>
                    <a:pt x="60" y="18"/>
                    <a:pt x="61" y="8"/>
                  </a:cubicBezTo>
                  <a:cubicBezTo>
                    <a:pt x="61" y="5"/>
                    <a:pt x="61" y="3"/>
                    <a:pt x="61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Freeform 330"/>
            <p:cNvSpPr>
              <a:spLocks/>
            </p:cNvSpPr>
            <p:nvPr/>
          </p:nvSpPr>
          <p:spPr bwMode="auto">
            <a:xfrm>
              <a:off x="4208271" y="3894652"/>
              <a:ext cx="126510" cy="166846"/>
            </a:xfrm>
            <a:custGeom>
              <a:avLst/>
              <a:gdLst>
                <a:gd name="T0" fmla="*/ 3 w 62"/>
                <a:gd name="T1" fmla="*/ 0 h 81"/>
                <a:gd name="T2" fmla="*/ 3 w 62"/>
                <a:gd name="T3" fmla="*/ 9 h 81"/>
                <a:gd name="T4" fmla="*/ 2 w 62"/>
                <a:gd name="T5" fmla="*/ 81 h 81"/>
                <a:gd name="T6" fmla="*/ 61 w 62"/>
                <a:gd name="T7" fmla="*/ 81 h 81"/>
                <a:gd name="T8" fmla="*/ 62 w 62"/>
                <a:gd name="T9" fmla="*/ 41 h 81"/>
                <a:gd name="T10" fmla="*/ 62 w 62"/>
                <a:gd name="T11" fmla="*/ 9 h 81"/>
                <a:gd name="T12" fmla="*/ 61 w 62"/>
                <a:gd name="T13" fmla="*/ 0 h 81"/>
                <a:gd name="T14" fmla="*/ 3 w 6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1">
                  <a:moveTo>
                    <a:pt x="3" y="0"/>
                  </a:moveTo>
                  <a:cubicBezTo>
                    <a:pt x="3" y="3"/>
                    <a:pt x="3" y="6"/>
                    <a:pt x="3" y="9"/>
                  </a:cubicBezTo>
                  <a:cubicBezTo>
                    <a:pt x="2" y="30"/>
                    <a:pt x="0" y="57"/>
                    <a:pt x="2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2" y="68"/>
                    <a:pt x="62" y="54"/>
                    <a:pt x="62" y="41"/>
                  </a:cubicBezTo>
                  <a:cubicBezTo>
                    <a:pt x="62" y="30"/>
                    <a:pt x="61" y="19"/>
                    <a:pt x="62" y="9"/>
                  </a:cubicBezTo>
                  <a:cubicBezTo>
                    <a:pt x="62" y="6"/>
                    <a:pt x="62" y="3"/>
                    <a:pt x="61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331"/>
            <p:cNvSpPr>
              <a:spLocks/>
            </p:cNvSpPr>
            <p:nvPr/>
          </p:nvSpPr>
          <p:spPr bwMode="auto">
            <a:xfrm>
              <a:off x="4021257" y="3894652"/>
              <a:ext cx="97175" cy="166846"/>
            </a:xfrm>
            <a:custGeom>
              <a:avLst/>
              <a:gdLst>
                <a:gd name="T0" fmla="*/ 0 w 48"/>
                <a:gd name="T1" fmla="*/ 0 h 81"/>
                <a:gd name="T2" fmla="*/ 0 w 48"/>
                <a:gd name="T3" fmla="*/ 81 h 81"/>
                <a:gd name="T4" fmla="*/ 47 w 48"/>
                <a:gd name="T5" fmla="*/ 81 h 81"/>
                <a:gd name="T6" fmla="*/ 48 w 48"/>
                <a:gd name="T7" fmla="*/ 41 h 81"/>
                <a:gd name="T8" fmla="*/ 48 w 48"/>
                <a:gd name="T9" fmla="*/ 9 h 81"/>
                <a:gd name="T10" fmla="*/ 47 w 48"/>
                <a:gd name="T11" fmla="*/ 0 h 81"/>
                <a:gd name="T12" fmla="*/ 0 w 4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1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8" y="68"/>
                    <a:pt x="48" y="54"/>
                    <a:pt x="48" y="41"/>
                  </a:cubicBezTo>
                  <a:cubicBezTo>
                    <a:pt x="48" y="30"/>
                    <a:pt x="47" y="19"/>
                    <a:pt x="48" y="9"/>
                  </a:cubicBezTo>
                  <a:cubicBezTo>
                    <a:pt x="48" y="6"/>
                    <a:pt x="48" y="3"/>
                    <a:pt x="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332"/>
            <p:cNvSpPr>
              <a:spLocks/>
            </p:cNvSpPr>
            <p:nvPr/>
          </p:nvSpPr>
          <p:spPr bwMode="auto">
            <a:xfrm>
              <a:off x="4516295" y="3894652"/>
              <a:ext cx="121009" cy="166846"/>
            </a:xfrm>
            <a:custGeom>
              <a:avLst/>
              <a:gdLst>
                <a:gd name="T0" fmla="*/ 1 w 59"/>
                <a:gd name="T1" fmla="*/ 0 h 81"/>
                <a:gd name="T2" fmla="*/ 4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1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9"/>
                    <a:pt x="59" y="14"/>
                    <a:pt x="5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Freeform 333"/>
            <p:cNvSpPr>
              <a:spLocks/>
            </p:cNvSpPr>
            <p:nvPr/>
          </p:nvSpPr>
          <p:spPr bwMode="auto">
            <a:xfrm>
              <a:off x="4305446" y="3894652"/>
              <a:ext cx="121009" cy="166846"/>
            </a:xfrm>
            <a:custGeom>
              <a:avLst/>
              <a:gdLst>
                <a:gd name="T0" fmla="*/ 1 w 59"/>
                <a:gd name="T1" fmla="*/ 0 h 81"/>
                <a:gd name="T2" fmla="*/ 4 w 59"/>
                <a:gd name="T3" fmla="*/ 81 h 81"/>
                <a:gd name="T4" fmla="*/ 58 w 59"/>
                <a:gd name="T5" fmla="*/ 81 h 81"/>
                <a:gd name="T6" fmla="*/ 59 w 59"/>
                <a:gd name="T7" fmla="*/ 0 h 81"/>
                <a:gd name="T8" fmla="*/ 1 w 5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1" y="0"/>
                  </a:moveTo>
                  <a:cubicBezTo>
                    <a:pt x="0" y="21"/>
                    <a:pt x="3" y="58"/>
                    <a:pt x="4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39"/>
                    <a:pt x="59" y="14"/>
                    <a:pt x="5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Freeform 334"/>
            <p:cNvSpPr>
              <a:spLocks/>
            </p:cNvSpPr>
            <p:nvPr/>
          </p:nvSpPr>
          <p:spPr bwMode="auto">
            <a:xfrm>
              <a:off x="768672" y="3894652"/>
              <a:ext cx="132010" cy="166846"/>
            </a:xfrm>
            <a:custGeom>
              <a:avLst/>
              <a:gdLst>
                <a:gd name="T0" fmla="*/ 61 w 65"/>
                <a:gd name="T1" fmla="*/ 0 h 81"/>
                <a:gd name="T2" fmla="*/ 61 w 65"/>
                <a:gd name="T3" fmla="*/ 4 h 81"/>
                <a:gd name="T4" fmla="*/ 63 w 65"/>
                <a:gd name="T5" fmla="*/ 81 h 81"/>
                <a:gd name="T6" fmla="*/ 0 w 65"/>
                <a:gd name="T7" fmla="*/ 81 h 81"/>
                <a:gd name="T8" fmla="*/ 0 w 65"/>
                <a:gd name="T9" fmla="*/ 0 h 81"/>
                <a:gd name="T10" fmla="*/ 61 w 65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81">
                  <a:moveTo>
                    <a:pt x="61" y="0"/>
                  </a:moveTo>
                  <a:cubicBezTo>
                    <a:pt x="61" y="2"/>
                    <a:pt x="61" y="3"/>
                    <a:pt x="61" y="4"/>
                  </a:cubicBezTo>
                  <a:cubicBezTo>
                    <a:pt x="62" y="27"/>
                    <a:pt x="65" y="56"/>
                    <a:pt x="63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335"/>
            <p:cNvSpPr>
              <a:spLocks/>
            </p:cNvSpPr>
            <p:nvPr/>
          </p:nvSpPr>
          <p:spPr bwMode="auto">
            <a:xfrm>
              <a:off x="871346" y="3894652"/>
              <a:ext cx="165013" cy="166846"/>
            </a:xfrm>
            <a:custGeom>
              <a:avLst/>
              <a:gdLst>
                <a:gd name="T0" fmla="*/ 78 w 81"/>
                <a:gd name="T1" fmla="*/ 0 h 81"/>
                <a:gd name="T2" fmla="*/ 78 w 81"/>
                <a:gd name="T3" fmla="*/ 6 h 81"/>
                <a:gd name="T4" fmla="*/ 80 w 81"/>
                <a:gd name="T5" fmla="*/ 81 h 81"/>
                <a:gd name="T6" fmla="*/ 2 w 81"/>
                <a:gd name="T7" fmla="*/ 81 h 81"/>
                <a:gd name="T8" fmla="*/ 0 w 81"/>
                <a:gd name="T9" fmla="*/ 40 h 81"/>
                <a:gd name="T10" fmla="*/ 1 w 81"/>
                <a:gd name="T11" fmla="*/ 6 h 81"/>
                <a:gd name="T12" fmla="*/ 1 w 81"/>
                <a:gd name="T13" fmla="*/ 0 h 81"/>
                <a:gd name="T14" fmla="*/ 78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78" y="0"/>
                  </a:moveTo>
                  <a:cubicBezTo>
                    <a:pt x="78" y="2"/>
                    <a:pt x="78" y="4"/>
                    <a:pt x="78" y="6"/>
                  </a:cubicBezTo>
                  <a:cubicBezTo>
                    <a:pt x="79" y="28"/>
                    <a:pt x="81" y="56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7"/>
                    <a:pt x="0" y="54"/>
                    <a:pt x="0" y="40"/>
                  </a:cubicBezTo>
                  <a:cubicBezTo>
                    <a:pt x="0" y="29"/>
                    <a:pt x="2" y="17"/>
                    <a:pt x="1" y="6"/>
                  </a:cubicBezTo>
                  <a:cubicBezTo>
                    <a:pt x="1" y="4"/>
                    <a:pt x="1" y="2"/>
                    <a:pt x="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336"/>
            <p:cNvSpPr>
              <a:spLocks/>
            </p:cNvSpPr>
            <p:nvPr/>
          </p:nvSpPr>
          <p:spPr bwMode="auto">
            <a:xfrm>
              <a:off x="1150034" y="3894652"/>
              <a:ext cx="166847" cy="166846"/>
            </a:xfrm>
            <a:custGeom>
              <a:avLst/>
              <a:gdLst>
                <a:gd name="T0" fmla="*/ 78 w 81"/>
                <a:gd name="T1" fmla="*/ 0 h 81"/>
                <a:gd name="T2" fmla="*/ 78 w 81"/>
                <a:gd name="T3" fmla="*/ 3 h 81"/>
                <a:gd name="T4" fmla="*/ 80 w 81"/>
                <a:gd name="T5" fmla="*/ 81 h 81"/>
                <a:gd name="T6" fmla="*/ 2 w 81"/>
                <a:gd name="T7" fmla="*/ 81 h 81"/>
                <a:gd name="T8" fmla="*/ 0 w 81"/>
                <a:gd name="T9" fmla="*/ 37 h 81"/>
                <a:gd name="T10" fmla="*/ 1 w 81"/>
                <a:gd name="T11" fmla="*/ 3 h 81"/>
                <a:gd name="T12" fmla="*/ 1 w 81"/>
                <a:gd name="T13" fmla="*/ 0 h 81"/>
                <a:gd name="T14" fmla="*/ 78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78" y="0"/>
                  </a:moveTo>
                  <a:cubicBezTo>
                    <a:pt x="78" y="3"/>
                    <a:pt x="78" y="3"/>
                    <a:pt x="78" y="3"/>
                  </a:cubicBezTo>
                  <a:cubicBezTo>
                    <a:pt x="79" y="26"/>
                    <a:pt x="81" y="56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1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337"/>
            <p:cNvSpPr>
              <a:spLocks/>
            </p:cNvSpPr>
            <p:nvPr/>
          </p:nvSpPr>
          <p:spPr bwMode="auto">
            <a:xfrm>
              <a:off x="1436057" y="3894652"/>
              <a:ext cx="166847" cy="166846"/>
            </a:xfrm>
            <a:custGeom>
              <a:avLst/>
              <a:gdLst>
                <a:gd name="T0" fmla="*/ 78 w 82"/>
                <a:gd name="T1" fmla="*/ 0 h 81"/>
                <a:gd name="T2" fmla="*/ 78 w 82"/>
                <a:gd name="T3" fmla="*/ 3 h 81"/>
                <a:gd name="T4" fmla="*/ 80 w 82"/>
                <a:gd name="T5" fmla="*/ 81 h 81"/>
                <a:gd name="T6" fmla="*/ 2 w 82"/>
                <a:gd name="T7" fmla="*/ 81 h 81"/>
                <a:gd name="T8" fmla="*/ 0 w 82"/>
                <a:gd name="T9" fmla="*/ 37 h 81"/>
                <a:gd name="T10" fmla="*/ 1 w 82"/>
                <a:gd name="T11" fmla="*/ 3 h 81"/>
                <a:gd name="T12" fmla="*/ 1 w 82"/>
                <a:gd name="T13" fmla="*/ 0 h 81"/>
                <a:gd name="T14" fmla="*/ 78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78" y="0"/>
                  </a:moveTo>
                  <a:cubicBezTo>
                    <a:pt x="78" y="3"/>
                    <a:pt x="78" y="3"/>
                    <a:pt x="78" y="3"/>
                  </a:cubicBezTo>
                  <a:cubicBezTo>
                    <a:pt x="79" y="26"/>
                    <a:pt x="82" y="56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6"/>
                    <a:pt x="0" y="52"/>
                    <a:pt x="0" y="37"/>
                  </a:cubicBezTo>
                  <a:cubicBezTo>
                    <a:pt x="0" y="26"/>
                    <a:pt x="2" y="14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338"/>
            <p:cNvSpPr>
              <a:spLocks/>
            </p:cNvSpPr>
            <p:nvPr/>
          </p:nvSpPr>
          <p:spPr bwMode="auto">
            <a:xfrm>
              <a:off x="1014357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2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7" y="23"/>
                    <a:pt x="74" y="58"/>
                    <a:pt x="7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41"/>
                    <a:pt x="1" y="16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339"/>
            <p:cNvSpPr>
              <a:spLocks/>
            </p:cNvSpPr>
            <p:nvPr/>
          </p:nvSpPr>
          <p:spPr bwMode="auto">
            <a:xfrm>
              <a:off x="1302213" y="3894652"/>
              <a:ext cx="155846" cy="166846"/>
            </a:xfrm>
            <a:custGeom>
              <a:avLst/>
              <a:gdLst>
                <a:gd name="T0" fmla="*/ 76 w 76"/>
                <a:gd name="T1" fmla="*/ 0 h 81"/>
                <a:gd name="T2" fmla="*/ 72 w 76"/>
                <a:gd name="T3" fmla="*/ 81 h 81"/>
                <a:gd name="T4" fmla="*/ 1 w 76"/>
                <a:gd name="T5" fmla="*/ 81 h 81"/>
                <a:gd name="T6" fmla="*/ 0 w 76"/>
                <a:gd name="T7" fmla="*/ 0 h 81"/>
                <a:gd name="T8" fmla="*/ 76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76" y="0"/>
                  </a:moveTo>
                  <a:cubicBezTo>
                    <a:pt x="76" y="23"/>
                    <a:pt x="73" y="59"/>
                    <a:pt x="72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1"/>
                    <a:pt x="1" y="16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340"/>
            <p:cNvSpPr>
              <a:spLocks/>
            </p:cNvSpPr>
            <p:nvPr/>
          </p:nvSpPr>
          <p:spPr bwMode="auto">
            <a:xfrm>
              <a:off x="1580902" y="3894652"/>
              <a:ext cx="66005" cy="166846"/>
            </a:xfrm>
            <a:custGeom>
              <a:avLst/>
              <a:gdLst>
                <a:gd name="T0" fmla="*/ 2 w 32"/>
                <a:gd name="T1" fmla="*/ 81 h 81"/>
                <a:gd name="T2" fmla="*/ 0 w 32"/>
                <a:gd name="T3" fmla="*/ 0 h 81"/>
                <a:gd name="T4" fmla="*/ 32 w 32"/>
                <a:gd name="T5" fmla="*/ 0 h 81"/>
                <a:gd name="T6" fmla="*/ 31 w 32"/>
                <a:gd name="T7" fmla="*/ 81 h 81"/>
                <a:gd name="T8" fmla="*/ 2 w 32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1">
                  <a:moveTo>
                    <a:pt x="2" y="81"/>
                  </a:moveTo>
                  <a:cubicBezTo>
                    <a:pt x="3" y="40"/>
                    <a:pt x="1" y="15"/>
                    <a:pt x="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81"/>
                    <a:pt x="31" y="81"/>
                    <a:pt x="31" y="81"/>
                  </a:cubicBezTo>
                  <a:lnTo>
                    <a:pt x="2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341"/>
            <p:cNvSpPr>
              <a:spLocks/>
            </p:cNvSpPr>
            <p:nvPr/>
          </p:nvSpPr>
          <p:spPr bwMode="auto">
            <a:xfrm>
              <a:off x="510152" y="3894652"/>
              <a:ext cx="157679" cy="166846"/>
            </a:xfrm>
            <a:custGeom>
              <a:avLst/>
              <a:gdLst>
                <a:gd name="T0" fmla="*/ 76 w 77"/>
                <a:gd name="T1" fmla="*/ 0 h 81"/>
                <a:gd name="T2" fmla="*/ 73 w 77"/>
                <a:gd name="T3" fmla="*/ 81 h 81"/>
                <a:gd name="T4" fmla="*/ 2 w 77"/>
                <a:gd name="T5" fmla="*/ 81 h 81"/>
                <a:gd name="T6" fmla="*/ 0 w 77"/>
                <a:gd name="T7" fmla="*/ 0 h 81"/>
                <a:gd name="T8" fmla="*/ 76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6" y="0"/>
                  </a:moveTo>
                  <a:cubicBezTo>
                    <a:pt x="77" y="19"/>
                    <a:pt x="74" y="56"/>
                    <a:pt x="7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Freeform 342"/>
            <p:cNvSpPr>
              <a:spLocks/>
            </p:cNvSpPr>
            <p:nvPr/>
          </p:nvSpPr>
          <p:spPr bwMode="auto">
            <a:xfrm>
              <a:off x="-82061" y="3894652"/>
              <a:ext cx="73339" cy="166846"/>
            </a:xfrm>
            <a:custGeom>
              <a:avLst/>
              <a:gdLst>
                <a:gd name="T0" fmla="*/ 33 w 36"/>
                <a:gd name="T1" fmla="*/ 0 h 81"/>
                <a:gd name="T2" fmla="*/ 33 w 36"/>
                <a:gd name="T3" fmla="*/ 8 h 81"/>
                <a:gd name="T4" fmla="*/ 35 w 36"/>
                <a:gd name="T5" fmla="*/ 81 h 81"/>
                <a:gd name="T6" fmla="*/ 0 w 36"/>
                <a:gd name="T7" fmla="*/ 81 h 81"/>
                <a:gd name="T8" fmla="*/ 0 w 36"/>
                <a:gd name="T9" fmla="*/ 0 h 81"/>
                <a:gd name="T10" fmla="*/ 33 w 3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81">
                  <a:moveTo>
                    <a:pt x="33" y="0"/>
                  </a:moveTo>
                  <a:cubicBezTo>
                    <a:pt x="33" y="3"/>
                    <a:pt x="33" y="6"/>
                    <a:pt x="33" y="8"/>
                  </a:cubicBezTo>
                  <a:cubicBezTo>
                    <a:pt x="34" y="30"/>
                    <a:pt x="36" y="57"/>
                    <a:pt x="3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Freeform 343"/>
            <p:cNvSpPr>
              <a:spLocks/>
            </p:cNvSpPr>
            <p:nvPr/>
          </p:nvSpPr>
          <p:spPr bwMode="auto">
            <a:xfrm>
              <a:off x="101287" y="3894652"/>
              <a:ext cx="163180" cy="166846"/>
            </a:xfrm>
            <a:custGeom>
              <a:avLst/>
              <a:gdLst>
                <a:gd name="T0" fmla="*/ 76 w 80"/>
                <a:gd name="T1" fmla="*/ 0 h 81"/>
                <a:gd name="T2" fmla="*/ 77 w 80"/>
                <a:gd name="T3" fmla="*/ 12 h 81"/>
                <a:gd name="T4" fmla="*/ 79 w 80"/>
                <a:gd name="T5" fmla="*/ 81 h 81"/>
                <a:gd name="T6" fmla="*/ 1 w 80"/>
                <a:gd name="T7" fmla="*/ 81 h 81"/>
                <a:gd name="T8" fmla="*/ 0 w 80"/>
                <a:gd name="T9" fmla="*/ 44 h 81"/>
                <a:gd name="T10" fmla="*/ 0 w 80"/>
                <a:gd name="T11" fmla="*/ 12 h 81"/>
                <a:gd name="T12" fmla="*/ 2 w 80"/>
                <a:gd name="T13" fmla="*/ 0 h 81"/>
                <a:gd name="T14" fmla="*/ 76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76" y="0"/>
                  </a:moveTo>
                  <a:cubicBezTo>
                    <a:pt x="77" y="4"/>
                    <a:pt x="77" y="8"/>
                    <a:pt x="77" y="12"/>
                  </a:cubicBezTo>
                  <a:cubicBezTo>
                    <a:pt x="77" y="32"/>
                    <a:pt x="80" y="58"/>
                    <a:pt x="7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6"/>
                    <a:pt x="0" y="44"/>
                  </a:cubicBezTo>
                  <a:cubicBezTo>
                    <a:pt x="0" y="33"/>
                    <a:pt x="1" y="22"/>
                    <a:pt x="0" y="12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Freeform 344"/>
            <p:cNvSpPr>
              <a:spLocks/>
            </p:cNvSpPr>
            <p:nvPr/>
          </p:nvSpPr>
          <p:spPr bwMode="auto">
            <a:xfrm>
              <a:off x="361640" y="3894652"/>
              <a:ext cx="163180" cy="166846"/>
            </a:xfrm>
            <a:custGeom>
              <a:avLst/>
              <a:gdLst>
                <a:gd name="T0" fmla="*/ 76 w 80"/>
                <a:gd name="T1" fmla="*/ 0 h 81"/>
                <a:gd name="T2" fmla="*/ 77 w 80"/>
                <a:gd name="T3" fmla="*/ 13 h 81"/>
                <a:gd name="T4" fmla="*/ 79 w 80"/>
                <a:gd name="T5" fmla="*/ 81 h 81"/>
                <a:gd name="T6" fmla="*/ 1 w 80"/>
                <a:gd name="T7" fmla="*/ 81 h 81"/>
                <a:gd name="T8" fmla="*/ 0 w 80"/>
                <a:gd name="T9" fmla="*/ 45 h 81"/>
                <a:gd name="T10" fmla="*/ 1 w 80"/>
                <a:gd name="T11" fmla="*/ 13 h 81"/>
                <a:gd name="T12" fmla="*/ 2 w 80"/>
                <a:gd name="T13" fmla="*/ 0 h 81"/>
                <a:gd name="T14" fmla="*/ 76 w 80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1">
                  <a:moveTo>
                    <a:pt x="76" y="0"/>
                  </a:moveTo>
                  <a:cubicBezTo>
                    <a:pt x="77" y="4"/>
                    <a:pt x="77" y="9"/>
                    <a:pt x="77" y="13"/>
                  </a:cubicBezTo>
                  <a:cubicBezTo>
                    <a:pt x="78" y="33"/>
                    <a:pt x="80" y="58"/>
                    <a:pt x="79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69"/>
                    <a:pt x="0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0" y="8"/>
                    <a:pt x="1" y="4"/>
                    <a:pt x="2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Freeform 345"/>
            <p:cNvSpPr>
              <a:spLocks/>
            </p:cNvSpPr>
            <p:nvPr/>
          </p:nvSpPr>
          <p:spPr bwMode="auto">
            <a:xfrm>
              <a:off x="640328" y="3894652"/>
              <a:ext cx="130177" cy="166846"/>
            </a:xfrm>
            <a:custGeom>
              <a:avLst/>
              <a:gdLst>
                <a:gd name="T0" fmla="*/ 63 w 63"/>
                <a:gd name="T1" fmla="*/ 0 h 81"/>
                <a:gd name="T2" fmla="*/ 63 w 63"/>
                <a:gd name="T3" fmla="*/ 81 h 81"/>
                <a:gd name="T4" fmla="*/ 2 w 63"/>
                <a:gd name="T5" fmla="*/ 81 h 81"/>
                <a:gd name="T6" fmla="*/ 0 w 63"/>
                <a:gd name="T7" fmla="*/ 45 h 81"/>
                <a:gd name="T8" fmla="*/ 1 w 63"/>
                <a:gd name="T9" fmla="*/ 13 h 81"/>
                <a:gd name="T10" fmla="*/ 3 w 63"/>
                <a:gd name="T11" fmla="*/ 0 h 81"/>
                <a:gd name="T12" fmla="*/ 63 w 63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81">
                  <a:moveTo>
                    <a:pt x="63" y="0"/>
                  </a:moveTo>
                  <a:cubicBezTo>
                    <a:pt x="63" y="81"/>
                    <a:pt x="63" y="81"/>
                    <a:pt x="6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9"/>
                    <a:pt x="0" y="57"/>
                    <a:pt x="0" y="45"/>
                  </a:cubicBezTo>
                  <a:cubicBezTo>
                    <a:pt x="0" y="34"/>
                    <a:pt x="2" y="23"/>
                    <a:pt x="1" y="13"/>
                  </a:cubicBezTo>
                  <a:cubicBezTo>
                    <a:pt x="1" y="8"/>
                    <a:pt x="2" y="4"/>
                    <a:pt x="3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Freeform 346"/>
            <p:cNvSpPr>
              <a:spLocks/>
            </p:cNvSpPr>
            <p:nvPr/>
          </p:nvSpPr>
          <p:spPr bwMode="auto">
            <a:xfrm>
              <a:off x="-28890" y="3894652"/>
              <a:ext cx="155846" cy="166846"/>
            </a:xfrm>
            <a:custGeom>
              <a:avLst/>
              <a:gdLst>
                <a:gd name="T0" fmla="*/ 75 w 76"/>
                <a:gd name="T1" fmla="*/ 0 h 81"/>
                <a:gd name="T2" fmla="*/ 72 w 76"/>
                <a:gd name="T3" fmla="*/ 81 h 81"/>
                <a:gd name="T4" fmla="*/ 1 w 76"/>
                <a:gd name="T5" fmla="*/ 81 h 81"/>
                <a:gd name="T6" fmla="*/ 0 w 76"/>
                <a:gd name="T7" fmla="*/ 0 h 81"/>
                <a:gd name="T8" fmla="*/ 75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75" y="0"/>
                  </a:moveTo>
                  <a:cubicBezTo>
                    <a:pt x="76" y="19"/>
                    <a:pt x="73" y="56"/>
                    <a:pt x="72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7"/>
                    <a:pt x="0" y="13"/>
                    <a:pt x="0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Freeform 347"/>
            <p:cNvSpPr>
              <a:spLocks/>
            </p:cNvSpPr>
            <p:nvPr/>
          </p:nvSpPr>
          <p:spPr bwMode="auto">
            <a:xfrm>
              <a:off x="242465" y="3894652"/>
              <a:ext cx="155846" cy="166846"/>
            </a:xfrm>
            <a:custGeom>
              <a:avLst/>
              <a:gdLst>
                <a:gd name="T0" fmla="*/ 75 w 76"/>
                <a:gd name="T1" fmla="*/ 0 h 81"/>
                <a:gd name="T2" fmla="*/ 72 w 76"/>
                <a:gd name="T3" fmla="*/ 81 h 81"/>
                <a:gd name="T4" fmla="*/ 2 w 76"/>
                <a:gd name="T5" fmla="*/ 81 h 81"/>
                <a:gd name="T6" fmla="*/ 0 w 76"/>
                <a:gd name="T7" fmla="*/ 0 h 81"/>
                <a:gd name="T8" fmla="*/ 75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75" y="0"/>
                  </a:moveTo>
                  <a:cubicBezTo>
                    <a:pt x="76" y="19"/>
                    <a:pt x="73" y="56"/>
                    <a:pt x="7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7"/>
                    <a:pt x="0" y="13"/>
                    <a:pt x="0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Freeform 348"/>
            <p:cNvSpPr>
              <a:spLocks/>
            </p:cNvSpPr>
            <p:nvPr/>
          </p:nvSpPr>
          <p:spPr bwMode="auto">
            <a:xfrm>
              <a:off x="2490306" y="3894652"/>
              <a:ext cx="135677" cy="166846"/>
            </a:xfrm>
            <a:custGeom>
              <a:avLst/>
              <a:gdLst>
                <a:gd name="T0" fmla="*/ 63 w 66"/>
                <a:gd name="T1" fmla="*/ 0 h 81"/>
                <a:gd name="T2" fmla="*/ 63 w 66"/>
                <a:gd name="T3" fmla="*/ 0 h 81"/>
                <a:gd name="T4" fmla="*/ 64 w 66"/>
                <a:gd name="T5" fmla="*/ 81 h 81"/>
                <a:gd name="T6" fmla="*/ 0 w 66"/>
                <a:gd name="T7" fmla="*/ 81 h 81"/>
                <a:gd name="T8" fmla="*/ 0 w 66"/>
                <a:gd name="T9" fmla="*/ 0 h 81"/>
                <a:gd name="T10" fmla="*/ 63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6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4" y="24"/>
                    <a:pt x="66" y="55"/>
                    <a:pt x="64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Freeform 349"/>
            <p:cNvSpPr>
              <a:spLocks/>
            </p:cNvSpPr>
            <p:nvPr/>
          </p:nvSpPr>
          <p:spPr bwMode="auto">
            <a:xfrm>
              <a:off x="2598480" y="3894652"/>
              <a:ext cx="166847" cy="166846"/>
            </a:xfrm>
            <a:custGeom>
              <a:avLst/>
              <a:gdLst>
                <a:gd name="T0" fmla="*/ 78 w 82"/>
                <a:gd name="T1" fmla="*/ 0 h 81"/>
                <a:gd name="T2" fmla="*/ 78 w 82"/>
                <a:gd name="T3" fmla="*/ 2 h 81"/>
                <a:gd name="T4" fmla="*/ 80 w 82"/>
                <a:gd name="T5" fmla="*/ 81 h 81"/>
                <a:gd name="T6" fmla="*/ 2 w 82"/>
                <a:gd name="T7" fmla="*/ 81 h 81"/>
                <a:gd name="T8" fmla="*/ 0 w 82"/>
                <a:gd name="T9" fmla="*/ 36 h 81"/>
                <a:gd name="T10" fmla="*/ 0 w 82"/>
                <a:gd name="T11" fmla="*/ 2 h 81"/>
                <a:gd name="T12" fmla="*/ 0 w 82"/>
                <a:gd name="T13" fmla="*/ 0 h 81"/>
                <a:gd name="T14" fmla="*/ 78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78" y="0"/>
                  </a:moveTo>
                  <a:cubicBezTo>
                    <a:pt x="78" y="2"/>
                    <a:pt x="78" y="2"/>
                    <a:pt x="78" y="2"/>
                  </a:cubicBezTo>
                  <a:cubicBezTo>
                    <a:pt x="79" y="25"/>
                    <a:pt x="82" y="55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66"/>
                    <a:pt x="0" y="51"/>
                    <a:pt x="0" y="36"/>
                  </a:cubicBezTo>
                  <a:cubicBezTo>
                    <a:pt x="0" y="25"/>
                    <a:pt x="1" y="1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Freeform 350"/>
            <p:cNvSpPr>
              <a:spLocks/>
            </p:cNvSpPr>
            <p:nvPr/>
          </p:nvSpPr>
          <p:spPr bwMode="auto">
            <a:xfrm>
              <a:off x="2879002" y="3894652"/>
              <a:ext cx="168680" cy="166846"/>
            </a:xfrm>
            <a:custGeom>
              <a:avLst/>
              <a:gdLst>
                <a:gd name="T0" fmla="*/ 79 w 82"/>
                <a:gd name="T1" fmla="*/ 0 h 81"/>
                <a:gd name="T2" fmla="*/ 80 w 82"/>
                <a:gd name="T3" fmla="*/ 81 h 81"/>
                <a:gd name="T4" fmla="*/ 2 w 82"/>
                <a:gd name="T5" fmla="*/ 81 h 81"/>
                <a:gd name="T6" fmla="*/ 0 w 82"/>
                <a:gd name="T7" fmla="*/ 33 h 81"/>
                <a:gd name="T8" fmla="*/ 1 w 82"/>
                <a:gd name="T9" fmla="*/ 0 h 81"/>
                <a:gd name="T10" fmla="*/ 79 w 8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1">
                  <a:moveTo>
                    <a:pt x="79" y="0"/>
                  </a:moveTo>
                  <a:cubicBezTo>
                    <a:pt x="79" y="24"/>
                    <a:pt x="82" y="55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1"/>
                    <a:pt x="1" y="0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E9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Freeform 351"/>
            <p:cNvSpPr>
              <a:spLocks/>
            </p:cNvSpPr>
            <p:nvPr/>
          </p:nvSpPr>
          <p:spPr bwMode="auto">
            <a:xfrm>
              <a:off x="3168691" y="3894652"/>
              <a:ext cx="168680" cy="166846"/>
            </a:xfrm>
            <a:custGeom>
              <a:avLst/>
              <a:gdLst>
                <a:gd name="T0" fmla="*/ 79 w 82"/>
                <a:gd name="T1" fmla="*/ 0 h 81"/>
                <a:gd name="T2" fmla="*/ 80 w 82"/>
                <a:gd name="T3" fmla="*/ 81 h 81"/>
                <a:gd name="T4" fmla="*/ 2 w 82"/>
                <a:gd name="T5" fmla="*/ 81 h 81"/>
                <a:gd name="T6" fmla="*/ 0 w 82"/>
                <a:gd name="T7" fmla="*/ 33 h 81"/>
                <a:gd name="T8" fmla="*/ 1 w 82"/>
                <a:gd name="T9" fmla="*/ 0 h 81"/>
                <a:gd name="T10" fmla="*/ 79 w 82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1">
                  <a:moveTo>
                    <a:pt x="79" y="0"/>
                  </a:moveTo>
                  <a:cubicBezTo>
                    <a:pt x="79" y="24"/>
                    <a:pt x="82" y="55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5"/>
                    <a:pt x="0" y="49"/>
                    <a:pt x="0" y="33"/>
                  </a:cubicBezTo>
                  <a:cubicBezTo>
                    <a:pt x="0" y="22"/>
                    <a:pt x="1" y="11"/>
                    <a:pt x="1" y="0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C94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Freeform 352"/>
            <p:cNvSpPr>
              <a:spLocks/>
            </p:cNvSpPr>
            <p:nvPr/>
          </p:nvSpPr>
          <p:spPr bwMode="auto">
            <a:xfrm>
              <a:off x="2743325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6" y="24"/>
                    <a:pt x="74" y="60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7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E72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Freeform 353"/>
            <p:cNvSpPr>
              <a:spLocks/>
            </p:cNvSpPr>
            <p:nvPr/>
          </p:nvSpPr>
          <p:spPr bwMode="auto">
            <a:xfrm>
              <a:off x="3033014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6" y="25"/>
                    <a:pt x="73" y="61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42"/>
                    <a:pt x="1" y="17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Freeform 354"/>
            <p:cNvSpPr>
              <a:spLocks/>
            </p:cNvSpPr>
            <p:nvPr/>
          </p:nvSpPr>
          <p:spPr bwMode="auto">
            <a:xfrm>
              <a:off x="3315369" y="3894652"/>
              <a:ext cx="64172" cy="166846"/>
            </a:xfrm>
            <a:custGeom>
              <a:avLst/>
              <a:gdLst>
                <a:gd name="T0" fmla="*/ 1 w 31"/>
                <a:gd name="T1" fmla="*/ 81 h 81"/>
                <a:gd name="T2" fmla="*/ 0 w 31"/>
                <a:gd name="T3" fmla="*/ 0 h 81"/>
                <a:gd name="T4" fmla="*/ 31 w 31"/>
                <a:gd name="T5" fmla="*/ 0 h 81"/>
                <a:gd name="T6" fmla="*/ 31 w 31"/>
                <a:gd name="T7" fmla="*/ 81 h 81"/>
                <a:gd name="T8" fmla="*/ 1 w 31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81">
                  <a:moveTo>
                    <a:pt x="1" y="81"/>
                  </a:moveTo>
                  <a:cubicBezTo>
                    <a:pt x="2" y="41"/>
                    <a:pt x="1" y="16"/>
                    <a:pt x="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81"/>
                    <a:pt x="31" y="81"/>
                    <a:pt x="31" y="8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009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355"/>
            <p:cNvSpPr>
              <a:spLocks/>
            </p:cNvSpPr>
            <p:nvPr/>
          </p:nvSpPr>
          <p:spPr bwMode="auto">
            <a:xfrm>
              <a:off x="2229952" y="3894652"/>
              <a:ext cx="157679" cy="166846"/>
            </a:xfrm>
            <a:custGeom>
              <a:avLst/>
              <a:gdLst>
                <a:gd name="T0" fmla="*/ 77 w 77"/>
                <a:gd name="T1" fmla="*/ 0 h 81"/>
                <a:gd name="T2" fmla="*/ 73 w 77"/>
                <a:gd name="T3" fmla="*/ 81 h 81"/>
                <a:gd name="T4" fmla="*/ 2 w 77"/>
                <a:gd name="T5" fmla="*/ 81 h 81"/>
                <a:gd name="T6" fmla="*/ 0 w 77"/>
                <a:gd name="T7" fmla="*/ 0 h 81"/>
                <a:gd name="T8" fmla="*/ 77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0"/>
                  </a:moveTo>
                  <a:cubicBezTo>
                    <a:pt x="77" y="21"/>
                    <a:pt x="74" y="58"/>
                    <a:pt x="73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3" y="39"/>
                    <a:pt x="1" y="15"/>
                    <a:pt x="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629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356"/>
            <p:cNvSpPr>
              <a:spLocks/>
            </p:cNvSpPr>
            <p:nvPr/>
          </p:nvSpPr>
          <p:spPr bwMode="auto">
            <a:xfrm>
              <a:off x="1632239" y="3894652"/>
              <a:ext cx="77006" cy="166846"/>
            </a:xfrm>
            <a:custGeom>
              <a:avLst/>
              <a:gdLst>
                <a:gd name="T0" fmla="*/ 33 w 37"/>
                <a:gd name="T1" fmla="*/ 0 h 81"/>
                <a:gd name="T2" fmla="*/ 33 w 37"/>
                <a:gd name="T3" fmla="*/ 4 h 81"/>
                <a:gd name="T4" fmla="*/ 35 w 37"/>
                <a:gd name="T5" fmla="*/ 81 h 81"/>
                <a:gd name="T6" fmla="*/ 0 w 37"/>
                <a:gd name="T7" fmla="*/ 81 h 81"/>
                <a:gd name="T8" fmla="*/ 0 w 37"/>
                <a:gd name="T9" fmla="*/ 0 h 81"/>
                <a:gd name="T10" fmla="*/ 33 w 37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1">
                  <a:moveTo>
                    <a:pt x="33" y="0"/>
                  </a:moveTo>
                  <a:cubicBezTo>
                    <a:pt x="33" y="2"/>
                    <a:pt x="33" y="3"/>
                    <a:pt x="33" y="4"/>
                  </a:cubicBezTo>
                  <a:cubicBezTo>
                    <a:pt x="34" y="27"/>
                    <a:pt x="37" y="56"/>
                    <a:pt x="3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5DC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357"/>
            <p:cNvSpPr>
              <a:spLocks/>
            </p:cNvSpPr>
            <p:nvPr/>
          </p:nvSpPr>
          <p:spPr bwMode="auto">
            <a:xfrm>
              <a:off x="1815587" y="3894652"/>
              <a:ext cx="168680" cy="166846"/>
            </a:xfrm>
            <a:custGeom>
              <a:avLst/>
              <a:gdLst>
                <a:gd name="T0" fmla="*/ 78 w 82"/>
                <a:gd name="T1" fmla="*/ 0 h 81"/>
                <a:gd name="T2" fmla="*/ 79 w 82"/>
                <a:gd name="T3" fmla="*/ 8 h 81"/>
                <a:gd name="T4" fmla="*/ 80 w 82"/>
                <a:gd name="T5" fmla="*/ 81 h 81"/>
                <a:gd name="T6" fmla="*/ 3 w 82"/>
                <a:gd name="T7" fmla="*/ 81 h 81"/>
                <a:gd name="T8" fmla="*/ 0 w 82"/>
                <a:gd name="T9" fmla="*/ 40 h 81"/>
                <a:gd name="T10" fmla="*/ 1 w 82"/>
                <a:gd name="T11" fmla="*/ 8 h 81"/>
                <a:gd name="T12" fmla="*/ 2 w 82"/>
                <a:gd name="T13" fmla="*/ 0 h 81"/>
                <a:gd name="T14" fmla="*/ 78 w 82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81">
                  <a:moveTo>
                    <a:pt x="78" y="0"/>
                  </a:moveTo>
                  <a:cubicBezTo>
                    <a:pt x="78" y="3"/>
                    <a:pt x="78" y="5"/>
                    <a:pt x="79" y="8"/>
                  </a:cubicBezTo>
                  <a:cubicBezTo>
                    <a:pt x="79" y="29"/>
                    <a:pt x="82" y="57"/>
                    <a:pt x="80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1" y="67"/>
                    <a:pt x="0" y="53"/>
                    <a:pt x="0" y="40"/>
                  </a:cubicBezTo>
                  <a:cubicBezTo>
                    <a:pt x="0" y="29"/>
                    <a:pt x="2" y="18"/>
                    <a:pt x="1" y="8"/>
                  </a:cubicBezTo>
                  <a:cubicBezTo>
                    <a:pt x="1" y="5"/>
                    <a:pt x="1" y="3"/>
                    <a:pt x="2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8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358"/>
            <p:cNvSpPr>
              <a:spLocks/>
            </p:cNvSpPr>
            <p:nvPr/>
          </p:nvSpPr>
          <p:spPr bwMode="auto">
            <a:xfrm>
              <a:off x="2079607" y="3894652"/>
              <a:ext cx="166847" cy="166846"/>
            </a:xfrm>
            <a:custGeom>
              <a:avLst/>
              <a:gdLst>
                <a:gd name="T0" fmla="*/ 78 w 81"/>
                <a:gd name="T1" fmla="*/ 0 h 81"/>
                <a:gd name="T2" fmla="*/ 78 w 81"/>
                <a:gd name="T3" fmla="*/ 9 h 81"/>
                <a:gd name="T4" fmla="*/ 80 w 81"/>
                <a:gd name="T5" fmla="*/ 81 h 81"/>
                <a:gd name="T6" fmla="*/ 2 w 81"/>
                <a:gd name="T7" fmla="*/ 81 h 81"/>
                <a:gd name="T8" fmla="*/ 0 w 81"/>
                <a:gd name="T9" fmla="*/ 41 h 81"/>
                <a:gd name="T10" fmla="*/ 1 w 81"/>
                <a:gd name="T11" fmla="*/ 9 h 81"/>
                <a:gd name="T12" fmla="*/ 2 w 81"/>
                <a:gd name="T13" fmla="*/ 0 h 81"/>
                <a:gd name="T14" fmla="*/ 78 w 81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81">
                  <a:moveTo>
                    <a:pt x="78" y="0"/>
                  </a:moveTo>
                  <a:cubicBezTo>
                    <a:pt x="78" y="3"/>
                    <a:pt x="78" y="6"/>
                    <a:pt x="78" y="9"/>
                  </a:cubicBezTo>
                  <a:cubicBezTo>
                    <a:pt x="79" y="30"/>
                    <a:pt x="81" y="57"/>
                    <a:pt x="8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2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ABC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359"/>
            <p:cNvSpPr>
              <a:spLocks/>
            </p:cNvSpPr>
            <p:nvPr/>
          </p:nvSpPr>
          <p:spPr bwMode="auto">
            <a:xfrm>
              <a:off x="2363795" y="3894652"/>
              <a:ext cx="132010" cy="166846"/>
            </a:xfrm>
            <a:custGeom>
              <a:avLst/>
              <a:gdLst>
                <a:gd name="T0" fmla="*/ 64 w 64"/>
                <a:gd name="T1" fmla="*/ 0 h 81"/>
                <a:gd name="T2" fmla="*/ 64 w 64"/>
                <a:gd name="T3" fmla="*/ 81 h 81"/>
                <a:gd name="T4" fmla="*/ 2 w 64"/>
                <a:gd name="T5" fmla="*/ 81 h 81"/>
                <a:gd name="T6" fmla="*/ 0 w 64"/>
                <a:gd name="T7" fmla="*/ 41 h 81"/>
                <a:gd name="T8" fmla="*/ 1 w 64"/>
                <a:gd name="T9" fmla="*/ 9 h 81"/>
                <a:gd name="T10" fmla="*/ 2 w 64"/>
                <a:gd name="T11" fmla="*/ 0 h 81"/>
                <a:gd name="T12" fmla="*/ 64 w 64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1">
                  <a:moveTo>
                    <a:pt x="64" y="0"/>
                  </a:moveTo>
                  <a:cubicBezTo>
                    <a:pt x="64" y="81"/>
                    <a:pt x="64" y="81"/>
                    <a:pt x="64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68"/>
                    <a:pt x="0" y="54"/>
                    <a:pt x="0" y="41"/>
                  </a:cubicBezTo>
                  <a:cubicBezTo>
                    <a:pt x="0" y="30"/>
                    <a:pt x="2" y="19"/>
                    <a:pt x="1" y="9"/>
                  </a:cubicBezTo>
                  <a:cubicBezTo>
                    <a:pt x="1" y="6"/>
                    <a:pt x="1" y="3"/>
                    <a:pt x="2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360"/>
            <p:cNvSpPr>
              <a:spLocks/>
            </p:cNvSpPr>
            <p:nvPr/>
          </p:nvSpPr>
          <p:spPr bwMode="auto">
            <a:xfrm>
              <a:off x="1685409" y="3894652"/>
              <a:ext cx="157679" cy="166846"/>
            </a:xfrm>
            <a:custGeom>
              <a:avLst/>
              <a:gdLst>
                <a:gd name="T0" fmla="*/ 76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6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6" y="0"/>
                  </a:moveTo>
                  <a:cubicBezTo>
                    <a:pt x="77" y="21"/>
                    <a:pt x="74" y="58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0" y="14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08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361"/>
            <p:cNvSpPr>
              <a:spLocks/>
            </p:cNvSpPr>
            <p:nvPr/>
          </p:nvSpPr>
          <p:spPr bwMode="auto">
            <a:xfrm>
              <a:off x="1960431" y="3894652"/>
              <a:ext cx="159513" cy="166846"/>
            </a:xfrm>
            <a:custGeom>
              <a:avLst/>
              <a:gdLst>
                <a:gd name="T0" fmla="*/ 76 w 77"/>
                <a:gd name="T1" fmla="*/ 0 h 81"/>
                <a:gd name="T2" fmla="*/ 73 w 77"/>
                <a:gd name="T3" fmla="*/ 81 h 81"/>
                <a:gd name="T4" fmla="*/ 1 w 77"/>
                <a:gd name="T5" fmla="*/ 81 h 81"/>
                <a:gd name="T6" fmla="*/ 0 w 77"/>
                <a:gd name="T7" fmla="*/ 0 h 81"/>
                <a:gd name="T8" fmla="*/ 76 w 7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6" y="0"/>
                  </a:moveTo>
                  <a:cubicBezTo>
                    <a:pt x="77" y="21"/>
                    <a:pt x="74" y="58"/>
                    <a:pt x="73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39"/>
                    <a:pt x="0" y="14"/>
                    <a:pt x="0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13" name="Freeform 837"/>
          <p:cNvSpPr>
            <a:spLocks/>
          </p:cNvSpPr>
          <p:nvPr/>
        </p:nvSpPr>
        <p:spPr bwMode="auto">
          <a:xfrm>
            <a:off x="3749879" y="6104739"/>
            <a:ext cx="196850" cy="898525"/>
          </a:xfrm>
          <a:custGeom>
            <a:avLst/>
            <a:gdLst>
              <a:gd name="T0" fmla="*/ 184 w 206"/>
              <a:gd name="T1" fmla="*/ 507 h 945"/>
              <a:gd name="T2" fmla="*/ 13 w 206"/>
              <a:gd name="T3" fmla="*/ 19 h 945"/>
              <a:gd name="T4" fmla="*/ 7 w 206"/>
              <a:gd name="T5" fmla="*/ 22 h 945"/>
              <a:gd name="T6" fmla="*/ 101 w 206"/>
              <a:gd name="T7" fmla="*/ 662 h 945"/>
              <a:gd name="T8" fmla="*/ 94 w 206"/>
              <a:gd name="T9" fmla="*/ 905 h 945"/>
              <a:gd name="T10" fmla="*/ 131 w 206"/>
              <a:gd name="T11" fmla="*/ 945 h 945"/>
              <a:gd name="T12" fmla="*/ 167 w 206"/>
              <a:gd name="T13" fmla="*/ 945 h 945"/>
              <a:gd name="T14" fmla="*/ 206 w 206"/>
              <a:gd name="T15" fmla="*/ 905 h 945"/>
              <a:gd name="T16" fmla="*/ 200 w 206"/>
              <a:gd name="T17" fmla="*/ 658 h 945"/>
              <a:gd name="T18" fmla="*/ 196 w 206"/>
              <a:gd name="T19" fmla="*/ 586 h 945"/>
              <a:gd name="T20" fmla="*/ 184 w 206"/>
              <a:gd name="T21" fmla="*/ 507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6" h="945">
                <a:moveTo>
                  <a:pt x="184" y="507"/>
                </a:moveTo>
                <a:cubicBezTo>
                  <a:pt x="145" y="337"/>
                  <a:pt x="96" y="166"/>
                  <a:pt x="13" y="19"/>
                </a:cubicBezTo>
                <a:cubicBezTo>
                  <a:pt x="2" y="0"/>
                  <a:pt x="0" y="1"/>
                  <a:pt x="7" y="22"/>
                </a:cubicBezTo>
                <a:cubicBezTo>
                  <a:pt x="78" y="218"/>
                  <a:pt x="91" y="446"/>
                  <a:pt x="101" y="662"/>
                </a:cubicBezTo>
                <a:cubicBezTo>
                  <a:pt x="105" y="742"/>
                  <a:pt x="101" y="823"/>
                  <a:pt x="94" y="905"/>
                </a:cubicBezTo>
                <a:cubicBezTo>
                  <a:pt x="92" y="927"/>
                  <a:pt x="109" y="945"/>
                  <a:pt x="131" y="945"/>
                </a:cubicBezTo>
                <a:cubicBezTo>
                  <a:pt x="167" y="945"/>
                  <a:pt x="167" y="945"/>
                  <a:pt x="167" y="945"/>
                </a:cubicBezTo>
                <a:cubicBezTo>
                  <a:pt x="189" y="945"/>
                  <a:pt x="206" y="927"/>
                  <a:pt x="206" y="905"/>
                </a:cubicBezTo>
                <a:cubicBezTo>
                  <a:pt x="204" y="822"/>
                  <a:pt x="203" y="740"/>
                  <a:pt x="200" y="658"/>
                </a:cubicBezTo>
                <a:cubicBezTo>
                  <a:pt x="199" y="634"/>
                  <a:pt x="198" y="610"/>
                  <a:pt x="196" y="586"/>
                </a:cubicBezTo>
                <a:cubicBezTo>
                  <a:pt x="195" y="564"/>
                  <a:pt x="189" y="528"/>
                  <a:pt x="184" y="507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4" name="Freeform 838"/>
          <p:cNvSpPr>
            <a:spLocks/>
          </p:cNvSpPr>
          <p:nvPr/>
        </p:nvSpPr>
        <p:spPr bwMode="auto">
          <a:xfrm>
            <a:off x="4132467" y="6185701"/>
            <a:ext cx="95250" cy="817563"/>
          </a:xfrm>
          <a:custGeom>
            <a:avLst/>
            <a:gdLst>
              <a:gd name="T0" fmla="*/ 45 w 100"/>
              <a:gd name="T1" fmla="*/ 22 h 860"/>
              <a:gd name="T2" fmla="*/ 37 w 100"/>
              <a:gd name="T3" fmla="*/ 23 h 860"/>
              <a:gd name="T4" fmla="*/ 10 w 100"/>
              <a:gd name="T5" fmla="*/ 159 h 860"/>
              <a:gd name="T6" fmla="*/ 0 w 100"/>
              <a:gd name="T7" fmla="*/ 237 h 860"/>
              <a:gd name="T8" fmla="*/ 60 w 100"/>
              <a:gd name="T9" fmla="*/ 820 h 860"/>
              <a:gd name="T10" fmla="*/ 86 w 100"/>
              <a:gd name="T11" fmla="*/ 860 h 860"/>
              <a:gd name="T12" fmla="*/ 96 w 100"/>
              <a:gd name="T13" fmla="*/ 821 h 860"/>
              <a:gd name="T14" fmla="*/ 55 w 100"/>
              <a:gd name="T15" fmla="*/ 636 h 860"/>
              <a:gd name="T16" fmla="*/ 33 w 100"/>
              <a:gd name="T17" fmla="*/ 300 h 860"/>
              <a:gd name="T18" fmla="*/ 45 w 100"/>
              <a:gd name="T19" fmla="*/ 22 h 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" h="860">
                <a:moveTo>
                  <a:pt x="45" y="22"/>
                </a:moveTo>
                <a:cubicBezTo>
                  <a:pt x="42" y="0"/>
                  <a:pt x="38" y="1"/>
                  <a:pt x="37" y="23"/>
                </a:cubicBezTo>
                <a:cubicBezTo>
                  <a:pt x="34" y="65"/>
                  <a:pt x="23" y="111"/>
                  <a:pt x="10" y="159"/>
                </a:cubicBezTo>
                <a:cubicBezTo>
                  <a:pt x="4" y="180"/>
                  <a:pt x="0" y="215"/>
                  <a:pt x="0" y="237"/>
                </a:cubicBezTo>
                <a:cubicBezTo>
                  <a:pt x="7" y="435"/>
                  <a:pt x="25" y="628"/>
                  <a:pt x="60" y="820"/>
                </a:cubicBezTo>
                <a:cubicBezTo>
                  <a:pt x="64" y="842"/>
                  <a:pt x="76" y="860"/>
                  <a:pt x="86" y="860"/>
                </a:cubicBezTo>
                <a:cubicBezTo>
                  <a:pt x="96" y="860"/>
                  <a:pt x="100" y="842"/>
                  <a:pt x="96" y="821"/>
                </a:cubicBezTo>
                <a:cubicBezTo>
                  <a:pt x="55" y="636"/>
                  <a:pt x="55" y="636"/>
                  <a:pt x="55" y="636"/>
                </a:cubicBezTo>
                <a:cubicBezTo>
                  <a:pt x="30" y="526"/>
                  <a:pt x="29" y="412"/>
                  <a:pt x="33" y="300"/>
                </a:cubicBezTo>
                <a:cubicBezTo>
                  <a:pt x="37" y="201"/>
                  <a:pt x="56" y="105"/>
                  <a:pt x="45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5" name="Freeform 839"/>
          <p:cNvSpPr>
            <a:spLocks/>
          </p:cNvSpPr>
          <p:nvPr/>
        </p:nvSpPr>
        <p:spPr bwMode="auto">
          <a:xfrm>
            <a:off x="3441904" y="6096801"/>
            <a:ext cx="195263" cy="906463"/>
          </a:xfrm>
          <a:custGeom>
            <a:avLst/>
            <a:gdLst>
              <a:gd name="T0" fmla="*/ 7 w 205"/>
              <a:gd name="T1" fmla="*/ 21 h 952"/>
              <a:gd name="T2" fmla="*/ 1 w 205"/>
              <a:gd name="T3" fmla="*/ 22 h 952"/>
              <a:gd name="T4" fmla="*/ 62 w 205"/>
              <a:gd name="T5" fmla="*/ 676 h 952"/>
              <a:gd name="T6" fmla="*/ 63 w 205"/>
              <a:gd name="T7" fmla="*/ 912 h 952"/>
              <a:gd name="T8" fmla="*/ 103 w 205"/>
              <a:gd name="T9" fmla="*/ 952 h 952"/>
              <a:gd name="T10" fmla="*/ 156 w 205"/>
              <a:gd name="T11" fmla="*/ 952 h 952"/>
              <a:gd name="T12" fmla="*/ 200 w 205"/>
              <a:gd name="T13" fmla="*/ 912 h 952"/>
              <a:gd name="T14" fmla="*/ 204 w 205"/>
              <a:gd name="T15" fmla="*/ 866 h 952"/>
              <a:gd name="T16" fmla="*/ 200 w 205"/>
              <a:gd name="T17" fmla="*/ 786 h 952"/>
              <a:gd name="T18" fmla="*/ 180 w 205"/>
              <a:gd name="T19" fmla="*/ 676 h 952"/>
              <a:gd name="T20" fmla="*/ 7 w 205"/>
              <a:gd name="T21" fmla="*/ 21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5" h="952">
                <a:moveTo>
                  <a:pt x="7" y="21"/>
                </a:moveTo>
                <a:cubicBezTo>
                  <a:pt x="2" y="0"/>
                  <a:pt x="0" y="0"/>
                  <a:pt x="1" y="22"/>
                </a:cubicBezTo>
                <a:cubicBezTo>
                  <a:pt x="13" y="247"/>
                  <a:pt x="56" y="463"/>
                  <a:pt x="62" y="676"/>
                </a:cubicBezTo>
                <a:cubicBezTo>
                  <a:pt x="65" y="753"/>
                  <a:pt x="63" y="832"/>
                  <a:pt x="63" y="912"/>
                </a:cubicBezTo>
                <a:cubicBezTo>
                  <a:pt x="63" y="934"/>
                  <a:pt x="81" y="952"/>
                  <a:pt x="103" y="952"/>
                </a:cubicBezTo>
                <a:cubicBezTo>
                  <a:pt x="156" y="952"/>
                  <a:pt x="156" y="952"/>
                  <a:pt x="156" y="952"/>
                </a:cubicBezTo>
                <a:cubicBezTo>
                  <a:pt x="178" y="952"/>
                  <a:pt x="198" y="934"/>
                  <a:pt x="200" y="912"/>
                </a:cubicBezTo>
                <a:cubicBezTo>
                  <a:pt x="201" y="897"/>
                  <a:pt x="203" y="881"/>
                  <a:pt x="204" y="866"/>
                </a:cubicBezTo>
                <a:cubicBezTo>
                  <a:pt x="205" y="844"/>
                  <a:pt x="203" y="808"/>
                  <a:pt x="200" y="786"/>
                </a:cubicBezTo>
                <a:cubicBezTo>
                  <a:pt x="194" y="750"/>
                  <a:pt x="187" y="713"/>
                  <a:pt x="180" y="676"/>
                </a:cubicBezTo>
                <a:cubicBezTo>
                  <a:pt x="136" y="457"/>
                  <a:pt x="57" y="246"/>
                  <a:pt x="7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6" name="Freeform 840"/>
          <p:cNvSpPr>
            <a:spLocks/>
          </p:cNvSpPr>
          <p:nvPr/>
        </p:nvSpPr>
        <p:spPr bwMode="auto">
          <a:xfrm>
            <a:off x="4342017" y="6047589"/>
            <a:ext cx="168275" cy="849313"/>
          </a:xfrm>
          <a:custGeom>
            <a:avLst/>
            <a:gdLst>
              <a:gd name="T0" fmla="*/ 16 w 177"/>
              <a:gd name="T1" fmla="*/ 676 h 893"/>
              <a:gd name="T2" fmla="*/ 24 w 177"/>
              <a:gd name="T3" fmla="*/ 755 h 893"/>
              <a:gd name="T4" fmla="*/ 51 w 177"/>
              <a:gd name="T5" fmla="*/ 871 h 893"/>
              <a:gd name="T6" fmla="*/ 75 w 177"/>
              <a:gd name="T7" fmla="*/ 872 h 893"/>
              <a:gd name="T8" fmla="*/ 96 w 177"/>
              <a:gd name="T9" fmla="*/ 803 h 893"/>
              <a:gd name="T10" fmla="*/ 117 w 177"/>
              <a:gd name="T11" fmla="*/ 712 h 893"/>
              <a:gd name="T12" fmla="*/ 115 w 177"/>
              <a:gd name="T13" fmla="*/ 634 h 893"/>
              <a:gd name="T14" fmla="*/ 60 w 177"/>
              <a:gd name="T15" fmla="*/ 374 h 893"/>
              <a:gd name="T16" fmla="*/ 163 w 177"/>
              <a:gd name="T17" fmla="*/ 18 h 893"/>
              <a:gd name="T18" fmla="*/ 160 w 177"/>
              <a:gd name="T19" fmla="*/ 15 h 893"/>
              <a:gd name="T20" fmla="*/ 2 w 177"/>
              <a:gd name="T21" fmla="*/ 371 h 893"/>
              <a:gd name="T22" fmla="*/ 1 w 177"/>
              <a:gd name="T23" fmla="*/ 408 h 893"/>
              <a:gd name="T24" fmla="*/ 13 w 177"/>
              <a:gd name="T25" fmla="*/ 416 h 893"/>
              <a:gd name="T26" fmla="*/ 19 w 177"/>
              <a:gd name="T27" fmla="*/ 427 h 893"/>
              <a:gd name="T28" fmla="*/ 7 w 177"/>
              <a:gd name="T29" fmla="*/ 558 h 893"/>
              <a:gd name="T30" fmla="*/ 16 w 177"/>
              <a:gd name="T31" fmla="*/ 676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7" h="893">
                <a:moveTo>
                  <a:pt x="16" y="676"/>
                </a:moveTo>
                <a:cubicBezTo>
                  <a:pt x="17" y="698"/>
                  <a:pt x="20" y="734"/>
                  <a:pt x="24" y="755"/>
                </a:cubicBezTo>
                <a:cubicBezTo>
                  <a:pt x="31" y="794"/>
                  <a:pt x="41" y="833"/>
                  <a:pt x="51" y="871"/>
                </a:cubicBezTo>
                <a:cubicBezTo>
                  <a:pt x="57" y="893"/>
                  <a:pt x="68" y="893"/>
                  <a:pt x="75" y="872"/>
                </a:cubicBezTo>
                <a:cubicBezTo>
                  <a:pt x="82" y="849"/>
                  <a:pt x="89" y="826"/>
                  <a:pt x="96" y="803"/>
                </a:cubicBezTo>
                <a:cubicBezTo>
                  <a:pt x="104" y="773"/>
                  <a:pt x="111" y="743"/>
                  <a:pt x="117" y="712"/>
                </a:cubicBezTo>
                <a:cubicBezTo>
                  <a:pt x="121" y="691"/>
                  <a:pt x="120" y="656"/>
                  <a:pt x="115" y="634"/>
                </a:cubicBezTo>
                <a:cubicBezTo>
                  <a:pt x="94" y="549"/>
                  <a:pt x="69" y="464"/>
                  <a:pt x="60" y="374"/>
                </a:cubicBezTo>
                <a:cubicBezTo>
                  <a:pt x="49" y="263"/>
                  <a:pt x="61" y="134"/>
                  <a:pt x="163" y="18"/>
                </a:cubicBezTo>
                <a:cubicBezTo>
                  <a:pt x="177" y="1"/>
                  <a:pt x="176" y="0"/>
                  <a:pt x="160" y="15"/>
                </a:cubicBezTo>
                <a:cubicBezTo>
                  <a:pt x="42" y="125"/>
                  <a:pt x="8" y="257"/>
                  <a:pt x="2" y="371"/>
                </a:cubicBezTo>
                <a:cubicBezTo>
                  <a:pt x="1" y="384"/>
                  <a:pt x="1" y="396"/>
                  <a:pt x="1" y="408"/>
                </a:cubicBezTo>
                <a:cubicBezTo>
                  <a:pt x="0" y="429"/>
                  <a:pt x="6" y="432"/>
                  <a:pt x="13" y="416"/>
                </a:cubicBezTo>
                <a:cubicBezTo>
                  <a:pt x="20" y="400"/>
                  <a:pt x="22" y="405"/>
                  <a:pt x="19" y="427"/>
                </a:cubicBezTo>
                <a:cubicBezTo>
                  <a:pt x="11" y="471"/>
                  <a:pt x="7" y="515"/>
                  <a:pt x="7" y="558"/>
                </a:cubicBezTo>
                <a:cubicBezTo>
                  <a:pt x="10" y="598"/>
                  <a:pt x="14" y="637"/>
                  <a:pt x="16" y="67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7" name="Freeform 841"/>
          <p:cNvSpPr>
            <a:spLocks/>
          </p:cNvSpPr>
          <p:nvPr/>
        </p:nvSpPr>
        <p:spPr bwMode="auto">
          <a:xfrm>
            <a:off x="4708729" y="6042826"/>
            <a:ext cx="115888" cy="960438"/>
          </a:xfrm>
          <a:custGeom>
            <a:avLst/>
            <a:gdLst>
              <a:gd name="T0" fmla="*/ 93 w 122"/>
              <a:gd name="T1" fmla="*/ 857 h 1010"/>
              <a:gd name="T2" fmla="*/ 81 w 122"/>
              <a:gd name="T3" fmla="*/ 341 h 1010"/>
              <a:gd name="T4" fmla="*/ 120 w 122"/>
              <a:gd name="T5" fmla="*/ 22 h 1010"/>
              <a:gd name="T6" fmla="*/ 114 w 122"/>
              <a:gd name="T7" fmla="*/ 22 h 1010"/>
              <a:gd name="T8" fmla="*/ 22 w 122"/>
              <a:gd name="T9" fmla="*/ 353 h 1010"/>
              <a:gd name="T10" fmla="*/ 2 w 122"/>
              <a:gd name="T11" fmla="*/ 521 h 1010"/>
              <a:gd name="T12" fmla="*/ 2 w 122"/>
              <a:gd name="T13" fmla="*/ 601 h 1010"/>
              <a:gd name="T14" fmla="*/ 33 w 122"/>
              <a:gd name="T15" fmla="*/ 970 h 1010"/>
              <a:gd name="T16" fmla="*/ 56 w 122"/>
              <a:gd name="T17" fmla="*/ 1010 h 1010"/>
              <a:gd name="T18" fmla="*/ 88 w 122"/>
              <a:gd name="T19" fmla="*/ 972 h 1010"/>
              <a:gd name="T20" fmla="*/ 88 w 122"/>
              <a:gd name="T21" fmla="*/ 972 h 1010"/>
              <a:gd name="T22" fmla="*/ 100 w 122"/>
              <a:gd name="T23" fmla="*/ 915 h 1010"/>
              <a:gd name="T24" fmla="*/ 93 w 122"/>
              <a:gd name="T25" fmla="*/ 857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" h="1010">
                <a:moveTo>
                  <a:pt x="93" y="857"/>
                </a:moveTo>
                <a:cubicBezTo>
                  <a:pt x="65" y="687"/>
                  <a:pt x="55" y="514"/>
                  <a:pt x="81" y="341"/>
                </a:cubicBezTo>
                <a:cubicBezTo>
                  <a:pt x="89" y="228"/>
                  <a:pt x="112" y="125"/>
                  <a:pt x="120" y="22"/>
                </a:cubicBezTo>
                <a:cubicBezTo>
                  <a:pt x="122" y="0"/>
                  <a:pt x="119" y="0"/>
                  <a:pt x="114" y="22"/>
                </a:cubicBezTo>
                <a:cubicBezTo>
                  <a:pt x="88" y="128"/>
                  <a:pt x="46" y="229"/>
                  <a:pt x="22" y="353"/>
                </a:cubicBezTo>
                <a:cubicBezTo>
                  <a:pt x="12" y="410"/>
                  <a:pt x="6" y="466"/>
                  <a:pt x="2" y="521"/>
                </a:cubicBezTo>
                <a:cubicBezTo>
                  <a:pt x="0" y="543"/>
                  <a:pt x="0" y="579"/>
                  <a:pt x="2" y="601"/>
                </a:cubicBezTo>
                <a:cubicBezTo>
                  <a:pt x="13" y="724"/>
                  <a:pt x="25" y="846"/>
                  <a:pt x="33" y="970"/>
                </a:cubicBezTo>
                <a:cubicBezTo>
                  <a:pt x="35" y="992"/>
                  <a:pt x="45" y="1010"/>
                  <a:pt x="56" y="1010"/>
                </a:cubicBezTo>
                <a:cubicBezTo>
                  <a:pt x="67" y="1010"/>
                  <a:pt x="81" y="993"/>
                  <a:pt x="88" y="972"/>
                </a:cubicBezTo>
                <a:cubicBezTo>
                  <a:pt x="88" y="972"/>
                  <a:pt x="88" y="972"/>
                  <a:pt x="88" y="972"/>
                </a:cubicBezTo>
                <a:cubicBezTo>
                  <a:pt x="95" y="951"/>
                  <a:pt x="101" y="925"/>
                  <a:pt x="100" y="915"/>
                </a:cubicBezTo>
                <a:cubicBezTo>
                  <a:pt x="100" y="905"/>
                  <a:pt x="97" y="879"/>
                  <a:pt x="93" y="857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8" name="Freeform 842"/>
          <p:cNvSpPr>
            <a:spLocks/>
          </p:cNvSpPr>
          <p:nvPr/>
        </p:nvSpPr>
        <p:spPr bwMode="auto">
          <a:xfrm>
            <a:off x="4996067" y="6255551"/>
            <a:ext cx="93663" cy="747713"/>
          </a:xfrm>
          <a:custGeom>
            <a:avLst/>
            <a:gdLst>
              <a:gd name="T0" fmla="*/ 96 w 97"/>
              <a:gd name="T1" fmla="*/ 546 h 786"/>
              <a:gd name="T2" fmla="*/ 95 w 97"/>
              <a:gd name="T3" fmla="*/ 511 h 786"/>
              <a:gd name="T4" fmla="*/ 87 w 97"/>
              <a:gd name="T5" fmla="*/ 96 h 786"/>
              <a:gd name="T6" fmla="*/ 64 w 97"/>
              <a:gd name="T7" fmla="*/ 23 h 786"/>
              <a:gd name="T8" fmla="*/ 57 w 97"/>
              <a:gd name="T9" fmla="*/ 15 h 786"/>
              <a:gd name="T10" fmla="*/ 50 w 97"/>
              <a:gd name="T11" fmla="*/ 23 h 786"/>
              <a:gd name="T12" fmla="*/ 81 w 97"/>
              <a:gd name="T13" fmla="*/ 234 h 786"/>
              <a:gd name="T14" fmla="*/ 35 w 97"/>
              <a:gd name="T15" fmla="*/ 539 h 786"/>
              <a:gd name="T16" fmla="*/ 4 w 97"/>
              <a:gd name="T17" fmla="*/ 746 h 786"/>
              <a:gd name="T18" fmla="*/ 0 w 97"/>
              <a:gd name="T19" fmla="*/ 786 h 786"/>
              <a:gd name="T20" fmla="*/ 18 w 97"/>
              <a:gd name="T21" fmla="*/ 750 h 786"/>
              <a:gd name="T22" fmla="*/ 82 w 97"/>
              <a:gd name="T23" fmla="*/ 613 h 786"/>
              <a:gd name="T24" fmla="*/ 89 w 97"/>
              <a:gd name="T25" fmla="*/ 596 h 786"/>
              <a:gd name="T26" fmla="*/ 96 w 97"/>
              <a:gd name="T27" fmla="*/ 546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7" h="786">
                <a:moveTo>
                  <a:pt x="96" y="546"/>
                </a:moveTo>
                <a:cubicBezTo>
                  <a:pt x="95" y="511"/>
                  <a:pt x="95" y="511"/>
                  <a:pt x="95" y="511"/>
                </a:cubicBezTo>
                <a:cubicBezTo>
                  <a:pt x="92" y="367"/>
                  <a:pt x="92" y="233"/>
                  <a:pt x="87" y="96"/>
                </a:cubicBezTo>
                <a:cubicBezTo>
                  <a:pt x="87" y="74"/>
                  <a:pt x="78" y="39"/>
                  <a:pt x="64" y="23"/>
                </a:cubicBezTo>
                <a:cubicBezTo>
                  <a:pt x="61" y="20"/>
                  <a:pt x="59" y="18"/>
                  <a:pt x="57" y="15"/>
                </a:cubicBezTo>
                <a:cubicBezTo>
                  <a:pt x="41" y="0"/>
                  <a:pt x="39" y="3"/>
                  <a:pt x="50" y="23"/>
                </a:cubicBezTo>
                <a:cubicBezTo>
                  <a:pt x="76" y="71"/>
                  <a:pt x="82" y="155"/>
                  <a:pt x="81" y="234"/>
                </a:cubicBezTo>
                <a:cubicBezTo>
                  <a:pt x="83" y="325"/>
                  <a:pt x="46" y="426"/>
                  <a:pt x="35" y="539"/>
                </a:cubicBezTo>
                <a:cubicBezTo>
                  <a:pt x="25" y="602"/>
                  <a:pt x="12" y="673"/>
                  <a:pt x="4" y="746"/>
                </a:cubicBezTo>
                <a:cubicBezTo>
                  <a:pt x="1" y="768"/>
                  <a:pt x="0" y="786"/>
                  <a:pt x="0" y="786"/>
                </a:cubicBezTo>
                <a:cubicBezTo>
                  <a:pt x="1" y="786"/>
                  <a:pt x="9" y="770"/>
                  <a:pt x="18" y="750"/>
                </a:cubicBezTo>
                <a:cubicBezTo>
                  <a:pt x="39" y="704"/>
                  <a:pt x="60" y="659"/>
                  <a:pt x="82" y="613"/>
                </a:cubicBezTo>
                <a:cubicBezTo>
                  <a:pt x="84" y="607"/>
                  <a:pt x="87" y="602"/>
                  <a:pt x="89" y="596"/>
                </a:cubicBezTo>
                <a:cubicBezTo>
                  <a:pt x="94" y="587"/>
                  <a:pt x="97" y="565"/>
                  <a:pt x="96" y="54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9" name="Freeform 843"/>
          <p:cNvSpPr>
            <a:spLocks/>
          </p:cNvSpPr>
          <p:nvPr/>
        </p:nvSpPr>
        <p:spPr bwMode="auto">
          <a:xfrm>
            <a:off x="5445329" y="6158714"/>
            <a:ext cx="122238" cy="463550"/>
          </a:xfrm>
          <a:custGeom>
            <a:avLst/>
            <a:gdLst>
              <a:gd name="T0" fmla="*/ 113 w 128"/>
              <a:gd name="T1" fmla="*/ 40 h 486"/>
              <a:gd name="T2" fmla="*/ 128 w 128"/>
              <a:gd name="T3" fmla="*/ 1 h 486"/>
              <a:gd name="T4" fmla="*/ 108 w 128"/>
              <a:gd name="T5" fmla="*/ 34 h 486"/>
              <a:gd name="T6" fmla="*/ 25 w 128"/>
              <a:gd name="T7" fmla="*/ 243 h 486"/>
              <a:gd name="T8" fmla="*/ 14 w 128"/>
              <a:gd name="T9" fmla="*/ 321 h 486"/>
              <a:gd name="T10" fmla="*/ 2 w 128"/>
              <a:gd name="T11" fmla="*/ 460 h 486"/>
              <a:gd name="T12" fmla="*/ 16 w 128"/>
              <a:gd name="T13" fmla="*/ 469 h 486"/>
              <a:gd name="T14" fmla="*/ 42 w 128"/>
              <a:gd name="T15" fmla="*/ 358 h 486"/>
              <a:gd name="T16" fmla="*/ 113 w 128"/>
              <a:gd name="T17" fmla="*/ 40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" h="486">
                <a:moveTo>
                  <a:pt x="113" y="40"/>
                </a:moveTo>
                <a:cubicBezTo>
                  <a:pt x="121" y="19"/>
                  <a:pt x="128" y="2"/>
                  <a:pt x="128" y="1"/>
                </a:cubicBezTo>
                <a:cubicBezTo>
                  <a:pt x="128" y="0"/>
                  <a:pt x="118" y="14"/>
                  <a:pt x="108" y="34"/>
                </a:cubicBezTo>
                <a:cubicBezTo>
                  <a:pt x="69" y="106"/>
                  <a:pt x="47" y="178"/>
                  <a:pt x="25" y="243"/>
                </a:cubicBezTo>
                <a:cubicBezTo>
                  <a:pt x="18" y="264"/>
                  <a:pt x="12" y="299"/>
                  <a:pt x="14" y="321"/>
                </a:cubicBezTo>
                <a:cubicBezTo>
                  <a:pt x="15" y="341"/>
                  <a:pt x="0" y="440"/>
                  <a:pt x="2" y="460"/>
                </a:cubicBezTo>
                <a:cubicBezTo>
                  <a:pt x="4" y="482"/>
                  <a:pt x="10" y="486"/>
                  <a:pt x="16" y="469"/>
                </a:cubicBezTo>
                <a:cubicBezTo>
                  <a:pt x="19" y="458"/>
                  <a:pt x="38" y="369"/>
                  <a:pt x="42" y="358"/>
                </a:cubicBezTo>
                <a:cubicBezTo>
                  <a:pt x="68" y="262"/>
                  <a:pt x="71" y="154"/>
                  <a:pt x="113" y="40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0" name="Freeform 844"/>
          <p:cNvSpPr>
            <a:spLocks/>
          </p:cNvSpPr>
          <p:nvPr/>
        </p:nvSpPr>
        <p:spPr bwMode="auto">
          <a:xfrm>
            <a:off x="5288167" y="6765139"/>
            <a:ext cx="7938" cy="42863"/>
          </a:xfrm>
          <a:custGeom>
            <a:avLst/>
            <a:gdLst>
              <a:gd name="T0" fmla="*/ 3 w 8"/>
              <a:gd name="T1" fmla="*/ 6 h 44"/>
              <a:gd name="T2" fmla="*/ 3 w 8"/>
              <a:gd name="T3" fmla="*/ 34 h 44"/>
              <a:gd name="T4" fmla="*/ 7 w 8"/>
              <a:gd name="T5" fmla="*/ 24 h 44"/>
              <a:gd name="T6" fmla="*/ 3 w 8"/>
              <a:gd name="T7" fmla="*/ 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44">
                <a:moveTo>
                  <a:pt x="3" y="6"/>
                </a:moveTo>
                <a:cubicBezTo>
                  <a:pt x="1" y="11"/>
                  <a:pt x="0" y="24"/>
                  <a:pt x="3" y="34"/>
                </a:cubicBezTo>
                <a:cubicBezTo>
                  <a:pt x="5" y="44"/>
                  <a:pt x="7" y="40"/>
                  <a:pt x="7" y="24"/>
                </a:cubicBezTo>
                <a:cubicBezTo>
                  <a:pt x="8" y="9"/>
                  <a:pt x="6" y="0"/>
                  <a:pt x="3" y="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1" name="Freeform 845"/>
          <p:cNvSpPr>
            <a:spLocks/>
          </p:cNvSpPr>
          <p:nvPr/>
        </p:nvSpPr>
        <p:spPr bwMode="auto">
          <a:xfrm>
            <a:off x="2845004" y="6101564"/>
            <a:ext cx="188913" cy="314325"/>
          </a:xfrm>
          <a:custGeom>
            <a:avLst/>
            <a:gdLst>
              <a:gd name="T0" fmla="*/ 15 w 198"/>
              <a:gd name="T1" fmla="*/ 19 h 330"/>
              <a:gd name="T2" fmla="*/ 168 w 198"/>
              <a:gd name="T3" fmla="*/ 297 h 330"/>
              <a:gd name="T4" fmla="*/ 178 w 198"/>
              <a:gd name="T5" fmla="*/ 318 h 330"/>
              <a:gd name="T6" fmla="*/ 193 w 198"/>
              <a:gd name="T7" fmla="*/ 301 h 330"/>
              <a:gd name="T8" fmla="*/ 194 w 198"/>
              <a:gd name="T9" fmla="*/ 290 h 330"/>
              <a:gd name="T10" fmla="*/ 178 w 198"/>
              <a:gd name="T11" fmla="*/ 218 h 330"/>
              <a:gd name="T12" fmla="*/ 19 w 198"/>
              <a:gd name="T13" fmla="*/ 15 h 330"/>
              <a:gd name="T14" fmla="*/ 15 w 198"/>
              <a:gd name="T15" fmla="*/ 19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8" h="330">
                <a:moveTo>
                  <a:pt x="15" y="19"/>
                </a:moveTo>
                <a:cubicBezTo>
                  <a:pt x="74" y="91"/>
                  <a:pt x="119" y="204"/>
                  <a:pt x="168" y="297"/>
                </a:cubicBezTo>
                <a:cubicBezTo>
                  <a:pt x="172" y="304"/>
                  <a:pt x="175" y="311"/>
                  <a:pt x="178" y="318"/>
                </a:cubicBezTo>
                <a:cubicBezTo>
                  <a:pt x="183" y="330"/>
                  <a:pt x="190" y="322"/>
                  <a:pt x="193" y="30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8" y="268"/>
                  <a:pt x="190" y="236"/>
                  <a:pt x="178" y="218"/>
                </a:cubicBezTo>
                <a:cubicBezTo>
                  <a:pt x="128" y="143"/>
                  <a:pt x="77" y="66"/>
                  <a:pt x="19" y="15"/>
                </a:cubicBezTo>
                <a:cubicBezTo>
                  <a:pt x="2" y="0"/>
                  <a:pt x="0" y="2"/>
                  <a:pt x="15" y="19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2" name="Freeform 846"/>
          <p:cNvSpPr>
            <a:spLocks/>
          </p:cNvSpPr>
          <p:nvPr/>
        </p:nvSpPr>
        <p:spPr bwMode="auto">
          <a:xfrm>
            <a:off x="3037092" y="6349214"/>
            <a:ext cx="138113" cy="654050"/>
          </a:xfrm>
          <a:custGeom>
            <a:avLst/>
            <a:gdLst>
              <a:gd name="T0" fmla="*/ 128 w 144"/>
              <a:gd name="T1" fmla="*/ 238 h 688"/>
              <a:gd name="T2" fmla="*/ 23 w 144"/>
              <a:gd name="T3" fmla="*/ 27 h 688"/>
              <a:gd name="T4" fmla="*/ 11 w 144"/>
              <a:gd name="T5" fmla="*/ 10 h 688"/>
              <a:gd name="T6" fmla="*/ 3 w 144"/>
              <a:gd name="T7" fmla="*/ 32 h 688"/>
              <a:gd name="T8" fmla="*/ 14 w 144"/>
              <a:gd name="T9" fmla="*/ 141 h 688"/>
              <a:gd name="T10" fmla="*/ 28 w 144"/>
              <a:gd name="T11" fmla="*/ 219 h 688"/>
              <a:gd name="T12" fmla="*/ 47 w 144"/>
              <a:gd name="T13" fmla="*/ 373 h 688"/>
              <a:gd name="T14" fmla="*/ 71 w 144"/>
              <a:gd name="T15" fmla="*/ 613 h 688"/>
              <a:gd name="T16" fmla="*/ 83 w 144"/>
              <a:gd name="T17" fmla="*/ 670 h 688"/>
              <a:gd name="T18" fmla="*/ 112 w 144"/>
              <a:gd name="T19" fmla="*/ 688 h 688"/>
              <a:gd name="T20" fmla="*/ 138 w 144"/>
              <a:gd name="T21" fmla="*/ 648 h 688"/>
              <a:gd name="T22" fmla="*/ 141 w 144"/>
              <a:gd name="T23" fmla="*/ 316 h 688"/>
              <a:gd name="T24" fmla="*/ 128 w 144"/>
              <a:gd name="T25" fmla="*/ 238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4" h="688">
                <a:moveTo>
                  <a:pt x="128" y="238"/>
                </a:moveTo>
                <a:cubicBezTo>
                  <a:pt x="102" y="165"/>
                  <a:pt x="67" y="94"/>
                  <a:pt x="23" y="27"/>
                </a:cubicBezTo>
                <a:cubicBezTo>
                  <a:pt x="19" y="21"/>
                  <a:pt x="15" y="16"/>
                  <a:pt x="11" y="10"/>
                </a:cubicBezTo>
                <a:cubicBezTo>
                  <a:pt x="4" y="0"/>
                  <a:pt x="0" y="10"/>
                  <a:pt x="3" y="32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16" y="163"/>
                  <a:pt x="23" y="198"/>
                  <a:pt x="28" y="219"/>
                </a:cubicBezTo>
                <a:cubicBezTo>
                  <a:pt x="39" y="270"/>
                  <a:pt x="45" y="321"/>
                  <a:pt x="47" y="373"/>
                </a:cubicBezTo>
                <a:cubicBezTo>
                  <a:pt x="50" y="454"/>
                  <a:pt x="60" y="533"/>
                  <a:pt x="71" y="613"/>
                </a:cubicBezTo>
                <a:cubicBezTo>
                  <a:pt x="75" y="634"/>
                  <a:pt x="80" y="660"/>
                  <a:pt x="83" y="670"/>
                </a:cubicBezTo>
                <a:cubicBezTo>
                  <a:pt x="85" y="680"/>
                  <a:pt x="98" y="688"/>
                  <a:pt x="112" y="688"/>
                </a:cubicBezTo>
                <a:cubicBezTo>
                  <a:pt x="126" y="688"/>
                  <a:pt x="137" y="670"/>
                  <a:pt x="138" y="648"/>
                </a:cubicBezTo>
                <a:cubicBezTo>
                  <a:pt x="141" y="537"/>
                  <a:pt x="144" y="426"/>
                  <a:pt x="141" y="316"/>
                </a:cubicBezTo>
                <a:cubicBezTo>
                  <a:pt x="141" y="294"/>
                  <a:pt x="135" y="259"/>
                  <a:pt x="128" y="238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3" name="Freeform 847"/>
          <p:cNvSpPr>
            <a:spLocks/>
          </p:cNvSpPr>
          <p:nvPr/>
        </p:nvSpPr>
        <p:spPr bwMode="auto">
          <a:xfrm>
            <a:off x="2416379" y="5969801"/>
            <a:ext cx="22225" cy="92075"/>
          </a:xfrm>
          <a:custGeom>
            <a:avLst/>
            <a:gdLst>
              <a:gd name="T0" fmla="*/ 3 w 24"/>
              <a:gd name="T1" fmla="*/ 22 h 97"/>
              <a:gd name="T2" fmla="*/ 11 w 24"/>
              <a:gd name="T3" fmla="*/ 66 h 97"/>
              <a:gd name="T4" fmla="*/ 22 w 24"/>
              <a:gd name="T5" fmla="*/ 88 h 97"/>
              <a:gd name="T6" fmla="*/ 12 w 24"/>
              <a:gd name="T7" fmla="*/ 35 h 97"/>
              <a:gd name="T8" fmla="*/ 8 w 24"/>
              <a:gd name="T9" fmla="*/ 21 h 97"/>
              <a:gd name="T10" fmla="*/ 3 w 24"/>
              <a:gd name="T11" fmla="*/ 2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97">
                <a:moveTo>
                  <a:pt x="3" y="22"/>
                </a:moveTo>
                <a:cubicBezTo>
                  <a:pt x="5" y="37"/>
                  <a:pt x="8" y="51"/>
                  <a:pt x="11" y="66"/>
                </a:cubicBezTo>
                <a:cubicBezTo>
                  <a:pt x="15" y="87"/>
                  <a:pt x="21" y="97"/>
                  <a:pt x="22" y="88"/>
                </a:cubicBezTo>
                <a:cubicBezTo>
                  <a:pt x="24" y="80"/>
                  <a:pt x="19" y="56"/>
                  <a:pt x="12" y="35"/>
                </a:cubicBezTo>
                <a:cubicBezTo>
                  <a:pt x="11" y="30"/>
                  <a:pt x="9" y="25"/>
                  <a:pt x="8" y="21"/>
                </a:cubicBezTo>
                <a:cubicBezTo>
                  <a:pt x="2" y="0"/>
                  <a:pt x="0" y="0"/>
                  <a:pt x="3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4" name="Freeform 848"/>
          <p:cNvSpPr>
            <a:spLocks/>
          </p:cNvSpPr>
          <p:nvPr/>
        </p:nvSpPr>
        <p:spPr bwMode="auto">
          <a:xfrm>
            <a:off x="2624342" y="6412714"/>
            <a:ext cx="20638" cy="57150"/>
          </a:xfrm>
          <a:custGeom>
            <a:avLst/>
            <a:gdLst>
              <a:gd name="T0" fmla="*/ 8 w 22"/>
              <a:gd name="T1" fmla="*/ 13 h 59"/>
              <a:gd name="T2" fmla="*/ 7 w 22"/>
              <a:gd name="T3" fmla="*/ 28 h 59"/>
              <a:gd name="T4" fmla="*/ 7 w 22"/>
              <a:gd name="T5" fmla="*/ 28 h 59"/>
              <a:gd name="T6" fmla="*/ 21 w 22"/>
              <a:gd name="T7" fmla="*/ 51 h 59"/>
              <a:gd name="T8" fmla="*/ 8 w 22"/>
              <a:gd name="T9" fmla="*/ 13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59">
                <a:moveTo>
                  <a:pt x="8" y="13"/>
                </a:moveTo>
                <a:cubicBezTo>
                  <a:pt x="1" y="0"/>
                  <a:pt x="0" y="7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4" y="49"/>
                  <a:pt x="20" y="59"/>
                  <a:pt x="21" y="51"/>
                </a:cubicBezTo>
                <a:cubicBezTo>
                  <a:pt x="22" y="42"/>
                  <a:pt x="16" y="25"/>
                  <a:pt x="8" y="1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5" name="Freeform 849"/>
          <p:cNvSpPr>
            <a:spLocks/>
          </p:cNvSpPr>
          <p:nvPr/>
        </p:nvSpPr>
        <p:spPr bwMode="auto">
          <a:xfrm>
            <a:off x="2483054" y="6149189"/>
            <a:ext cx="84138" cy="300038"/>
          </a:xfrm>
          <a:custGeom>
            <a:avLst/>
            <a:gdLst>
              <a:gd name="T0" fmla="*/ 76 w 89"/>
              <a:gd name="T1" fmla="*/ 293 h 314"/>
              <a:gd name="T2" fmla="*/ 86 w 89"/>
              <a:gd name="T3" fmla="*/ 290 h 314"/>
              <a:gd name="T4" fmla="*/ 73 w 89"/>
              <a:gd name="T5" fmla="*/ 164 h 314"/>
              <a:gd name="T6" fmla="*/ 53 w 89"/>
              <a:gd name="T7" fmla="*/ 88 h 314"/>
              <a:gd name="T8" fmla="*/ 18 w 89"/>
              <a:gd name="T9" fmla="*/ 19 h 314"/>
              <a:gd name="T10" fmla="*/ 1 w 89"/>
              <a:gd name="T11" fmla="*/ 24 h 314"/>
              <a:gd name="T12" fmla="*/ 1 w 89"/>
              <a:gd name="T13" fmla="*/ 40 h 314"/>
              <a:gd name="T14" fmla="*/ 16 w 89"/>
              <a:gd name="T15" fmla="*/ 118 h 314"/>
              <a:gd name="T16" fmla="*/ 31 w 89"/>
              <a:gd name="T17" fmla="*/ 171 h 314"/>
              <a:gd name="T18" fmla="*/ 76 w 89"/>
              <a:gd name="T19" fmla="*/ 293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" h="314">
                <a:moveTo>
                  <a:pt x="76" y="293"/>
                </a:moveTo>
                <a:cubicBezTo>
                  <a:pt x="84" y="314"/>
                  <a:pt x="89" y="312"/>
                  <a:pt x="86" y="290"/>
                </a:cubicBezTo>
                <a:cubicBezTo>
                  <a:pt x="80" y="249"/>
                  <a:pt x="76" y="206"/>
                  <a:pt x="73" y="164"/>
                </a:cubicBezTo>
                <a:cubicBezTo>
                  <a:pt x="71" y="142"/>
                  <a:pt x="63" y="108"/>
                  <a:pt x="53" y="88"/>
                </a:cubicBezTo>
                <a:cubicBezTo>
                  <a:pt x="42" y="65"/>
                  <a:pt x="30" y="42"/>
                  <a:pt x="18" y="19"/>
                </a:cubicBezTo>
                <a:cubicBezTo>
                  <a:pt x="7" y="0"/>
                  <a:pt x="0" y="2"/>
                  <a:pt x="1" y="24"/>
                </a:cubicBezTo>
                <a:cubicBezTo>
                  <a:pt x="1" y="29"/>
                  <a:pt x="1" y="35"/>
                  <a:pt x="1" y="40"/>
                </a:cubicBezTo>
                <a:cubicBezTo>
                  <a:pt x="2" y="62"/>
                  <a:pt x="10" y="97"/>
                  <a:pt x="16" y="118"/>
                </a:cubicBezTo>
                <a:cubicBezTo>
                  <a:pt x="21" y="136"/>
                  <a:pt x="26" y="153"/>
                  <a:pt x="31" y="171"/>
                </a:cubicBezTo>
                <a:cubicBezTo>
                  <a:pt x="42" y="212"/>
                  <a:pt x="58" y="253"/>
                  <a:pt x="76" y="29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6" name="Freeform 850"/>
          <p:cNvSpPr>
            <a:spLocks/>
          </p:cNvSpPr>
          <p:nvPr/>
        </p:nvSpPr>
        <p:spPr bwMode="auto">
          <a:xfrm>
            <a:off x="5686629" y="6115851"/>
            <a:ext cx="93663" cy="544513"/>
          </a:xfrm>
          <a:custGeom>
            <a:avLst/>
            <a:gdLst>
              <a:gd name="T0" fmla="*/ 29 w 98"/>
              <a:gd name="T1" fmla="*/ 535 h 571"/>
              <a:gd name="T2" fmla="*/ 61 w 98"/>
              <a:gd name="T3" fmla="*/ 300 h 571"/>
              <a:gd name="T4" fmla="*/ 69 w 98"/>
              <a:gd name="T5" fmla="*/ 221 h 571"/>
              <a:gd name="T6" fmla="*/ 93 w 98"/>
              <a:gd name="T7" fmla="*/ 22 h 571"/>
              <a:gd name="T8" fmla="*/ 87 w 98"/>
              <a:gd name="T9" fmla="*/ 21 h 571"/>
              <a:gd name="T10" fmla="*/ 6 w 98"/>
              <a:gd name="T11" fmla="*/ 323 h 571"/>
              <a:gd name="T12" fmla="*/ 3 w 98"/>
              <a:gd name="T13" fmla="*/ 402 h 571"/>
              <a:gd name="T14" fmla="*/ 16 w 98"/>
              <a:gd name="T15" fmla="*/ 520 h 571"/>
              <a:gd name="T16" fmla="*/ 23 w 98"/>
              <a:gd name="T17" fmla="*/ 567 h 571"/>
              <a:gd name="T18" fmla="*/ 29 w 98"/>
              <a:gd name="T19" fmla="*/ 535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8" h="571">
                <a:moveTo>
                  <a:pt x="29" y="535"/>
                </a:moveTo>
                <a:cubicBezTo>
                  <a:pt x="36" y="455"/>
                  <a:pt x="49" y="377"/>
                  <a:pt x="61" y="300"/>
                </a:cubicBezTo>
                <a:cubicBezTo>
                  <a:pt x="64" y="279"/>
                  <a:pt x="67" y="243"/>
                  <a:pt x="69" y="221"/>
                </a:cubicBezTo>
                <a:cubicBezTo>
                  <a:pt x="72" y="156"/>
                  <a:pt x="80" y="90"/>
                  <a:pt x="93" y="22"/>
                </a:cubicBezTo>
                <a:cubicBezTo>
                  <a:pt x="98" y="1"/>
                  <a:pt x="95" y="0"/>
                  <a:pt x="87" y="21"/>
                </a:cubicBezTo>
                <a:cubicBezTo>
                  <a:pt x="48" y="123"/>
                  <a:pt x="25" y="224"/>
                  <a:pt x="6" y="323"/>
                </a:cubicBezTo>
                <a:cubicBezTo>
                  <a:pt x="1" y="345"/>
                  <a:pt x="0" y="380"/>
                  <a:pt x="3" y="402"/>
                </a:cubicBezTo>
                <a:cubicBezTo>
                  <a:pt x="7" y="442"/>
                  <a:pt x="12" y="481"/>
                  <a:pt x="16" y="520"/>
                </a:cubicBezTo>
                <a:cubicBezTo>
                  <a:pt x="19" y="542"/>
                  <a:pt x="22" y="563"/>
                  <a:pt x="23" y="567"/>
                </a:cubicBezTo>
                <a:cubicBezTo>
                  <a:pt x="24" y="571"/>
                  <a:pt x="27" y="557"/>
                  <a:pt x="29" y="535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7" name="Freeform 855"/>
          <p:cNvSpPr>
            <a:spLocks/>
          </p:cNvSpPr>
          <p:nvPr/>
        </p:nvSpPr>
        <p:spPr bwMode="auto">
          <a:xfrm>
            <a:off x="2775154" y="6246026"/>
            <a:ext cx="207963" cy="606425"/>
          </a:xfrm>
          <a:custGeom>
            <a:avLst/>
            <a:gdLst>
              <a:gd name="T0" fmla="*/ 215 w 217"/>
              <a:gd name="T1" fmla="*/ 452 h 637"/>
              <a:gd name="T2" fmla="*/ 212 w 217"/>
              <a:gd name="T3" fmla="*/ 412 h 637"/>
              <a:gd name="T4" fmla="*/ 212 w 217"/>
              <a:gd name="T5" fmla="*/ 378 h 637"/>
              <a:gd name="T6" fmla="*/ 203 w 217"/>
              <a:gd name="T7" fmla="*/ 345 h 637"/>
              <a:gd name="T8" fmla="*/ 17 w 217"/>
              <a:gd name="T9" fmla="*/ 15 h 637"/>
              <a:gd name="T10" fmla="*/ 12 w 217"/>
              <a:gd name="T11" fmla="*/ 20 h 637"/>
              <a:gd name="T12" fmla="*/ 128 w 217"/>
              <a:gd name="T13" fmla="*/ 409 h 637"/>
              <a:gd name="T14" fmla="*/ 143 w 217"/>
              <a:gd name="T15" fmla="*/ 487 h 637"/>
              <a:gd name="T16" fmla="*/ 185 w 217"/>
              <a:gd name="T17" fmla="*/ 616 h 637"/>
              <a:gd name="T18" fmla="*/ 202 w 217"/>
              <a:gd name="T19" fmla="*/ 614 h 637"/>
              <a:gd name="T20" fmla="*/ 212 w 217"/>
              <a:gd name="T21" fmla="*/ 532 h 637"/>
              <a:gd name="T22" fmla="*/ 215 w 217"/>
              <a:gd name="T23" fmla="*/ 452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7" h="637">
                <a:moveTo>
                  <a:pt x="215" y="452"/>
                </a:moveTo>
                <a:cubicBezTo>
                  <a:pt x="214" y="439"/>
                  <a:pt x="213" y="425"/>
                  <a:pt x="212" y="412"/>
                </a:cubicBezTo>
                <a:cubicBezTo>
                  <a:pt x="211" y="390"/>
                  <a:pt x="210" y="374"/>
                  <a:pt x="212" y="378"/>
                </a:cubicBezTo>
                <a:cubicBezTo>
                  <a:pt x="213" y="381"/>
                  <a:pt x="209" y="367"/>
                  <a:pt x="203" y="345"/>
                </a:cubicBezTo>
                <a:cubicBezTo>
                  <a:pt x="165" y="223"/>
                  <a:pt x="111" y="106"/>
                  <a:pt x="17" y="15"/>
                </a:cubicBezTo>
                <a:cubicBezTo>
                  <a:pt x="2" y="0"/>
                  <a:pt x="0" y="2"/>
                  <a:pt x="12" y="20"/>
                </a:cubicBezTo>
                <a:cubicBezTo>
                  <a:pt x="93" y="132"/>
                  <a:pt x="118" y="267"/>
                  <a:pt x="128" y="409"/>
                </a:cubicBezTo>
                <a:cubicBezTo>
                  <a:pt x="130" y="431"/>
                  <a:pt x="137" y="466"/>
                  <a:pt x="143" y="487"/>
                </a:cubicBezTo>
                <a:cubicBezTo>
                  <a:pt x="157" y="530"/>
                  <a:pt x="171" y="573"/>
                  <a:pt x="185" y="616"/>
                </a:cubicBezTo>
                <a:cubicBezTo>
                  <a:pt x="191" y="637"/>
                  <a:pt x="199" y="636"/>
                  <a:pt x="202" y="614"/>
                </a:cubicBezTo>
                <a:cubicBezTo>
                  <a:pt x="205" y="587"/>
                  <a:pt x="209" y="559"/>
                  <a:pt x="212" y="532"/>
                </a:cubicBezTo>
                <a:cubicBezTo>
                  <a:pt x="215" y="510"/>
                  <a:pt x="217" y="474"/>
                  <a:pt x="215" y="45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8" name="Freeform 856"/>
          <p:cNvSpPr>
            <a:spLocks/>
          </p:cNvSpPr>
          <p:nvPr/>
        </p:nvSpPr>
        <p:spPr bwMode="auto">
          <a:xfrm>
            <a:off x="3089479" y="6039651"/>
            <a:ext cx="180975" cy="963613"/>
          </a:xfrm>
          <a:custGeom>
            <a:avLst/>
            <a:gdLst>
              <a:gd name="T0" fmla="*/ 184 w 189"/>
              <a:gd name="T1" fmla="*/ 572 h 1012"/>
              <a:gd name="T2" fmla="*/ 12 w 189"/>
              <a:gd name="T3" fmla="*/ 20 h 1012"/>
              <a:gd name="T4" fmla="*/ 6 w 189"/>
              <a:gd name="T5" fmla="*/ 22 h 1012"/>
              <a:gd name="T6" fmla="*/ 85 w 189"/>
              <a:gd name="T7" fmla="*/ 600 h 1012"/>
              <a:gd name="T8" fmla="*/ 83 w 189"/>
              <a:gd name="T9" fmla="*/ 972 h 1012"/>
              <a:gd name="T10" fmla="*/ 98 w 189"/>
              <a:gd name="T11" fmla="*/ 1012 h 1012"/>
              <a:gd name="T12" fmla="*/ 124 w 189"/>
              <a:gd name="T13" fmla="*/ 973 h 1012"/>
              <a:gd name="T14" fmla="*/ 186 w 189"/>
              <a:gd name="T15" fmla="*/ 651 h 1012"/>
              <a:gd name="T16" fmla="*/ 184 w 189"/>
              <a:gd name="T17" fmla="*/ 572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9" h="1012">
                <a:moveTo>
                  <a:pt x="184" y="572"/>
                </a:moveTo>
                <a:cubicBezTo>
                  <a:pt x="146" y="383"/>
                  <a:pt x="93" y="197"/>
                  <a:pt x="12" y="20"/>
                </a:cubicBezTo>
                <a:cubicBezTo>
                  <a:pt x="2" y="0"/>
                  <a:pt x="0" y="1"/>
                  <a:pt x="6" y="22"/>
                </a:cubicBezTo>
                <a:cubicBezTo>
                  <a:pt x="59" y="211"/>
                  <a:pt x="80" y="404"/>
                  <a:pt x="85" y="600"/>
                </a:cubicBezTo>
                <a:cubicBezTo>
                  <a:pt x="89" y="723"/>
                  <a:pt x="87" y="847"/>
                  <a:pt x="83" y="972"/>
                </a:cubicBezTo>
                <a:cubicBezTo>
                  <a:pt x="82" y="994"/>
                  <a:pt x="89" y="1012"/>
                  <a:pt x="98" y="1012"/>
                </a:cubicBezTo>
                <a:cubicBezTo>
                  <a:pt x="108" y="1012"/>
                  <a:pt x="119" y="994"/>
                  <a:pt x="124" y="973"/>
                </a:cubicBezTo>
                <a:cubicBezTo>
                  <a:pt x="148" y="865"/>
                  <a:pt x="169" y="758"/>
                  <a:pt x="186" y="651"/>
                </a:cubicBezTo>
                <a:cubicBezTo>
                  <a:pt x="189" y="629"/>
                  <a:pt x="188" y="594"/>
                  <a:pt x="184" y="57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9" name="Freeform 857"/>
          <p:cNvSpPr>
            <a:spLocks/>
          </p:cNvSpPr>
          <p:nvPr/>
        </p:nvSpPr>
        <p:spPr bwMode="auto">
          <a:xfrm>
            <a:off x="3616529" y="6353976"/>
            <a:ext cx="103188" cy="649288"/>
          </a:xfrm>
          <a:custGeom>
            <a:avLst/>
            <a:gdLst>
              <a:gd name="T0" fmla="*/ 95 w 108"/>
              <a:gd name="T1" fmla="*/ 225 h 683"/>
              <a:gd name="T2" fmla="*/ 13 w 108"/>
              <a:gd name="T3" fmla="*/ 20 h 683"/>
              <a:gd name="T4" fmla="*/ 6 w 108"/>
              <a:gd name="T5" fmla="*/ 23 h 683"/>
              <a:gd name="T6" fmla="*/ 29 w 108"/>
              <a:gd name="T7" fmla="*/ 461 h 683"/>
              <a:gd name="T8" fmla="*/ 22 w 108"/>
              <a:gd name="T9" fmla="*/ 557 h 683"/>
              <a:gd name="T10" fmla="*/ 16 w 108"/>
              <a:gd name="T11" fmla="*/ 643 h 683"/>
              <a:gd name="T12" fmla="*/ 51 w 108"/>
              <a:gd name="T13" fmla="*/ 683 h 683"/>
              <a:gd name="T14" fmla="*/ 93 w 108"/>
              <a:gd name="T15" fmla="*/ 643 h 683"/>
              <a:gd name="T16" fmla="*/ 106 w 108"/>
              <a:gd name="T17" fmla="*/ 304 h 683"/>
              <a:gd name="T18" fmla="*/ 95 w 108"/>
              <a:gd name="T19" fmla="*/ 225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8" h="683">
                <a:moveTo>
                  <a:pt x="95" y="225"/>
                </a:moveTo>
                <a:cubicBezTo>
                  <a:pt x="74" y="153"/>
                  <a:pt x="48" y="84"/>
                  <a:pt x="13" y="20"/>
                </a:cubicBezTo>
                <a:cubicBezTo>
                  <a:pt x="3" y="0"/>
                  <a:pt x="0" y="2"/>
                  <a:pt x="6" y="23"/>
                </a:cubicBezTo>
                <a:cubicBezTo>
                  <a:pt x="44" y="157"/>
                  <a:pt x="34" y="307"/>
                  <a:pt x="29" y="461"/>
                </a:cubicBezTo>
                <a:cubicBezTo>
                  <a:pt x="26" y="493"/>
                  <a:pt x="24" y="525"/>
                  <a:pt x="22" y="557"/>
                </a:cubicBezTo>
                <a:cubicBezTo>
                  <a:pt x="20" y="586"/>
                  <a:pt x="19" y="614"/>
                  <a:pt x="16" y="643"/>
                </a:cubicBezTo>
                <a:cubicBezTo>
                  <a:pt x="14" y="665"/>
                  <a:pt x="30" y="683"/>
                  <a:pt x="51" y="683"/>
                </a:cubicBezTo>
                <a:cubicBezTo>
                  <a:pt x="73" y="683"/>
                  <a:pt x="92" y="665"/>
                  <a:pt x="93" y="643"/>
                </a:cubicBezTo>
                <a:cubicBezTo>
                  <a:pt x="100" y="528"/>
                  <a:pt x="108" y="415"/>
                  <a:pt x="106" y="304"/>
                </a:cubicBezTo>
                <a:cubicBezTo>
                  <a:pt x="106" y="282"/>
                  <a:pt x="101" y="246"/>
                  <a:pt x="95" y="225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0" name="Freeform 858"/>
          <p:cNvSpPr>
            <a:spLocks/>
          </p:cNvSpPr>
          <p:nvPr/>
        </p:nvSpPr>
        <p:spPr bwMode="auto">
          <a:xfrm>
            <a:off x="3873704" y="6219039"/>
            <a:ext cx="138113" cy="784225"/>
          </a:xfrm>
          <a:custGeom>
            <a:avLst/>
            <a:gdLst>
              <a:gd name="T0" fmla="*/ 137 w 146"/>
              <a:gd name="T1" fmla="*/ 361 h 825"/>
              <a:gd name="T2" fmla="*/ 13 w 146"/>
              <a:gd name="T3" fmla="*/ 20 h 825"/>
              <a:gd name="T4" fmla="*/ 4 w 146"/>
              <a:gd name="T5" fmla="*/ 23 h 825"/>
              <a:gd name="T6" fmla="*/ 64 w 146"/>
              <a:gd name="T7" fmla="*/ 426 h 825"/>
              <a:gd name="T8" fmla="*/ 71 w 146"/>
              <a:gd name="T9" fmla="*/ 538 h 825"/>
              <a:gd name="T10" fmla="*/ 77 w 146"/>
              <a:gd name="T11" fmla="*/ 785 h 825"/>
              <a:gd name="T12" fmla="*/ 100 w 146"/>
              <a:gd name="T13" fmla="*/ 825 h 825"/>
              <a:gd name="T14" fmla="*/ 123 w 146"/>
              <a:gd name="T15" fmla="*/ 785 h 825"/>
              <a:gd name="T16" fmla="*/ 144 w 146"/>
              <a:gd name="T17" fmla="*/ 439 h 825"/>
              <a:gd name="T18" fmla="*/ 137 w 146"/>
              <a:gd name="T19" fmla="*/ 361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6" h="825">
                <a:moveTo>
                  <a:pt x="137" y="361"/>
                </a:moveTo>
                <a:cubicBezTo>
                  <a:pt x="102" y="246"/>
                  <a:pt x="62" y="132"/>
                  <a:pt x="13" y="20"/>
                </a:cubicBezTo>
                <a:cubicBezTo>
                  <a:pt x="4" y="0"/>
                  <a:pt x="0" y="1"/>
                  <a:pt x="4" y="23"/>
                </a:cubicBezTo>
                <a:cubicBezTo>
                  <a:pt x="29" y="155"/>
                  <a:pt x="53" y="293"/>
                  <a:pt x="64" y="426"/>
                </a:cubicBezTo>
                <a:cubicBezTo>
                  <a:pt x="67" y="464"/>
                  <a:pt x="70" y="501"/>
                  <a:pt x="71" y="538"/>
                </a:cubicBezTo>
                <a:cubicBezTo>
                  <a:pt x="74" y="620"/>
                  <a:pt x="75" y="702"/>
                  <a:pt x="77" y="785"/>
                </a:cubicBezTo>
                <a:cubicBezTo>
                  <a:pt x="77" y="807"/>
                  <a:pt x="88" y="825"/>
                  <a:pt x="100" y="825"/>
                </a:cubicBezTo>
                <a:cubicBezTo>
                  <a:pt x="112" y="825"/>
                  <a:pt x="122" y="807"/>
                  <a:pt x="123" y="785"/>
                </a:cubicBezTo>
                <a:cubicBezTo>
                  <a:pt x="124" y="668"/>
                  <a:pt x="132" y="554"/>
                  <a:pt x="144" y="439"/>
                </a:cubicBezTo>
                <a:cubicBezTo>
                  <a:pt x="146" y="417"/>
                  <a:pt x="143" y="382"/>
                  <a:pt x="137" y="361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1" name="Freeform 859"/>
          <p:cNvSpPr>
            <a:spLocks/>
          </p:cNvSpPr>
          <p:nvPr/>
        </p:nvSpPr>
        <p:spPr bwMode="auto">
          <a:xfrm>
            <a:off x="4246767" y="6406364"/>
            <a:ext cx="53975" cy="596900"/>
          </a:xfrm>
          <a:custGeom>
            <a:avLst/>
            <a:gdLst>
              <a:gd name="T0" fmla="*/ 51 w 56"/>
              <a:gd name="T1" fmla="*/ 157 h 628"/>
              <a:gd name="T2" fmla="*/ 25 w 56"/>
              <a:gd name="T3" fmla="*/ 21 h 628"/>
              <a:gd name="T4" fmla="*/ 14 w 56"/>
              <a:gd name="T5" fmla="*/ 22 h 628"/>
              <a:gd name="T6" fmla="*/ 5 w 56"/>
              <a:gd name="T7" fmla="*/ 509 h 628"/>
              <a:gd name="T8" fmla="*/ 1 w 56"/>
              <a:gd name="T9" fmla="*/ 588 h 628"/>
              <a:gd name="T10" fmla="*/ 17 w 56"/>
              <a:gd name="T11" fmla="*/ 628 h 628"/>
              <a:gd name="T12" fmla="*/ 30 w 56"/>
              <a:gd name="T13" fmla="*/ 588 h 628"/>
              <a:gd name="T14" fmla="*/ 50 w 56"/>
              <a:gd name="T15" fmla="*/ 235 h 628"/>
              <a:gd name="T16" fmla="*/ 51 w 56"/>
              <a:gd name="T17" fmla="*/ 157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628">
                <a:moveTo>
                  <a:pt x="51" y="157"/>
                </a:moveTo>
                <a:cubicBezTo>
                  <a:pt x="25" y="21"/>
                  <a:pt x="25" y="21"/>
                  <a:pt x="25" y="21"/>
                </a:cubicBezTo>
                <a:cubicBezTo>
                  <a:pt x="21" y="0"/>
                  <a:pt x="15" y="0"/>
                  <a:pt x="14" y="22"/>
                </a:cubicBezTo>
                <a:cubicBezTo>
                  <a:pt x="0" y="196"/>
                  <a:pt x="23" y="347"/>
                  <a:pt x="5" y="509"/>
                </a:cubicBezTo>
                <a:cubicBezTo>
                  <a:pt x="4" y="535"/>
                  <a:pt x="3" y="562"/>
                  <a:pt x="1" y="588"/>
                </a:cubicBezTo>
                <a:cubicBezTo>
                  <a:pt x="0" y="610"/>
                  <a:pt x="7" y="628"/>
                  <a:pt x="17" y="628"/>
                </a:cubicBezTo>
                <a:cubicBezTo>
                  <a:pt x="26" y="628"/>
                  <a:pt x="32" y="610"/>
                  <a:pt x="30" y="588"/>
                </a:cubicBezTo>
                <a:cubicBezTo>
                  <a:pt x="23" y="471"/>
                  <a:pt x="26" y="353"/>
                  <a:pt x="50" y="235"/>
                </a:cubicBezTo>
                <a:cubicBezTo>
                  <a:pt x="55" y="213"/>
                  <a:pt x="56" y="178"/>
                  <a:pt x="51" y="157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2" name="Freeform 860"/>
          <p:cNvSpPr>
            <a:spLocks/>
          </p:cNvSpPr>
          <p:nvPr/>
        </p:nvSpPr>
        <p:spPr bwMode="auto">
          <a:xfrm>
            <a:off x="4584904" y="5955514"/>
            <a:ext cx="136525" cy="749300"/>
          </a:xfrm>
          <a:custGeom>
            <a:avLst/>
            <a:gdLst>
              <a:gd name="T0" fmla="*/ 94 w 143"/>
              <a:gd name="T1" fmla="*/ 22 h 788"/>
              <a:gd name="T2" fmla="*/ 0 w 143"/>
              <a:gd name="T3" fmla="*/ 788 h 788"/>
              <a:gd name="T4" fmla="*/ 143 w 143"/>
              <a:gd name="T5" fmla="*/ 788 h 788"/>
              <a:gd name="T6" fmla="*/ 100 w 143"/>
              <a:gd name="T7" fmla="*/ 22 h 788"/>
              <a:gd name="T8" fmla="*/ 94 w 143"/>
              <a:gd name="T9" fmla="*/ 22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" h="788">
                <a:moveTo>
                  <a:pt x="94" y="22"/>
                </a:moveTo>
                <a:cubicBezTo>
                  <a:pt x="56" y="232"/>
                  <a:pt x="14" y="580"/>
                  <a:pt x="0" y="788"/>
                </a:cubicBezTo>
                <a:cubicBezTo>
                  <a:pt x="143" y="788"/>
                  <a:pt x="143" y="788"/>
                  <a:pt x="143" y="788"/>
                </a:cubicBezTo>
                <a:cubicBezTo>
                  <a:pt x="125" y="580"/>
                  <a:pt x="94" y="235"/>
                  <a:pt x="100" y="22"/>
                </a:cubicBezTo>
                <a:cubicBezTo>
                  <a:pt x="101" y="0"/>
                  <a:pt x="98" y="0"/>
                  <a:pt x="94" y="2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3" name="Freeform 861"/>
          <p:cNvSpPr>
            <a:spLocks/>
          </p:cNvSpPr>
          <p:nvPr/>
        </p:nvSpPr>
        <p:spPr bwMode="auto">
          <a:xfrm>
            <a:off x="4954792" y="6944526"/>
            <a:ext cx="31750" cy="58738"/>
          </a:xfrm>
          <a:custGeom>
            <a:avLst/>
            <a:gdLst>
              <a:gd name="T0" fmla="*/ 18 w 33"/>
              <a:gd name="T1" fmla="*/ 62 h 62"/>
              <a:gd name="T2" fmla="*/ 25 w 33"/>
              <a:gd name="T3" fmla="*/ 25 h 62"/>
              <a:gd name="T4" fmla="*/ 23 w 33"/>
              <a:gd name="T5" fmla="*/ 21 h 62"/>
              <a:gd name="T6" fmla="*/ 3 w 33"/>
              <a:gd name="T7" fmla="*/ 23 h 62"/>
              <a:gd name="T8" fmla="*/ 18 w 33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62">
                <a:moveTo>
                  <a:pt x="18" y="62"/>
                </a:moveTo>
                <a:cubicBezTo>
                  <a:pt x="30" y="62"/>
                  <a:pt x="33" y="45"/>
                  <a:pt x="25" y="25"/>
                </a:cubicBezTo>
                <a:cubicBezTo>
                  <a:pt x="24" y="23"/>
                  <a:pt x="23" y="22"/>
                  <a:pt x="23" y="21"/>
                </a:cubicBezTo>
                <a:cubicBezTo>
                  <a:pt x="14" y="0"/>
                  <a:pt x="6" y="1"/>
                  <a:pt x="3" y="23"/>
                </a:cubicBezTo>
                <a:cubicBezTo>
                  <a:pt x="0" y="44"/>
                  <a:pt x="6" y="62"/>
                  <a:pt x="18" y="6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4" name="Freeform 862"/>
          <p:cNvSpPr>
            <a:spLocks/>
          </p:cNvSpPr>
          <p:nvPr/>
        </p:nvSpPr>
        <p:spPr bwMode="auto">
          <a:xfrm>
            <a:off x="4759529" y="6103151"/>
            <a:ext cx="117475" cy="809625"/>
          </a:xfrm>
          <a:custGeom>
            <a:avLst/>
            <a:gdLst>
              <a:gd name="T0" fmla="*/ 49 w 123"/>
              <a:gd name="T1" fmla="*/ 845 h 851"/>
              <a:gd name="T2" fmla="*/ 63 w 123"/>
              <a:gd name="T3" fmla="*/ 819 h 851"/>
              <a:gd name="T4" fmla="*/ 122 w 123"/>
              <a:gd name="T5" fmla="*/ 600 h 851"/>
              <a:gd name="T6" fmla="*/ 123 w 123"/>
              <a:gd name="T7" fmla="*/ 597 h 851"/>
              <a:gd name="T8" fmla="*/ 114 w 123"/>
              <a:gd name="T9" fmla="*/ 556 h 851"/>
              <a:gd name="T10" fmla="*/ 102 w 123"/>
              <a:gd name="T11" fmla="*/ 23 h 851"/>
              <a:gd name="T12" fmla="*/ 95 w 123"/>
              <a:gd name="T13" fmla="*/ 21 h 851"/>
              <a:gd name="T14" fmla="*/ 28 w 123"/>
              <a:gd name="T15" fmla="*/ 277 h 851"/>
              <a:gd name="T16" fmla="*/ 47 w 123"/>
              <a:gd name="T17" fmla="*/ 833 h 851"/>
              <a:gd name="T18" fmla="*/ 49 w 123"/>
              <a:gd name="T19" fmla="*/ 845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3" h="851">
                <a:moveTo>
                  <a:pt x="49" y="845"/>
                </a:moveTo>
                <a:cubicBezTo>
                  <a:pt x="51" y="851"/>
                  <a:pt x="57" y="840"/>
                  <a:pt x="63" y="819"/>
                </a:cubicBezTo>
                <a:cubicBezTo>
                  <a:pt x="84" y="746"/>
                  <a:pt x="103" y="673"/>
                  <a:pt x="122" y="600"/>
                </a:cubicBezTo>
                <a:cubicBezTo>
                  <a:pt x="122" y="600"/>
                  <a:pt x="123" y="599"/>
                  <a:pt x="123" y="597"/>
                </a:cubicBezTo>
                <a:cubicBezTo>
                  <a:pt x="123" y="596"/>
                  <a:pt x="119" y="577"/>
                  <a:pt x="114" y="556"/>
                </a:cubicBezTo>
                <a:cubicBezTo>
                  <a:pt x="76" y="384"/>
                  <a:pt x="66" y="207"/>
                  <a:pt x="102" y="23"/>
                </a:cubicBezTo>
                <a:cubicBezTo>
                  <a:pt x="106" y="1"/>
                  <a:pt x="103" y="0"/>
                  <a:pt x="95" y="21"/>
                </a:cubicBezTo>
                <a:cubicBezTo>
                  <a:pt x="63" y="106"/>
                  <a:pt x="41" y="191"/>
                  <a:pt x="28" y="277"/>
                </a:cubicBezTo>
                <a:cubicBezTo>
                  <a:pt x="0" y="463"/>
                  <a:pt x="13" y="650"/>
                  <a:pt x="47" y="833"/>
                </a:cubicBezTo>
                <a:cubicBezTo>
                  <a:pt x="47" y="833"/>
                  <a:pt x="48" y="838"/>
                  <a:pt x="49" y="845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5" name="Freeform 863"/>
          <p:cNvSpPr>
            <a:spLocks/>
          </p:cNvSpPr>
          <p:nvPr/>
        </p:nvSpPr>
        <p:spPr bwMode="auto">
          <a:xfrm>
            <a:off x="5134179" y="5977739"/>
            <a:ext cx="158750" cy="1025525"/>
          </a:xfrm>
          <a:custGeom>
            <a:avLst/>
            <a:gdLst>
              <a:gd name="T0" fmla="*/ 130 w 167"/>
              <a:gd name="T1" fmla="*/ 705 h 1077"/>
              <a:gd name="T2" fmla="*/ 59 w 167"/>
              <a:gd name="T3" fmla="*/ 23 h 1077"/>
              <a:gd name="T4" fmla="*/ 53 w 167"/>
              <a:gd name="T5" fmla="*/ 21 h 1077"/>
              <a:gd name="T6" fmla="*/ 4 w 167"/>
              <a:gd name="T7" fmla="*/ 492 h 1077"/>
              <a:gd name="T8" fmla="*/ 14 w 167"/>
              <a:gd name="T9" fmla="*/ 571 h 1077"/>
              <a:gd name="T10" fmla="*/ 67 w 167"/>
              <a:gd name="T11" fmla="*/ 802 h 1077"/>
              <a:gd name="T12" fmla="*/ 121 w 167"/>
              <a:gd name="T13" fmla="*/ 1037 h 1077"/>
              <a:gd name="T14" fmla="*/ 146 w 167"/>
              <a:gd name="T15" fmla="*/ 1077 h 1077"/>
              <a:gd name="T16" fmla="*/ 164 w 167"/>
              <a:gd name="T17" fmla="*/ 1037 h 1077"/>
              <a:gd name="T18" fmla="*/ 167 w 167"/>
              <a:gd name="T19" fmla="*/ 919 h 1077"/>
              <a:gd name="T20" fmla="*/ 164 w 167"/>
              <a:gd name="T21" fmla="*/ 861 h 1077"/>
              <a:gd name="T22" fmla="*/ 160 w 167"/>
              <a:gd name="T23" fmla="*/ 843 h 1077"/>
              <a:gd name="T24" fmla="*/ 130 w 167"/>
              <a:gd name="T25" fmla="*/ 705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7" h="1077">
                <a:moveTo>
                  <a:pt x="130" y="705"/>
                </a:moveTo>
                <a:cubicBezTo>
                  <a:pt x="85" y="485"/>
                  <a:pt x="26" y="260"/>
                  <a:pt x="59" y="23"/>
                </a:cubicBezTo>
                <a:cubicBezTo>
                  <a:pt x="62" y="1"/>
                  <a:pt x="60" y="0"/>
                  <a:pt x="53" y="21"/>
                </a:cubicBezTo>
                <a:cubicBezTo>
                  <a:pt x="5" y="180"/>
                  <a:pt x="0" y="338"/>
                  <a:pt x="4" y="492"/>
                </a:cubicBezTo>
                <a:cubicBezTo>
                  <a:pt x="5" y="515"/>
                  <a:pt x="9" y="550"/>
                  <a:pt x="14" y="571"/>
                </a:cubicBezTo>
                <a:cubicBezTo>
                  <a:pt x="32" y="648"/>
                  <a:pt x="49" y="725"/>
                  <a:pt x="67" y="802"/>
                </a:cubicBezTo>
                <a:cubicBezTo>
                  <a:pt x="87" y="880"/>
                  <a:pt x="107" y="958"/>
                  <a:pt x="121" y="1037"/>
                </a:cubicBezTo>
                <a:cubicBezTo>
                  <a:pt x="125" y="1059"/>
                  <a:pt x="136" y="1077"/>
                  <a:pt x="146" y="1077"/>
                </a:cubicBezTo>
                <a:cubicBezTo>
                  <a:pt x="155" y="1077"/>
                  <a:pt x="164" y="1059"/>
                  <a:pt x="164" y="1037"/>
                </a:cubicBezTo>
                <a:cubicBezTo>
                  <a:pt x="167" y="919"/>
                  <a:pt x="167" y="919"/>
                  <a:pt x="167" y="919"/>
                </a:cubicBezTo>
                <a:cubicBezTo>
                  <a:pt x="167" y="897"/>
                  <a:pt x="166" y="871"/>
                  <a:pt x="164" y="861"/>
                </a:cubicBezTo>
                <a:cubicBezTo>
                  <a:pt x="160" y="843"/>
                  <a:pt x="160" y="843"/>
                  <a:pt x="160" y="843"/>
                </a:cubicBezTo>
                <a:cubicBezTo>
                  <a:pt x="149" y="797"/>
                  <a:pt x="140" y="751"/>
                  <a:pt x="130" y="705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6" name="Freeform 864"/>
          <p:cNvSpPr>
            <a:spLocks/>
          </p:cNvSpPr>
          <p:nvPr/>
        </p:nvSpPr>
        <p:spPr bwMode="auto">
          <a:xfrm>
            <a:off x="5513592" y="6617501"/>
            <a:ext cx="87313" cy="385763"/>
          </a:xfrm>
          <a:custGeom>
            <a:avLst/>
            <a:gdLst>
              <a:gd name="T0" fmla="*/ 84 w 91"/>
              <a:gd name="T1" fmla="*/ 259 h 405"/>
              <a:gd name="T2" fmla="*/ 45 w 91"/>
              <a:gd name="T3" fmla="*/ 23 h 405"/>
              <a:gd name="T4" fmla="*/ 35 w 91"/>
              <a:gd name="T5" fmla="*/ 22 h 405"/>
              <a:gd name="T6" fmla="*/ 2 w 91"/>
              <a:gd name="T7" fmla="*/ 322 h 405"/>
              <a:gd name="T8" fmla="*/ 2 w 91"/>
              <a:gd name="T9" fmla="*/ 383 h 405"/>
              <a:gd name="T10" fmla="*/ 45 w 91"/>
              <a:gd name="T11" fmla="*/ 405 h 405"/>
              <a:gd name="T12" fmla="*/ 49 w 91"/>
              <a:gd name="T13" fmla="*/ 405 h 405"/>
              <a:gd name="T14" fmla="*/ 90 w 91"/>
              <a:gd name="T15" fmla="*/ 365 h 405"/>
              <a:gd name="T16" fmla="*/ 91 w 91"/>
              <a:gd name="T17" fmla="*/ 338 h 405"/>
              <a:gd name="T18" fmla="*/ 84 w 91"/>
              <a:gd name="T19" fmla="*/ 259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" h="405">
                <a:moveTo>
                  <a:pt x="84" y="259"/>
                </a:moveTo>
                <a:cubicBezTo>
                  <a:pt x="70" y="181"/>
                  <a:pt x="55" y="103"/>
                  <a:pt x="45" y="23"/>
                </a:cubicBezTo>
                <a:cubicBezTo>
                  <a:pt x="43" y="1"/>
                  <a:pt x="38" y="0"/>
                  <a:pt x="35" y="22"/>
                </a:cubicBezTo>
                <a:cubicBezTo>
                  <a:pt x="20" y="124"/>
                  <a:pt x="12" y="224"/>
                  <a:pt x="2" y="322"/>
                </a:cubicBezTo>
                <a:cubicBezTo>
                  <a:pt x="0" y="344"/>
                  <a:pt x="0" y="371"/>
                  <a:pt x="2" y="383"/>
                </a:cubicBezTo>
                <a:cubicBezTo>
                  <a:pt x="4" y="395"/>
                  <a:pt x="23" y="405"/>
                  <a:pt x="45" y="405"/>
                </a:cubicBezTo>
                <a:cubicBezTo>
                  <a:pt x="49" y="405"/>
                  <a:pt x="49" y="405"/>
                  <a:pt x="49" y="405"/>
                </a:cubicBezTo>
                <a:cubicBezTo>
                  <a:pt x="71" y="405"/>
                  <a:pt x="90" y="387"/>
                  <a:pt x="90" y="365"/>
                </a:cubicBezTo>
                <a:cubicBezTo>
                  <a:pt x="91" y="338"/>
                  <a:pt x="91" y="338"/>
                  <a:pt x="91" y="338"/>
                </a:cubicBezTo>
                <a:cubicBezTo>
                  <a:pt x="91" y="316"/>
                  <a:pt x="88" y="281"/>
                  <a:pt x="84" y="259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7" name="Freeform 869"/>
          <p:cNvSpPr>
            <a:spLocks/>
          </p:cNvSpPr>
          <p:nvPr/>
        </p:nvSpPr>
        <p:spPr bwMode="auto">
          <a:xfrm>
            <a:off x="2324304" y="6549239"/>
            <a:ext cx="58738" cy="130175"/>
          </a:xfrm>
          <a:custGeom>
            <a:avLst/>
            <a:gdLst>
              <a:gd name="T0" fmla="*/ 39 w 63"/>
              <a:gd name="T1" fmla="*/ 43 h 137"/>
              <a:gd name="T2" fmla="*/ 18 w 63"/>
              <a:gd name="T3" fmla="*/ 17 h 137"/>
              <a:gd name="T4" fmla="*/ 8 w 63"/>
              <a:gd name="T5" fmla="*/ 22 h 137"/>
              <a:gd name="T6" fmla="*/ 46 w 63"/>
              <a:gd name="T7" fmla="*/ 117 h 137"/>
              <a:gd name="T8" fmla="*/ 62 w 63"/>
              <a:gd name="T9" fmla="*/ 114 h 137"/>
              <a:gd name="T10" fmla="*/ 62 w 63"/>
              <a:gd name="T11" fmla="*/ 114 h 137"/>
              <a:gd name="T12" fmla="*/ 39 w 63"/>
              <a:gd name="T13" fmla="*/ 43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37">
                <a:moveTo>
                  <a:pt x="39" y="43"/>
                </a:moveTo>
                <a:cubicBezTo>
                  <a:pt x="32" y="34"/>
                  <a:pt x="25" y="25"/>
                  <a:pt x="18" y="17"/>
                </a:cubicBezTo>
                <a:cubicBezTo>
                  <a:pt x="4" y="0"/>
                  <a:pt x="0" y="2"/>
                  <a:pt x="8" y="22"/>
                </a:cubicBezTo>
                <a:cubicBezTo>
                  <a:pt x="22" y="54"/>
                  <a:pt x="34" y="85"/>
                  <a:pt x="46" y="117"/>
                </a:cubicBezTo>
                <a:cubicBezTo>
                  <a:pt x="54" y="137"/>
                  <a:pt x="61" y="136"/>
                  <a:pt x="62" y="114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63" y="92"/>
                  <a:pt x="53" y="60"/>
                  <a:pt x="39" y="43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8" name="Freeform 870"/>
          <p:cNvSpPr>
            <a:spLocks/>
          </p:cNvSpPr>
          <p:nvPr/>
        </p:nvSpPr>
        <p:spPr bwMode="auto">
          <a:xfrm>
            <a:off x="2095704" y="6225389"/>
            <a:ext cx="177800" cy="350838"/>
          </a:xfrm>
          <a:custGeom>
            <a:avLst/>
            <a:gdLst>
              <a:gd name="T0" fmla="*/ 5 w 187"/>
              <a:gd name="T1" fmla="*/ 22 h 369"/>
              <a:gd name="T2" fmla="*/ 133 w 187"/>
              <a:gd name="T3" fmla="*/ 284 h 369"/>
              <a:gd name="T4" fmla="*/ 170 w 187"/>
              <a:gd name="T5" fmla="*/ 350 h 369"/>
              <a:gd name="T6" fmla="*/ 183 w 187"/>
              <a:gd name="T7" fmla="*/ 345 h 369"/>
              <a:gd name="T8" fmla="*/ 169 w 187"/>
              <a:gd name="T9" fmla="*/ 274 h 369"/>
              <a:gd name="T10" fmla="*/ 136 w 187"/>
              <a:gd name="T11" fmla="*/ 204 h 369"/>
              <a:gd name="T12" fmla="*/ 10 w 187"/>
              <a:gd name="T13" fmla="*/ 20 h 369"/>
              <a:gd name="T14" fmla="*/ 5 w 187"/>
              <a:gd name="T15" fmla="*/ 22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7" h="369">
                <a:moveTo>
                  <a:pt x="5" y="22"/>
                </a:moveTo>
                <a:cubicBezTo>
                  <a:pt x="33" y="137"/>
                  <a:pt x="95" y="199"/>
                  <a:pt x="133" y="284"/>
                </a:cubicBezTo>
                <a:cubicBezTo>
                  <a:pt x="145" y="307"/>
                  <a:pt x="158" y="329"/>
                  <a:pt x="170" y="350"/>
                </a:cubicBezTo>
                <a:cubicBezTo>
                  <a:pt x="180" y="369"/>
                  <a:pt x="187" y="367"/>
                  <a:pt x="183" y="345"/>
                </a:cubicBezTo>
                <a:cubicBezTo>
                  <a:pt x="179" y="322"/>
                  <a:pt x="174" y="298"/>
                  <a:pt x="169" y="274"/>
                </a:cubicBezTo>
                <a:cubicBezTo>
                  <a:pt x="165" y="253"/>
                  <a:pt x="150" y="221"/>
                  <a:pt x="136" y="204"/>
                </a:cubicBezTo>
                <a:cubicBezTo>
                  <a:pt x="91" y="152"/>
                  <a:pt x="42" y="100"/>
                  <a:pt x="10" y="20"/>
                </a:cubicBezTo>
                <a:cubicBezTo>
                  <a:pt x="2" y="0"/>
                  <a:pt x="0" y="0"/>
                  <a:pt x="5" y="2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9" name="Freeform 871"/>
          <p:cNvSpPr>
            <a:spLocks/>
          </p:cNvSpPr>
          <p:nvPr/>
        </p:nvSpPr>
        <p:spPr bwMode="auto">
          <a:xfrm>
            <a:off x="2546554" y="6804826"/>
            <a:ext cx="84138" cy="198438"/>
          </a:xfrm>
          <a:custGeom>
            <a:avLst/>
            <a:gdLst>
              <a:gd name="T0" fmla="*/ 65 w 88"/>
              <a:gd name="T1" fmla="*/ 89 h 208"/>
              <a:gd name="T2" fmla="*/ 24 w 88"/>
              <a:gd name="T3" fmla="*/ 29 h 208"/>
              <a:gd name="T4" fmla="*/ 0 w 88"/>
              <a:gd name="T5" fmla="*/ 3 h 208"/>
              <a:gd name="T6" fmla="*/ 1 w 88"/>
              <a:gd name="T7" fmla="*/ 9 h 208"/>
              <a:gd name="T8" fmla="*/ 6 w 88"/>
              <a:gd name="T9" fmla="*/ 38 h 208"/>
              <a:gd name="T10" fmla="*/ 6 w 88"/>
              <a:gd name="T11" fmla="*/ 39 h 208"/>
              <a:gd name="T12" fmla="*/ 6 w 88"/>
              <a:gd name="T13" fmla="*/ 41 h 208"/>
              <a:gd name="T14" fmla="*/ 6 w 88"/>
              <a:gd name="T15" fmla="*/ 42 h 208"/>
              <a:gd name="T16" fmla="*/ 28 w 88"/>
              <a:gd name="T17" fmla="*/ 169 h 208"/>
              <a:gd name="T18" fmla="*/ 63 w 88"/>
              <a:gd name="T19" fmla="*/ 208 h 208"/>
              <a:gd name="T20" fmla="*/ 87 w 88"/>
              <a:gd name="T21" fmla="*/ 168 h 208"/>
              <a:gd name="T22" fmla="*/ 87 w 88"/>
              <a:gd name="T23" fmla="*/ 163 h 208"/>
              <a:gd name="T24" fmla="*/ 65 w 88"/>
              <a:gd name="T25" fmla="*/ 89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" h="208">
                <a:moveTo>
                  <a:pt x="65" y="89"/>
                </a:moveTo>
                <a:cubicBezTo>
                  <a:pt x="52" y="68"/>
                  <a:pt x="38" y="48"/>
                  <a:pt x="24" y="29"/>
                </a:cubicBezTo>
                <a:cubicBezTo>
                  <a:pt x="10" y="11"/>
                  <a:pt x="0" y="0"/>
                  <a:pt x="0" y="3"/>
                </a:cubicBezTo>
                <a:cubicBezTo>
                  <a:pt x="1" y="9"/>
                  <a:pt x="1" y="9"/>
                  <a:pt x="1" y="9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38"/>
                  <a:pt x="6" y="39"/>
                  <a:pt x="6" y="39"/>
                </a:cubicBezTo>
                <a:cubicBezTo>
                  <a:pt x="6" y="40"/>
                  <a:pt x="6" y="41"/>
                  <a:pt x="6" y="41"/>
                </a:cubicBezTo>
                <a:cubicBezTo>
                  <a:pt x="6" y="42"/>
                  <a:pt x="6" y="42"/>
                  <a:pt x="6" y="42"/>
                </a:cubicBezTo>
                <a:cubicBezTo>
                  <a:pt x="13" y="85"/>
                  <a:pt x="20" y="128"/>
                  <a:pt x="28" y="169"/>
                </a:cubicBezTo>
                <a:cubicBezTo>
                  <a:pt x="33" y="190"/>
                  <a:pt x="49" y="208"/>
                  <a:pt x="63" y="208"/>
                </a:cubicBezTo>
                <a:cubicBezTo>
                  <a:pt x="77" y="208"/>
                  <a:pt x="88" y="190"/>
                  <a:pt x="87" y="168"/>
                </a:cubicBezTo>
                <a:cubicBezTo>
                  <a:pt x="87" y="166"/>
                  <a:pt x="87" y="164"/>
                  <a:pt x="87" y="163"/>
                </a:cubicBezTo>
                <a:cubicBezTo>
                  <a:pt x="87" y="141"/>
                  <a:pt x="77" y="107"/>
                  <a:pt x="65" y="89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0" name="Freeform 872"/>
          <p:cNvSpPr>
            <a:spLocks/>
          </p:cNvSpPr>
          <p:nvPr/>
        </p:nvSpPr>
        <p:spPr bwMode="auto">
          <a:xfrm>
            <a:off x="1795666" y="6315876"/>
            <a:ext cx="242888" cy="687388"/>
          </a:xfrm>
          <a:custGeom>
            <a:avLst/>
            <a:gdLst>
              <a:gd name="T0" fmla="*/ 139 w 254"/>
              <a:gd name="T1" fmla="*/ 387 h 722"/>
              <a:gd name="T2" fmla="*/ 125 w 254"/>
              <a:gd name="T3" fmla="*/ 363 h 722"/>
              <a:gd name="T4" fmla="*/ 123 w 254"/>
              <a:gd name="T5" fmla="*/ 360 h 722"/>
              <a:gd name="T6" fmla="*/ 123 w 254"/>
              <a:gd name="T7" fmla="*/ 359 h 722"/>
              <a:gd name="T8" fmla="*/ 123 w 254"/>
              <a:gd name="T9" fmla="*/ 359 h 722"/>
              <a:gd name="T10" fmla="*/ 119 w 254"/>
              <a:gd name="T11" fmla="*/ 348 h 722"/>
              <a:gd name="T12" fmla="*/ 110 w 254"/>
              <a:gd name="T13" fmla="*/ 323 h 722"/>
              <a:gd name="T14" fmla="*/ 110 w 254"/>
              <a:gd name="T15" fmla="*/ 322 h 722"/>
              <a:gd name="T16" fmla="*/ 110 w 254"/>
              <a:gd name="T17" fmla="*/ 320 h 722"/>
              <a:gd name="T18" fmla="*/ 109 w 254"/>
              <a:gd name="T19" fmla="*/ 310 h 722"/>
              <a:gd name="T20" fmla="*/ 108 w 254"/>
              <a:gd name="T21" fmla="*/ 289 h 722"/>
              <a:gd name="T22" fmla="*/ 107 w 254"/>
              <a:gd name="T23" fmla="*/ 257 h 722"/>
              <a:gd name="T24" fmla="*/ 86 w 254"/>
              <a:gd name="T25" fmla="*/ 189 h 722"/>
              <a:gd name="T26" fmla="*/ 12 w 254"/>
              <a:gd name="T27" fmla="*/ 21 h 722"/>
              <a:gd name="T28" fmla="*/ 4 w 254"/>
              <a:gd name="T29" fmla="*/ 23 h 722"/>
              <a:gd name="T30" fmla="*/ 132 w 254"/>
              <a:gd name="T31" fmla="*/ 500 h 722"/>
              <a:gd name="T32" fmla="*/ 187 w 254"/>
              <a:gd name="T33" fmla="*/ 684 h 722"/>
              <a:gd name="T34" fmla="*/ 228 w 254"/>
              <a:gd name="T35" fmla="*/ 722 h 722"/>
              <a:gd name="T36" fmla="*/ 252 w 254"/>
              <a:gd name="T37" fmla="*/ 714 h 722"/>
              <a:gd name="T38" fmla="*/ 248 w 254"/>
              <a:gd name="T39" fmla="*/ 706 h 722"/>
              <a:gd name="T40" fmla="*/ 182 w 254"/>
              <a:gd name="T41" fmla="*/ 544 h 722"/>
              <a:gd name="T42" fmla="*/ 139 w 254"/>
              <a:gd name="T43" fmla="*/ 387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54" h="722">
                <a:moveTo>
                  <a:pt x="139" y="387"/>
                </a:moveTo>
                <a:cubicBezTo>
                  <a:pt x="134" y="377"/>
                  <a:pt x="129" y="371"/>
                  <a:pt x="125" y="363"/>
                </a:cubicBezTo>
                <a:cubicBezTo>
                  <a:pt x="123" y="360"/>
                  <a:pt x="123" y="360"/>
                  <a:pt x="123" y="360"/>
                </a:cubicBezTo>
                <a:cubicBezTo>
                  <a:pt x="123" y="359"/>
                  <a:pt x="123" y="359"/>
                  <a:pt x="123" y="359"/>
                </a:cubicBezTo>
                <a:cubicBezTo>
                  <a:pt x="123" y="359"/>
                  <a:pt x="123" y="359"/>
                  <a:pt x="123" y="359"/>
                </a:cubicBezTo>
                <a:cubicBezTo>
                  <a:pt x="123" y="359"/>
                  <a:pt x="124" y="363"/>
                  <a:pt x="119" y="348"/>
                </a:cubicBezTo>
                <a:cubicBezTo>
                  <a:pt x="114" y="334"/>
                  <a:pt x="110" y="323"/>
                  <a:pt x="110" y="323"/>
                </a:cubicBezTo>
                <a:cubicBezTo>
                  <a:pt x="110" y="322"/>
                  <a:pt x="110" y="322"/>
                  <a:pt x="110" y="322"/>
                </a:cubicBezTo>
                <a:cubicBezTo>
                  <a:pt x="110" y="320"/>
                  <a:pt x="110" y="320"/>
                  <a:pt x="110" y="320"/>
                </a:cubicBezTo>
                <a:cubicBezTo>
                  <a:pt x="109" y="310"/>
                  <a:pt x="109" y="310"/>
                  <a:pt x="109" y="310"/>
                </a:cubicBezTo>
                <a:cubicBezTo>
                  <a:pt x="108" y="289"/>
                  <a:pt x="108" y="289"/>
                  <a:pt x="108" y="289"/>
                </a:cubicBezTo>
                <a:cubicBezTo>
                  <a:pt x="108" y="289"/>
                  <a:pt x="108" y="275"/>
                  <a:pt x="107" y="257"/>
                </a:cubicBezTo>
                <a:cubicBezTo>
                  <a:pt x="106" y="239"/>
                  <a:pt x="96" y="208"/>
                  <a:pt x="86" y="189"/>
                </a:cubicBezTo>
                <a:cubicBezTo>
                  <a:pt x="59" y="134"/>
                  <a:pt x="33" y="79"/>
                  <a:pt x="12" y="21"/>
                </a:cubicBezTo>
                <a:cubicBezTo>
                  <a:pt x="4" y="0"/>
                  <a:pt x="0" y="1"/>
                  <a:pt x="4" y="23"/>
                </a:cubicBezTo>
                <a:cubicBezTo>
                  <a:pt x="29" y="190"/>
                  <a:pt x="89" y="347"/>
                  <a:pt x="132" y="500"/>
                </a:cubicBezTo>
                <a:cubicBezTo>
                  <a:pt x="149" y="560"/>
                  <a:pt x="167" y="622"/>
                  <a:pt x="187" y="684"/>
                </a:cubicBezTo>
                <a:cubicBezTo>
                  <a:pt x="194" y="705"/>
                  <a:pt x="212" y="722"/>
                  <a:pt x="228" y="722"/>
                </a:cubicBezTo>
                <a:cubicBezTo>
                  <a:pt x="243" y="722"/>
                  <a:pt x="254" y="718"/>
                  <a:pt x="252" y="714"/>
                </a:cubicBezTo>
                <a:cubicBezTo>
                  <a:pt x="248" y="706"/>
                  <a:pt x="248" y="706"/>
                  <a:pt x="248" y="706"/>
                </a:cubicBezTo>
                <a:cubicBezTo>
                  <a:pt x="224" y="653"/>
                  <a:pt x="201" y="599"/>
                  <a:pt x="182" y="544"/>
                </a:cubicBezTo>
                <a:cubicBezTo>
                  <a:pt x="159" y="488"/>
                  <a:pt x="156" y="422"/>
                  <a:pt x="139" y="387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1" name="Freeform 873"/>
          <p:cNvSpPr>
            <a:spLocks/>
          </p:cNvSpPr>
          <p:nvPr/>
        </p:nvSpPr>
        <p:spPr bwMode="auto">
          <a:xfrm>
            <a:off x="2548142" y="6101564"/>
            <a:ext cx="150813" cy="901700"/>
          </a:xfrm>
          <a:custGeom>
            <a:avLst/>
            <a:gdLst>
              <a:gd name="T0" fmla="*/ 97 w 159"/>
              <a:gd name="T1" fmla="*/ 433 h 947"/>
              <a:gd name="T2" fmla="*/ 86 w 159"/>
              <a:gd name="T3" fmla="*/ 355 h 947"/>
              <a:gd name="T4" fmla="*/ 74 w 159"/>
              <a:gd name="T5" fmla="*/ 317 h 947"/>
              <a:gd name="T6" fmla="*/ 13 w 159"/>
              <a:gd name="T7" fmla="*/ 22 h 947"/>
              <a:gd name="T8" fmla="*/ 6 w 159"/>
              <a:gd name="T9" fmla="*/ 22 h 947"/>
              <a:gd name="T10" fmla="*/ 2 w 159"/>
              <a:gd name="T11" fmla="*/ 174 h 947"/>
              <a:gd name="T12" fmla="*/ 23 w 159"/>
              <a:gd name="T13" fmla="*/ 380 h 947"/>
              <a:gd name="T14" fmla="*/ 63 w 159"/>
              <a:gd name="T15" fmla="*/ 629 h 947"/>
              <a:gd name="T16" fmla="*/ 84 w 159"/>
              <a:gd name="T17" fmla="*/ 862 h 947"/>
              <a:gd name="T18" fmla="*/ 85 w 159"/>
              <a:gd name="T19" fmla="*/ 907 h 947"/>
              <a:gd name="T20" fmla="*/ 124 w 159"/>
              <a:gd name="T21" fmla="*/ 947 h 947"/>
              <a:gd name="T22" fmla="*/ 156 w 159"/>
              <a:gd name="T23" fmla="*/ 907 h 947"/>
              <a:gd name="T24" fmla="*/ 99 w 159"/>
              <a:gd name="T25" fmla="*/ 505 h 947"/>
              <a:gd name="T26" fmla="*/ 97 w 159"/>
              <a:gd name="T27" fmla="*/ 433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9" h="947">
                <a:moveTo>
                  <a:pt x="97" y="433"/>
                </a:moveTo>
                <a:cubicBezTo>
                  <a:pt x="98" y="411"/>
                  <a:pt x="93" y="376"/>
                  <a:pt x="86" y="355"/>
                </a:cubicBezTo>
                <a:cubicBezTo>
                  <a:pt x="82" y="343"/>
                  <a:pt x="78" y="330"/>
                  <a:pt x="74" y="317"/>
                </a:cubicBezTo>
                <a:cubicBezTo>
                  <a:pt x="44" y="222"/>
                  <a:pt x="20" y="124"/>
                  <a:pt x="13" y="22"/>
                </a:cubicBezTo>
                <a:cubicBezTo>
                  <a:pt x="11" y="0"/>
                  <a:pt x="8" y="0"/>
                  <a:pt x="6" y="22"/>
                </a:cubicBezTo>
                <a:cubicBezTo>
                  <a:pt x="1" y="73"/>
                  <a:pt x="0" y="124"/>
                  <a:pt x="2" y="174"/>
                </a:cubicBezTo>
                <a:cubicBezTo>
                  <a:pt x="4" y="244"/>
                  <a:pt x="13" y="312"/>
                  <a:pt x="23" y="380"/>
                </a:cubicBezTo>
                <a:cubicBezTo>
                  <a:pt x="35" y="465"/>
                  <a:pt x="51" y="548"/>
                  <a:pt x="63" y="629"/>
                </a:cubicBezTo>
                <a:cubicBezTo>
                  <a:pt x="75" y="706"/>
                  <a:pt x="81" y="784"/>
                  <a:pt x="84" y="862"/>
                </a:cubicBezTo>
                <a:cubicBezTo>
                  <a:pt x="85" y="877"/>
                  <a:pt x="85" y="892"/>
                  <a:pt x="85" y="907"/>
                </a:cubicBezTo>
                <a:cubicBezTo>
                  <a:pt x="86" y="929"/>
                  <a:pt x="103" y="947"/>
                  <a:pt x="124" y="947"/>
                </a:cubicBezTo>
                <a:cubicBezTo>
                  <a:pt x="145" y="947"/>
                  <a:pt x="159" y="929"/>
                  <a:pt x="156" y="907"/>
                </a:cubicBezTo>
                <a:cubicBezTo>
                  <a:pt x="134" y="774"/>
                  <a:pt x="118" y="646"/>
                  <a:pt x="99" y="505"/>
                </a:cubicBezTo>
                <a:cubicBezTo>
                  <a:pt x="97" y="481"/>
                  <a:pt x="97" y="457"/>
                  <a:pt x="97" y="433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2" name="Freeform 874"/>
          <p:cNvSpPr>
            <a:spLocks/>
          </p:cNvSpPr>
          <p:nvPr/>
        </p:nvSpPr>
        <p:spPr bwMode="auto">
          <a:xfrm>
            <a:off x="3275217" y="6482564"/>
            <a:ext cx="12700" cy="106363"/>
          </a:xfrm>
          <a:custGeom>
            <a:avLst/>
            <a:gdLst>
              <a:gd name="T0" fmla="*/ 5 w 14"/>
              <a:gd name="T1" fmla="*/ 91 h 113"/>
              <a:gd name="T2" fmla="*/ 12 w 14"/>
              <a:gd name="T3" fmla="*/ 22 h 113"/>
              <a:gd name="T4" fmla="*/ 9 w 14"/>
              <a:gd name="T5" fmla="*/ 22 h 113"/>
              <a:gd name="T6" fmla="*/ 2 w 14"/>
              <a:gd name="T7" fmla="*/ 91 h 113"/>
              <a:gd name="T8" fmla="*/ 5 w 14"/>
              <a:gd name="T9" fmla="*/ 9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13">
                <a:moveTo>
                  <a:pt x="5" y="91"/>
                </a:moveTo>
                <a:cubicBezTo>
                  <a:pt x="8" y="68"/>
                  <a:pt x="10" y="45"/>
                  <a:pt x="12" y="22"/>
                </a:cubicBezTo>
                <a:cubicBezTo>
                  <a:pt x="14" y="0"/>
                  <a:pt x="12" y="0"/>
                  <a:pt x="9" y="22"/>
                </a:cubicBezTo>
                <a:cubicBezTo>
                  <a:pt x="5" y="46"/>
                  <a:pt x="3" y="68"/>
                  <a:pt x="2" y="91"/>
                </a:cubicBezTo>
                <a:cubicBezTo>
                  <a:pt x="0" y="113"/>
                  <a:pt x="2" y="113"/>
                  <a:pt x="5" y="91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3" name="Freeform 875"/>
          <p:cNvSpPr>
            <a:spLocks/>
          </p:cNvSpPr>
          <p:nvPr/>
        </p:nvSpPr>
        <p:spPr bwMode="auto">
          <a:xfrm>
            <a:off x="4405517" y="6320639"/>
            <a:ext cx="147638" cy="641350"/>
          </a:xfrm>
          <a:custGeom>
            <a:avLst/>
            <a:gdLst>
              <a:gd name="T0" fmla="*/ 5 w 155"/>
              <a:gd name="T1" fmla="*/ 653 h 674"/>
              <a:gd name="T2" fmla="*/ 20 w 155"/>
              <a:gd name="T3" fmla="*/ 663 h 674"/>
              <a:gd name="T4" fmla="*/ 24 w 155"/>
              <a:gd name="T5" fmla="*/ 642 h 674"/>
              <a:gd name="T6" fmla="*/ 75 w 155"/>
              <a:gd name="T7" fmla="*/ 302 h 674"/>
              <a:gd name="T8" fmla="*/ 87 w 155"/>
              <a:gd name="T9" fmla="*/ 301 h 674"/>
              <a:gd name="T10" fmla="*/ 132 w 155"/>
              <a:gd name="T11" fmla="*/ 572 h 674"/>
              <a:gd name="T12" fmla="*/ 140 w 155"/>
              <a:gd name="T13" fmla="*/ 573 h 674"/>
              <a:gd name="T14" fmla="*/ 143 w 155"/>
              <a:gd name="T15" fmla="*/ 533 h 674"/>
              <a:gd name="T16" fmla="*/ 85 w 155"/>
              <a:gd name="T17" fmla="*/ 21 h 674"/>
              <a:gd name="T18" fmla="*/ 77 w 155"/>
              <a:gd name="T19" fmla="*/ 22 h 674"/>
              <a:gd name="T20" fmla="*/ 57 w 155"/>
              <a:gd name="T21" fmla="*/ 386 h 674"/>
              <a:gd name="T22" fmla="*/ 29 w 155"/>
              <a:gd name="T23" fmla="*/ 516 h 674"/>
              <a:gd name="T24" fmla="*/ 8 w 155"/>
              <a:gd name="T25" fmla="*/ 585 h 674"/>
              <a:gd name="T26" fmla="*/ 5 w 155"/>
              <a:gd name="T27" fmla="*/ 653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5" h="674">
                <a:moveTo>
                  <a:pt x="5" y="653"/>
                </a:moveTo>
                <a:cubicBezTo>
                  <a:pt x="11" y="670"/>
                  <a:pt x="17" y="674"/>
                  <a:pt x="20" y="663"/>
                </a:cubicBezTo>
                <a:cubicBezTo>
                  <a:pt x="21" y="656"/>
                  <a:pt x="23" y="649"/>
                  <a:pt x="24" y="642"/>
                </a:cubicBezTo>
                <a:cubicBezTo>
                  <a:pt x="47" y="526"/>
                  <a:pt x="68" y="413"/>
                  <a:pt x="75" y="302"/>
                </a:cubicBezTo>
                <a:cubicBezTo>
                  <a:pt x="76" y="280"/>
                  <a:pt x="81" y="279"/>
                  <a:pt x="87" y="301"/>
                </a:cubicBezTo>
                <a:cubicBezTo>
                  <a:pt x="109" y="388"/>
                  <a:pt x="122" y="480"/>
                  <a:pt x="132" y="572"/>
                </a:cubicBezTo>
                <a:cubicBezTo>
                  <a:pt x="134" y="594"/>
                  <a:pt x="138" y="594"/>
                  <a:pt x="140" y="573"/>
                </a:cubicBezTo>
                <a:cubicBezTo>
                  <a:pt x="141" y="560"/>
                  <a:pt x="142" y="546"/>
                  <a:pt x="143" y="533"/>
                </a:cubicBezTo>
                <a:cubicBezTo>
                  <a:pt x="155" y="360"/>
                  <a:pt x="126" y="189"/>
                  <a:pt x="85" y="21"/>
                </a:cubicBezTo>
                <a:cubicBezTo>
                  <a:pt x="80" y="0"/>
                  <a:pt x="77" y="0"/>
                  <a:pt x="77" y="22"/>
                </a:cubicBezTo>
                <a:cubicBezTo>
                  <a:pt x="80" y="144"/>
                  <a:pt x="77" y="267"/>
                  <a:pt x="57" y="386"/>
                </a:cubicBezTo>
                <a:cubicBezTo>
                  <a:pt x="50" y="430"/>
                  <a:pt x="41" y="473"/>
                  <a:pt x="29" y="516"/>
                </a:cubicBezTo>
                <a:cubicBezTo>
                  <a:pt x="22" y="539"/>
                  <a:pt x="15" y="562"/>
                  <a:pt x="8" y="585"/>
                </a:cubicBezTo>
                <a:cubicBezTo>
                  <a:pt x="1" y="606"/>
                  <a:pt x="0" y="636"/>
                  <a:pt x="5" y="65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4" name="Freeform 876"/>
          <p:cNvSpPr>
            <a:spLocks/>
          </p:cNvSpPr>
          <p:nvPr/>
        </p:nvSpPr>
        <p:spPr bwMode="auto">
          <a:xfrm>
            <a:off x="5246892" y="6128551"/>
            <a:ext cx="53975" cy="369888"/>
          </a:xfrm>
          <a:custGeom>
            <a:avLst/>
            <a:gdLst>
              <a:gd name="T0" fmla="*/ 46 w 57"/>
              <a:gd name="T1" fmla="*/ 109 h 390"/>
              <a:gd name="T2" fmla="*/ 11 w 57"/>
              <a:gd name="T3" fmla="*/ 21 h 390"/>
              <a:gd name="T4" fmla="*/ 4 w 57"/>
              <a:gd name="T5" fmla="*/ 23 h 390"/>
              <a:gd name="T6" fmla="*/ 49 w 57"/>
              <a:gd name="T7" fmla="*/ 368 h 390"/>
              <a:gd name="T8" fmla="*/ 50 w 57"/>
              <a:gd name="T9" fmla="*/ 368 h 390"/>
              <a:gd name="T10" fmla="*/ 56 w 57"/>
              <a:gd name="T11" fmla="*/ 186 h 390"/>
              <a:gd name="T12" fmla="*/ 46 w 57"/>
              <a:gd name="T13" fmla="*/ 109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390">
                <a:moveTo>
                  <a:pt x="46" y="109"/>
                </a:moveTo>
                <a:cubicBezTo>
                  <a:pt x="35" y="79"/>
                  <a:pt x="23" y="50"/>
                  <a:pt x="11" y="21"/>
                </a:cubicBezTo>
                <a:cubicBezTo>
                  <a:pt x="3" y="0"/>
                  <a:pt x="0" y="2"/>
                  <a:pt x="4" y="23"/>
                </a:cubicBezTo>
                <a:cubicBezTo>
                  <a:pt x="30" y="138"/>
                  <a:pt x="43" y="253"/>
                  <a:pt x="49" y="368"/>
                </a:cubicBezTo>
                <a:cubicBezTo>
                  <a:pt x="50" y="390"/>
                  <a:pt x="50" y="390"/>
                  <a:pt x="50" y="368"/>
                </a:cubicBezTo>
                <a:cubicBezTo>
                  <a:pt x="50" y="308"/>
                  <a:pt x="52" y="247"/>
                  <a:pt x="56" y="186"/>
                </a:cubicBezTo>
                <a:cubicBezTo>
                  <a:pt x="57" y="164"/>
                  <a:pt x="53" y="129"/>
                  <a:pt x="46" y="109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5" name="Freeform 877"/>
          <p:cNvSpPr>
            <a:spLocks/>
          </p:cNvSpPr>
          <p:nvPr/>
        </p:nvSpPr>
        <p:spPr bwMode="auto">
          <a:xfrm>
            <a:off x="5291342" y="6641314"/>
            <a:ext cx="44450" cy="361950"/>
          </a:xfrm>
          <a:custGeom>
            <a:avLst/>
            <a:gdLst>
              <a:gd name="T0" fmla="*/ 7 w 47"/>
              <a:gd name="T1" fmla="*/ 22 h 380"/>
              <a:gd name="T2" fmla="*/ 6 w 47"/>
              <a:gd name="T3" fmla="*/ 22 h 380"/>
              <a:gd name="T4" fmla="*/ 5 w 47"/>
              <a:gd name="T5" fmla="*/ 126 h 380"/>
              <a:gd name="T6" fmla="*/ 4 w 47"/>
              <a:gd name="T7" fmla="*/ 183 h 380"/>
              <a:gd name="T8" fmla="*/ 0 w 47"/>
              <a:gd name="T9" fmla="*/ 340 h 380"/>
              <a:gd name="T10" fmla="*/ 25 w 47"/>
              <a:gd name="T11" fmla="*/ 380 h 380"/>
              <a:gd name="T12" fmla="*/ 43 w 47"/>
              <a:gd name="T13" fmla="*/ 340 h 380"/>
              <a:gd name="T14" fmla="*/ 12 w 47"/>
              <a:gd name="T15" fmla="*/ 124 h 380"/>
              <a:gd name="T16" fmla="*/ 7 w 47"/>
              <a:gd name="T17" fmla="*/ 22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380">
                <a:moveTo>
                  <a:pt x="7" y="22"/>
                </a:moveTo>
                <a:cubicBezTo>
                  <a:pt x="6" y="0"/>
                  <a:pt x="6" y="0"/>
                  <a:pt x="6" y="22"/>
                </a:cubicBezTo>
                <a:cubicBezTo>
                  <a:pt x="6" y="57"/>
                  <a:pt x="6" y="91"/>
                  <a:pt x="5" y="126"/>
                </a:cubicBezTo>
                <a:cubicBezTo>
                  <a:pt x="4" y="183"/>
                  <a:pt x="4" y="183"/>
                  <a:pt x="4" y="183"/>
                </a:cubicBezTo>
                <a:cubicBezTo>
                  <a:pt x="0" y="340"/>
                  <a:pt x="0" y="340"/>
                  <a:pt x="0" y="340"/>
                </a:cubicBezTo>
                <a:cubicBezTo>
                  <a:pt x="0" y="362"/>
                  <a:pt x="11" y="380"/>
                  <a:pt x="25" y="380"/>
                </a:cubicBezTo>
                <a:cubicBezTo>
                  <a:pt x="39" y="380"/>
                  <a:pt x="47" y="362"/>
                  <a:pt x="43" y="340"/>
                </a:cubicBezTo>
                <a:cubicBezTo>
                  <a:pt x="30" y="271"/>
                  <a:pt x="20" y="201"/>
                  <a:pt x="12" y="124"/>
                </a:cubicBezTo>
                <a:cubicBezTo>
                  <a:pt x="10" y="90"/>
                  <a:pt x="9" y="56"/>
                  <a:pt x="7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6" name="Freeform 882"/>
          <p:cNvSpPr>
            <a:spLocks/>
          </p:cNvSpPr>
          <p:nvPr/>
        </p:nvSpPr>
        <p:spPr bwMode="auto">
          <a:xfrm>
            <a:off x="2229054" y="6353976"/>
            <a:ext cx="152400" cy="649288"/>
          </a:xfrm>
          <a:custGeom>
            <a:avLst/>
            <a:gdLst>
              <a:gd name="T0" fmla="*/ 159 w 160"/>
              <a:gd name="T1" fmla="*/ 400 h 683"/>
              <a:gd name="T2" fmla="*/ 146 w 160"/>
              <a:gd name="T3" fmla="*/ 323 h 683"/>
              <a:gd name="T4" fmla="*/ 93 w 160"/>
              <a:gd name="T5" fmla="*/ 192 h 683"/>
              <a:gd name="T6" fmla="*/ 13 w 160"/>
              <a:gd name="T7" fmla="*/ 20 h 683"/>
              <a:gd name="T8" fmla="*/ 5 w 160"/>
              <a:gd name="T9" fmla="*/ 23 h 683"/>
              <a:gd name="T10" fmla="*/ 21 w 160"/>
              <a:gd name="T11" fmla="*/ 100 h 683"/>
              <a:gd name="T12" fmla="*/ 49 w 160"/>
              <a:gd name="T13" fmla="*/ 250 h 683"/>
              <a:gd name="T14" fmla="*/ 71 w 160"/>
              <a:gd name="T15" fmla="*/ 448 h 683"/>
              <a:gd name="T16" fmla="*/ 82 w 160"/>
              <a:gd name="T17" fmla="*/ 643 h 683"/>
              <a:gd name="T18" fmla="*/ 124 w 160"/>
              <a:gd name="T19" fmla="*/ 683 h 683"/>
              <a:gd name="T20" fmla="*/ 159 w 160"/>
              <a:gd name="T21" fmla="*/ 643 h 683"/>
              <a:gd name="T22" fmla="*/ 159 w 160"/>
              <a:gd name="T23" fmla="*/ 482 h 683"/>
              <a:gd name="T24" fmla="*/ 159 w 160"/>
              <a:gd name="T25" fmla="*/ 400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" h="683">
                <a:moveTo>
                  <a:pt x="159" y="400"/>
                </a:moveTo>
                <a:cubicBezTo>
                  <a:pt x="159" y="378"/>
                  <a:pt x="154" y="343"/>
                  <a:pt x="146" y="323"/>
                </a:cubicBezTo>
                <a:cubicBezTo>
                  <a:pt x="130" y="279"/>
                  <a:pt x="112" y="235"/>
                  <a:pt x="93" y="192"/>
                </a:cubicBezTo>
                <a:cubicBezTo>
                  <a:pt x="67" y="134"/>
                  <a:pt x="41" y="77"/>
                  <a:pt x="13" y="20"/>
                </a:cubicBezTo>
                <a:cubicBezTo>
                  <a:pt x="4" y="0"/>
                  <a:pt x="0" y="2"/>
                  <a:pt x="5" y="23"/>
                </a:cubicBezTo>
                <a:cubicBezTo>
                  <a:pt x="10" y="49"/>
                  <a:pt x="16" y="75"/>
                  <a:pt x="21" y="100"/>
                </a:cubicBezTo>
                <a:cubicBezTo>
                  <a:pt x="32" y="150"/>
                  <a:pt x="41" y="200"/>
                  <a:pt x="49" y="250"/>
                </a:cubicBezTo>
                <a:cubicBezTo>
                  <a:pt x="60" y="316"/>
                  <a:pt x="68" y="382"/>
                  <a:pt x="71" y="448"/>
                </a:cubicBezTo>
                <a:cubicBezTo>
                  <a:pt x="75" y="511"/>
                  <a:pt x="77" y="577"/>
                  <a:pt x="82" y="643"/>
                </a:cubicBezTo>
                <a:cubicBezTo>
                  <a:pt x="84" y="665"/>
                  <a:pt x="103" y="683"/>
                  <a:pt x="124" y="683"/>
                </a:cubicBezTo>
                <a:cubicBezTo>
                  <a:pt x="145" y="683"/>
                  <a:pt x="160" y="665"/>
                  <a:pt x="159" y="643"/>
                </a:cubicBezTo>
                <a:cubicBezTo>
                  <a:pt x="158" y="587"/>
                  <a:pt x="160" y="533"/>
                  <a:pt x="159" y="482"/>
                </a:cubicBezTo>
                <a:cubicBezTo>
                  <a:pt x="158" y="455"/>
                  <a:pt x="158" y="428"/>
                  <a:pt x="159" y="400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7" name="Freeform 883"/>
          <p:cNvSpPr>
            <a:spLocks/>
          </p:cNvSpPr>
          <p:nvPr/>
        </p:nvSpPr>
        <p:spPr bwMode="auto">
          <a:xfrm>
            <a:off x="2552904" y="6861976"/>
            <a:ext cx="28575" cy="141288"/>
          </a:xfrm>
          <a:custGeom>
            <a:avLst/>
            <a:gdLst>
              <a:gd name="T0" fmla="*/ 27 w 29"/>
              <a:gd name="T1" fmla="*/ 148 h 148"/>
              <a:gd name="T2" fmla="*/ 21 w 29"/>
              <a:gd name="T3" fmla="*/ 109 h 148"/>
              <a:gd name="T4" fmla="*/ 6 w 29"/>
              <a:gd name="T5" fmla="*/ 22 h 148"/>
              <a:gd name="T6" fmla="*/ 2 w 29"/>
              <a:gd name="T7" fmla="*/ 22 h 148"/>
              <a:gd name="T8" fmla="*/ 16 w 29"/>
              <a:gd name="T9" fmla="*/ 108 h 148"/>
              <a:gd name="T10" fmla="*/ 27 w 29"/>
              <a:gd name="T11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148">
                <a:moveTo>
                  <a:pt x="27" y="148"/>
                </a:moveTo>
                <a:cubicBezTo>
                  <a:pt x="29" y="148"/>
                  <a:pt x="26" y="130"/>
                  <a:pt x="21" y="109"/>
                </a:cubicBezTo>
                <a:cubicBezTo>
                  <a:pt x="15" y="81"/>
                  <a:pt x="10" y="51"/>
                  <a:pt x="6" y="22"/>
                </a:cubicBezTo>
                <a:cubicBezTo>
                  <a:pt x="2" y="0"/>
                  <a:pt x="0" y="0"/>
                  <a:pt x="2" y="22"/>
                </a:cubicBezTo>
                <a:cubicBezTo>
                  <a:pt x="6" y="51"/>
                  <a:pt x="11" y="80"/>
                  <a:pt x="16" y="108"/>
                </a:cubicBezTo>
                <a:cubicBezTo>
                  <a:pt x="20" y="130"/>
                  <a:pt x="25" y="148"/>
                  <a:pt x="27" y="148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8" name="Freeform 884"/>
          <p:cNvSpPr>
            <a:spLocks/>
          </p:cNvSpPr>
          <p:nvPr/>
        </p:nvSpPr>
        <p:spPr bwMode="auto">
          <a:xfrm>
            <a:off x="2378279" y="5796763"/>
            <a:ext cx="173038" cy="1206501"/>
          </a:xfrm>
          <a:custGeom>
            <a:avLst/>
            <a:gdLst>
              <a:gd name="T0" fmla="*/ 48 w 181"/>
              <a:gd name="T1" fmla="*/ 1239 h 1268"/>
              <a:gd name="T2" fmla="*/ 48 w 181"/>
              <a:gd name="T3" fmla="*/ 1217 h 1268"/>
              <a:gd name="T4" fmla="*/ 54 w 181"/>
              <a:gd name="T5" fmla="*/ 1161 h 1268"/>
              <a:gd name="T6" fmla="*/ 65 w 181"/>
              <a:gd name="T7" fmla="*/ 1096 h 1268"/>
              <a:gd name="T8" fmla="*/ 87 w 181"/>
              <a:gd name="T9" fmla="*/ 702 h 1268"/>
              <a:gd name="T10" fmla="*/ 97 w 181"/>
              <a:gd name="T11" fmla="*/ 701 h 1268"/>
              <a:gd name="T12" fmla="*/ 173 w 181"/>
              <a:gd name="T13" fmla="*/ 1059 h 1268"/>
              <a:gd name="T14" fmla="*/ 179 w 181"/>
              <a:gd name="T15" fmla="*/ 1083 h 1268"/>
              <a:gd name="T16" fmla="*/ 177 w 181"/>
              <a:gd name="T17" fmla="*/ 1069 h 1268"/>
              <a:gd name="T18" fmla="*/ 175 w 181"/>
              <a:gd name="T19" fmla="*/ 1057 h 1268"/>
              <a:gd name="T20" fmla="*/ 137 w 181"/>
              <a:gd name="T21" fmla="*/ 712 h 1268"/>
              <a:gd name="T22" fmla="*/ 113 w 181"/>
              <a:gd name="T23" fmla="*/ 451 h 1268"/>
              <a:gd name="T24" fmla="*/ 108 w 181"/>
              <a:gd name="T25" fmla="*/ 355 h 1268"/>
              <a:gd name="T26" fmla="*/ 123 w 181"/>
              <a:gd name="T27" fmla="*/ 22 h 1268"/>
              <a:gd name="T28" fmla="*/ 117 w 181"/>
              <a:gd name="T29" fmla="*/ 21 h 1268"/>
              <a:gd name="T30" fmla="*/ 64 w 181"/>
              <a:gd name="T31" fmla="*/ 255 h 1268"/>
              <a:gd name="T32" fmla="*/ 59 w 181"/>
              <a:gd name="T33" fmla="*/ 286 h 1268"/>
              <a:gd name="T34" fmla="*/ 20 w 181"/>
              <a:gd name="T35" fmla="*/ 706 h 1268"/>
              <a:gd name="T36" fmla="*/ 7 w 181"/>
              <a:gd name="T37" fmla="*/ 865 h 1268"/>
              <a:gd name="T38" fmla="*/ 2 w 181"/>
              <a:gd name="T39" fmla="*/ 945 h 1268"/>
              <a:gd name="T40" fmla="*/ 1 w 181"/>
              <a:gd name="T41" fmla="*/ 1067 h 1268"/>
              <a:gd name="T42" fmla="*/ 1 w 181"/>
              <a:gd name="T43" fmla="*/ 1228 h 1268"/>
              <a:gd name="T44" fmla="*/ 24 w 181"/>
              <a:gd name="T45" fmla="*/ 1268 h 1268"/>
              <a:gd name="T46" fmla="*/ 46 w 181"/>
              <a:gd name="T47" fmla="*/ 1261 h 1268"/>
              <a:gd name="T48" fmla="*/ 47 w 181"/>
              <a:gd name="T49" fmla="*/ 1254 h 1268"/>
              <a:gd name="T50" fmla="*/ 47 w 181"/>
              <a:gd name="T51" fmla="*/ 1249 h 1268"/>
              <a:gd name="T52" fmla="*/ 48 w 181"/>
              <a:gd name="T53" fmla="*/ 1239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1" h="1268">
                <a:moveTo>
                  <a:pt x="48" y="1239"/>
                </a:moveTo>
                <a:cubicBezTo>
                  <a:pt x="48" y="1235"/>
                  <a:pt x="48" y="1226"/>
                  <a:pt x="48" y="1217"/>
                </a:cubicBezTo>
                <a:cubicBezTo>
                  <a:pt x="48" y="1208"/>
                  <a:pt x="50" y="1183"/>
                  <a:pt x="54" y="1161"/>
                </a:cubicBezTo>
                <a:cubicBezTo>
                  <a:pt x="59" y="1134"/>
                  <a:pt x="65" y="1106"/>
                  <a:pt x="65" y="1096"/>
                </a:cubicBezTo>
                <a:cubicBezTo>
                  <a:pt x="69" y="962"/>
                  <a:pt x="81" y="831"/>
                  <a:pt x="87" y="702"/>
                </a:cubicBezTo>
                <a:cubicBezTo>
                  <a:pt x="88" y="680"/>
                  <a:pt x="92" y="679"/>
                  <a:pt x="97" y="701"/>
                </a:cubicBezTo>
                <a:cubicBezTo>
                  <a:pt x="124" y="818"/>
                  <a:pt x="145" y="940"/>
                  <a:pt x="173" y="1059"/>
                </a:cubicBezTo>
                <a:cubicBezTo>
                  <a:pt x="178" y="1081"/>
                  <a:pt x="181" y="1092"/>
                  <a:pt x="179" y="1083"/>
                </a:cubicBezTo>
                <a:cubicBezTo>
                  <a:pt x="177" y="1069"/>
                  <a:pt x="177" y="1069"/>
                  <a:pt x="177" y="1069"/>
                </a:cubicBezTo>
                <a:cubicBezTo>
                  <a:pt x="175" y="1057"/>
                  <a:pt x="175" y="1057"/>
                  <a:pt x="175" y="1057"/>
                </a:cubicBezTo>
                <a:cubicBezTo>
                  <a:pt x="153" y="943"/>
                  <a:pt x="146" y="829"/>
                  <a:pt x="137" y="712"/>
                </a:cubicBezTo>
                <a:cubicBezTo>
                  <a:pt x="127" y="626"/>
                  <a:pt x="118" y="539"/>
                  <a:pt x="113" y="451"/>
                </a:cubicBezTo>
                <a:cubicBezTo>
                  <a:pt x="111" y="419"/>
                  <a:pt x="109" y="387"/>
                  <a:pt x="108" y="355"/>
                </a:cubicBezTo>
                <a:cubicBezTo>
                  <a:pt x="105" y="245"/>
                  <a:pt x="109" y="134"/>
                  <a:pt x="123" y="22"/>
                </a:cubicBezTo>
                <a:cubicBezTo>
                  <a:pt x="126" y="1"/>
                  <a:pt x="124" y="0"/>
                  <a:pt x="117" y="21"/>
                </a:cubicBezTo>
                <a:cubicBezTo>
                  <a:pt x="95" y="98"/>
                  <a:pt x="77" y="176"/>
                  <a:pt x="64" y="255"/>
                </a:cubicBezTo>
                <a:cubicBezTo>
                  <a:pt x="62" y="265"/>
                  <a:pt x="60" y="276"/>
                  <a:pt x="59" y="286"/>
                </a:cubicBezTo>
                <a:cubicBezTo>
                  <a:pt x="36" y="428"/>
                  <a:pt x="26" y="570"/>
                  <a:pt x="20" y="706"/>
                </a:cubicBezTo>
                <a:cubicBezTo>
                  <a:pt x="16" y="757"/>
                  <a:pt x="11" y="811"/>
                  <a:pt x="7" y="865"/>
                </a:cubicBezTo>
                <a:cubicBezTo>
                  <a:pt x="5" y="892"/>
                  <a:pt x="3" y="918"/>
                  <a:pt x="2" y="945"/>
                </a:cubicBezTo>
                <a:cubicBezTo>
                  <a:pt x="0" y="986"/>
                  <a:pt x="0" y="1027"/>
                  <a:pt x="1" y="1067"/>
                </a:cubicBezTo>
                <a:cubicBezTo>
                  <a:pt x="2" y="1118"/>
                  <a:pt x="0" y="1172"/>
                  <a:pt x="1" y="1228"/>
                </a:cubicBezTo>
                <a:cubicBezTo>
                  <a:pt x="2" y="1250"/>
                  <a:pt x="13" y="1268"/>
                  <a:pt x="24" y="1268"/>
                </a:cubicBezTo>
                <a:cubicBezTo>
                  <a:pt x="36" y="1268"/>
                  <a:pt x="46" y="1265"/>
                  <a:pt x="46" y="1261"/>
                </a:cubicBezTo>
                <a:cubicBezTo>
                  <a:pt x="47" y="1254"/>
                  <a:pt x="47" y="1254"/>
                  <a:pt x="47" y="1254"/>
                </a:cubicBezTo>
                <a:cubicBezTo>
                  <a:pt x="47" y="1254"/>
                  <a:pt x="47" y="1252"/>
                  <a:pt x="47" y="1249"/>
                </a:cubicBezTo>
                <a:cubicBezTo>
                  <a:pt x="47" y="1246"/>
                  <a:pt x="47" y="1242"/>
                  <a:pt x="48" y="1239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9" name="Freeform 885"/>
          <p:cNvSpPr>
            <a:spLocks/>
          </p:cNvSpPr>
          <p:nvPr/>
        </p:nvSpPr>
        <p:spPr bwMode="auto">
          <a:xfrm>
            <a:off x="1867104" y="6065051"/>
            <a:ext cx="184150" cy="938213"/>
          </a:xfrm>
          <a:custGeom>
            <a:avLst/>
            <a:gdLst>
              <a:gd name="T0" fmla="*/ 141 w 193"/>
              <a:gd name="T1" fmla="*/ 535 h 986"/>
              <a:gd name="T2" fmla="*/ 9 w 193"/>
              <a:gd name="T3" fmla="*/ 21 h 986"/>
              <a:gd name="T4" fmla="*/ 1 w 193"/>
              <a:gd name="T5" fmla="*/ 23 h 986"/>
              <a:gd name="T6" fmla="*/ 19 w 193"/>
              <a:gd name="T7" fmla="*/ 310 h 986"/>
              <a:gd name="T8" fmla="*/ 30 w 193"/>
              <a:gd name="T9" fmla="*/ 473 h 986"/>
              <a:gd name="T10" fmla="*/ 31 w 193"/>
              <a:gd name="T11" fmla="*/ 488 h 986"/>
              <a:gd name="T12" fmla="*/ 34 w 193"/>
              <a:gd name="T13" fmla="*/ 553 h 986"/>
              <a:gd name="T14" fmla="*/ 35 w 193"/>
              <a:gd name="T15" fmla="*/ 574 h 986"/>
              <a:gd name="T16" fmla="*/ 36 w 193"/>
              <a:gd name="T17" fmla="*/ 584 h 986"/>
              <a:gd name="T18" fmla="*/ 36 w 193"/>
              <a:gd name="T19" fmla="*/ 586 h 986"/>
              <a:gd name="T20" fmla="*/ 36 w 193"/>
              <a:gd name="T21" fmla="*/ 587 h 986"/>
              <a:gd name="T22" fmla="*/ 45 w 193"/>
              <a:gd name="T23" fmla="*/ 612 h 986"/>
              <a:gd name="T24" fmla="*/ 49 w 193"/>
              <a:gd name="T25" fmla="*/ 623 h 986"/>
              <a:gd name="T26" fmla="*/ 49 w 193"/>
              <a:gd name="T27" fmla="*/ 623 h 986"/>
              <a:gd name="T28" fmla="*/ 49 w 193"/>
              <a:gd name="T29" fmla="*/ 624 h 986"/>
              <a:gd name="T30" fmla="*/ 51 w 193"/>
              <a:gd name="T31" fmla="*/ 627 h 986"/>
              <a:gd name="T32" fmla="*/ 65 w 193"/>
              <a:gd name="T33" fmla="*/ 651 h 986"/>
              <a:gd name="T34" fmla="*/ 108 w 193"/>
              <a:gd name="T35" fmla="*/ 808 h 986"/>
              <a:gd name="T36" fmla="*/ 174 w 193"/>
              <a:gd name="T37" fmla="*/ 970 h 986"/>
              <a:gd name="T38" fmla="*/ 178 w 193"/>
              <a:gd name="T39" fmla="*/ 978 h 986"/>
              <a:gd name="T40" fmla="*/ 187 w 193"/>
              <a:gd name="T41" fmla="*/ 986 h 986"/>
              <a:gd name="T42" fmla="*/ 191 w 193"/>
              <a:gd name="T43" fmla="*/ 946 h 986"/>
              <a:gd name="T44" fmla="*/ 186 w 193"/>
              <a:gd name="T45" fmla="*/ 884 h 986"/>
              <a:gd name="T46" fmla="*/ 159 w 193"/>
              <a:gd name="T47" fmla="*/ 612 h 986"/>
              <a:gd name="T48" fmla="*/ 141 w 193"/>
              <a:gd name="T49" fmla="*/ 535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986">
                <a:moveTo>
                  <a:pt x="141" y="535"/>
                </a:moveTo>
                <a:cubicBezTo>
                  <a:pt x="81" y="366"/>
                  <a:pt x="53" y="194"/>
                  <a:pt x="9" y="21"/>
                </a:cubicBezTo>
                <a:cubicBezTo>
                  <a:pt x="4" y="0"/>
                  <a:pt x="0" y="1"/>
                  <a:pt x="1" y="23"/>
                </a:cubicBezTo>
                <a:cubicBezTo>
                  <a:pt x="6" y="119"/>
                  <a:pt x="12" y="215"/>
                  <a:pt x="19" y="310"/>
                </a:cubicBezTo>
                <a:cubicBezTo>
                  <a:pt x="23" y="364"/>
                  <a:pt x="27" y="419"/>
                  <a:pt x="30" y="473"/>
                </a:cubicBezTo>
                <a:cubicBezTo>
                  <a:pt x="31" y="488"/>
                  <a:pt x="31" y="488"/>
                  <a:pt x="31" y="488"/>
                </a:cubicBezTo>
                <a:cubicBezTo>
                  <a:pt x="34" y="553"/>
                  <a:pt x="34" y="553"/>
                  <a:pt x="34" y="553"/>
                </a:cubicBezTo>
                <a:cubicBezTo>
                  <a:pt x="35" y="574"/>
                  <a:pt x="35" y="574"/>
                  <a:pt x="35" y="574"/>
                </a:cubicBezTo>
                <a:cubicBezTo>
                  <a:pt x="36" y="584"/>
                  <a:pt x="36" y="584"/>
                  <a:pt x="36" y="584"/>
                </a:cubicBezTo>
                <a:cubicBezTo>
                  <a:pt x="36" y="586"/>
                  <a:pt x="36" y="586"/>
                  <a:pt x="36" y="586"/>
                </a:cubicBezTo>
                <a:cubicBezTo>
                  <a:pt x="36" y="586"/>
                  <a:pt x="36" y="586"/>
                  <a:pt x="36" y="587"/>
                </a:cubicBezTo>
                <a:cubicBezTo>
                  <a:pt x="36" y="587"/>
                  <a:pt x="40" y="598"/>
                  <a:pt x="45" y="612"/>
                </a:cubicBezTo>
                <a:cubicBezTo>
                  <a:pt x="50" y="627"/>
                  <a:pt x="49" y="623"/>
                  <a:pt x="49" y="623"/>
                </a:cubicBezTo>
                <a:cubicBezTo>
                  <a:pt x="49" y="623"/>
                  <a:pt x="49" y="623"/>
                  <a:pt x="49" y="623"/>
                </a:cubicBezTo>
                <a:cubicBezTo>
                  <a:pt x="49" y="624"/>
                  <a:pt x="49" y="624"/>
                  <a:pt x="49" y="624"/>
                </a:cubicBezTo>
                <a:cubicBezTo>
                  <a:pt x="51" y="627"/>
                  <a:pt x="51" y="627"/>
                  <a:pt x="51" y="627"/>
                </a:cubicBezTo>
                <a:cubicBezTo>
                  <a:pt x="55" y="635"/>
                  <a:pt x="60" y="641"/>
                  <a:pt x="65" y="651"/>
                </a:cubicBezTo>
                <a:cubicBezTo>
                  <a:pt x="82" y="686"/>
                  <a:pt x="85" y="752"/>
                  <a:pt x="108" y="808"/>
                </a:cubicBezTo>
                <a:cubicBezTo>
                  <a:pt x="127" y="863"/>
                  <a:pt x="150" y="917"/>
                  <a:pt x="174" y="970"/>
                </a:cubicBezTo>
                <a:cubicBezTo>
                  <a:pt x="174" y="970"/>
                  <a:pt x="176" y="973"/>
                  <a:pt x="178" y="978"/>
                </a:cubicBezTo>
                <a:cubicBezTo>
                  <a:pt x="180" y="982"/>
                  <a:pt x="184" y="986"/>
                  <a:pt x="187" y="986"/>
                </a:cubicBezTo>
                <a:cubicBezTo>
                  <a:pt x="191" y="986"/>
                  <a:pt x="193" y="968"/>
                  <a:pt x="191" y="946"/>
                </a:cubicBezTo>
                <a:cubicBezTo>
                  <a:pt x="190" y="924"/>
                  <a:pt x="188" y="904"/>
                  <a:pt x="186" y="884"/>
                </a:cubicBezTo>
                <a:cubicBezTo>
                  <a:pt x="175" y="792"/>
                  <a:pt x="169" y="701"/>
                  <a:pt x="159" y="612"/>
                </a:cubicBezTo>
                <a:cubicBezTo>
                  <a:pt x="157" y="590"/>
                  <a:pt x="148" y="556"/>
                  <a:pt x="141" y="535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0" name="Freeform 886"/>
          <p:cNvSpPr>
            <a:spLocks/>
          </p:cNvSpPr>
          <p:nvPr/>
        </p:nvSpPr>
        <p:spPr bwMode="auto">
          <a:xfrm>
            <a:off x="3203779" y="6034889"/>
            <a:ext cx="171450" cy="968375"/>
          </a:xfrm>
          <a:custGeom>
            <a:avLst/>
            <a:gdLst>
              <a:gd name="T0" fmla="*/ 179 w 181"/>
              <a:gd name="T1" fmla="*/ 507 h 1017"/>
              <a:gd name="T2" fmla="*/ 146 w 181"/>
              <a:gd name="T3" fmla="*/ 249 h 1017"/>
              <a:gd name="T4" fmla="*/ 145 w 181"/>
              <a:gd name="T5" fmla="*/ 242 h 1017"/>
              <a:gd name="T6" fmla="*/ 88 w 181"/>
              <a:gd name="T7" fmla="*/ 21 h 1017"/>
              <a:gd name="T8" fmla="*/ 81 w 181"/>
              <a:gd name="T9" fmla="*/ 23 h 1017"/>
              <a:gd name="T10" fmla="*/ 91 w 181"/>
              <a:gd name="T11" fmla="*/ 452 h 1017"/>
              <a:gd name="T12" fmla="*/ 75 w 181"/>
              <a:gd name="T13" fmla="*/ 600 h 1017"/>
              <a:gd name="T14" fmla="*/ 72 w 181"/>
              <a:gd name="T15" fmla="*/ 616 h 1017"/>
              <a:gd name="T16" fmla="*/ 5 w 181"/>
              <a:gd name="T17" fmla="*/ 978 h 1017"/>
              <a:gd name="T18" fmla="*/ 36 w 181"/>
              <a:gd name="T19" fmla="*/ 1017 h 1017"/>
              <a:gd name="T20" fmla="*/ 112 w 181"/>
              <a:gd name="T21" fmla="*/ 1017 h 1017"/>
              <a:gd name="T22" fmla="*/ 153 w 181"/>
              <a:gd name="T23" fmla="*/ 977 h 1017"/>
              <a:gd name="T24" fmla="*/ 177 w 181"/>
              <a:gd name="T25" fmla="*/ 587 h 1017"/>
              <a:gd name="T26" fmla="*/ 179 w 181"/>
              <a:gd name="T27" fmla="*/ 50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1" h="1017">
                <a:moveTo>
                  <a:pt x="179" y="507"/>
                </a:moveTo>
                <a:cubicBezTo>
                  <a:pt x="173" y="420"/>
                  <a:pt x="162" y="334"/>
                  <a:pt x="146" y="249"/>
                </a:cubicBezTo>
                <a:cubicBezTo>
                  <a:pt x="145" y="242"/>
                  <a:pt x="145" y="242"/>
                  <a:pt x="145" y="242"/>
                </a:cubicBezTo>
                <a:cubicBezTo>
                  <a:pt x="130" y="167"/>
                  <a:pt x="112" y="94"/>
                  <a:pt x="88" y="21"/>
                </a:cubicBezTo>
                <a:cubicBezTo>
                  <a:pt x="81" y="0"/>
                  <a:pt x="78" y="1"/>
                  <a:pt x="81" y="23"/>
                </a:cubicBezTo>
                <a:cubicBezTo>
                  <a:pt x="101" y="164"/>
                  <a:pt x="102" y="307"/>
                  <a:pt x="91" y="452"/>
                </a:cubicBezTo>
                <a:cubicBezTo>
                  <a:pt x="87" y="501"/>
                  <a:pt x="81" y="550"/>
                  <a:pt x="75" y="600"/>
                </a:cubicBezTo>
                <a:cubicBezTo>
                  <a:pt x="72" y="616"/>
                  <a:pt x="72" y="616"/>
                  <a:pt x="72" y="616"/>
                </a:cubicBezTo>
                <a:cubicBezTo>
                  <a:pt x="56" y="736"/>
                  <a:pt x="32" y="857"/>
                  <a:pt x="5" y="978"/>
                </a:cubicBezTo>
                <a:cubicBezTo>
                  <a:pt x="0" y="999"/>
                  <a:pt x="14" y="1017"/>
                  <a:pt x="36" y="1017"/>
                </a:cubicBezTo>
                <a:cubicBezTo>
                  <a:pt x="112" y="1017"/>
                  <a:pt x="112" y="1017"/>
                  <a:pt x="112" y="1017"/>
                </a:cubicBezTo>
                <a:cubicBezTo>
                  <a:pt x="134" y="1017"/>
                  <a:pt x="152" y="999"/>
                  <a:pt x="153" y="977"/>
                </a:cubicBezTo>
                <a:cubicBezTo>
                  <a:pt x="156" y="847"/>
                  <a:pt x="164" y="717"/>
                  <a:pt x="177" y="587"/>
                </a:cubicBezTo>
                <a:cubicBezTo>
                  <a:pt x="180" y="565"/>
                  <a:pt x="181" y="529"/>
                  <a:pt x="179" y="507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1" name="Freeform 887"/>
          <p:cNvSpPr>
            <a:spLocks/>
          </p:cNvSpPr>
          <p:nvPr/>
        </p:nvSpPr>
        <p:spPr bwMode="auto">
          <a:xfrm>
            <a:off x="4786517" y="6072989"/>
            <a:ext cx="222250" cy="930275"/>
          </a:xfrm>
          <a:custGeom>
            <a:avLst/>
            <a:gdLst>
              <a:gd name="T0" fmla="*/ 185 w 233"/>
              <a:gd name="T1" fmla="*/ 21 h 977"/>
              <a:gd name="T2" fmla="*/ 178 w 233"/>
              <a:gd name="T3" fmla="*/ 22 h 977"/>
              <a:gd name="T4" fmla="*/ 96 w 233"/>
              <a:gd name="T5" fmla="*/ 626 h 977"/>
              <a:gd name="T6" fmla="*/ 94 w 233"/>
              <a:gd name="T7" fmla="*/ 631 h 977"/>
              <a:gd name="T8" fmla="*/ 24 w 233"/>
              <a:gd name="T9" fmla="*/ 888 h 977"/>
              <a:gd name="T10" fmla="*/ 20 w 233"/>
              <a:gd name="T11" fmla="*/ 900 h 977"/>
              <a:gd name="T12" fmla="*/ 7 w 233"/>
              <a:gd name="T13" fmla="*/ 939 h 977"/>
              <a:gd name="T14" fmla="*/ 35 w 233"/>
              <a:gd name="T15" fmla="*/ 977 h 977"/>
              <a:gd name="T16" fmla="*/ 134 w 233"/>
              <a:gd name="T17" fmla="*/ 977 h 977"/>
              <a:gd name="T18" fmla="*/ 180 w 233"/>
              <a:gd name="T19" fmla="*/ 938 h 977"/>
              <a:gd name="T20" fmla="*/ 185 w 233"/>
              <a:gd name="T21" fmla="*/ 898 h 977"/>
              <a:gd name="T22" fmla="*/ 209 w 233"/>
              <a:gd name="T23" fmla="*/ 647 h 977"/>
              <a:gd name="T24" fmla="*/ 185 w 233"/>
              <a:gd name="T25" fmla="*/ 21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3" h="977">
                <a:moveTo>
                  <a:pt x="185" y="21"/>
                </a:moveTo>
                <a:cubicBezTo>
                  <a:pt x="181" y="0"/>
                  <a:pt x="178" y="0"/>
                  <a:pt x="178" y="22"/>
                </a:cubicBezTo>
                <a:cubicBezTo>
                  <a:pt x="182" y="225"/>
                  <a:pt x="154" y="422"/>
                  <a:pt x="96" y="626"/>
                </a:cubicBezTo>
                <a:cubicBezTo>
                  <a:pt x="94" y="631"/>
                  <a:pt x="94" y="631"/>
                  <a:pt x="94" y="631"/>
                </a:cubicBezTo>
                <a:cubicBezTo>
                  <a:pt x="72" y="717"/>
                  <a:pt x="49" y="803"/>
                  <a:pt x="24" y="888"/>
                </a:cubicBezTo>
                <a:cubicBezTo>
                  <a:pt x="20" y="900"/>
                  <a:pt x="20" y="900"/>
                  <a:pt x="20" y="900"/>
                </a:cubicBezTo>
                <a:cubicBezTo>
                  <a:pt x="16" y="913"/>
                  <a:pt x="12" y="926"/>
                  <a:pt x="7" y="939"/>
                </a:cubicBezTo>
                <a:cubicBezTo>
                  <a:pt x="0" y="960"/>
                  <a:pt x="12" y="977"/>
                  <a:pt x="35" y="977"/>
                </a:cubicBezTo>
                <a:cubicBezTo>
                  <a:pt x="134" y="977"/>
                  <a:pt x="134" y="977"/>
                  <a:pt x="134" y="977"/>
                </a:cubicBezTo>
                <a:cubicBezTo>
                  <a:pt x="156" y="977"/>
                  <a:pt x="177" y="959"/>
                  <a:pt x="180" y="938"/>
                </a:cubicBezTo>
                <a:cubicBezTo>
                  <a:pt x="181" y="925"/>
                  <a:pt x="183" y="911"/>
                  <a:pt x="185" y="898"/>
                </a:cubicBezTo>
                <a:cubicBezTo>
                  <a:pt x="195" y="814"/>
                  <a:pt x="202" y="730"/>
                  <a:pt x="209" y="647"/>
                </a:cubicBezTo>
                <a:cubicBezTo>
                  <a:pt x="233" y="434"/>
                  <a:pt x="227" y="226"/>
                  <a:pt x="185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2" name="Freeform 888"/>
          <p:cNvSpPr>
            <a:spLocks/>
          </p:cNvSpPr>
          <p:nvPr/>
        </p:nvSpPr>
        <p:spPr bwMode="auto">
          <a:xfrm>
            <a:off x="4546804" y="6360326"/>
            <a:ext cx="73025" cy="531813"/>
          </a:xfrm>
          <a:custGeom>
            <a:avLst/>
            <a:gdLst>
              <a:gd name="T0" fmla="*/ 70 w 76"/>
              <a:gd name="T1" fmla="*/ 291 h 559"/>
              <a:gd name="T2" fmla="*/ 62 w 76"/>
              <a:gd name="T3" fmla="*/ 264 h 559"/>
              <a:gd name="T4" fmla="*/ 59 w 76"/>
              <a:gd name="T5" fmla="*/ 251 h 559"/>
              <a:gd name="T6" fmla="*/ 50 w 76"/>
              <a:gd name="T7" fmla="*/ 22 h 559"/>
              <a:gd name="T8" fmla="*/ 38 w 76"/>
              <a:gd name="T9" fmla="*/ 23 h 559"/>
              <a:gd name="T10" fmla="*/ 25 w 76"/>
              <a:gd name="T11" fmla="*/ 100 h 559"/>
              <a:gd name="T12" fmla="*/ 8 w 76"/>
              <a:gd name="T13" fmla="*/ 165 h 559"/>
              <a:gd name="T14" fmla="*/ 3 w 76"/>
              <a:gd name="T15" fmla="*/ 182 h 559"/>
              <a:gd name="T16" fmla="*/ 1 w 76"/>
              <a:gd name="T17" fmla="*/ 197 h 559"/>
              <a:gd name="T18" fmla="*/ 0 w 76"/>
              <a:gd name="T19" fmla="*/ 231 h 559"/>
              <a:gd name="T20" fmla="*/ 0 w 76"/>
              <a:gd name="T21" fmla="*/ 251 h 559"/>
              <a:gd name="T22" fmla="*/ 30 w 76"/>
              <a:gd name="T23" fmla="*/ 526 h 559"/>
              <a:gd name="T24" fmla="*/ 32 w 76"/>
              <a:gd name="T25" fmla="*/ 547 h 559"/>
              <a:gd name="T26" fmla="*/ 42 w 76"/>
              <a:gd name="T27" fmla="*/ 529 h 559"/>
              <a:gd name="T28" fmla="*/ 73 w 76"/>
              <a:gd name="T29" fmla="*/ 358 h 559"/>
              <a:gd name="T30" fmla="*/ 70 w 76"/>
              <a:gd name="T31" fmla="*/ 291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6" h="559">
                <a:moveTo>
                  <a:pt x="70" y="291"/>
                </a:moveTo>
                <a:cubicBezTo>
                  <a:pt x="68" y="282"/>
                  <a:pt x="65" y="273"/>
                  <a:pt x="62" y="264"/>
                </a:cubicBezTo>
                <a:cubicBezTo>
                  <a:pt x="61" y="259"/>
                  <a:pt x="60" y="255"/>
                  <a:pt x="59" y="251"/>
                </a:cubicBezTo>
                <a:cubicBezTo>
                  <a:pt x="43" y="156"/>
                  <a:pt x="61" y="87"/>
                  <a:pt x="50" y="22"/>
                </a:cubicBezTo>
                <a:cubicBezTo>
                  <a:pt x="46" y="0"/>
                  <a:pt x="40" y="1"/>
                  <a:pt x="38" y="23"/>
                </a:cubicBezTo>
                <a:cubicBezTo>
                  <a:pt x="37" y="48"/>
                  <a:pt x="33" y="73"/>
                  <a:pt x="25" y="100"/>
                </a:cubicBezTo>
                <a:cubicBezTo>
                  <a:pt x="21" y="121"/>
                  <a:pt x="15" y="143"/>
                  <a:pt x="8" y="165"/>
                </a:cubicBezTo>
                <a:cubicBezTo>
                  <a:pt x="3" y="182"/>
                  <a:pt x="3" y="182"/>
                  <a:pt x="3" y="182"/>
                </a:cubicBezTo>
                <a:cubicBezTo>
                  <a:pt x="2" y="189"/>
                  <a:pt x="1" y="193"/>
                  <a:pt x="1" y="197"/>
                </a:cubicBezTo>
                <a:cubicBezTo>
                  <a:pt x="0" y="205"/>
                  <a:pt x="0" y="221"/>
                  <a:pt x="0" y="231"/>
                </a:cubicBezTo>
                <a:cubicBezTo>
                  <a:pt x="0" y="251"/>
                  <a:pt x="0" y="251"/>
                  <a:pt x="0" y="251"/>
                </a:cubicBezTo>
                <a:cubicBezTo>
                  <a:pt x="6" y="356"/>
                  <a:pt x="25" y="430"/>
                  <a:pt x="30" y="526"/>
                </a:cubicBezTo>
                <a:cubicBezTo>
                  <a:pt x="31" y="533"/>
                  <a:pt x="32" y="540"/>
                  <a:pt x="32" y="547"/>
                </a:cubicBezTo>
                <a:cubicBezTo>
                  <a:pt x="33" y="559"/>
                  <a:pt x="38" y="550"/>
                  <a:pt x="42" y="529"/>
                </a:cubicBezTo>
                <a:cubicBezTo>
                  <a:pt x="54" y="472"/>
                  <a:pt x="64" y="415"/>
                  <a:pt x="73" y="358"/>
                </a:cubicBezTo>
                <a:cubicBezTo>
                  <a:pt x="76" y="336"/>
                  <a:pt x="75" y="306"/>
                  <a:pt x="70" y="29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3" name="Freeform 889"/>
          <p:cNvSpPr>
            <a:spLocks/>
          </p:cNvSpPr>
          <p:nvPr/>
        </p:nvSpPr>
        <p:spPr bwMode="auto">
          <a:xfrm>
            <a:off x="4711904" y="6944526"/>
            <a:ext cx="15875" cy="58738"/>
          </a:xfrm>
          <a:custGeom>
            <a:avLst/>
            <a:gdLst>
              <a:gd name="T0" fmla="*/ 13 w 18"/>
              <a:gd name="T1" fmla="*/ 62 h 62"/>
              <a:gd name="T2" fmla="*/ 11 w 18"/>
              <a:gd name="T3" fmla="*/ 23 h 62"/>
              <a:gd name="T4" fmla="*/ 10 w 18"/>
              <a:gd name="T5" fmla="*/ 21 h 62"/>
              <a:gd name="T6" fmla="*/ 1 w 18"/>
              <a:gd name="T7" fmla="*/ 22 h 62"/>
              <a:gd name="T8" fmla="*/ 13 w 18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2">
                <a:moveTo>
                  <a:pt x="13" y="62"/>
                </a:moveTo>
                <a:cubicBezTo>
                  <a:pt x="18" y="62"/>
                  <a:pt x="18" y="44"/>
                  <a:pt x="11" y="23"/>
                </a:cubicBezTo>
                <a:cubicBezTo>
                  <a:pt x="11" y="23"/>
                  <a:pt x="11" y="22"/>
                  <a:pt x="10" y="21"/>
                </a:cubicBezTo>
                <a:cubicBezTo>
                  <a:pt x="4" y="0"/>
                  <a:pt x="0" y="0"/>
                  <a:pt x="1" y="22"/>
                </a:cubicBezTo>
                <a:cubicBezTo>
                  <a:pt x="3" y="44"/>
                  <a:pt x="8" y="62"/>
                  <a:pt x="13" y="6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4" name="Freeform 890"/>
          <p:cNvSpPr>
            <a:spLocks/>
          </p:cNvSpPr>
          <p:nvPr/>
        </p:nvSpPr>
        <p:spPr bwMode="auto">
          <a:xfrm>
            <a:off x="5075442" y="6241264"/>
            <a:ext cx="177800" cy="762000"/>
          </a:xfrm>
          <a:custGeom>
            <a:avLst/>
            <a:gdLst>
              <a:gd name="T0" fmla="*/ 68 w 188"/>
              <a:gd name="T1" fmla="*/ 256 h 801"/>
              <a:gd name="T2" fmla="*/ 10 w 188"/>
              <a:gd name="T3" fmla="*/ 21 h 801"/>
              <a:gd name="T4" fmla="*/ 2 w 188"/>
              <a:gd name="T5" fmla="*/ 22 h 801"/>
              <a:gd name="T6" fmla="*/ 4 w 188"/>
              <a:gd name="T7" fmla="*/ 71 h 801"/>
              <a:gd name="T8" fmla="*/ 13 w 188"/>
              <a:gd name="T9" fmla="*/ 526 h 801"/>
              <a:gd name="T10" fmla="*/ 14 w 188"/>
              <a:gd name="T11" fmla="*/ 561 h 801"/>
              <a:gd name="T12" fmla="*/ 33 w 188"/>
              <a:gd name="T13" fmla="*/ 559 h 801"/>
              <a:gd name="T14" fmla="*/ 52 w 188"/>
              <a:gd name="T15" fmla="*/ 516 h 801"/>
              <a:gd name="T16" fmla="*/ 73 w 188"/>
              <a:gd name="T17" fmla="*/ 514 h 801"/>
              <a:gd name="T18" fmla="*/ 55 w 188"/>
              <a:gd name="T19" fmla="*/ 641 h 801"/>
              <a:gd name="T20" fmla="*/ 37 w 188"/>
              <a:gd name="T21" fmla="*/ 761 h 801"/>
              <a:gd name="T22" fmla="*/ 71 w 188"/>
              <a:gd name="T23" fmla="*/ 801 h 801"/>
              <a:gd name="T24" fmla="*/ 151 w 188"/>
              <a:gd name="T25" fmla="*/ 801 h 801"/>
              <a:gd name="T26" fmla="*/ 184 w 188"/>
              <a:gd name="T27" fmla="*/ 761 h 801"/>
              <a:gd name="T28" fmla="*/ 130 w 188"/>
              <a:gd name="T29" fmla="*/ 526 h 801"/>
              <a:gd name="T30" fmla="*/ 68 w 188"/>
              <a:gd name="T31" fmla="*/ 25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8" h="801">
                <a:moveTo>
                  <a:pt x="68" y="256"/>
                </a:moveTo>
                <a:cubicBezTo>
                  <a:pt x="50" y="178"/>
                  <a:pt x="31" y="100"/>
                  <a:pt x="10" y="21"/>
                </a:cubicBezTo>
                <a:cubicBezTo>
                  <a:pt x="4" y="0"/>
                  <a:pt x="0" y="0"/>
                  <a:pt x="2" y="22"/>
                </a:cubicBezTo>
                <a:cubicBezTo>
                  <a:pt x="2" y="38"/>
                  <a:pt x="3" y="55"/>
                  <a:pt x="4" y="71"/>
                </a:cubicBezTo>
                <a:cubicBezTo>
                  <a:pt x="10" y="222"/>
                  <a:pt x="9" y="368"/>
                  <a:pt x="13" y="526"/>
                </a:cubicBezTo>
                <a:cubicBezTo>
                  <a:pt x="13" y="526"/>
                  <a:pt x="13" y="541"/>
                  <a:pt x="14" y="561"/>
                </a:cubicBezTo>
                <a:cubicBezTo>
                  <a:pt x="15" y="580"/>
                  <a:pt x="23" y="579"/>
                  <a:pt x="33" y="559"/>
                </a:cubicBezTo>
                <a:cubicBezTo>
                  <a:pt x="40" y="543"/>
                  <a:pt x="47" y="529"/>
                  <a:pt x="52" y="516"/>
                </a:cubicBezTo>
                <a:cubicBezTo>
                  <a:pt x="61" y="495"/>
                  <a:pt x="74" y="492"/>
                  <a:pt x="73" y="514"/>
                </a:cubicBezTo>
                <a:cubicBezTo>
                  <a:pt x="73" y="549"/>
                  <a:pt x="60" y="601"/>
                  <a:pt x="55" y="641"/>
                </a:cubicBezTo>
                <a:cubicBezTo>
                  <a:pt x="49" y="681"/>
                  <a:pt x="43" y="721"/>
                  <a:pt x="37" y="761"/>
                </a:cubicBezTo>
                <a:cubicBezTo>
                  <a:pt x="34" y="783"/>
                  <a:pt x="49" y="801"/>
                  <a:pt x="71" y="801"/>
                </a:cubicBezTo>
                <a:cubicBezTo>
                  <a:pt x="151" y="801"/>
                  <a:pt x="151" y="801"/>
                  <a:pt x="151" y="801"/>
                </a:cubicBezTo>
                <a:cubicBezTo>
                  <a:pt x="173" y="801"/>
                  <a:pt x="188" y="783"/>
                  <a:pt x="184" y="761"/>
                </a:cubicBezTo>
                <a:cubicBezTo>
                  <a:pt x="170" y="682"/>
                  <a:pt x="150" y="604"/>
                  <a:pt x="130" y="526"/>
                </a:cubicBezTo>
                <a:cubicBezTo>
                  <a:pt x="109" y="436"/>
                  <a:pt x="89" y="346"/>
                  <a:pt x="68" y="25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5" name="Freeform 891"/>
          <p:cNvSpPr>
            <a:spLocks/>
          </p:cNvSpPr>
          <p:nvPr/>
        </p:nvSpPr>
        <p:spPr bwMode="auto">
          <a:xfrm>
            <a:off x="5643767" y="6031714"/>
            <a:ext cx="6350" cy="39688"/>
          </a:xfrm>
          <a:custGeom>
            <a:avLst/>
            <a:gdLst>
              <a:gd name="T0" fmla="*/ 5 w 7"/>
              <a:gd name="T1" fmla="*/ 21 h 42"/>
              <a:gd name="T2" fmla="*/ 2 w 7"/>
              <a:gd name="T3" fmla="*/ 21 h 42"/>
              <a:gd name="T4" fmla="*/ 5 w 7"/>
              <a:gd name="T5" fmla="*/ 2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2">
                <a:moveTo>
                  <a:pt x="5" y="21"/>
                </a:moveTo>
                <a:cubicBezTo>
                  <a:pt x="7" y="0"/>
                  <a:pt x="5" y="0"/>
                  <a:pt x="2" y="21"/>
                </a:cubicBezTo>
                <a:cubicBezTo>
                  <a:pt x="0" y="42"/>
                  <a:pt x="3" y="42"/>
                  <a:pt x="5" y="2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6" name="Freeform 892"/>
          <p:cNvSpPr>
            <a:spLocks/>
          </p:cNvSpPr>
          <p:nvPr/>
        </p:nvSpPr>
        <p:spPr bwMode="auto">
          <a:xfrm>
            <a:off x="5624717" y="6106326"/>
            <a:ext cx="80963" cy="525463"/>
          </a:xfrm>
          <a:custGeom>
            <a:avLst/>
            <a:gdLst>
              <a:gd name="T0" fmla="*/ 81 w 84"/>
              <a:gd name="T1" fmla="*/ 531 h 553"/>
              <a:gd name="T2" fmla="*/ 63 w 84"/>
              <a:gd name="T3" fmla="*/ 374 h 553"/>
              <a:gd name="T4" fmla="*/ 53 w 84"/>
              <a:gd name="T5" fmla="*/ 287 h 553"/>
              <a:gd name="T6" fmla="*/ 37 w 84"/>
              <a:gd name="T7" fmla="*/ 146 h 553"/>
              <a:gd name="T8" fmla="*/ 30 w 84"/>
              <a:gd name="T9" fmla="*/ 66 h 553"/>
              <a:gd name="T10" fmla="*/ 24 w 84"/>
              <a:gd name="T11" fmla="*/ 22 h 553"/>
              <a:gd name="T12" fmla="*/ 16 w 84"/>
              <a:gd name="T13" fmla="*/ 22 h 553"/>
              <a:gd name="T14" fmla="*/ 2 w 84"/>
              <a:gd name="T15" fmla="*/ 186 h 553"/>
              <a:gd name="T16" fmla="*/ 9 w 84"/>
              <a:gd name="T17" fmla="*/ 265 h 553"/>
              <a:gd name="T18" fmla="*/ 77 w 84"/>
              <a:gd name="T19" fmla="*/ 532 h 553"/>
              <a:gd name="T20" fmla="*/ 81 w 84"/>
              <a:gd name="T21" fmla="*/ 531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4" h="553">
                <a:moveTo>
                  <a:pt x="81" y="531"/>
                </a:moveTo>
                <a:cubicBezTo>
                  <a:pt x="75" y="479"/>
                  <a:pt x="69" y="426"/>
                  <a:pt x="63" y="374"/>
                </a:cubicBezTo>
                <a:cubicBezTo>
                  <a:pt x="60" y="345"/>
                  <a:pt x="57" y="316"/>
                  <a:pt x="53" y="287"/>
                </a:cubicBezTo>
                <a:cubicBezTo>
                  <a:pt x="37" y="146"/>
                  <a:pt x="37" y="146"/>
                  <a:pt x="37" y="146"/>
                </a:cubicBezTo>
                <a:cubicBezTo>
                  <a:pt x="35" y="124"/>
                  <a:pt x="33" y="88"/>
                  <a:pt x="30" y="66"/>
                </a:cubicBezTo>
                <a:cubicBezTo>
                  <a:pt x="28" y="51"/>
                  <a:pt x="26" y="37"/>
                  <a:pt x="24" y="22"/>
                </a:cubicBezTo>
                <a:cubicBezTo>
                  <a:pt x="21" y="0"/>
                  <a:pt x="18" y="0"/>
                  <a:pt x="16" y="22"/>
                </a:cubicBezTo>
                <a:cubicBezTo>
                  <a:pt x="11" y="77"/>
                  <a:pt x="6" y="132"/>
                  <a:pt x="2" y="186"/>
                </a:cubicBezTo>
                <a:cubicBezTo>
                  <a:pt x="0" y="208"/>
                  <a:pt x="4" y="244"/>
                  <a:pt x="9" y="265"/>
                </a:cubicBezTo>
                <a:cubicBezTo>
                  <a:pt x="32" y="354"/>
                  <a:pt x="55" y="443"/>
                  <a:pt x="77" y="532"/>
                </a:cubicBezTo>
                <a:cubicBezTo>
                  <a:pt x="82" y="553"/>
                  <a:pt x="84" y="553"/>
                  <a:pt x="81" y="53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7" name="Freeform 893"/>
          <p:cNvSpPr>
            <a:spLocks/>
          </p:cNvSpPr>
          <p:nvPr/>
        </p:nvSpPr>
        <p:spPr bwMode="auto">
          <a:xfrm>
            <a:off x="5599317" y="6790539"/>
            <a:ext cx="14288" cy="212725"/>
          </a:xfrm>
          <a:custGeom>
            <a:avLst/>
            <a:gdLst>
              <a:gd name="T0" fmla="*/ 4 w 15"/>
              <a:gd name="T1" fmla="*/ 23 h 224"/>
              <a:gd name="T2" fmla="*/ 2 w 15"/>
              <a:gd name="T3" fmla="*/ 117 h 224"/>
              <a:gd name="T4" fmla="*/ 0 w 15"/>
              <a:gd name="T5" fmla="*/ 184 h 224"/>
              <a:gd name="T6" fmla="*/ 8 w 15"/>
              <a:gd name="T7" fmla="*/ 224 h 224"/>
              <a:gd name="T8" fmla="*/ 14 w 15"/>
              <a:gd name="T9" fmla="*/ 184 h 224"/>
              <a:gd name="T10" fmla="*/ 7 w 15"/>
              <a:gd name="T11" fmla="*/ 23 h 224"/>
              <a:gd name="T12" fmla="*/ 4 w 15"/>
              <a:gd name="T13" fmla="*/ 2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24">
                <a:moveTo>
                  <a:pt x="4" y="23"/>
                </a:moveTo>
                <a:cubicBezTo>
                  <a:pt x="2" y="117"/>
                  <a:pt x="2" y="117"/>
                  <a:pt x="2" y="117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206"/>
                  <a:pt x="3" y="224"/>
                  <a:pt x="8" y="224"/>
                </a:cubicBezTo>
                <a:cubicBezTo>
                  <a:pt x="12" y="224"/>
                  <a:pt x="15" y="206"/>
                  <a:pt x="14" y="184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0"/>
                  <a:pt x="4" y="0"/>
                  <a:pt x="4" y="23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8" name="Freeform 896"/>
          <p:cNvSpPr>
            <a:spLocks/>
          </p:cNvSpPr>
          <p:nvPr/>
        </p:nvSpPr>
        <p:spPr bwMode="auto">
          <a:xfrm>
            <a:off x="3348242" y="6436526"/>
            <a:ext cx="141288" cy="566738"/>
          </a:xfrm>
          <a:custGeom>
            <a:avLst/>
            <a:gdLst>
              <a:gd name="T0" fmla="*/ 1 w 149"/>
              <a:gd name="T1" fmla="*/ 556 h 596"/>
              <a:gd name="T2" fmla="*/ 40 w 149"/>
              <a:gd name="T3" fmla="*/ 596 h 596"/>
              <a:gd name="T4" fmla="*/ 113 w 149"/>
              <a:gd name="T5" fmla="*/ 596 h 596"/>
              <a:gd name="T6" fmla="*/ 144 w 149"/>
              <a:gd name="T7" fmla="*/ 557 h 596"/>
              <a:gd name="T8" fmla="*/ 52 w 149"/>
              <a:gd name="T9" fmla="*/ 22 h 596"/>
              <a:gd name="T10" fmla="*/ 43 w 149"/>
              <a:gd name="T11" fmla="*/ 22 h 596"/>
              <a:gd name="T12" fmla="*/ 30 w 149"/>
              <a:gd name="T13" fmla="*/ 126 h 596"/>
              <a:gd name="T14" fmla="*/ 1 w 149"/>
              <a:gd name="T15" fmla="*/ 556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9" h="596">
                <a:moveTo>
                  <a:pt x="1" y="556"/>
                </a:moveTo>
                <a:cubicBezTo>
                  <a:pt x="0" y="578"/>
                  <a:pt x="18" y="596"/>
                  <a:pt x="40" y="596"/>
                </a:cubicBezTo>
                <a:cubicBezTo>
                  <a:pt x="113" y="596"/>
                  <a:pt x="113" y="596"/>
                  <a:pt x="113" y="596"/>
                </a:cubicBezTo>
                <a:cubicBezTo>
                  <a:pt x="135" y="596"/>
                  <a:pt x="149" y="578"/>
                  <a:pt x="144" y="557"/>
                </a:cubicBezTo>
                <a:cubicBezTo>
                  <a:pt x="105" y="381"/>
                  <a:pt x="72" y="203"/>
                  <a:pt x="52" y="22"/>
                </a:cubicBezTo>
                <a:cubicBezTo>
                  <a:pt x="50" y="0"/>
                  <a:pt x="46" y="0"/>
                  <a:pt x="43" y="22"/>
                </a:cubicBezTo>
                <a:cubicBezTo>
                  <a:pt x="38" y="57"/>
                  <a:pt x="34" y="91"/>
                  <a:pt x="30" y="126"/>
                </a:cubicBezTo>
                <a:cubicBezTo>
                  <a:pt x="13" y="270"/>
                  <a:pt x="5" y="413"/>
                  <a:pt x="1" y="55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9" name="Freeform 897"/>
          <p:cNvSpPr>
            <a:spLocks/>
          </p:cNvSpPr>
          <p:nvPr/>
        </p:nvSpPr>
        <p:spPr bwMode="auto">
          <a:xfrm>
            <a:off x="3703842" y="6569876"/>
            <a:ext cx="117475" cy="433388"/>
          </a:xfrm>
          <a:custGeom>
            <a:avLst/>
            <a:gdLst>
              <a:gd name="T0" fmla="*/ 1 w 124"/>
              <a:gd name="T1" fmla="*/ 416 h 456"/>
              <a:gd name="T2" fmla="*/ 39 w 124"/>
              <a:gd name="T3" fmla="*/ 456 h 456"/>
              <a:gd name="T4" fmla="*/ 88 w 124"/>
              <a:gd name="T5" fmla="*/ 456 h 456"/>
              <a:gd name="T6" fmla="*/ 119 w 124"/>
              <a:gd name="T7" fmla="*/ 417 h 456"/>
              <a:gd name="T8" fmla="*/ 24 w 124"/>
              <a:gd name="T9" fmla="*/ 28 h 456"/>
              <a:gd name="T10" fmla="*/ 12 w 124"/>
              <a:gd name="T11" fmla="*/ 13 h 456"/>
              <a:gd name="T12" fmla="*/ 13 w 124"/>
              <a:gd name="T13" fmla="*/ 37 h 456"/>
              <a:gd name="T14" fmla="*/ 1 w 124"/>
              <a:gd name="T15" fmla="*/ 41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4" h="456">
                <a:moveTo>
                  <a:pt x="1" y="416"/>
                </a:moveTo>
                <a:cubicBezTo>
                  <a:pt x="0" y="438"/>
                  <a:pt x="17" y="456"/>
                  <a:pt x="39" y="456"/>
                </a:cubicBezTo>
                <a:cubicBezTo>
                  <a:pt x="88" y="456"/>
                  <a:pt x="88" y="456"/>
                  <a:pt x="88" y="456"/>
                </a:cubicBezTo>
                <a:cubicBezTo>
                  <a:pt x="110" y="456"/>
                  <a:pt x="124" y="438"/>
                  <a:pt x="119" y="417"/>
                </a:cubicBezTo>
                <a:cubicBezTo>
                  <a:pt x="91" y="285"/>
                  <a:pt x="65" y="153"/>
                  <a:pt x="24" y="28"/>
                </a:cubicBezTo>
                <a:cubicBezTo>
                  <a:pt x="17" y="7"/>
                  <a:pt x="12" y="0"/>
                  <a:pt x="12" y="13"/>
                </a:cubicBezTo>
                <a:cubicBezTo>
                  <a:pt x="13" y="21"/>
                  <a:pt x="13" y="29"/>
                  <a:pt x="13" y="37"/>
                </a:cubicBezTo>
                <a:cubicBezTo>
                  <a:pt x="18" y="160"/>
                  <a:pt x="9" y="287"/>
                  <a:pt x="1" y="41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0" name="Freeform 898"/>
          <p:cNvSpPr>
            <a:spLocks/>
          </p:cNvSpPr>
          <p:nvPr/>
        </p:nvSpPr>
        <p:spPr bwMode="auto">
          <a:xfrm>
            <a:off x="4421392" y="6585751"/>
            <a:ext cx="120650" cy="417513"/>
          </a:xfrm>
          <a:custGeom>
            <a:avLst/>
            <a:gdLst>
              <a:gd name="T0" fmla="*/ 70 w 126"/>
              <a:gd name="T1" fmla="*/ 22 h 438"/>
              <a:gd name="T2" fmla="*/ 58 w 126"/>
              <a:gd name="T3" fmla="*/ 23 h 438"/>
              <a:gd name="T4" fmla="*/ 7 w 126"/>
              <a:gd name="T5" fmla="*/ 363 h 438"/>
              <a:gd name="T6" fmla="*/ 3 w 126"/>
              <a:gd name="T7" fmla="*/ 384 h 438"/>
              <a:gd name="T8" fmla="*/ 4 w 126"/>
              <a:gd name="T9" fmla="*/ 421 h 438"/>
              <a:gd name="T10" fmla="*/ 50 w 126"/>
              <a:gd name="T11" fmla="*/ 438 h 438"/>
              <a:gd name="T12" fmla="*/ 88 w 126"/>
              <a:gd name="T13" fmla="*/ 438 h 438"/>
              <a:gd name="T14" fmla="*/ 125 w 126"/>
              <a:gd name="T15" fmla="*/ 407 h 438"/>
              <a:gd name="T16" fmla="*/ 123 w 126"/>
              <a:gd name="T17" fmla="*/ 376 h 438"/>
              <a:gd name="T18" fmla="*/ 119 w 126"/>
              <a:gd name="T19" fmla="*/ 333 h 438"/>
              <a:gd name="T20" fmla="*/ 70 w 126"/>
              <a:gd name="T21" fmla="*/ 22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6" h="438">
                <a:moveTo>
                  <a:pt x="70" y="22"/>
                </a:moveTo>
                <a:cubicBezTo>
                  <a:pt x="64" y="0"/>
                  <a:pt x="59" y="1"/>
                  <a:pt x="58" y="23"/>
                </a:cubicBezTo>
                <a:cubicBezTo>
                  <a:pt x="51" y="134"/>
                  <a:pt x="30" y="247"/>
                  <a:pt x="7" y="363"/>
                </a:cubicBezTo>
                <a:cubicBezTo>
                  <a:pt x="6" y="370"/>
                  <a:pt x="4" y="377"/>
                  <a:pt x="3" y="384"/>
                </a:cubicBezTo>
                <a:cubicBezTo>
                  <a:pt x="0" y="395"/>
                  <a:pt x="1" y="412"/>
                  <a:pt x="4" y="421"/>
                </a:cubicBezTo>
                <a:cubicBezTo>
                  <a:pt x="7" y="430"/>
                  <a:pt x="28" y="438"/>
                  <a:pt x="50" y="438"/>
                </a:cubicBezTo>
                <a:cubicBezTo>
                  <a:pt x="88" y="438"/>
                  <a:pt x="88" y="438"/>
                  <a:pt x="88" y="438"/>
                </a:cubicBezTo>
                <a:cubicBezTo>
                  <a:pt x="110" y="438"/>
                  <a:pt x="126" y="424"/>
                  <a:pt x="125" y="407"/>
                </a:cubicBezTo>
                <a:cubicBezTo>
                  <a:pt x="124" y="397"/>
                  <a:pt x="124" y="387"/>
                  <a:pt x="123" y="376"/>
                </a:cubicBezTo>
                <a:cubicBezTo>
                  <a:pt x="119" y="333"/>
                  <a:pt x="119" y="333"/>
                  <a:pt x="119" y="333"/>
                </a:cubicBezTo>
                <a:cubicBezTo>
                  <a:pt x="108" y="227"/>
                  <a:pt x="95" y="122"/>
                  <a:pt x="70" y="2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1" name="Freeform 899"/>
          <p:cNvSpPr>
            <a:spLocks/>
          </p:cNvSpPr>
          <p:nvPr/>
        </p:nvSpPr>
        <p:spPr bwMode="auto">
          <a:xfrm>
            <a:off x="3106942" y="6957226"/>
            <a:ext cx="12700" cy="46038"/>
          </a:xfrm>
          <a:custGeom>
            <a:avLst/>
            <a:gdLst>
              <a:gd name="T0" fmla="*/ 3 w 13"/>
              <a:gd name="T1" fmla="*/ 22 h 49"/>
              <a:gd name="T2" fmla="*/ 11 w 13"/>
              <a:gd name="T3" fmla="*/ 49 h 49"/>
              <a:gd name="T4" fmla="*/ 10 w 13"/>
              <a:gd name="T5" fmla="*/ 31 h 49"/>
              <a:gd name="T6" fmla="*/ 4 w 13"/>
              <a:gd name="T7" fmla="*/ 13 h 49"/>
              <a:gd name="T8" fmla="*/ 2 w 13"/>
              <a:gd name="T9" fmla="*/ 4 h 49"/>
              <a:gd name="T10" fmla="*/ 3 w 13"/>
              <a:gd name="T11" fmla="*/ 22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49">
                <a:moveTo>
                  <a:pt x="3" y="22"/>
                </a:moveTo>
                <a:cubicBezTo>
                  <a:pt x="5" y="37"/>
                  <a:pt x="8" y="49"/>
                  <a:pt x="11" y="49"/>
                </a:cubicBezTo>
                <a:cubicBezTo>
                  <a:pt x="13" y="49"/>
                  <a:pt x="12" y="41"/>
                  <a:pt x="10" y="31"/>
                </a:cubicBezTo>
                <a:cubicBezTo>
                  <a:pt x="8" y="25"/>
                  <a:pt x="6" y="19"/>
                  <a:pt x="4" y="13"/>
                </a:cubicBezTo>
                <a:cubicBezTo>
                  <a:pt x="4" y="13"/>
                  <a:pt x="3" y="9"/>
                  <a:pt x="2" y="4"/>
                </a:cubicBezTo>
                <a:cubicBezTo>
                  <a:pt x="0" y="0"/>
                  <a:pt x="1" y="8"/>
                  <a:pt x="3" y="2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2" name="Freeform 900"/>
          <p:cNvSpPr>
            <a:spLocks/>
          </p:cNvSpPr>
          <p:nvPr/>
        </p:nvSpPr>
        <p:spPr bwMode="auto">
          <a:xfrm>
            <a:off x="2975179" y="6601626"/>
            <a:ext cx="14288" cy="96838"/>
          </a:xfrm>
          <a:custGeom>
            <a:avLst/>
            <a:gdLst>
              <a:gd name="T0" fmla="*/ 13 w 15"/>
              <a:gd name="T1" fmla="*/ 81 h 102"/>
              <a:gd name="T2" fmla="*/ 11 w 15"/>
              <a:gd name="T3" fmla="*/ 27 h 102"/>
              <a:gd name="T4" fmla="*/ 4 w 15"/>
              <a:gd name="T5" fmla="*/ 10 h 102"/>
              <a:gd name="T6" fmla="*/ 2 w 15"/>
              <a:gd name="T7" fmla="*/ 4 h 102"/>
              <a:gd name="T8" fmla="*/ 2 w 15"/>
              <a:gd name="T9" fmla="*/ 38 h 102"/>
              <a:gd name="T10" fmla="*/ 5 w 15"/>
              <a:gd name="T11" fmla="*/ 78 h 102"/>
              <a:gd name="T12" fmla="*/ 13 w 15"/>
              <a:gd name="T13" fmla="*/ 8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02">
                <a:moveTo>
                  <a:pt x="13" y="81"/>
                </a:moveTo>
                <a:cubicBezTo>
                  <a:pt x="15" y="60"/>
                  <a:pt x="15" y="36"/>
                  <a:pt x="11" y="27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3" y="7"/>
                  <a:pt x="2" y="4"/>
                </a:cubicBezTo>
                <a:cubicBezTo>
                  <a:pt x="0" y="0"/>
                  <a:pt x="1" y="16"/>
                  <a:pt x="2" y="38"/>
                </a:cubicBezTo>
                <a:cubicBezTo>
                  <a:pt x="3" y="51"/>
                  <a:pt x="4" y="65"/>
                  <a:pt x="5" y="78"/>
                </a:cubicBezTo>
                <a:cubicBezTo>
                  <a:pt x="7" y="100"/>
                  <a:pt x="10" y="102"/>
                  <a:pt x="13" y="8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3" name="Freeform 901"/>
          <p:cNvSpPr>
            <a:spLocks/>
          </p:cNvSpPr>
          <p:nvPr/>
        </p:nvSpPr>
        <p:spPr bwMode="auto">
          <a:xfrm>
            <a:off x="2687842" y="5925351"/>
            <a:ext cx="26988" cy="241300"/>
          </a:xfrm>
          <a:custGeom>
            <a:avLst/>
            <a:gdLst>
              <a:gd name="T0" fmla="*/ 1 w 29"/>
              <a:gd name="T1" fmla="*/ 22 h 253"/>
              <a:gd name="T2" fmla="*/ 3 w 29"/>
              <a:gd name="T3" fmla="*/ 230 h 253"/>
              <a:gd name="T4" fmla="*/ 14 w 29"/>
              <a:gd name="T5" fmla="*/ 231 h 253"/>
              <a:gd name="T6" fmla="*/ 23 w 29"/>
              <a:gd name="T7" fmla="*/ 192 h 253"/>
              <a:gd name="T8" fmla="*/ 25 w 29"/>
              <a:gd name="T9" fmla="*/ 114 h 253"/>
              <a:gd name="T10" fmla="*/ 8 w 29"/>
              <a:gd name="T11" fmla="*/ 22 h 253"/>
              <a:gd name="T12" fmla="*/ 1 w 29"/>
              <a:gd name="T13" fmla="*/ 22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53">
                <a:moveTo>
                  <a:pt x="1" y="22"/>
                </a:moveTo>
                <a:cubicBezTo>
                  <a:pt x="0" y="92"/>
                  <a:pt x="1" y="161"/>
                  <a:pt x="3" y="230"/>
                </a:cubicBezTo>
                <a:cubicBezTo>
                  <a:pt x="4" y="252"/>
                  <a:pt x="9" y="253"/>
                  <a:pt x="14" y="231"/>
                </a:cubicBezTo>
                <a:cubicBezTo>
                  <a:pt x="23" y="192"/>
                  <a:pt x="23" y="192"/>
                  <a:pt x="23" y="192"/>
                </a:cubicBezTo>
                <a:cubicBezTo>
                  <a:pt x="28" y="171"/>
                  <a:pt x="29" y="136"/>
                  <a:pt x="25" y="114"/>
                </a:cubicBezTo>
                <a:cubicBezTo>
                  <a:pt x="19" y="83"/>
                  <a:pt x="14" y="52"/>
                  <a:pt x="8" y="22"/>
                </a:cubicBezTo>
                <a:cubicBezTo>
                  <a:pt x="5" y="0"/>
                  <a:pt x="2" y="0"/>
                  <a:pt x="1" y="2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4" name="Freeform 902"/>
          <p:cNvSpPr>
            <a:spLocks/>
          </p:cNvSpPr>
          <p:nvPr/>
        </p:nvSpPr>
        <p:spPr bwMode="auto">
          <a:xfrm>
            <a:off x="2721179" y="6157126"/>
            <a:ext cx="239713" cy="846138"/>
          </a:xfrm>
          <a:custGeom>
            <a:avLst/>
            <a:gdLst>
              <a:gd name="T0" fmla="*/ 126 w 253"/>
              <a:gd name="T1" fmla="*/ 369 h 889"/>
              <a:gd name="T2" fmla="*/ 21 w 253"/>
              <a:gd name="T3" fmla="*/ 21 h 889"/>
              <a:gd name="T4" fmla="*/ 11 w 253"/>
              <a:gd name="T5" fmla="*/ 22 h 889"/>
              <a:gd name="T6" fmla="*/ 35 w 253"/>
              <a:gd name="T7" fmla="*/ 446 h 889"/>
              <a:gd name="T8" fmla="*/ 171 w 253"/>
              <a:gd name="T9" fmla="*/ 851 h 889"/>
              <a:gd name="T10" fmla="*/ 212 w 253"/>
              <a:gd name="T11" fmla="*/ 889 h 889"/>
              <a:gd name="T12" fmla="*/ 244 w 253"/>
              <a:gd name="T13" fmla="*/ 849 h 889"/>
              <a:gd name="T14" fmla="*/ 251 w 253"/>
              <a:gd name="T15" fmla="*/ 786 h 889"/>
              <a:gd name="T16" fmla="*/ 243 w 253"/>
              <a:gd name="T17" fmla="*/ 709 h 889"/>
              <a:gd name="T18" fmla="*/ 189 w 253"/>
              <a:gd name="T19" fmla="*/ 541 h 889"/>
              <a:gd name="T20" fmla="*/ 126 w 253"/>
              <a:gd name="T21" fmla="*/ 369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3" h="889">
                <a:moveTo>
                  <a:pt x="126" y="369"/>
                </a:moveTo>
                <a:cubicBezTo>
                  <a:pt x="82" y="255"/>
                  <a:pt x="49" y="139"/>
                  <a:pt x="21" y="21"/>
                </a:cubicBezTo>
                <a:cubicBezTo>
                  <a:pt x="17" y="0"/>
                  <a:pt x="12" y="0"/>
                  <a:pt x="11" y="22"/>
                </a:cubicBezTo>
                <a:cubicBezTo>
                  <a:pt x="4" y="163"/>
                  <a:pt x="0" y="307"/>
                  <a:pt x="35" y="446"/>
                </a:cubicBezTo>
                <a:cubicBezTo>
                  <a:pt x="79" y="577"/>
                  <a:pt x="123" y="718"/>
                  <a:pt x="171" y="851"/>
                </a:cubicBezTo>
                <a:cubicBezTo>
                  <a:pt x="178" y="872"/>
                  <a:pt x="197" y="889"/>
                  <a:pt x="212" y="889"/>
                </a:cubicBezTo>
                <a:cubicBezTo>
                  <a:pt x="227" y="889"/>
                  <a:pt x="241" y="871"/>
                  <a:pt x="244" y="849"/>
                </a:cubicBezTo>
                <a:cubicBezTo>
                  <a:pt x="246" y="828"/>
                  <a:pt x="248" y="807"/>
                  <a:pt x="251" y="786"/>
                </a:cubicBezTo>
                <a:cubicBezTo>
                  <a:pt x="253" y="765"/>
                  <a:pt x="249" y="730"/>
                  <a:pt x="243" y="709"/>
                </a:cubicBezTo>
                <a:cubicBezTo>
                  <a:pt x="225" y="654"/>
                  <a:pt x="207" y="597"/>
                  <a:pt x="189" y="541"/>
                </a:cubicBezTo>
                <a:cubicBezTo>
                  <a:pt x="170" y="483"/>
                  <a:pt x="150" y="425"/>
                  <a:pt x="126" y="369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5" name="Freeform 903"/>
          <p:cNvSpPr>
            <a:spLocks/>
          </p:cNvSpPr>
          <p:nvPr/>
        </p:nvSpPr>
        <p:spPr bwMode="auto">
          <a:xfrm>
            <a:off x="2422729" y="6442876"/>
            <a:ext cx="149225" cy="560388"/>
          </a:xfrm>
          <a:custGeom>
            <a:avLst/>
            <a:gdLst>
              <a:gd name="T0" fmla="*/ 136 w 157"/>
              <a:gd name="T1" fmla="*/ 420 h 589"/>
              <a:gd name="T2" fmla="*/ 136 w 157"/>
              <a:gd name="T3" fmla="*/ 419 h 589"/>
              <a:gd name="T4" fmla="*/ 51 w 157"/>
              <a:gd name="T5" fmla="*/ 22 h 589"/>
              <a:gd name="T6" fmla="*/ 41 w 157"/>
              <a:gd name="T7" fmla="*/ 23 h 589"/>
              <a:gd name="T8" fmla="*/ 19 w 157"/>
              <a:gd name="T9" fmla="*/ 417 h 589"/>
              <a:gd name="T10" fmla="*/ 8 w 157"/>
              <a:gd name="T11" fmla="*/ 482 h 589"/>
              <a:gd name="T12" fmla="*/ 2 w 157"/>
              <a:gd name="T13" fmla="*/ 538 h 589"/>
              <a:gd name="T14" fmla="*/ 2 w 157"/>
              <a:gd name="T15" fmla="*/ 560 h 589"/>
              <a:gd name="T16" fmla="*/ 1 w 157"/>
              <a:gd name="T17" fmla="*/ 570 h 589"/>
              <a:gd name="T18" fmla="*/ 1 w 157"/>
              <a:gd name="T19" fmla="*/ 575 h 589"/>
              <a:gd name="T20" fmla="*/ 0 w 157"/>
              <a:gd name="T21" fmla="*/ 582 h 589"/>
              <a:gd name="T22" fmla="*/ 39 w 157"/>
              <a:gd name="T23" fmla="*/ 589 h 589"/>
              <a:gd name="T24" fmla="*/ 121 w 157"/>
              <a:gd name="T25" fmla="*/ 589 h 589"/>
              <a:gd name="T26" fmla="*/ 153 w 157"/>
              <a:gd name="T27" fmla="*/ 549 h 589"/>
              <a:gd name="T28" fmla="*/ 136 w 157"/>
              <a:gd name="T29" fmla="*/ 423 h 589"/>
              <a:gd name="T30" fmla="*/ 136 w 157"/>
              <a:gd name="T31" fmla="*/ 422 h 589"/>
              <a:gd name="T32" fmla="*/ 136 w 157"/>
              <a:gd name="T33" fmla="*/ 420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7" h="589">
                <a:moveTo>
                  <a:pt x="136" y="420"/>
                </a:moveTo>
                <a:cubicBezTo>
                  <a:pt x="136" y="419"/>
                  <a:pt x="136" y="419"/>
                  <a:pt x="136" y="419"/>
                </a:cubicBezTo>
                <a:cubicBezTo>
                  <a:pt x="104" y="287"/>
                  <a:pt x="81" y="152"/>
                  <a:pt x="51" y="22"/>
                </a:cubicBezTo>
                <a:cubicBezTo>
                  <a:pt x="46" y="0"/>
                  <a:pt x="42" y="1"/>
                  <a:pt x="41" y="23"/>
                </a:cubicBezTo>
                <a:cubicBezTo>
                  <a:pt x="35" y="152"/>
                  <a:pt x="23" y="283"/>
                  <a:pt x="19" y="417"/>
                </a:cubicBezTo>
                <a:cubicBezTo>
                  <a:pt x="19" y="427"/>
                  <a:pt x="13" y="455"/>
                  <a:pt x="8" y="482"/>
                </a:cubicBezTo>
                <a:cubicBezTo>
                  <a:pt x="4" y="504"/>
                  <a:pt x="2" y="529"/>
                  <a:pt x="2" y="538"/>
                </a:cubicBezTo>
                <a:cubicBezTo>
                  <a:pt x="2" y="547"/>
                  <a:pt x="2" y="556"/>
                  <a:pt x="2" y="560"/>
                </a:cubicBezTo>
                <a:cubicBezTo>
                  <a:pt x="1" y="563"/>
                  <a:pt x="1" y="567"/>
                  <a:pt x="1" y="570"/>
                </a:cubicBezTo>
                <a:cubicBezTo>
                  <a:pt x="1" y="575"/>
                  <a:pt x="1" y="575"/>
                  <a:pt x="1" y="575"/>
                </a:cubicBezTo>
                <a:cubicBezTo>
                  <a:pt x="1" y="575"/>
                  <a:pt x="0" y="578"/>
                  <a:pt x="0" y="582"/>
                </a:cubicBezTo>
                <a:cubicBezTo>
                  <a:pt x="0" y="586"/>
                  <a:pt x="17" y="589"/>
                  <a:pt x="39" y="589"/>
                </a:cubicBezTo>
                <a:cubicBezTo>
                  <a:pt x="121" y="589"/>
                  <a:pt x="121" y="589"/>
                  <a:pt x="121" y="589"/>
                </a:cubicBezTo>
                <a:cubicBezTo>
                  <a:pt x="143" y="589"/>
                  <a:pt x="157" y="571"/>
                  <a:pt x="153" y="549"/>
                </a:cubicBezTo>
                <a:cubicBezTo>
                  <a:pt x="145" y="507"/>
                  <a:pt x="138" y="465"/>
                  <a:pt x="136" y="423"/>
                </a:cubicBezTo>
                <a:cubicBezTo>
                  <a:pt x="136" y="423"/>
                  <a:pt x="136" y="423"/>
                  <a:pt x="136" y="422"/>
                </a:cubicBezTo>
                <a:cubicBezTo>
                  <a:pt x="136" y="422"/>
                  <a:pt x="136" y="421"/>
                  <a:pt x="136" y="420"/>
                </a:cubicBezTo>
                <a:close/>
              </a:path>
            </a:pathLst>
          </a:custGeom>
          <a:solidFill>
            <a:srgbClr val="416E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6" name="Freeform 904"/>
          <p:cNvSpPr>
            <a:spLocks/>
          </p:cNvSpPr>
          <p:nvPr/>
        </p:nvSpPr>
        <p:spPr bwMode="auto">
          <a:xfrm>
            <a:off x="1990929" y="5953926"/>
            <a:ext cx="241300" cy="1049338"/>
          </a:xfrm>
          <a:custGeom>
            <a:avLst/>
            <a:gdLst>
              <a:gd name="T0" fmla="*/ 28 w 254"/>
              <a:gd name="T1" fmla="*/ 21 h 1103"/>
              <a:gd name="T2" fmla="*/ 21 w 254"/>
              <a:gd name="T3" fmla="*/ 22 h 1103"/>
              <a:gd name="T4" fmla="*/ 21 w 254"/>
              <a:gd name="T5" fmla="*/ 664 h 1103"/>
              <a:gd name="T6" fmla="*/ 24 w 254"/>
              <a:gd name="T7" fmla="*/ 689 h 1103"/>
              <a:gd name="T8" fmla="*/ 56 w 254"/>
              <a:gd name="T9" fmla="*/ 1001 h 1103"/>
              <a:gd name="T10" fmla="*/ 61 w 254"/>
              <a:gd name="T11" fmla="*/ 1063 h 1103"/>
              <a:gd name="T12" fmla="*/ 104 w 254"/>
              <a:gd name="T13" fmla="*/ 1103 h 1103"/>
              <a:gd name="T14" fmla="*/ 218 w 254"/>
              <a:gd name="T15" fmla="*/ 1103 h 1103"/>
              <a:gd name="T16" fmla="*/ 249 w 254"/>
              <a:gd name="T17" fmla="*/ 1064 h 1103"/>
              <a:gd name="T18" fmla="*/ 232 w 254"/>
              <a:gd name="T19" fmla="*/ 994 h 1103"/>
              <a:gd name="T20" fmla="*/ 139 w 254"/>
              <a:gd name="T21" fmla="*/ 659 h 1103"/>
              <a:gd name="T22" fmla="*/ 28 w 254"/>
              <a:gd name="T23" fmla="*/ 21 h 1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4" h="1103">
                <a:moveTo>
                  <a:pt x="28" y="21"/>
                </a:moveTo>
                <a:cubicBezTo>
                  <a:pt x="24" y="0"/>
                  <a:pt x="20" y="0"/>
                  <a:pt x="21" y="22"/>
                </a:cubicBezTo>
                <a:cubicBezTo>
                  <a:pt x="25" y="229"/>
                  <a:pt x="0" y="441"/>
                  <a:pt x="21" y="664"/>
                </a:cubicBezTo>
                <a:cubicBezTo>
                  <a:pt x="23" y="672"/>
                  <a:pt x="23" y="681"/>
                  <a:pt x="24" y="689"/>
                </a:cubicBezTo>
                <a:cubicBezTo>
                  <a:pt x="37" y="791"/>
                  <a:pt x="43" y="895"/>
                  <a:pt x="56" y="1001"/>
                </a:cubicBezTo>
                <a:cubicBezTo>
                  <a:pt x="58" y="1021"/>
                  <a:pt x="60" y="1041"/>
                  <a:pt x="61" y="1063"/>
                </a:cubicBezTo>
                <a:cubicBezTo>
                  <a:pt x="63" y="1085"/>
                  <a:pt x="82" y="1103"/>
                  <a:pt x="104" y="1103"/>
                </a:cubicBezTo>
                <a:cubicBezTo>
                  <a:pt x="218" y="1103"/>
                  <a:pt x="218" y="1103"/>
                  <a:pt x="218" y="1103"/>
                </a:cubicBezTo>
                <a:cubicBezTo>
                  <a:pt x="241" y="1103"/>
                  <a:pt x="254" y="1085"/>
                  <a:pt x="249" y="1064"/>
                </a:cubicBezTo>
                <a:cubicBezTo>
                  <a:pt x="243" y="1041"/>
                  <a:pt x="238" y="1018"/>
                  <a:pt x="232" y="994"/>
                </a:cubicBezTo>
                <a:cubicBezTo>
                  <a:pt x="199" y="884"/>
                  <a:pt x="173" y="770"/>
                  <a:pt x="139" y="659"/>
                </a:cubicBezTo>
                <a:cubicBezTo>
                  <a:pt x="81" y="448"/>
                  <a:pt x="69" y="228"/>
                  <a:pt x="28" y="2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7" name="Freeform 905"/>
          <p:cNvSpPr>
            <a:spLocks/>
          </p:cNvSpPr>
          <p:nvPr/>
        </p:nvSpPr>
        <p:spPr bwMode="auto">
          <a:xfrm>
            <a:off x="5712029" y="6249201"/>
            <a:ext cx="117475" cy="715963"/>
          </a:xfrm>
          <a:custGeom>
            <a:avLst/>
            <a:gdLst>
              <a:gd name="T0" fmla="*/ 93 w 123"/>
              <a:gd name="T1" fmla="*/ 731 h 752"/>
              <a:gd name="T2" fmla="*/ 114 w 123"/>
              <a:gd name="T3" fmla="*/ 663 h 752"/>
              <a:gd name="T4" fmla="*/ 119 w 123"/>
              <a:gd name="T5" fmla="*/ 590 h 752"/>
              <a:gd name="T6" fmla="*/ 112 w 123"/>
              <a:gd name="T7" fmla="*/ 555 h 752"/>
              <a:gd name="T8" fmla="*/ 61 w 123"/>
              <a:gd name="T9" fmla="*/ 22 h 752"/>
              <a:gd name="T10" fmla="*/ 53 w 123"/>
              <a:gd name="T11" fmla="*/ 22 h 752"/>
              <a:gd name="T12" fmla="*/ 40 w 123"/>
              <a:gd name="T13" fmla="*/ 121 h 752"/>
              <a:gd name="T14" fmla="*/ 2 w 123"/>
              <a:gd name="T15" fmla="*/ 395 h 752"/>
              <a:gd name="T16" fmla="*/ 8 w 123"/>
              <a:gd name="T17" fmla="*/ 474 h 752"/>
              <a:gd name="T18" fmla="*/ 70 w 123"/>
              <a:gd name="T19" fmla="*/ 730 h 752"/>
              <a:gd name="T20" fmla="*/ 93 w 123"/>
              <a:gd name="T21" fmla="*/ 731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" h="752">
                <a:moveTo>
                  <a:pt x="93" y="731"/>
                </a:moveTo>
                <a:cubicBezTo>
                  <a:pt x="100" y="709"/>
                  <a:pt x="107" y="686"/>
                  <a:pt x="114" y="663"/>
                </a:cubicBezTo>
                <a:cubicBezTo>
                  <a:pt x="121" y="642"/>
                  <a:pt x="123" y="609"/>
                  <a:pt x="119" y="590"/>
                </a:cubicBezTo>
                <a:cubicBezTo>
                  <a:pt x="117" y="578"/>
                  <a:pt x="115" y="567"/>
                  <a:pt x="112" y="555"/>
                </a:cubicBezTo>
                <a:cubicBezTo>
                  <a:pt x="71" y="379"/>
                  <a:pt x="79" y="194"/>
                  <a:pt x="61" y="22"/>
                </a:cubicBezTo>
                <a:cubicBezTo>
                  <a:pt x="59" y="0"/>
                  <a:pt x="55" y="0"/>
                  <a:pt x="53" y="22"/>
                </a:cubicBezTo>
                <a:cubicBezTo>
                  <a:pt x="49" y="54"/>
                  <a:pt x="45" y="87"/>
                  <a:pt x="40" y="121"/>
                </a:cubicBezTo>
                <a:cubicBezTo>
                  <a:pt x="27" y="210"/>
                  <a:pt x="11" y="301"/>
                  <a:pt x="2" y="395"/>
                </a:cubicBezTo>
                <a:cubicBezTo>
                  <a:pt x="0" y="417"/>
                  <a:pt x="3" y="452"/>
                  <a:pt x="8" y="474"/>
                </a:cubicBezTo>
                <a:cubicBezTo>
                  <a:pt x="29" y="559"/>
                  <a:pt x="50" y="644"/>
                  <a:pt x="70" y="730"/>
                </a:cubicBezTo>
                <a:cubicBezTo>
                  <a:pt x="75" y="751"/>
                  <a:pt x="86" y="752"/>
                  <a:pt x="93" y="73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8" name="Freeform 906"/>
          <p:cNvSpPr>
            <a:spLocks/>
          </p:cNvSpPr>
          <p:nvPr/>
        </p:nvSpPr>
        <p:spPr bwMode="auto">
          <a:xfrm>
            <a:off x="5388179" y="6274601"/>
            <a:ext cx="128588" cy="728663"/>
          </a:xfrm>
          <a:custGeom>
            <a:avLst/>
            <a:gdLst>
              <a:gd name="T0" fmla="*/ 81 w 135"/>
              <a:gd name="T1" fmla="*/ 299 h 765"/>
              <a:gd name="T2" fmla="*/ 72 w 135"/>
              <a:gd name="T3" fmla="*/ 159 h 765"/>
              <a:gd name="T4" fmla="*/ 72 w 135"/>
              <a:gd name="T5" fmla="*/ 23 h 765"/>
              <a:gd name="T6" fmla="*/ 63 w 135"/>
              <a:gd name="T7" fmla="*/ 22 h 765"/>
              <a:gd name="T8" fmla="*/ 12 w 135"/>
              <a:gd name="T9" fmla="*/ 291 h 765"/>
              <a:gd name="T10" fmla="*/ 4 w 135"/>
              <a:gd name="T11" fmla="*/ 353 h 765"/>
              <a:gd name="T12" fmla="*/ 2 w 135"/>
              <a:gd name="T13" fmla="*/ 373 h 765"/>
              <a:gd name="T14" fmla="*/ 8 w 135"/>
              <a:gd name="T15" fmla="*/ 432 h 765"/>
              <a:gd name="T16" fmla="*/ 26 w 135"/>
              <a:gd name="T17" fmla="*/ 508 h 765"/>
              <a:gd name="T18" fmla="*/ 102 w 135"/>
              <a:gd name="T19" fmla="*/ 727 h 765"/>
              <a:gd name="T20" fmla="*/ 126 w 135"/>
              <a:gd name="T21" fmla="*/ 765 h 765"/>
              <a:gd name="T22" fmla="*/ 133 w 135"/>
              <a:gd name="T23" fmla="*/ 743 h 765"/>
              <a:gd name="T24" fmla="*/ 129 w 135"/>
              <a:gd name="T25" fmla="*/ 721 h 765"/>
              <a:gd name="T26" fmla="*/ 103 w 135"/>
              <a:gd name="T27" fmla="*/ 511 h 765"/>
              <a:gd name="T28" fmla="*/ 81 w 135"/>
              <a:gd name="T29" fmla="*/ 299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5" h="765">
                <a:moveTo>
                  <a:pt x="81" y="299"/>
                </a:moveTo>
                <a:cubicBezTo>
                  <a:pt x="77" y="253"/>
                  <a:pt x="73" y="206"/>
                  <a:pt x="72" y="159"/>
                </a:cubicBezTo>
                <a:cubicBezTo>
                  <a:pt x="70" y="114"/>
                  <a:pt x="70" y="69"/>
                  <a:pt x="72" y="23"/>
                </a:cubicBezTo>
                <a:cubicBezTo>
                  <a:pt x="73" y="1"/>
                  <a:pt x="69" y="0"/>
                  <a:pt x="63" y="22"/>
                </a:cubicBezTo>
                <a:cubicBezTo>
                  <a:pt x="39" y="112"/>
                  <a:pt x="24" y="202"/>
                  <a:pt x="12" y="291"/>
                </a:cubicBezTo>
                <a:cubicBezTo>
                  <a:pt x="9" y="312"/>
                  <a:pt x="7" y="333"/>
                  <a:pt x="4" y="353"/>
                </a:cubicBezTo>
                <a:cubicBezTo>
                  <a:pt x="4" y="353"/>
                  <a:pt x="3" y="362"/>
                  <a:pt x="2" y="373"/>
                </a:cubicBezTo>
                <a:cubicBezTo>
                  <a:pt x="0" y="384"/>
                  <a:pt x="3" y="410"/>
                  <a:pt x="8" y="432"/>
                </a:cubicBezTo>
                <a:cubicBezTo>
                  <a:pt x="14" y="457"/>
                  <a:pt x="20" y="482"/>
                  <a:pt x="26" y="508"/>
                </a:cubicBezTo>
                <a:cubicBezTo>
                  <a:pt x="49" y="581"/>
                  <a:pt x="74" y="654"/>
                  <a:pt x="102" y="727"/>
                </a:cubicBezTo>
                <a:cubicBezTo>
                  <a:pt x="110" y="748"/>
                  <a:pt x="121" y="765"/>
                  <a:pt x="126" y="765"/>
                </a:cubicBezTo>
                <a:cubicBezTo>
                  <a:pt x="132" y="765"/>
                  <a:pt x="135" y="755"/>
                  <a:pt x="133" y="743"/>
                </a:cubicBezTo>
                <a:cubicBezTo>
                  <a:pt x="131" y="736"/>
                  <a:pt x="130" y="729"/>
                  <a:pt x="129" y="721"/>
                </a:cubicBezTo>
                <a:cubicBezTo>
                  <a:pt x="118" y="652"/>
                  <a:pt x="109" y="581"/>
                  <a:pt x="103" y="511"/>
                </a:cubicBezTo>
                <a:cubicBezTo>
                  <a:pt x="96" y="440"/>
                  <a:pt x="87" y="370"/>
                  <a:pt x="81" y="299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9" name="Freeform 912"/>
          <p:cNvSpPr>
            <a:spLocks/>
          </p:cNvSpPr>
          <p:nvPr/>
        </p:nvSpPr>
        <p:spPr bwMode="auto">
          <a:xfrm>
            <a:off x="5564392" y="6106326"/>
            <a:ext cx="222250" cy="896938"/>
          </a:xfrm>
          <a:custGeom>
            <a:avLst/>
            <a:gdLst>
              <a:gd name="T0" fmla="*/ 151 w 234"/>
              <a:gd name="T1" fmla="*/ 571 h 943"/>
              <a:gd name="T2" fmla="*/ 63 w 234"/>
              <a:gd name="T3" fmla="*/ 226 h 943"/>
              <a:gd name="T4" fmla="*/ 9 w 234"/>
              <a:gd name="T5" fmla="*/ 22 h 943"/>
              <a:gd name="T6" fmla="*/ 1 w 234"/>
              <a:gd name="T7" fmla="*/ 19 h 943"/>
              <a:gd name="T8" fmla="*/ 4 w 234"/>
              <a:gd name="T9" fmla="*/ 55 h 943"/>
              <a:gd name="T10" fmla="*/ 4 w 234"/>
              <a:gd name="T11" fmla="*/ 59 h 943"/>
              <a:gd name="T12" fmla="*/ 42 w 234"/>
              <a:gd name="T13" fmla="*/ 702 h 943"/>
              <a:gd name="T14" fmla="*/ 51 w 234"/>
              <a:gd name="T15" fmla="*/ 903 h 943"/>
              <a:gd name="T16" fmla="*/ 93 w 234"/>
              <a:gd name="T17" fmla="*/ 943 h 943"/>
              <a:gd name="T18" fmla="*/ 187 w 234"/>
              <a:gd name="T19" fmla="*/ 943 h 943"/>
              <a:gd name="T20" fmla="*/ 232 w 234"/>
              <a:gd name="T21" fmla="*/ 931 h 943"/>
              <a:gd name="T22" fmla="*/ 226 w 234"/>
              <a:gd name="T23" fmla="*/ 881 h 943"/>
              <a:gd name="T24" fmla="*/ 154 w 234"/>
              <a:gd name="T25" fmla="*/ 586 h 943"/>
              <a:gd name="T26" fmla="*/ 151 w 234"/>
              <a:gd name="T27" fmla="*/ 571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4" h="943">
                <a:moveTo>
                  <a:pt x="151" y="571"/>
                </a:moveTo>
                <a:cubicBezTo>
                  <a:pt x="122" y="456"/>
                  <a:pt x="93" y="341"/>
                  <a:pt x="63" y="226"/>
                </a:cubicBezTo>
                <a:cubicBezTo>
                  <a:pt x="46" y="158"/>
                  <a:pt x="28" y="90"/>
                  <a:pt x="9" y="22"/>
                </a:cubicBezTo>
                <a:cubicBezTo>
                  <a:pt x="4" y="1"/>
                  <a:pt x="0" y="0"/>
                  <a:pt x="1" y="19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19" y="273"/>
                  <a:pt x="31" y="487"/>
                  <a:pt x="42" y="702"/>
                </a:cubicBezTo>
                <a:cubicBezTo>
                  <a:pt x="51" y="903"/>
                  <a:pt x="51" y="903"/>
                  <a:pt x="51" y="903"/>
                </a:cubicBezTo>
                <a:cubicBezTo>
                  <a:pt x="52" y="925"/>
                  <a:pt x="71" y="943"/>
                  <a:pt x="93" y="943"/>
                </a:cubicBezTo>
                <a:cubicBezTo>
                  <a:pt x="187" y="943"/>
                  <a:pt x="187" y="943"/>
                  <a:pt x="187" y="943"/>
                </a:cubicBezTo>
                <a:cubicBezTo>
                  <a:pt x="210" y="943"/>
                  <a:pt x="229" y="938"/>
                  <a:pt x="232" y="931"/>
                </a:cubicBezTo>
                <a:cubicBezTo>
                  <a:pt x="234" y="925"/>
                  <a:pt x="231" y="902"/>
                  <a:pt x="226" y="881"/>
                </a:cubicBezTo>
                <a:cubicBezTo>
                  <a:pt x="203" y="783"/>
                  <a:pt x="179" y="684"/>
                  <a:pt x="154" y="586"/>
                </a:cubicBezTo>
                <a:lnTo>
                  <a:pt x="151" y="571"/>
                </a:ln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0" name="Freeform 913"/>
          <p:cNvSpPr>
            <a:spLocks/>
          </p:cNvSpPr>
          <p:nvPr/>
        </p:nvSpPr>
        <p:spPr bwMode="auto">
          <a:xfrm>
            <a:off x="4268992" y="6428589"/>
            <a:ext cx="158750" cy="574675"/>
          </a:xfrm>
          <a:custGeom>
            <a:avLst/>
            <a:gdLst>
              <a:gd name="T0" fmla="*/ 95 w 168"/>
              <a:gd name="T1" fmla="*/ 316 h 604"/>
              <a:gd name="T2" fmla="*/ 84 w 168"/>
              <a:gd name="T3" fmla="*/ 158 h 604"/>
              <a:gd name="T4" fmla="*/ 96 w 168"/>
              <a:gd name="T5" fmla="*/ 27 h 604"/>
              <a:gd name="T6" fmla="*/ 90 w 168"/>
              <a:gd name="T7" fmla="*/ 16 h 604"/>
              <a:gd name="T8" fmla="*/ 78 w 168"/>
              <a:gd name="T9" fmla="*/ 46 h 604"/>
              <a:gd name="T10" fmla="*/ 37 w 168"/>
              <a:gd name="T11" fmla="*/ 172 h 604"/>
              <a:gd name="T12" fmla="*/ 8 w 168"/>
              <a:gd name="T13" fmla="*/ 564 h 604"/>
              <a:gd name="T14" fmla="*/ 51 w 168"/>
              <a:gd name="T15" fmla="*/ 604 h 604"/>
              <a:gd name="T16" fmla="*/ 131 w 168"/>
              <a:gd name="T17" fmla="*/ 604 h 604"/>
              <a:gd name="T18" fmla="*/ 165 w 168"/>
              <a:gd name="T19" fmla="*/ 587 h 604"/>
              <a:gd name="T20" fmla="*/ 159 w 168"/>
              <a:gd name="T21" fmla="*/ 570 h 604"/>
              <a:gd name="T22" fmla="*/ 139 w 168"/>
              <a:gd name="T23" fmla="*/ 510 h 604"/>
              <a:gd name="T24" fmla="*/ 95 w 168"/>
              <a:gd name="T25" fmla="*/ 316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604">
                <a:moveTo>
                  <a:pt x="95" y="316"/>
                </a:moveTo>
                <a:cubicBezTo>
                  <a:pt x="87" y="264"/>
                  <a:pt x="83" y="211"/>
                  <a:pt x="84" y="158"/>
                </a:cubicBezTo>
                <a:cubicBezTo>
                  <a:pt x="84" y="115"/>
                  <a:pt x="88" y="71"/>
                  <a:pt x="96" y="27"/>
                </a:cubicBezTo>
                <a:cubicBezTo>
                  <a:pt x="99" y="5"/>
                  <a:pt x="97" y="0"/>
                  <a:pt x="90" y="16"/>
                </a:cubicBezTo>
                <a:cubicBezTo>
                  <a:pt x="86" y="26"/>
                  <a:pt x="82" y="36"/>
                  <a:pt x="78" y="46"/>
                </a:cubicBezTo>
                <a:cubicBezTo>
                  <a:pt x="61" y="88"/>
                  <a:pt x="48" y="130"/>
                  <a:pt x="37" y="172"/>
                </a:cubicBezTo>
                <a:cubicBezTo>
                  <a:pt x="4" y="303"/>
                  <a:pt x="0" y="435"/>
                  <a:pt x="8" y="564"/>
                </a:cubicBezTo>
                <a:cubicBezTo>
                  <a:pt x="10" y="586"/>
                  <a:pt x="29" y="604"/>
                  <a:pt x="51" y="604"/>
                </a:cubicBezTo>
                <a:cubicBezTo>
                  <a:pt x="131" y="604"/>
                  <a:pt x="131" y="604"/>
                  <a:pt x="131" y="604"/>
                </a:cubicBezTo>
                <a:cubicBezTo>
                  <a:pt x="153" y="604"/>
                  <a:pt x="168" y="596"/>
                  <a:pt x="165" y="587"/>
                </a:cubicBezTo>
                <a:cubicBezTo>
                  <a:pt x="163" y="582"/>
                  <a:pt x="161" y="576"/>
                  <a:pt x="159" y="570"/>
                </a:cubicBezTo>
                <a:cubicBezTo>
                  <a:pt x="152" y="550"/>
                  <a:pt x="146" y="530"/>
                  <a:pt x="139" y="510"/>
                </a:cubicBezTo>
                <a:cubicBezTo>
                  <a:pt x="120" y="446"/>
                  <a:pt x="104" y="382"/>
                  <a:pt x="95" y="316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1" name="Freeform 914"/>
          <p:cNvSpPr>
            <a:spLocks/>
          </p:cNvSpPr>
          <p:nvPr/>
        </p:nvSpPr>
        <p:spPr bwMode="auto">
          <a:xfrm>
            <a:off x="3989592" y="5936464"/>
            <a:ext cx="203200" cy="1066800"/>
          </a:xfrm>
          <a:custGeom>
            <a:avLst/>
            <a:gdLst>
              <a:gd name="T0" fmla="*/ 146 w 214"/>
              <a:gd name="T1" fmla="*/ 21 h 1121"/>
              <a:gd name="T2" fmla="*/ 26 w 214"/>
              <a:gd name="T3" fmla="*/ 696 h 1121"/>
              <a:gd name="T4" fmla="*/ 1 w 214"/>
              <a:gd name="T5" fmla="*/ 1081 h 1121"/>
              <a:gd name="T6" fmla="*/ 40 w 214"/>
              <a:gd name="T7" fmla="*/ 1121 h 1121"/>
              <a:gd name="T8" fmla="*/ 178 w 214"/>
              <a:gd name="T9" fmla="*/ 1121 h 1121"/>
              <a:gd name="T10" fmla="*/ 210 w 214"/>
              <a:gd name="T11" fmla="*/ 1081 h 1121"/>
              <a:gd name="T12" fmla="*/ 149 w 214"/>
              <a:gd name="T13" fmla="*/ 458 h 1121"/>
              <a:gd name="T14" fmla="*/ 153 w 214"/>
              <a:gd name="T15" fmla="*/ 22 h 1121"/>
              <a:gd name="T16" fmla="*/ 146 w 214"/>
              <a:gd name="T17" fmla="*/ 21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4" h="1121">
                <a:moveTo>
                  <a:pt x="146" y="21"/>
                </a:moveTo>
                <a:cubicBezTo>
                  <a:pt x="95" y="252"/>
                  <a:pt x="52" y="473"/>
                  <a:pt x="26" y="696"/>
                </a:cubicBezTo>
                <a:cubicBezTo>
                  <a:pt x="11" y="823"/>
                  <a:pt x="2" y="951"/>
                  <a:pt x="1" y="1081"/>
                </a:cubicBezTo>
                <a:cubicBezTo>
                  <a:pt x="0" y="1103"/>
                  <a:pt x="18" y="1121"/>
                  <a:pt x="40" y="1121"/>
                </a:cubicBezTo>
                <a:cubicBezTo>
                  <a:pt x="178" y="1121"/>
                  <a:pt x="178" y="1121"/>
                  <a:pt x="178" y="1121"/>
                </a:cubicBezTo>
                <a:cubicBezTo>
                  <a:pt x="200" y="1121"/>
                  <a:pt x="214" y="1103"/>
                  <a:pt x="210" y="1081"/>
                </a:cubicBezTo>
                <a:cubicBezTo>
                  <a:pt x="173" y="876"/>
                  <a:pt x="155" y="670"/>
                  <a:pt x="149" y="458"/>
                </a:cubicBezTo>
                <a:cubicBezTo>
                  <a:pt x="146" y="316"/>
                  <a:pt x="148" y="171"/>
                  <a:pt x="153" y="22"/>
                </a:cubicBezTo>
                <a:cubicBezTo>
                  <a:pt x="154" y="0"/>
                  <a:pt x="151" y="0"/>
                  <a:pt x="146" y="21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2" name="Freeform 915"/>
          <p:cNvSpPr>
            <a:spLocks/>
          </p:cNvSpPr>
          <p:nvPr/>
        </p:nvSpPr>
        <p:spPr bwMode="auto">
          <a:xfrm>
            <a:off x="5005592" y="6709576"/>
            <a:ext cx="139700" cy="293688"/>
          </a:xfrm>
          <a:custGeom>
            <a:avLst/>
            <a:gdLst>
              <a:gd name="T0" fmla="*/ 125 w 147"/>
              <a:gd name="T1" fmla="*/ 24 h 309"/>
              <a:gd name="T2" fmla="*/ 88 w 147"/>
              <a:gd name="T3" fmla="*/ 103 h 309"/>
              <a:gd name="T4" fmla="*/ 73 w 147"/>
              <a:gd name="T5" fmla="*/ 136 h 309"/>
              <a:gd name="T6" fmla="*/ 9 w 147"/>
              <a:gd name="T7" fmla="*/ 273 h 309"/>
              <a:gd name="T8" fmla="*/ 32 w 147"/>
              <a:gd name="T9" fmla="*/ 309 h 309"/>
              <a:gd name="T10" fmla="*/ 64 w 147"/>
              <a:gd name="T11" fmla="*/ 309 h 309"/>
              <a:gd name="T12" fmla="*/ 110 w 147"/>
              <a:gd name="T13" fmla="*/ 269 h 309"/>
              <a:gd name="T14" fmla="*/ 128 w 147"/>
              <a:gd name="T15" fmla="*/ 149 h 309"/>
              <a:gd name="T16" fmla="*/ 146 w 147"/>
              <a:gd name="T17" fmla="*/ 22 h 309"/>
              <a:gd name="T18" fmla="*/ 125 w 147"/>
              <a:gd name="T19" fmla="*/ 24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7" h="309">
                <a:moveTo>
                  <a:pt x="125" y="24"/>
                </a:moveTo>
                <a:cubicBezTo>
                  <a:pt x="116" y="46"/>
                  <a:pt x="102" y="75"/>
                  <a:pt x="88" y="103"/>
                </a:cubicBezTo>
                <a:cubicBezTo>
                  <a:pt x="83" y="114"/>
                  <a:pt x="77" y="125"/>
                  <a:pt x="73" y="136"/>
                </a:cubicBezTo>
                <a:cubicBezTo>
                  <a:pt x="51" y="182"/>
                  <a:pt x="30" y="227"/>
                  <a:pt x="9" y="273"/>
                </a:cubicBezTo>
                <a:cubicBezTo>
                  <a:pt x="0" y="293"/>
                  <a:pt x="10" y="309"/>
                  <a:pt x="32" y="309"/>
                </a:cubicBezTo>
                <a:cubicBezTo>
                  <a:pt x="64" y="309"/>
                  <a:pt x="64" y="309"/>
                  <a:pt x="64" y="309"/>
                </a:cubicBezTo>
                <a:cubicBezTo>
                  <a:pt x="86" y="309"/>
                  <a:pt x="107" y="291"/>
                  <a:pt x="110" y="269"/>
                </a:cubicBezTo>
                <a:cubicBezTo>
                  <a:pt x="116" y="229"/>
                  <a:pt x="122" y="189"/>
                  <a:pt x="128" y="149"/>
                </a:cubicBezTo>
                <a:cubicBezTo>
                  <a:pt x="133" y="109"/>
                  <a:pt x="146" y="57"/>
                  <a:pt x="146" y="22"/>
                </a:cubicBezTo>
                <a:cubicBezTo>
                  <a:pt x="147" y="0"/>
                  <a:pt x="134" y="3"/>
                  <a:pt x="125" y="24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3" name="Freeform 916"/>
          <p:cNvSpPr>
            <a:spLocks/>
          </p:cNvSpPr>
          <p:nvPr/>
        </p:nvSpPr>
        <p:spPr bwMode="auto">
          <a:xfrm>
            <a:off x="2949779" y="6339689"/>
            <a:ext cx="161925" cy="663575"/>
          </a:xfrm>
          <a:custGeom>
            <a:avLst/>
            <a:gdLst>
              <a:gd name="T0" fmla="*/ 90 w 170"/>
              <a:gd name="T1" fmla="*/ 1 h 697"/>
              <a:gd name="T2" fmla="*/ 90 w 170"/>
              <a:gd name="T3" fmla="*/ 0 h 697"/>
              <a:gd name="T4" fmla="*/ 90 w 170"/>
              <a:gd name="T5" fmla="*/ 0 h 697"/>
              <a:gd name="T6" fmla="*/ 90 w 170"/>
              <a:gd name="T7" fmla="*/ 1 h 697"/>
              <a:gd name="T8" fmla="*/ 77 w 170"/>
              <a:gd name="T9" fmla="*/ 90 h 697"/>
              <a:gd name="T10" fmla="*/ 45 w 170"/>
              <a:gd name="T11" fmla="*/ 319 h 697"/>
              <a:gd name="T12" fmla="*/ 35 w 170"/>
              <a:gd name="T13" fmla="*/ 393 h 697"/>
              <a:gd name="T14" fmla="*/ 14 w 170"/>
              <a:gd name="T15" fmla="*/ 555 h 697"/>
              <a:gd name="T16" fmla="*/ 3 w 170"/>
              <a:gd name="T17" fmla="*/ 657 h 697"/>
              <a:gd name="T18" fmla="*/ 38 w 170"/>
              <a:gd name="T19" fmla="*/ 697 h 697"/>
              <a:gd name="T20" fmla="*/ 132 w 170"/>
              <a:gd name="T21" fmla="*/ 697 h 697"/>
              <a:gd name="T22" fmla="*/ 168 w 170"/>
              <a:gd name="T23" fmla="*/ 670 h 697"/>
              <a:gd name="T24" fmla="*/ 164 w 170"/>
              <a:gd name="T25" fmla="*/ 644 h 697"/>
              <a:gd name="T26" fmla="*/ 110 w 170"/>
              <a:gd name="T27" fmla="*/ 189 h 697"/>
              <a:gd name="T28" fmla="*/ 90 w 170"/>
              <a:gd name="T29" fmla="*/ 1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0" h="697">
                <a:moveTo>
                  <a:pt x="90" y="1"/>
                </a:moveTo>
                <a:cubicBezTo>
                  <a:pt x="90" y="1"/>
                  <a:pt x="90" y="1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1"/>
                  <a:pt x="90" y="1"/>
                  <a:pt x="90" y="1"/>
                </a:cubicBezTo>
                <a:cubicBezTo>
                  <a:pt x="77" y="90"/>
                  <a:pt x="77" y="90"/>
                  <a:pt x="77" y="90"/>
                </a:cubicBezTo>
                <a:cubicBezTo>
                  <a:pt x="66" y="166"/>
                  <a:pt x="55" y="242"/>
                  <a:pt x="45" y="319"/>
                </a:cubicBezTo>
                <a:cubicBezTo>
                  <a:pt x="35" y="393"/>
                  <a:pt x="35" y="393"/>
                  <a:pt x="35" y="393"/>
                </a:cubicBezTo>
                <a:cubicBezTo>
                  <a:pt x="28" y="447"/>
                  <a:pt x="21" y="501"/>
                  <a:pt x="14" y="555"/>
                </a:cubicBezTo>
                <a:cubicBezTo>
                  <a:pt x="10" y="589"/>
                  <a:pt x="6" y="623"/>
                  <a:pt x="3" y="657"/>
                </a:cubicBezTo>
                <a:cubicBezTo>
                  <a:pt x="0" y="679"/>
                  <a:pt x="16" y="697"/>
                  <a:pt x="38" y="697"/>
                </a:cubicBezTo>
                <a:cubicBezTo>
                  <a:pt x="132" y="697"/>
                  <a:pt x="132" y="697"/>
                  <a:pt x="132" y="697"/>
                </a:cubicBezTo>
                <a:cubicBezTo>
                  <a:pt x="154" y="697"/>
                  <a:pt x="170" y="685"/>
                  <a:pt x="168" y="670"/>
                </a:cubicBezTo>
                <a:cubicBezTo>
                  <a:pt x="164" y="644"/>
                  <a:pt x="164" y="644"/>
                  <a:pt x="164" y="644"/>
                </a:cubicBezTo>
                <a:cubicBezTo>
                  <a:pt x="143" y="493"/>
                  <a:pt x="126" y="341"/>
                  <a:pt x="110" y="189"/>
                </a:cubicBezTo>
                <a:lnTo>
                  <a:pt x="90" y="1"/>
                </a:ln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4" name="Freeform 917"/>
          <p:cNvSpPr>
            <a:spLocks/>
          </p:cNvSpPr>
          <p:nvPr/>
        </p:nvSpPr>
        <p:spPr bwMode="auto">
          <a:xfrm>
            <a:off x="4561092" y="6479389"/>
            <a:ext cx="152400" cy="523875"/>
          </a:xfrm>
          <a:custGeom>
            <a:avLst/>
            <a:gdLst>
              <a:gd name="T0" fmla="*/ 84 w 160"/>
              <a:gd name="T1" fmla="*/ 22 h 550"/>
              <a:gd name="T2" fmla="*/ 64 w 160"/>
              <a:gd name="T3" fmla="*/ 193 h 550"/>
              <a:gd name="T4" fmla="*/ 19 w 160"/>
              <a:gd name="T5" fmla="*/ 442 h 550"/>
              <a:gd name="T6" fmla="*/ 4 w 160"/>
              <a:gd name="T7" fmla="*/ 511 h 550"/>
              <a:gd name="T8" fmla="*/ 36 w 160"/>
              <a:gd name="T9" fmla="*/ 550 h 550"/>
              <a:gd name="T10" fmla="*/ 121 w 160"/>
              <a:gd name="T11" fmla="*/ 550 h 550"/>
              <a:gd name="T12" fmla="*/ 158 w 160"/>
              <a:gd name="T13" fmla="*/ 510 h 550"/>
              <a:gd name="T14" fmla="*/ 156 w 160"/>
              <a:gd name="T15" fmla="*/ 471 h 550"/>
              <a:gd name="T16" fmla="*/ 96 w 160"/>
              <a:gd name="T17" fmla="*/ 21 h 550"/>
              <a:gd name="T18" fmla="*/ 84 w 160"/>
              <a:gd name="T19" fmla="*/ 22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550">
                <a:moveTo>
                  <a:pt x="84" y="22"/>
                </a:moveTo>
                <a:cubicBezTo>
                  <a:pt x="79" y="79"/>
                  <a:pt x="72" y="136"/>
                  <a:pt x="64" y="193"/>
                </a:cubicBezTo>
                <a:cubicBezTo>
                  <a:pt x="52" y="276"/>
                  <a:pt x="37" y="359"/>
                  <a:pt x="19" y="442"/>
                </a:cubicBezTo>
                <a:cubicBezTo>
                  <a:pt x="14" y="465"/>
                  <a:pt x="10" y="488"/>
                  <a:pt x="4" y="511"/>
                </a:cubicBezTo>
                <a:cubicBezTo>
                  <a:pt x="0" y="532"/>
                  <a:pt x="14" y="550"/>
                  <a:pt x="36" y="550"/>
                </a:cubicBezTo>
                <a:cubicBezTo>
                  <a:pt x="121" y="550"/>
                  <a:pt x="121" y="550"/>
                  <a:pt x="121" y="550"/>
                </a:cubicBezTo>
                <a:cubicBezTo>
                  <a:pt x="143" y="550"/>
                  <a:pt x="160" y="532"/>
                  <a:pt x="158" y="510"/>
                </a:cubicBezTo>
                <a:cubicBezTo>
                  <a:pt x="157" y="497"/>
                  <a:pt x="157" y="484"/>
                  <a:pt x="156" y="471"/>
                </a:cubicBezTo>
                <a:cubicBezTo>
                  <a:pt x="144" y="319"/>
                  <a:pt x="126" y="169"/>
                  <a:pt x="96" y="21"/>
                </a:cubicBezTo>
                <a:cubicBezTo>
                  <a:pt x="92" y="0"/>
                  <a:pt x="86" y="0"/>
                  <a:pt x="84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5" name="Freeform 918"/>
          <p:cNvSpPr>
            <a:spLocks/>
          </p:cNvSpPr>
          <p:nvPr/>
        </p:nvSpPr>
        <p:spPr bwMode="auto">
          <a:xfrm>
            <a:off x="5781879" y="6226976"/>
            <a:ext cx="198438" cy="776288"/>
          </a:xfrm>
          <a:custGeom>
            <a:avLst/>
            <a:gdLst>
              <a:gd name="T0" fmla="*/ 152 w 208"/>
              <a:gd name="T1" fmla="*/ 101 h 816"/>
              <a:gd name="T2" fmla="*/ 139 w 208"/>
              <a:gd name="T3" fmla="*/ 22 h 816"/>
              <a:gd name="T4" fmla="*/ 131 w 208"/>
              <a:gd name="T5" fmla="*/ 22 h 816"/>
              <a:gd name="T6" fmla="*/ 124 w 208"/>
              <a:gd name="T7" fmla="*/ 341 h 816"/>
              <a:gd name="T8" fmla="*/ 95 w 208"/>
              <a:gd name="T9" fmla="*/ 521 h 816"/>
              <a:gd name="T10" fmla="*/ 83 w 208"/>
              <a:gd name="T11" fmla="*/ 561 h 816"/>
              <a:gd name="T12" fmla="*/ 53 w 208"/>
              <a:gd name="T13" fmla="*/ 649 h 816"/>
              <a:gd name="T14" fmla="*/ 7 w 208"/>
              <a:gd name="T15" fmla="*/ 793 h 816"/>
              <a:gd name="T16" fmla="*/ 3 w 208"/>
              <a:gd name="T17" fmla="*/ 804 h 816"/>
              <a:gd name="T18" fmla="*/ 38 w 208"/>
              <a:gd name="T19" fmla="*/ 816 h 816"/>
              <a:gd name="T20" fmla="*/ 126 w 208"/>
              <a:gd name="T21" fmla="*/ 816 h 816"/>
              <a:gd name="T22" fmla="*/ 172 w 208"/>
              <a:gd name="T23" fmla="*/ 776 h 816"/>
              <a:gd name="T24" fmla="*/ 197 w 208"/>
              <a:gd name="T25" fmla="*/ 579 h 816"/>
              <a:gd name="T26" fmla="*/ 196 w 208"/>
              <a:gd name="T27" fmla="*/ 357 h 816"/>
              <a:gd name="T28" fmla="*/ 152 w 208"/>
              <a:gd name="T29" fmla="*/ 101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8" h="816">
                <a:moveTo>
                  <a:pt x="152" y="101"/>
                </a:moveTo>
                <a:cubicBezTo>
                  <a:pt x="147" y="75"/>
                  <a:pt x="143" y="49"/>
                  <a:pt x="139" y="22"/>
                </a:cubicBezTo>
                <a:cubicBezTo>
                  <a:pt x="136" y="0"/>
                  <a:pt x="132" y="0"/>
                  <a:pt x="131" y="22"/>
                </a:cubicBezTo>
                <a:cubicBezTo>
                  <a:pt x="127" y="133"/>
                  <a:pt x="131" y="238"/>
                  <a:pt x="124" y="341"/>
                </a:cubicBezTo>
                <a:cubicBezTo>
                  <a:pt x="120" y="402"/>
                  <a:pt x="112" y="461"/>
                  <a:pt x="95" y="521"/>
                </a:cubicBezTo>
                <a:cubicBezTo>
                  <a:pt x="92" y="534"/>
                  <a:pt x="88" y="548"/>
                  <a:pt x="83" y="561"/>
                </a:cubicBezTo>
                <a:cubicBezTo>
                  <a:pt x="72" y="590"/>
                  <a:pt x="63" y="620"/>
                  <a:pt x="53" y="649"/>
                </a:cubicBezTo>
                <a:cubicBezTo>
                  <a:pt x="38" y="697"/>
                  <a:pt x="23" y="746"/>
                  <a:pt x="7" y="793"/>
                </a:cubicBezTo>
                <a:cubicBezTo>
                  <a:pt x="5" y="797"/>
                  <a:pt x="4" y="800"/>
                  <a:pt x="3" y="804"/>
                </a:cubicBezTo>
                <a:cubicBezTo>
                  <a:pt x="0" y="811"/>
                  <a:pt x="16" y="816"/>
                  <a:pt x="38" y="816"/>
                </a:cubicBezTo>
                <a:cubicBezTo>
                  <a:pt x="126" y="816"/>
                  <a:pt x="126" y="816"/>
                  <a:pt x="126" y="816"/>
                </a:cubicBezTo>
                <a:cubicBezTo>
                  <a:pt x="148" y="816"/>
                  <a:pt x="169" y="798"/>
                  <a:pt x="172" y="776"/>
                </a:cubicBezTo>
                <a:cubicBezTo>
                  <a:pt x="182" y="710"/>
                  <a:pt x="189" y="644"/>
                  <a:pt x="197" y="579"/>
                </a:cubicBezTo>
                <a:cubicBezTo>
                  <a:pt x="208" y="504"/>
                  <a:pt x="205" y="430"/>
                  <a:pt x="196" y="357"/>
                </a:cubicBezTo>
                <a:cubicBezTo>
                  <a:pt x="186" y="272"/>
                  <a:pt x="168" y="188"/>
                  <a:pt x="152" y="10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6" name="Freeform 919"/>
          <p:cNvSpPr>
            <a:spLocks/>
          </p:cNvSpPr>
          <p:nvPr/>
        </p:nvSpPr>
        <p:spPr bwMode="auto">
          <a:xfrm>
            <a:off x="5292929" y="6182526"/>
            <a:ext cx="200025" cy="820738"/>
          </a:xfrm>
          <a:custGeom>
            <a:avLst/>
            <a:gdLst>
              <a:gd name="T0" fmla="*/ 100 w 211"/>
              <a:gd name="T1" fmla="*/ 491 h 863"/>
              <a:gd name="T2" fmla="*/ 42 w 211"/>
              <a:gd name="T3" fmla="*/ 191 h 863"/>
              <a:gd name="T4" fmla="*/ 24 w 211"/>
              <a:gd name="T5" fmla="*/ 22 h 863"/>
              <a:gd name="T6" fmla="*/ 17 w 211"/>
              <a:gd name="T7" fmla="*/ 22 h 863"/>
              <a:gd name="T8" fmla="*/ 10 w 211"/>
              <a:gd name="T9" fmla="*/ 89 h 863"/>
              <a:gd name="T10" fmla="*/ 1 w 211"/>
              <a:gd name="T11" fmla="*/ 351 h 863"/>
              <a:gd name="T12" fmla="*/ 4 w 211"/>
              <a:gd name="T13" fmla="*/ 465 h 863"/>
              <a:gd name="T14" fmla="*/ 10 w 211"/>
              <a:gd name="T15" fmla="*/ 607 h 863"/>
              <a:gd name="T16" fmla="*/ 41 w 211"/>
              <a:gd name="T17" fmla="*/ 823 h 863"/>
              <a:gd name="T18" fmla="*/ 88 w 211"/>
              <a:gd name="T19" fmla="*/ 863 h 863"/>
              <a:gd name="T20" fmla="*/ 178 w 211"/>
              <a:gd name="T21" fmla="*/ 863 h 863"/>
              <a:gd name="T22" fmla="*/ 203 w 211"/>
              <a:gd name="T23" fmla="*/ 825 h 863"/>
              <a:gd name="T24" fmla="*/ 127 w 211"/>
              <a:gd name="T25" fmla="*/ 606 h 863"/>
              <a:gd name="T26" fmla="*/ 100 w 211"/>
              <a:gd name="T27" fmla="*/ 491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1" h="863">
                <a:moveTo>
                  <a:pt x="100" y="491"/>
                </a:moveTo>
                <a:cubicBezTo>
                  <a:pt x="78" y="392"/>
                  <a:pt x="57" y="292"/>
                  <a:pt x="42" y="191"/>
                </a:cubicBezTo>
                <a:cubicBezTo>
                  <a:pt x="34" y="135"/>
                  <a:pt x="28" y="79"/>
                  <a:pt x="24" y="22"/>
                </a:cubicBezTo>
                <a:cubicBezTo>
                  <a:pt x="23" y="0"/>
                  <a:pt x="19" y="0"/>
                  <a:pt x="17" y="22"/>
                </a:cubicBezTo>
                <a:cubicBezTo>
                  <a:pt x="14" y="44"/>
                  <a:pt x="12" y="67"/>
                  <a:pt x="10" y="89"/>
                </a:cubicBezTo>
                <a:cubicBezTo>
                  <a:pt x="2" y="177"/>
                  <a:pt x="0" y="264"/>
                  <a:pt x="1" y="351"/>
                </a:cubicBezTo>
                <a:cubicBezTo>
                  <a:pt x="2" y="389"/>
                  <a:pt x="3" y="427"/>
                  <a:pt x="4" y="465"/>
                </a:cubicBezTo>
                <a:cubicBezTo>
                  <a:pt x="5" y="512"/>
                  <a:pt x="8" y="560"/>
                  <a:pt x="10" y="607"/>
                </a:cubicBezTo>
                <a:cubicBezTo>
                  <a:pt x="18" y="684"/>
                  <a:pt x="28" y="754"/>
                  <a:pt x="41" y="823"/>
                </a:cubicBezTo>
                <a:cubicBezTo>
                  <a:pt x="45" y="845"/>
                  <a:pt x="66" y="863"/>
                  <a:pt x="88" y="863"/>
                </a:cubicBezTo>
                <a:cubicBezTo>
                  <a:pt x="178" y="863"/>
                  <a:pt x="178" y="863"/>
                  <a:pt x="178" y="863"/>
                </a:cubicBezTo>
                <a:cubicBezTo>
                  <a:pt x="200" y="863"/>
                  <a:pt x="211" y="846"/>
                  <a:pt x="203" y="825"/>
                </a:cubicBezTo>
                <a:cubicBezTo>
                  <a:pt x="175" y="752"/>
                  <a:pt x="150" y="679"/>
                  <a:pt x="127" y="606"/>
                </a:cubicBezTo>
                <a:cubicBezTo>
                  <a:pt x="118" y="567"/>
                  <a:pt x="109" y="529"/>
                  <a:pt x="100" y="49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7" name="Freeform 837"/>
          <p:cNvSpPr>
            <a:spLocks/>
          </p:cNvSpPr>
          <p:nvPr/>
        </p:nvSpPr>
        <p:spPr bwMode="auto">
          <a:xfrm>
            <a:off x="8287588" y="6104739"/>
            <a:ext cx="196850" cy="898525"/>
          </a:xfrm>
          <a:custGeom>
            <a:avLst/>
            <a:gdLst>
              <a:gd name="T0" fmla="*/ 184 w 206"/>
              <a:gd name="T1" fmla="*/ 507 h 945"/>
              <a:gd name="T2" fmla="*/ 13 w 206"/>
              <a:gd name="T3" fmla="*/ 19 h 945"/>
              <a:gd name="T4" fmla="*/ 7 w 206"/>
              <a:gd name="T5" fmla="*/ 22 h 945"/>
              <a:gd name="T6" fmla="*/ 101 w 206"/>
              <a:gd name="T7" fmla="*/ 662 h 945"/>
              <a:gd name="T8" fmla="*/ 94 w 206"/>
              <a:gd name="T9" fmla="*/ 905 h 945"/>
              <a:gd name="T10" fmla="*/ 131 w 206"/>
              <a:gd name="T11" fmla="*/ 945 h 945"/>
              <a:gd name="T12" fmla="*/ 167 w 206"/>
              <a:gd name="T13" fmla="*/ 945 h 945"/>
              <a:gd name="T14" fmla="*/ 206 w 206"/>
              <a:gd name="T15" fmla="*/ 905 h 945"/>
              <a:gd name="T16" fmla="*/ 200 w 206"/>
              <a:gd name="T17" fmla="*/ 658 h 945"/>
              <a:gd name="T18" fmla="*/ 196 w 206"/>
              <a:gd name="T19" fmla="*/ 586 h 945"/>
              <a:gd name="T20" fmla="*/ 184 w 206"/>
              <a:gd name="T21" fmla="*/ 507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6" h="945">
                <a:moveTo>
                  <a:pt x="184" y="507"/>
                </a:moveTo>
                <a:cubicBezTo>
                  <a:pt x="145" y="337"/>
                  <a:pt x="96" y="166"/>
                  <a:pt x="13" y="19"/>
                </a:cubicBezTo>
                <a:cubicBezTo>
                  <a:pt x="2" y="0"/>
                  <a:pt x="0" y="1"/>
                  <a:pt x="7" y="22"/>
                </a:cubicBezTo>
                <a:cubicBezTo>
                  <a:pt x="78" y="218"/>
                  <a:pt x="91" y="446"/>
                  <a:pt x="101" y="662"/>
                </a:cubicBezTo>
                <a:cubicBezTo>
                  <a:pt x="105" y="742"/>
                  <a:pt x="101" y="823"/>
                  <a:pt x="94" y="905"/>
                </a:cubicBezTo>
                <a:cubicBezTo>
                  <a:pt x="92" y="927"/>
                  <a:pt x="109" y="945"/>
                  <a:pt x="131" y="945"/>
                </a:cubicBezTo>
                <a:cubicBezTo>
                  <a:pt x="167" y="945"/>
                  <a:pt x="167" y="945"/>
                  <a:pt x="167" y="945"/>
                </a:cubicBezTo>
                <a:cubicBezTo>
                  <a:pt x="189" y="945"/>
                  <a:pt x="206" y="927"/>
                  <a:pt x="206" y="905"/>
                </a:cubicBezTo>
                <a:cubicBezTo>
                  <a:pt x="204" y="822"/>
                  <a:pt x="203" y="740"/>
                  <a:pt x="200" y="658"/>
                </a:cubicBezTo>
                <a:cubicBezTo>
                  <a:pt x="199" y="634"/>
                  <a:pt x="198" y="610"/>
                  <a:pt x="196" y="586"/>
                </a:cubicBezTo>
                <a:cubicBezTo>
                  <a:pt x="195" y="564"/>
                  <a:pt x="189" y="528"/>
                  <a:pt x="184" y="507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8" name="Freeform 838"/>
          <p:cNvSpPr>
            <a:spLocks/>
          </p:cNvSpPr>
          <p:nvPr/>
        </p:nvSpPr>
        <p:spPr bwMode="auto">
          <a:xfrm>
            <a:off x="8670176" y="6185701"/>
            <a:ext cx="95250" cy="817563"/>
          </a:xfrm>
          <a:custGeom>
            <a:avLst/>
            <a:gdLst>
              <a:gd name="T0" fmla="*/ 45 w 100"/>
              <a:gd name="T1" fmla="*/ 22 h 860"/>
              <a:gd name="T2" fmla="*/ 37 w 100"/>
              <a:gd name="T3" fmla="*/ 23 h 860"/>
              <a:gd name="T4" fmla="*/ 10 w 100"/>
              <a:gd name="T5" fmla="*/ 159 h 860"/>
              <a:gd name="T6" fmla="*/ 0 w 100"/>
              <a:gd name="T7" fmla="*/ 237 h 860"/>
              <a:gd name="T8" fmla="*/ 60 w 100"/>
              <a:gd name="T9" fmla="*/ 820 h 860"/>
              <a:gd name="T10" fmla="*/ 86 w 100"/>
              <a:gd name="T11" fmla="*/ 860 h 860"/>
              <a:gd name="T12" fmla="*/ 96 w 100"/>
              <a:gd name="T13" fmla="*/ 821 h 860"/>
              <a:gd name="T14" fmla="*/ 55 w 100"/>
              <a:gd name="T15" fmla="*/ 636 h 860"/>
              <a:gd name="T16" fmla="*/ 33 w 100"/>
              <a:gd name="T17" fmla="*/ 300 h 860"/>
              <a:gd name="T18" fmla="*/ 45 w 100"/>
              <a:gd name="T19" fmla="*/ 22 h 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" h="860">
                <a:moveTo>
                  <a:pt x="45" y="22"/>
                </a:moveTo>
                <a:cubicBezTo>
                  <a:pt x="42" y="0"/>
                  <a:pt x="38" y="1"/>
                  <a:pt x="37" y="23"/>
                </a:cubicBezTo>
                <a:cubicBezTo>
                  <a:pt x="34" y="65"/>
                  <a:pt x="23" y="111"/>
                  <a:pt x="10" y="159"/>
                </a:cubicBezTo>
                <a:cubicBezTo>
                  <a:pt x="4" y="180"/>
                  <a:pt x="0" y="215"/>
                  <a:pt x="0" y="237"/>
                </a:cubicBezTo>
                <a:cubicBezTo>
                  <a:pt x="7" y="435"/>
                  <a:pt x="25" y="628"/>
                  <a:pt x="60" y="820"/>
                </a:cubicBezTo>
                <a:cubicBezTo>
                  <a:pt x="64" y="842"/>
                  <a:pt x="76" y="860"/>
                  <a:pt x="86" y="860"/>
                </a:cubicBezTo>
                <a:cubicBezTo>
                  <a:pt x="96" y="860"/>
                  <a:pt x="100" y="842"/>
                  <a:pt x="96" y="821"/>
                </a:cubicBezTo>
                <a:cubicBezTo>
                  <a:pt x="55" y="636"/>
                  <a:pt x="55" y="636"/>
                  <a:pt x="55" y="636"/>
                </a:cubicBezTo>
                <a:cubicBezTo>
                  <a:pt x="30" y="526"/>
                  <a:pt x="29" y="412"/>
                  <a:pt x="33" y="300"/>
                </a:cubicBezTo>
                <a:cubicBezTo>
                  <a:pt x="37" y="201"/>
                  <a:pt x="56" y="105"/>
                  <a:pt x="45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9" name="Freeform 839"/>
          <p:cNvSpPr>
            <a:spLocks/>
          </p:cNvSpPr>
          <p:nvPr/>
        </p:nvSpPr>
        <p:spPr bwMode="auto">
          <a:xfrm>
            <a:off x="7979613" y="6096801"/>
            <a:ext cx="195263" cy="906463"/>
          </a:xfrm>
          <a:custGeom>
            <a:avLst/>
            <a:gdLst>
              <a:gd name="T0" fmla="*/ 7 w 205"/>
              <a:gd name="T1" fmla="*/ 21 h 952"/>
              <a:gd name="T2" fmla="*/ 1 w 205"/>
              <a:gd name="T3" fmla="*/ 22 h 952"/>
              <a:gd name="T4" fmla="*/ 62 w 205"/>
              <a:gd name="T5" fmla="*/ 676 h 952"/>
              <a:gd name="T6" fmla="*/ 63 w 205"/>
              <a:gd name="T7" fmla="*/ 912 h 952"/>
              <a:gd name="T8" fmla="*/ 103 w 205"/>
              <a:gd name="T9" fmla="*/ 952 h 952"/>
              <a:gd name="T10" fmla="*/ 156 w 205"/>
              <a:gd name="T11" fmla="*/ 952 h 952"/>
              <a:gd name="T12" fmla="*/ 200 w 205"/>
              <a:gd name="T13" fmla="*/ 912 h 952"/>
              <a:gd name="T14" fmla="*/ 204 w 205"/>
              <a:gd name="T15" fmla="*/ 866 h 952"/>
              <a:gd name="T16" fmla="*/ 200 w 205"/>
              <a:gd name="T17" fmla="*/ 786 h 952"/>
              <a:gd name="T18" fmla="*/ 180 w 205"/>
              <a:gd name="T19" fmla="*/ 676 h 952"/>
              <a:gd name="T20" fmla="*/ 7 w 205"/>
              <a:gd name="T21" fmla="*/ 21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5" h="952">
                <a:moveTo>
                  <a:pt x="7" y="21"/>
                </a:moveTo>
                <a:cubicBezTo>
                  <a:pt x="2" y="0"/>
                  <a:pt x="0" y="0"/>
                  <a:pt x="1" y="22"/>
                </a:cubicBezTo>
                <a:cubicBezTo>
                  <a:pt x="13" y="247"/>
                  <a:pt x="56" y="463"/>
                  <a:pt x="62" y="676"/>
                </a:cubicBezTo>
                <a:cubicBezTo>
                  <a:pt x="65" y="753"/>
                  <a:pt x="63" y="832"/>
                  <a:pt x="63" y="912"/>
                </a:cubicBezTo>
                <a:cubicBezTo>
                  <a:pt x="63" y="934"/>
                  <a:pt x="81" y="952"/>
                  <a:pt x="103" y="952"/>
                </a:cubicBezTo>
                <a:cubicBezTo>
                  <a:pt x="156" y="952"/>
                  <a:pt x="156" y="952"/>
                  <a:pt x="156" y="952"/>
                </a:cubicBezTo>
                <a:cubicBezTo>
                  <a:pt x="178" y="952"/>
                  <a:pt x="198" y="934"/>
                  <a:pt x="200" y="912"/>
                </a:cubicBezTo>
                <a:cubicBezTo>
                  <a:pt x="201" y="897"/>
                  <a:pt x="203" y="881"/>
                  <a:pt x="204" y="866"/>
                </a:cubicBezTo>
                <a:cubicBezTo>
                  <a:pt x="205" y="844"/>
                  <a:pt x="203" y="808"/>
                  <a:pt x="200" y="786"/>
                </a:cubicBezTo>
                <a:cubicBezTo>
                  <a:pt x="194" y="750"/>
                  <a:pt x="187" y="713"/>
                  <a:pt x="180" y="676"/>
                </a:cubicBezTo>
                <a:cubicBezTo>
                  <a:pt x="136" y="457"/>
                  <a:pt x="57" y="246"/>
                  <a:pt x="7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0" name="Freeform 840"/>
          <p:cNvSpPr>
            <a:spLocks/>
          </p:cNvSpPr>
          <p:nvPr/>
        </p:nvSpPr>
        <p:spPr bwMode="auto">
          <a:xfrm>
            <a:off x="8879726" y="6047589"/>
            <a:ext cx="168275" cy="849313"/>
          </a:xfrm>
          <a:custGeom>
            <a:avLst/>
            <a:gdLst>
              <a:gd name="T0" fmla="*/ 16 w 177"/>
              <a:gd name="T1" fmla="*/ 676 h 893"/>
              <a:gd name="T2" fmla="*/ 24 w 177"/>
              <a:gd name="T3" fmla="*/ 755 h 893"/>
              <a:gd name="T4" fmla="*/ 51 w 177"/>
              <a:gd name="T5" fmla="*/ 871 h 893"/>
              <a:gd name="T6" fmla="*/ 75 w 177"/>
              <a:gd name="T7" fmla="*/ 872 h 893"/>
              <a:gd name="T8" fmla="*/ 96 w 177"/>
              <a:gd name="T9" fmla="*/ 803 h 893"/>
              <a:gd name="T10" fmla="*/ 117 w 177"/>
              <a:gd name="T11" fmla="*/ 712 h 893"/>
              <a:gd name="T12" fmla="*/ 115 w 177"/>
              <a:gd name="T13" fmla="*/ 634 h 893"/>
              <a:gd name="T14" fmla="*/ 60 w 177"/>
              <a:gd name="T15" fmla="*/ 374 h 893"/>
              <a:gd name="T16" fmla="*/ 163 w 177"/>
              <a:gd name="T17" fmla="*/ 18 h 893"/>
              <a:gd name="T18" fmla="*/ 160 w 177"/>
              <a:gd name="T19" fmla="*/ 15 h 893"/>
              <a:gd name="T20" fmla="*/ 2 w 177"/>
              <a:gd name="T21" fmla="*/ 371 h 893"/>
              <a:gd name="T22" fmla="*/ 1 w 177"/>
              <a:gd name="T23" fmla="*/ 408 h 893"/>
              <a:gd name="T24" fmla="*/ 13 w 177"/>
              <a:gd name="T25" fmla="*/ 416 h 893"/>
              <a:gd name="T26" fmla="*/ 19 w 177"/>
              <a:gd name="T27" fmla="*/ 427 h 893"/>
              <a:gd name="T28" fmla="*/ 7 w 177"/>
              <a:gd name="T29" fmla="*/ 558 h 893"/>
              <a:gd name="T30" fmla="*/ 16 w 177"/>
              <a:gd name="T31" fmla="*/ 676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7" h="893">
                <a:moveTo>
                  <a:pt x="16" y="676"/>
                </a:moveTo>
                <a:cubicBezTo>
                  <a:pt x="17" y="698"/>
                  <a:pt x="20" y="734"/>
                  <a:pt x="24" y="755"/>
                </a:cubicBezTo>
                <a:cubicBezTo>
                  <a:pt x="31" y="794"/>
                  <a:pt x="41" y="833"/>
                  <a:pt x="51" y="871"/>
                </a:cubicBezTo>
                <a:cubicBezTo>
                  <a:pt x="57" y="893"/>
                  <a:pt x="68" y="893"/>
                  <a:pt x="75" y="872"/>
                </a:cubicBezTo>
                <a:cubicBezTo>
                  <a:pt x="82" y="849"/>
                  <a:pt x="89" y="826"/>
                  <a:pt x="96" y="803"/>
                </a:cubicBezTo>
                <a:cubicBezTo>
                  <a:pt x="104" y="773"/>
                  <a:pt x="111" y="743"/>
                  <a:pt x="117" y="712"/>
                </a:cubicBezTo>
                <a:cubicBezTo>
                  <a:pt x="121" y="691"/>
                  <a:pt x="120" y="656"/>
                  <a:pt x="115" y="634"/>
                </a:cubicBezTo>
                <a:cubicBezTo>
                  <a:pt x="94" y="549"/>
                  <a:pt x="69" y="464"/>
                  <a:pt x="60" y="374"/>
                </a:cubicBezTo>
                <a:cubicBezTo>
                  <a:pt x="49" y="263"/>
                  <a:pt x="61" y="134"/>
                  <a:pt x="163" y="18"/>
                </a:cubicBezTo>
                <a:cubicBezTo>
                  <a:pt x="177" y="1"/>
                  <a:pt x="176" y="0"/>
                  <a:pt x="160" y="15"/>
                </a:cubicBezTo>
                <a:cubicBezTo>
                  <a:pt x="42" y="125"/>
                  <a:pt x="8" y="257"/>
                  <a:pt x="2" y="371"/>
                </a:cubicBezTo>
                <a:cubicBezTo>
                  <a:pt x="1" y="384"/>
                  <a:pt x="1" y="396"/>
                  <a:pt x="1" y="408"/>
                </a:cubicBezTo>
                <a:cubicBezTo>
                  <a:pt x="0" y="429"/>
                  <a:pt x="6" y="432"/>
                  <a:pt x="13" y="416"/>
                </a:cubicBezTo>
                <a:cubicBezTo>
                  <a:pt x="20" y="400"/>
                  <a:pt x="22" y="405"/>
                  <a:pt x="19" y="427"/>
                </a:cubicBezTo>
                <a:cubicBezTo>
                  <a:pt x="11" y="471"/>
                  <a:pt x="7" y="515"/>
                  <a:pt x="7" y="558"/>
                </a:cubicBezTo>
                <a:cubicBezTo>
                  <a:pt x="10" y="598"/>
                  <a:pt x="14" y="637"/>
                  <a:pt x="16" y="67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5" name="Freeform 845"/>
          <p:cNvSpPr>
            <a:spLocks/>
          </p:cNvSpPr>
          <p:nvPr/>
        </p:nvSpPr>
        <p:spPr bwMode="auto">
          <a:xfrm>
            <a:off x="7382713" y="6101564"/>
            <a:ext cx="188913" cy="314325"/>
          </a:xfrm>
          <a:custGeom>
            <a:avLst/>
            <a:gdLst>
              <a:gd name="T0" fmla="*/ 15 w 198"/>
              <a:gd name="T1" fmla="*/ 19 h 330"/>
              <a:gd name="T2" fmla="*/ 168 w 198"/>
              <a:gd name="T3" fmla="*/ 297 h 330"/>
              <a:gd name="T4" fmla="*/ 178 w 198"/>
              <a:gd name="T5" fmla="*/ 318 h 330"/>
              <a:gd name="T6" fmla="*/ 193 w 198"/>
              <a:gd name="T7" fmla="*/ 301 h 330"/>
              <a:gd name="T8" fmla="*/ 194 w 198"/>
              <a:gd name="T9" fmla="*/ 290 h 330"/>
              <a:gd name="T10" fmla="*/ 178 w 198"/>
              <a:gd name="T11" fmla="*/ 218 h 330"/>
              <a:gd name="T12" fmla="*/ 19 w 198"/>
              <a:gd name="T13" fmla="*/ 15 h 330"/>
              <a:gd name="T14" fmla="*/ 15 w 198"/>
              <a:gd name="T15" fmla="*/ 19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8" h="330">
                <a:moveTo>
                  <a:pt x="15" y="19"/>
                </a:moveTo>
                <a:cubicBezTo>
                  <a:pt x="74" y="91"/>
                  <a:pt x="119" y="204"/>
                  <a:pt x="168" y="297"/>
                </a:cubicBezTo>
                <a:cubicBezTo>
                  <a:pt x="172" y="304"/>
                  <a:pt x="175" y="311"/>
                  <a:pt x="178" y="318"/>
                </a:cubicBezTo>
                <a:cubicBezTo>
                  <a:pt x="183" y="330"/>
                  <a:pt x="190" y="322"/>
                  <a:pt x="193" y="30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8" y="268"/>
                  <a:pt x="190" y="236"/>
                  <a:pt x="178" y="218"/>
                </a:cubicBezTo>
                <a:cubicBezTo>
                  <a:pt x="128" y="143"/>
                  <a:pt x="77" y="66"/>
                  <a:pt x="19" y="15"/>
                </a:cubicBezTo>
                <a:cubicBezTo>
                  <a:pt x="2" y="0"/>
                  <a:pt x="0" y="2"/>
                  <a:pt x="15" y="19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6" name="Freeform 846"/>
          <p:cNvSpPr>
            <a:spLocks/>
          </p:cNvSpPr>
          <p:nvPr/>
        </p:nvSpPr>
        <p:spPr bwMode="auto">
          <a:xfrm>
            <a:off x="7574801" y="6349214"/>
            <a:ext cx="138113" cy="654050"/>
          </a:xfrm>
          <a:custGeom>
            <a:avLst/>
            <a:gdLst>
              <a:gd name="T0" fmla="*/ 128 w 144"/>
              <a:gd name="T1" fmla="*/ 238 h 688"/>
              <a:gd name="T2" fmla="*/ 23 w 144"/>
              <a:gd name="T3" fmla="*/ 27 h 688"/>
              <a:gd name="T4" fmla="*/ 11 w 144"/>
              <a:gd name="T5" fmla="*/ 10 h 688"/>
              <a:gd name="T6" fmla="*/ 3 w 144"/>
              <a:gd name="T7" fmla="*/ 32 h 688"/>
              <a:gd name="T8" fmla="*/ 14 w 144"/>
              <a:gd name="T9" fmla="*/ 141 h 688"/>
              <a:gd name="T10" fmla="*/ 28 w 144"/>
              <a:gd name="T11" fmla="*/ 219 h 688"/>
              <a:gd name="T12" fmla="*/ 47 w 144"/>
              <a:gd name="T13" fmla="*/ 373 h 688"/>
              <a:gd name="T14" fmla="*/ 71 w 144"/>
              <a:gd name="T15" fmla="*/ 613 h 688"/>
              <a:gd name="T16" fmla="*/ 83 w 144"/>
              <a:gd name="T17" fmla="*/ 670 h 688"/>
              <a:gd name="T18" fmla="*/ 112 w 144"/>
              <a:gd name="T19" fmla="*/ 688 h 688"/>
              <a:gd name="T20" fmla="*/ 138 w 144"/>
              <a:gd name="T21" fmla="*/ 648 h 688"/>
              <a:gd name="T22" fmla="*/ 141 w 144"/>
              <a:gd name="T23" fmla="*/ 316 h 688"/>
              <a:gd name="T24" fmla="*/ 128 w 144"/>
              <a:gd name="T25" fmla="*/ 238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4" h="688">
                <a:moveTo>
                  <a:pt x="128" y="238"/>
                </a:moveTo>
                <a:cubicBezTo>
                  <a:pt x="102" y="165"/>
                  <a:pt x="67" y="94"/>
                  <a:pt x="23" y="27"/>
                </a:cubicBezTo>
                <a:cubicBezTo>
                  <a:pt x="19" y="21"/>
                  <a:pt x="15" y="16"/>
                  <a:pt x="11" y="10"/>
                </a:cubicBezTo>
                <a:cubicBezTo>
                  <a:pt x="4" y="0"/>
                  <a:pt x="0" y="10"/>
                  <a:pt x="3" y="32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16" y="163"/>
                  <a:pt x="23" y="198"/>
                  <a:pt x="28" y="219"/>
                </a:cubicBezTo>
                <a:cubicBezTo>
                  <a:pt x="39" y="270"/>
                  <a:pt x="45" y="321"/>
                  <a:pt x="47" y="373"/>
                </a:cubicBezTo>
                <a:cubicBezTo>
                  <a:pt x="50" y="454"/>
                  <a:pt x="60" y="533"/>
                  <a:pt x="71" y="613"/>
                </a:cubicBezTo>
                <a:cubicBezTo>
                  <a:pt x="75" y="634"/>
                  <a:pt x="80" y="660"/>
                  <a:pt x="83" y="670"/>
                </a:cubicBezTo>
                <a:cubicBezTo>
                  <a:pt x="85" y="680"/>
                  <a:pt x="98" y="688"/>
                  <a:pt x="112" y="688"/>
                </a:cubicBezTo>
                <a:cubicBezTo>
                  <a:pt x="126" y="688"/>
                  <a:pt x="137" y="670"/>
                  <a:pt x="138" y="648"/>
                </a:cubicBezTo>
                <a:cubicBezTo>
                  <a:pt x="141" y="537"/>
                  <a:pt x="144" y="426"/>
                  <a:pt x="141" y="316"/>
                </a:cubicBezTo>
                <a:cubicBezTo>
                  <a:pt x="141" y="294"/>
                  <a:pt x="135" y="259"/>
                  <a:pt x="128" y="238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7" name="Freeform 847"/>
          <p:cNvSpPr>
            <a:spLocks/>
          </p:cNvSpPr>
          <p:nvPr/>
        </p:nvSpPr>
        <p:spPr bwMode="auto">
          <a:xfrm>
            <a:off x="6954088" y="5969801"/>
            <a:ext cx="22225" cy="92075"/>
          </a:xfrm>
          <a:custGeom>
            <a:avLst/>
            <a:gdLst>
              <a:gd name="T0" fmla="*/ 3 w 24"/>
              <a:gd name="T1" fmla="*/ 22 h 97"/>
              <a:gd name="T2" fmla="*/ 11 w 24"/>
              <a:gd name="T3" fmla="*/ 66 h 97"/>
              <a:gd name="T4" fmla="*/ 22 w 24"/>
              <a:gd name="T5" fmla="*/ 88 h 97"/>
              <a:gd name="T6" fmla="*/ 12 w 24"/>
              <a:gd name="T7" fmla="*/ 35 h 97"/>
              <a:gd name="T8" fmla="*/ 8 w 24"/>
              <a:gd name="T9" fmla="*/ 21 h 97"/>
              <a:gd name="T10" fmla="*/ 3 w 24"/>
              <a:gd name="T11" fmla="*/ 2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97">
                <a:moveTo>
                  <a:pt x="3" y="22"/>
                </a:moveTo>
                <a:cubicBezTo>
                  <a:pt x="5" y="37"/>
                  <a:pt x="8" y="51"/>
                  <a:pt x="11" y="66"/>
                </a:cubicBezTo>
                <a:cubicBezTo>
                  <a:pt x="15" y="87"/>
                  <a:pt x="21" y="97"/>
                  <a:pt x="22" y="88"/>
                </a:cubicBezTo>
                <a:cubicBezTo>
                  <a:pt x="24" y="80"/>
                  <a:pt x="19" y="56"/>
                  <a:pt x="12" y="35"/>
                </a:cubicBezTo>
                <a:cubicBezTo>
                  <a:pt x="11" y="30"/>
                  <a:pt x="9" y="25"/>
                  <a:pt x="8" y="21"/>
                </a:cubicBezTo>
                <a:cubicBezTo>
                  <a:pt x="2" y="0"/>
                  <a:pt x="0" y="0"/>
                  <a:pt x="3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8" name="Freeform 848"/>
          <p:cNvSpPr>
            <a:spLocks/>
          </p:cNvSpPr>
          <p:nvPr/>
        </p:nvSpPr>
        <p:spPr bwMode="auto">
          <a:xfrm>
            <a:off x="7162051" y="6412714"/>
            <a:ext cx="20638" cy="57150"/>
          </a:xfrm>
          <a:custGeom>
            <a:avLst/>
            <a:gdLst>
              <a:gd name="T0" fmla="*/ 8 w 22"/>
              <a:gd name="T1" fmla="*/ 13 h 59"/>
              <a:gd name="T2" fmla="*/ 7 w 22"/>
              <a:gd name="T3" fmla="*/ 28 h 59"/>
              <a:gd name="T4" fmla="*/ 7 w 22"/>
              <a:gd name="T5" fmla="*/ 28 h 59"/>
              <a:gd name="T6" fmla="*/ 21 w 22"/>
              <a:gd name="T7" fmla="*/ 51 h 59"/>
              <a:gd name="T8" fmla="*/ 8 w 22"/>
              <a:gd name="T9" fmla="*/ 13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59">
                <a:moveTo>
                  <a:pt x="8" y="13"/>
                </a:moveTo>
                <a:cubicBezTo>
                  <a:pt x="1" y="0"/>
                  <a:pt x="0" y="7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4" y="49"/>
                  <a:pt x="20" y="59"/>
                  <a:pt x="21" y="51"/>
                </a:cubicBezTo>
                <a:cubicBezTo>
                  <a:pt x="22" y="42"/>
                  <a:pt x="16" y="25"/>
                  <a:pt x="8" y="1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9" name="Freeform 849"/>
          <p:cNvSpPr>
            <a:spLocks/>
          </p:cNvSpPr>
          <p:nvPr/>
        </p:nvSpPr>
        <p:spPr bwMode="auto">
          <a:xfrm>
            <a:off x="7020763" y="6149189"/>
            <a:ext cx="84138" cy="300038"/>
          </a:xfrm>
          <a:custGeom>
            <a:avLst/>
            <a:gdLst>
              <a:gd name="T0" fmla="*/ 76 w 89"/>
              <a:gd name="T1" fmla="*/ 293 h 314"/>
              <a:gd name="T2" fmla="*/ 86 w 89"/>
              <a:gd name="T3" fmla="*/ 290 h 314"/>
              <a:gd name="T4" fmla="*/ 73 w 89"/>
              <a:gd name="T5" fmla="*/ 164 h 314"/>
              <a:gd name="T6" fmla="*/ 53 w 89"/>
              <a:gd name="T7" fmla="*/ 88 h 314"/>
              <a:gd name="T8" fmla="*/ 18 w 89"/>
              <a:gd name="T9" fmla="*/ 19 h 314"/>
              <a:gd name="T10" fmla="*/ 1 w 89"/>
              <a:gd name="T11" fmla="*/ 24 h 314"/>
              <a:gd name="T12" fmla="*/ 1 w 89"/>
              <a:gd name="T13" fmla="*/ 40 h 314"/>
              <a:gd name="T14" fmla="*/ 16 w 89"/>
              <a:gd name="T15" fmla="*/ 118 h 314"/>
              <a:gd name="T16" fmla="*/ 31 w 89"/>
              <a:gd name="T17" fmla="*/ 171 h 314"/>
              <a:gd name="T18" fmla="*/ 76 w 89"/>
              <a:gd name="T19" fmla="*/ 293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" h="314">
                <a:moveTo>
                  <a:pt x="76" y="293"/>
                </a:moveTo>
                <a:cubicBezTo>
                  <a:pt x="84" y="314"/>
                  <a:pt x="89" y="312"/>
                  <a:pt x="86" y="290"/>
                </a:cubicBezTo>
                <a:cubicBezTo>
                  <a:pt x="80" y="249"/>
                  <a:pt x="76" y="206"/>
                  <a:pt x="73" y="164"/>
                </a:cubicBezTo>
                <a:cubicBezTo>
                  <a:pt x="71" y="142"/>
                  <a:pt x="63" y="108"/>
                  <a:pt x="53" y="88"/>
                </a:cubicBezTo>
                <a:cubicBezTo>
                  <a:pt x="42" y="65"/>
                  <a:pt x="30" y="42"/>
                  <a:pt x="18" y="19"/>
                </a:cubicBezTo>
                <a:cubicBezTo>
                  <a:pt x="7" y="0"/>
                  <a:pt x="0" y="2"/>
                  <a:pt x="1" y="24"/>
                </a:cubicBezTo>
                <a:cubicBezTo>
                  <a:pt x="1" y="29"/>
                  <a:pt x="1" y="35"/>
                  <a:pt x="1" y="40"/>
                </a:cubicBezTo>
                <a:cubicBezTo>
                  <a:pt x="2" y="62"/>
                  <a:pt x="10" y="97"/>
                  <a:pt x="16" y="118"/>
                </a:cubicBezTo>
                <a:cubicBezTo>
                  <a:pt x="21" y="136"/>
                  <a:pt x="26" y="153"/>
                  <a:pt x="31" y="171"/>
                </a:cubicBezTo>
                <a:cubicBezTo>
                  <a:pt x="42" y="212"/>
                  <a:pt x="58" y="253"/>
                  <a:pt x="76" y="29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5" name="Freeform 855"/>
          <p:cNvSpPr>
            <a:spLocks/>
          </p:cNvSpPr>
          <p:nvPr/>
        </p:nvSpPr>
        <p:spPr bwMode="auto">
          <a:xfrm>
            <a:off x="7312863" y="6246026"/>
            <a:ext cx="207963" cy="606425"/>
          </a:xfrm>
          <a:custGeom>
            <a:avLst/>
            <a:gdLst>
              <a:gd name="T0" fmla="*/ 215 w 217"/>
              <a:gd name="T1" fmla="*/ 452 h 637"/>
              <a:gd name="T2" fmla="*/ 212 w 217"/>
              <a:gd name="T3" fmla="*/ 412 h 637"/>
              <a:gd name="T4" fmla="*/ 212 w 217"/>
              <a:gd name="T5" fmla="*/ 378 h 637"/>
              <a:gd name="T6" fmla="*/ 203 w 217"/>
              <a:gd name="T7" fmla="*/ 345 h 637"/>
              <a:gd name="T8" fmla="*/ 17 w 217"/>
              <a:gd name="T9" fmla="*/ 15 h 637"/>
              <a:gd name="T10" fmla="*/ 12 w 217"/>
              <a:gd name="T11" fmla="*/ 20 h 637"/>
              <a:gd name="T12" fmla="*/ 128 w 217"/>
              <a:gd name="T13" fmla="*/ 409 h 637"/>
              <a:gd name="T14" fmla="*/ 143 w 217"/>
              <a:gd name="T15" fmla="*/ 487 h 637"/>
              <a:gd name="T16" fmla="*/ 185 w 217"/>
              <a:gd name="T17" fmla="*/ 616 h 637"/>
              <a:gd name="T18" fmla="*/ 202 w 217"/>
              <a:gd name="T19" fmla="*/ 614 h 637"/>
              <a:gd name="T20" fmla="*/ 212 w 217"/>
              <a:gd name="T21" fmla="*/ 532 h 637"/>
              <a:gd name="T22" fmla="*/ 215 w 217"/>
              <a:gd name="T23" fmla="*/ 452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7" h="637">
                <a:moveTo>
                  <a:pt x="215" y="452"/>
                </a:moveTo>
                <a:cubicBezTo>
                  <a:pt x="214" y="439"/>
                  <a:pt x="213" y="425"/>
                  <a:pt x="212" y="412"/>
                </a:cubicBezTo>
                <a:cubicBezTo>
                  <a:pt x="211" y="390"/>
                  <a:pt x="210" y="374"/>
                  <a:pt x="212" y="378"/>
                </a:cubicBezTo>
                <a:cubicBezTo>
                  <a:pt x="213" y="381"/>
                  <a:pt x="209" y="367"/>
                  <a:pt x="203" y="345"/>
                </a:cubicBezTo>
                <a:cubicBezTo>
                  <a:pt x="165" y="223"/>
                  <a:pt x="111" y="106"/>
                  <a:pt x="17" y="15"/>
                </a:cubicBezTo>
                <a:cubicBezTo>
                  <a:pt x="2" y="0"/>
                  <a:pt x="0" y="2"/>
                  <a:pt x="12" y="20"/>
                </a:cubicBezTo>
                <a:cubicBezTo>
                  <a:pt x="93" y="132"/>
                  <a:pt x="118" y="267"/>
                  <a:pt x="128" y="409"/>
                </a:cubicBezTo>
                <a:cubicBezTo>
                  <a:pt x="130" y="431"/>
                  <a:pt x="137" y="466"/>
                  <a:pt x="143" y="487"/>
                </a:cubicBezTo>
                <a:cubicBezTo>
                  <a:pt x="157" y="530"/>
                  <a:pt x="171" y="573"/>
                  <a:pt x="185" y="616"/>
                </a:cubicBezTo>
                <a:cubicBezTo>
                  <a:pt x="191" y="637"/>
                  <a:pt x="199" y="636"/>
                  <a:pt x="202" y="614"/>
                </a:cubicBezTo>
                <a:cubicBezTo>
                  <a:pt x="205" y="587"/>
                  <a:pt x="209" y="559"/>
                  <a:pt x="212" y="532"/>
                </a:cubicBezTo>
                <a:cubicBezTo>
                  <a:pt x="215" y="510"/>
                  <a:pt x="217" y="474"/>
                  <a:pt x="215" y="45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6" name="Freeform 856"/>
          <p:cNvSpPr>
            <a:spLocks/>
          </p:cNvSpPr>
          <p:nvPr/>
        </p:nvSpPr>
        <p:spPr bwMode="auto">
          <a:xfrm>
            <a:off x="7627188" y="6039651"/>
            <a:ext cx="180975" cy="963613"/>
          </a:xfrm>
          <a:custGeom>
            <a:avLst/>
            <a:gdLst>
              <a:gd name="T0" fmla="*/ 184 w 189"/>
              <a:gd name="T1" fmla="*/ 572 h 1012"/>
              <a:gd name="T2" fmla="*/ 12 w 189"/>
              <a:gd name="T3" fmla="*/ 20 h 1012"/>
              <a:gd name="T4" fmla="*/ 6 w 189"/>
              <a:gd name="T5" fmla="*/ 22 h 1012"/>
              <a:gd name="T6" fmla="*/ 85 w 189"/>
              <a:gd name="T7" fmla="*/ 600 h 1012"/>
              <a:gd name="T8" fmla="*/ 83 w 189"/>
              <a:gd name="T9" fmla="*/ 972 h 1012"/>
              <a:gd name="T10" fmla="*/ 98 w 189"/>
              <a:gd name="T11" fmla="*/ 1012 h 1012"/>
              <a:gd name="T12" fmla="*/ 124 w 189"/>
              <a:gd name="T13" fmla="*/ 973 h 1012"/>
              <a:gd name="T14" fmla="*/ 186 w 189"/>
              <a:gd name="T15" fmla="*/ 651 h 1012"/>
              <a:gd name="T16" fmla="*/ 184 w 189"/>
              <a:gd name="T17" fmla="*/ 572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9" h="1012">
                <a:moveTo>
                  <a:pt x="184" y="572"/>
                </a:moveTo>
                <a:cubicBezTo>
                  <a:pt x="146" y="383"/>
                  <a:pt x="93" y="197"/>
                  <a:pt x="12" y="20"/>
                </a:cubicBezTo>
                <a:cubicBezTo>
                  <a:pt x="2" y="0"/>
                  <a:pt x="0" y="1"/>
                  <a:pt x="6" y="22"/>
                </a:cubicBezTo>
                <a:cubicBezTo>
                  <a:pt x="59" y="211"/>
                  <a:pt x="80" y="404"/>
                  <a:pt x="85" y="600"/>
                </a:cubicBezTo>
                <a:cubicBezTo>
                  <a:pt x="89" y="723"/>
                  <a:pt x="87" y="847"/>
                  <a:pt x="83" y="972"/>
                </a:cubicBezTo>
                <a:cubicBezTo>
                  <a:pt x="82" y="994"/>
                  <a:pt x="89" y="1012"/>
                  <a:pt x="98" y="1012"/>
                </a:cubicBezTo>
                <a:cubicBezTo>
                  <a:pt x="108" y="1012"/>
                  <a:pt x="119" y="994"/>
                  <a:pt x="124" y="973"/>
                </a:cubicBezTo>
                <a:cubicBezTo>
                  <a:pt x="148" y="865"/>
                  <a:pt x="169" y="758"/>
                  <a:pt x="186" y="651"/>
                </a:cubicBezTo>
                <a:cubicBezTo>
                  <a:pt x="189" y="629"/>
                  <a:pt x="188" y="594"/>
                  <a:pt x="184" y="57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7" name="Freeform 857"/>
          <p:cNvSpPr>
            <a:spLocks/>
          </p:cNvSpPr>
          <p:nvPr/>
        </p:nvSpPr>
        <p:spPr bwMode="auto">
          <a:xfrm>
            <a:off x="8154238" y="6353976"/>
            <a:ext cx="103188" cy="649288"/>
          </a:xfrm>
          <a:custGeom>
            <a:avLst/>
            <a:gdLst>
              <a:gd name="T0" fmla="*/ 95 w 108"/>
              <a:gd name="T1" fmla="*/ 225 h 683"/>
              <a:gd name="T2" fmla="*/ 13 w 108"/>
              <a:gd name="T3" fmla="*/ 20 h 683"/>
              <a:gd name="T4" fmla="*/ 6 w 108"/>
              <a:gd name="T5" fmla="*/ 23 h 683"/>
              <a:gd name="T6" fmla="*/ 29 w 108"/>
              <a:gd name="T7" fmla="*/ 461 h 683"/>
              <a:gd name="T8" fmla="*/ 22 w 108"/>
              <a:gd name="T9" fmla="*/ 557 h 683"/>
              <a:gd name="T10" fmla="*/ 16 w 108"/>
              <a:gd name="T11" fmla="*/ 643 h 683"/>
              <a:gd name="T12" fmla="*/ 51 w 108"/>
              <a:gd name="T13" fmla="*/ 683 h 683"/>
              <a:gd name="T14" fmla="*/ 93 w 108"/>
              <a:gd name="T15" fmla="*/ 643 h 683"/>
              <a:gd name="T16" fmla="*/ 106 w 108"/>
              <a:gd name="T17" fmla="*/ 304 h 683"/>
              <a:gd name="T18" fmla="*/ 95 w 108"/>
              <a:gd name="T19" fmla="*/ 225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8" h="683">
                <a:moveTo>
                  <a:pt x="95" y="225"/>
                </a:moveTo>
                <a:cubicBezTo>
                  <a:pt x="74" y="153"/>
                  <a:pt x="48" y="84"/>
                  <a:pt x="13" y="20"/>
                </a:cubicBezTo>
                <a:cubicBezTo>
                  <a:pt x="3" y="0"/>
                  <a:pt x="0" y="2"/>
                  <a:pt x="6" y="23"/>
                </a:cubicBezTo>
                <a:cubicBezTo>
                  <a:pt x="44" y="157"/>
                  <a:pt x="34" y="307"/>
                  <a:pt x="29" y="461"/>
                </a:cubicBezTo>
                <a:cubicBezTo>
                  <a:pt x="26" y="493"/>
                  <a:pt x="24" y="525"/>
                  <a:pt x="22" y="557"/>
                </a:cubicBezTo>
                <a:cubicBezTo>
                  <a:pt x="20" y="586"/>
                  <a:pt x="19" y="614"/>
                  <a:pt x="16" y="643"/>
                </a:cubicBezTo>
                <a:cubicBezTo>
                  <a:pt x="14" y="665"/>
                  <a:pt x="30" y="683"/>
                  <a:pt x="51" y="683"/>
                </a:cubicBezTo>
                <a:cubicBezTo>
                  <a:pt x="73" y="683"/>
                  <a:pt x="92" y="665"/>
                  <a:pt x="93" y="643"/>
                </a:cubicBezTo>
                <a:cubicBezTo>
                  <a:pt x="100" y="528"/>
                  <a:pt x="108" y="415"/>
                  <a:pt x="106" y="304"/>
                </a:cubicBezTo>
                <a:cubicBezTo>
                  <a:pt x="106" y="282"/>
                  <a:pt x="101" y="246"/>
                  <a:pt x="95" y="225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8" name="Freeform 858"/>
          <p:cNvSpPr>
            <a:spLocks/>
          </p:cNvSpPr>
          <p:nvPr/>
        </p:nvSpPr>
        <p:spPr bwMode="auto">
          <a:xfrm>
            <a:off x="8411413" y="6219039"/>
            <a:ext cx="138113" cy="784225"/>
          </a:xfrm>
          <a:custGeom>
            <a:avLst/>
            <a:gdLst>
              <a:gd name="T0" fmla="*/ 137 w 146"/>
              <a:gd name="T1" fmla="*/ 361 h 825"/>
              <a:gd name="T2" fmla="*/ 13 w 146"/>
              <a:gd name="T3" fmla="*/ 20 h 825"/>
              <a:gd name="T4" fmla="*/ 4 w 146"/>
              <a:gd name="T5" fmla="*/ 23 h 825"/>
              <a:gd name="T6" fmla="*/ 64 w 146"/>
              <a:gd name="T7" fmla="*/ 426 h 825"/>
              <a:gd name="T8" fmla="*/ 71 w 146"/>
              <a:gd name="T9" fmla="*/ 538 h 825"/>
              <a:gd name="T10" fmla="*/ 77 w 146"/>
              <a:gd name="T11" fmla="*/ 785 h 825"/>
              <a:gd name="T12" fmla="*/ 100 w 146"/>
              <a:gd name="T13" fmla="*/ 825 h 825"/>
              <a:gd name="T14" fmla="*/ 123 w 146"/>
              <a:gd name="T15" fmla="*/ 785 h 825"/>
              <a:gd name="T16" fmla="*/ 144 w 146"/>
              <a:gd name="T17" fmla="*/ 439 h 825"/>
              <a:gd name="T18" fmla="*/ 137 w 146"/>
              <a:gd name="T19" fmla="*/ 361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6" h="825">
                <a:moveTo>
                  <a:pt x="137" y="361"/>
                </a:moveTo>
                <a:cubicBezTo>
                  <a:pt x="102" y="246"/>
                  <a:pt x="62" y="132"/>
                  <a:pt x="13" y="20"/>
                </a:cubicBezTo>
                <a:cubicBezTo>
                  <a:pt x="4" y="0"/>
                  <a:pt x="0" y="1"/>
                  <a:pt x="4" y="23"/>
                </a:cubicBezTo>
                <a:cubicBezTo>
                  <a:pt x="29" y="155"/>
                  <a:pt x="53" y="293"/>
                  <a:pt x="64" y="426"/>
                </a:cubicBezTo>
                <a:cubicBezTo>
                  <a:pt x="67" y="464"/>
                  <a:pt x="70" y="501"/>
                  <a:pt x="71" y="538"/>
                </a:cubicBezTo>
                <a:cubicBezTo>
                  <a:pt x="74" y="620"/>
                  <a:pt x="75" y="702"/>
                  <a:pt x="77" y="785"/>
                </a:cubicBezTo>
                <a:cubicBezTo>
                  <a:pt x="77" y="807"/>
                  <a:pt x="88" y="825"/>
                  <a:pt x="100" y="825"/>
                </a:cubicBezTo>
                <a:cubicBezTo>
                  <a:pt x="112" y="825"/>
                  <a:pt x="122" y="807"/>
                  <a:pt x="123" y="785"/>
                </a:cubicBezTo>
                <a:cubicBezTo>
                  <a:pt x="124" y="668"/>
                  <a:pt x="132" y="554"/>
                  <a:pt x="144" y="439"/>
                </a:cubicBezTo>
                <a:cubicBezTo>
                  <a:pt x="146" y="417"/>
                  <a:pt x="143" y="382"/>
                  <a:pt x="137" y="361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9" name="Freeform 859"/>
          <p:cNvSpPr>
            <a:spLocks/>
          </p:cNvSpPr>
          <p:nvPr/>
        </p:nvSpPr>
        <p:spPr bwMode="auto">
          <a:xfrm>
            <a:off x="8784476" y="6406364"/>
            <a:ext cx="53975" cy="596900"/>
          </a:xfrm>
          <a:custGeom>
            <a:avLst/>
            <a:gdLst>
              <a:gd name="T0" fmla="*/ 51 w 56"/>
              <a:gd name="T1" fmla="*/ 157 h 628"/>
              <a:gd name="T2" fmla="*/ 25 w 56"/>
              <a:gd name="T3" fmla="*/ 21 h 628"/>
              <a:gd name="T4" fmla="*/ 14 w 56"/>
              <a:gd name="T5" fmla="*/ 22 h 628"/>
              <a:gd name="T6" fmla="*/ 5 w 56"/>
              <a:gd name="T7" fmla="*/ 509 h 628"/>
              <a:gd name="T8" fmla="*/ 1 w 56"/>
              <a:gd name="T9" fmla="*/ 588 h 628"/>
              <a:gd name="T10" fmla="*/ 17 w 56"/>
              <a:gd name="T11" fmla="*/ 628 h 628"/>
              <a:gd name="T12" fmla="*/ 30 w 56"/>
              <a:gd name="T13" fmla="*/ 588 h 628"/>
              <a:gd name="T14" fmla="*/ 50 w 56"/>
              <a:gd name="T15" fmla="*/ 235 h 628"/>
              <a:gd name="T16" fmla="*/ 51 w 56"/>
              <a:gd name="T17" fmla="*/ 157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628">
                <a:moveTo>
                  <a:pt x="51" y="157"/>
                </a:moveTo>
                <a:cubicBezTo>
                  <a:pt x="25" y="21"/>
                  <a:pt x="25" y="21"/>
                  <a:pt x="25" y="21"/>
                </a:cubicBezTo>
                <a:cubicBezTo>
                  <a:pt x="21" y="0"/>
                  <a:pt x="15" y="0"/>
                  <a:pt x="14" y="22"/>
                </a:cubicBezTo>
                <a:cubicBezTo>
                  <a:pt x="0" y="196"/>
                  <a:pt x="23" y="347"/>
                  <a:pt x="5" y="509"/>
                </a:cubicBezTo>
                <a:cubicBezTo>
                  <a:pt x="4" y="535"/>
                  <a:pt x="3" y="562"/>
                  <a:pt x="1" y="588"/>
                </a:cubicBezTo>
                <a:cubicBezTo>
                  <a:pt x="0" y="610"/>
                  <a:pt x="7" y="628"/>
                  <a:pt x="17" y="628"/>
                </a:cubicBezTo>
                <a:cubicBezTo>
                  <a:pt x="26" y="628"/>
                  <a:pt x="32" y="610"/>
                  <a:pt x="30" y="588"/>
                </a:cubicBezTo>
                <a:cubicBezTo>
                  <a:pt x="23" y="471"/>
                  <a:pt x="26" y="353"/>
                  <a:pt x="50" y="235"/>
                </a:cubicBezTo>
                <a:cubicBezTo>
                  <a:pt x="55" y="213"/>
                  <a:pt x="56" y="178"/>
                  <a:pt x="51" y="157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9" name="Freeform 869"/>
          <p:cNvSpPr>
            <a:spLocks/>
          </p:cNvSpPr>
          <p:nvPr/>
        </p:nvSpPr>
        <p:spPr bwMode="auto">
          <a:xfrm>
            <a:off x="6862013" y="6549239"/>
            <a:ext cx="58738" cy="130175"/>
          </a:xfrm>
          <a:custGeom>
            <a:avLst/>
            <a:gdLst>
              <a:gd name="T0" fmla="*/ 39 w 63"/>
              <a:gd name="T1" fmla="*/ 43 h 137"/>
              <a:gd name="T2" fmla="*/ 18 w 63"/>
              <a:gd name="T3" fmla="*/ 17 h 137"/>
              <a:gd name="T4" fmla="*/ 8 w 63"/>
              <a:gd name="T5" fmla="*/ 22 h 137"/>
              <a:gd name="T6" fmla="*/ 46 w 63"/>
              <a:gd name="T7" fmla="*/ 117 h 137"/>
              <a:gd name="T8" fmla="*/ 62 w 63"/>
              <a:gd name="T9" fmla="*/ 114 h 137"/>
              <a:gd name="T10" fmla="*/ 62 w 63"/>
              <a:gd name="T11" fmla="*/ 114 h 137"/>
              <a:gd name="T12" fmla="*/ 39 w 63"/>
              <a:gd name="T13" fmla="*/ 43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37">
                <a:moveTo>
                  <a:pt x="39" y="43"/>
                </a:moveTo>
                <a:cubicBezTo>
                  <a:pt x="32" y="34"/>
                  <a:pt x="25" y="25"/>
                  <a:pt x="18" y="17"/>
                </a:cubicBezTo>
                <a:cubicBezTo>
                  <a:pt x="4" y="0"/>
                  <a:pt x="0" y="2"/>
                  <a:pt x="8" y="22"/>
                </a:cubicBezTo>
                <a:cubicBezTo>
                  <a:pt x="22" y="54"/>
                  <a:pt x="34" y="85"/>
                  <a:pt x="46" y="117"/>
                </a:cubicBezTo>
                <a:cubicBezTo>
                  <a:pt x="54" y="137"/>
                  <a:pt x="61" y="136"/>
                  <a:pt x="62" y="114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63" y="92"/>
                  <a:pt x="53" y="60"/>
                  <a:pt x="39" y="43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0" name="Freeform 870"/>
          <p:cNvSpPr>
            <a:spLocks/>
          </p:cNvSpPr>
          <p:nvPr/>
        </p:nvSpPr>
        <p:spPr bwMode="auto">
          <a:xfrm>
            <a:off x="6633413" y="6225389"/>
            <a:ext cx="177800" cy="350838"/>
          </a:xfrm>
          <a:custGeom>
            <a:avLst/>
            <a:gdLst>
              <a:gd name="T0" fmla="*/ 5 w 187"/>
              <a:gd name="T1" fmla="*/ 22 h 369"/>
              <a:gd name="T2" fmla="*/ 133 w 187"/>
              <a:gd name="T3" fmla="*/ 284 h 369"/>
              <a:gd name="T4" fmla="*/ 170 w 187"/>
              <a:gd name="T5" fmla="*/ 350 h 369"/>
              <a:gd name="T6" fmla="*/ 183 w 187"/>
              <a:gd name="T7" fmla="*/ 345 h 369"/>
              <a:gd name="T8" fmla="*/ 169 w 187"/>
              <a:gd name="T9" fmla="*/ 274 h 369"/>
              <a:gd name="T10" fmla="*/ 136 w 187"/>
              <a:gd name="T11" fmla="*/ 204 h 369"/>
              <a:gd name="T12" fmla="*/ 10 w 187"/>
              <a:gd name="T13" fmla="*/ 20 h 369"/>
              <a:gd name="T14" fmla="*/ 5 w 187"/>
              <a:gd name="T15" fmla="*/ 22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7" h="369">
                <a:moveTo>
                  <a:pt x="5" y="22"/>
                </a:moveTo>
                <a:cubicBezTo>
                  <a:pt x="33" y="137"/>
                  <a:pt x="95" y="199"/>
                  <a:pt x="133" y="284"/>
                </a:cubicBezTo>
                <a:cubicBezTo>
                  <a:pt x="145" y="307"/>
                  <a:pt x="158" y="329"/>
                  <a:pt x="170" y="350"/>
                </a:cubicBezTo>
                <a:cubicBezTo>
                  <a:pt x="180" y="369"/>
                  <a:pt x="187" y="367"/>
                  <a:pt x="183" y="345"/>
                </a:cubicBezTo>
                <a:cubicBezTo>
                  <a:pt x="179" y="322"/>
                  <a:pt x="174" y="298"/>
                  <a:pt x="169" y="274"/>
                </a:cubicBezTo>
                <a:cubicBezTo>
                  <a:pt x="165" y="253"/>
                  <a:pt x="150" y="221"/>
                  <a:pt x="136" y="204"/>
                </a:cubicBezTo>
                <a:cubicBezTo>
                  <a:pt x="91" y="152"/>
                  <a:pt x="42" y="100"/>
                  <a:pt x="10" y="20"/>
                </a:cubicBezTo>
                <a:cubicBezTo>
                  <a:pt x="2" y="0"/>
                  <a:pt x="0" y="0"/>
                  <a:pt x="5" y="2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1" name="Freeform 871"/>
          <p:cNvSpPr>
            <a:spLocks/>
          </p:cNvSpPr>
          <p:nvPr/>
        </p:nvSpPr>
        <p:spPr bwMode="auto">
          <a:xfrm>
            <a:off x="7084263" y="6804826"/>
            <a:ext cx="84138" cy="198438"/>
          </a:xfrm>
          <a:custGeom>
            <a:avLst/>
            <a:gdLst>
              <a:gd name="T0" fmla="*/ 65 w 88"/>
              <a:gd name="T1" fmla="*/ 89 h 208"/>
              <a:gd name="T2" fmla="*/ 24 w 88"/>
              <a:gd name="T3" fmla="*/ 29 h 208"/>
              <a:gd name="T4" fmla="*/ 0 w 88"/>
              <a:gd name="T5" fmla="*/ 3 h 208"/>
              <a:gd name="T6" fmla="*/ 1 w 88"/>
              <a:gd name="T7" fmla="*/ 9 h 208"/>
              <a:gd name="T8" fmla="*/ 6 w 88"/>
              <a:gd name="T9" fmla="*/ 38 h 208"/>
              <a:gd name="T10" fmla="*/ 6 w 88"/>
              <a:gd name="T11" fmla="*/ 39 h 208"/>
              <a:gd name="T12" fmla="*/ 6 w 88"/>
              <a:gd name="T13" fmla="*/ 41 h 208"/>
              <a:gd name="T14" fmla="*/ 6 w 88"/>
              <a:gd name="T15" fmla="*/ 42 h 208"/>
              <a:gd name="T16" fmla="*/ 28 w 88"/>
              <a:gd name="T17" fmla="*/ 169 h 208"/>
              <a:gd name="T18" fmla="*/ 63 w 88"/>
              <a:gd name="T19" fmla="*/ 208 h 208"/>
              <a:gd name="T20" fmla="*/ 87 w 88"/>
              <a:gd name="T21" fmla="*/ 168 h 208"/>
              <a:gd name="T22" fmla="*/ 87 w 88"/>
              <a:gd name="T23" fmla="*/ 163 h 208"/>
              <a:gd name="T24" fmla="*/ 65 w 88"/>
              <a:gd name="T25" fmla="*/ 89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" h="208">
                <a:moveTo>
                  <a:pt x="65" y="89"/>
                </a:moveTo>
                <a:cubicBezTo>
                  <a:pt x="52" y="68"/>
                  <a:pt x="38" y="48"/>
                  <a:pt x="24" y="29"/>
                </a:cubicBezTo>
                <a:cubicBezTo>
                  <a:pt x="10" y="11"/>
                  <a:pt x="0" y="0"/>
                  <a:pt x="0" y="3"/>
                </a:cubicBezTo>
                <a:cubicBezTo>
                  <a:pt x="1" y="9"/>
                  <a:pt x="1" y="9"/>
                  <a:pt x="1" y="9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38"/>
                  <a:pt x="6" y="39"/>
                  <a:pt x="6" y="39"/>
                </a:cubicBezTo>
                <a:cubicBezTo>
                  <a:pt x="6" y="40"/>
                  <a:pt x="6" y="41"/>
                  <a:pt x="6" y="41"/>
                </a:cubicBezTo>
                <a:cubicBezTo>
                  <a:pt x="6" y="42"/>
                  <a:pt x="6" y="42"/>
                  <a:pt x="6" y="42"/>
                </a:cubicBezTo>
                <a:cubicBezTo>
                  <a:pt x="13" y="85"/>
                  <a:pt x="20" y="128"/>
                  <a:pt x="28" y="169"/>
                </a:cubicBezTo>
                <a:cubicBezTo>
                  <a:pt x="33" y="190"/>
                  <a:pt x="49" y="208"/>
                  <a:pt x="63" y="208"/>
                </a:cubicBezTo>
                <a:cubicBezTo>
                  <a:pt x="77" y="208"/>
                  <a:pt x="88" y="190"/>
                  <a:pt x="87" y="168"/>
                </a:cubicBezTo>
                <a:cubicBezTo>
                  <a:pt x="87" y="166"/>
                  <a:pt x="87" y="164"/>
                  <a:pt x="87" y="163"/>
                </a:cubicBezTo>
                <a:cubicBezTo>
                  <a:pt x="87" y="141"/>
                  <a:pt x="77" y="107"/>
                  <a:pt x="65" y="89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2" name="Freeform 872"/>
          <p:cNvSpPr>
            <a:spLocks/>
          </p:cNvSpPr>
          <p:nvPr/>
        </p:nvSpPr>
        <p:spPr bwMode="auto">
          <a:xfrm>
            <a:off x="6333375" y="6315876"/>
            <a:ext cx="242888" cy="687388"/>
          </a:xfrm>
          <a:custGeom>
            <a:avLst/>
            <a:gdLst>
              <a:gd name="T0" fmla="*/ 139 w 254"/>
              <a:gd name="T1" fmla="*/ 387 h 722"/>
              <a:gd name="T2" fmla="*/ 125 w 254"/>
              <a:gd name="T3" fmla="*/ 363 h 722"/>
              <a:gd name="T4" fmla="*/ 123 w 254"/>
              <a:gd name="T5" fmla="*/ 360 h 722"/>
              <a:gd name="T6" fmla="*/ 123 w 254"/>
              <a:gd name="T7" fmla="*/ 359 h 722"/>
              <a:gd name="T8" fmla="*/ 123 w 254"/>
              <a:gd name="T9" fmla="*/ 359 h 722"/>
              <a:gd name="T10" fmla="*/ 119 w 254"/>
              <a:gd name="T11" fmla="*/ 348 h 722"/>
              <a:gd name="T12" fmla="*/ 110 w 254"/>
              <a:gd name="T13" fmla="*/ 323 h 722"/>
              <a:gd name="T14" fmla="*/ 110 w 254"/>
              <a:gd name="T15" fmla="*/ 322 h 722"/>
              <a:gd name="T16" fmla="*/ 110 w 254"/>
              <a:gd name="T17" fmla="*/ 320 h 722"/>
              <a:gd name="T18" fmla="*/ 109 w 254"/>
              <a:gd name="T19" fmla="*/ 310 h 722"/>
              <a:gd name="T20" fmla="*/ 108 w 254"/>
              <a:gd name="T21" fmla="*/ 289 h 722"/>
              <a:gd name="T22" fmla="*/ 107 w 254"/>
              <a:gd name="T23" fmla="*/ 257 h 722"/>
              <a:gd name="T24" fmla="*/ 86 w 254"/>
              <a:gd name="T25" fmla="*/ 189 h 722"/>
              <a:gd name="T26" fmla="*/ 12 w 254"/>
              <a:gd name="T27" fmla="*/ 21 h 722"/>
              <a:gd name="T28" fmla="*/ 4 w 254"/>
              <a:gd name="T29" fmla="*/ 23 h 722"/>
              <a:gd name="T30" fmla="*/ 132 w 254"/>
              <a:gd name="T31" fmla="*/ 500 h 722"/>
              <a:gd name="T32" fmla="*/ 187 w 254"/>
              <a:gd name="T33" fmla="*/ 684 h 722"/>
              <a:gd name="T34" fmla="*/ 228 w 254"/>
              <a:gd name="T35" fmla="*/ 722 h 722"/>
              <a:gd name="T36" fmla="*/ 252 w 254"/>
              <a:gd name="T37" fmla="*/ 714 h 722"/>
              <a:gd name="T38" fmla="*/ 248 w 254"/>
              <a:gd name="T39" fmla="*/ 706 h 722"/>
              <a:gd name="T40" fmla="*/ 182 w 254"/>
              <a:gd name="T41" fmla="*/ 544 h 722"/>
              <a:gd name="T42" fmla="*/ 139 w 254"/>
              <a:gd name="T43" fmla="*/ 387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54" h="722">
                <a:moveTo>
                  <a:pt x="139" y="387"/>
                </a:moveTo>
                <a:cubicBezTo>
                  <a:pt x="134" y="377"/>
                  <a:pt x="129" y="371"/>
                  <a:pt x="125" y="363"/>
                </a:cubicBezTo>
                <a:cubicBezTo>
                  <a:pt x="123" y="360"/>
                  <a:pt x="123" y="360"/>
                  <a:pt x="123" y="360"/>
                </a:cubicBezTo>
                <a:cubicBezTo>
                  <a:pt x="123" y="359"/>
                  <a:pt x="123" y="359"/>
                  <a:pt x="123" y="359"/>
                </a:cubicBezTo>
                <a:cubicBezTo>
                  <a:pt x="123" y="359"/>
                  <a:pt x="123" y="359"/>
                  <a:pt x="123" y="359"/>
                </a:cubicBezTo>
                <a:cubicBezTo>
                  <a:pt x="123" y="359"/>
                  <a:pt x="124" y="363"/>
                  <a:pt x="119" y="348"/>
                </a:cubicBezTo>
                <a:cubicBezTo>
                  <a:pt x="114" y="334"/>
                  <a:pt x="110" y="323"/>
                  <a:pt x="110" y="323"/>
                </a:cubicBezTo>
                <a:cubicBezTo>
                  <a:pt x="110" y="322"/>
                  <a:pt x="110" y="322"/>
                  <a:pt x="110" y="322"/>
                </a:cubicBezTo>
                <a:cubicBezTo>
                  <a:pt x="110" y="320"/>
                  <a:pt x="110" y="320"/>
                  <a:pt x="110" y="320"/>
                </a:cubicBezTo>
                <a:cubicBezTo>
                  <a:pt x="109" y="310"/>
                  <a:pt x="109" y="310"/>
                  <a:pt x="109" y="310"/>
                </a:cubicBezTo>
                <a:cubicBezTo>
                  <a:pt x="108" y="289"/>
                  <a:pt x="108" y="289"/>
                  <a:pt x="108" y="289"/>
                </a:cubicBezTo>
                <a:cubicBezTo>
                  <a:pt x="108" y="289"/>
                  <a:pt x="108" y="275"/>
                  <a:pt x="107" y="257"/>
                </a:cubicBezTo>
                <a:cubicBezTo>
                  <a:pt x="106" y="239"/>
                  <a:pt x="96" y="208"/>
                  <a:pt x="86" y="189"/>
                </a:cubicBezTo>
                <a:cubicBezTo>
                  <a:pt x="59" y="134"/>
                  <a:pt x="33" y="79"/>
                  <a:pt x="12" y="21"/>
                </a:cubicBezTo>
                <a:cubicBezTo>
                  <a:pt x="4" y="0"/>
                  <a:pt x="0" y="1"/>
                  <a:pt x="4" y="23"/>
                </a:cubicBezTo>
                <a:cubicBezTo>
                  <a:pt x="29" y="190"/>
                  <a:pt x="89" y="347"/>
                  <a:pt x="132" y="500"/>
                </a:cubicBezTo>
                <a:cubicBezTo>
                  <a:pt x="149" y="560"/>
                  <a:pt x="167" y="622"/>
                  <a:pt x="187" y="684"/>
                </a:cubicBezTo>
                <a:cubicBezTo>
                  <a:pt x="194" y="705"/>
                  <a:pt x="212" y="722"/>
                  <a:pt x="228" y="722"/>
                </a:cubicBezTo>
                <a:cubicBezTo>
                  <a:pt x="243" y="722"/>
                  <a:pt x="254" y="718"/>
                  <a:pt x="252" y="714"/>
                </a:cubicBezTo>
                <a:cubicBezTo>
                  <a:pt x="248" y="706"/>
                  <a:pt x="248" y="706"/>
                  <a:pt x="248" y="706"/>
                </a:cubicBezTo>
                <a:cubicBezTo>
                  <a:pt x="224" y="653"/>
                  <a:pt x="201" y="599"/>
                  <a:pt x="182" y="544"/>
                </a:cubicBezTo>
                <a:cubicBezTo>
                  <a:pt x="159" y="488"/>
                  <a:pt x="156" y="422"/>
                  <a:pt x="139" y="387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3" name="Freeform 873"/>
          <p:cNvSpPr>
            <a:spLocks/>
          </p:cNvSpPr>
          <p:nvPr/>
        </p:nvSpPr>
        <p:spPr bwMode="auto">
          <a:xfrm>
            <a:off x="7085851" y="6101564"/>
            <a:ext cx="150813" cy="901700"/>
          </a:xfrm>
          <a:custGeom>
            <a:avLst/>
            <a:gdLst>
              <a:gd name="T0" fmla="*/ 97 w 159"/>
              <a:gd name="T1" fmla="*/ 433 h 947"/>
              <a:gd name="T2" fmla="*/ 86 w 159"/>
              <a:gd name="T3" fmla="*/ 355 h 947"/>
              <a:gd name="T4" fmla="*/ 74 w 159"/>
              <a:gd name="T5" fmla="*/ 317 h 947"/>
              <a:gd name="T6" fmla="*/ 13 w 159"/>
              <a:gd name="T7" fmla="*/ 22 h 947"/>
              <a:gd name="T8" fmla="*/ 6 w 159"/>
              <a:gd name="T9" fmla="*/ 22 h 947"/>
              <a:gd name="T10" fmla="*/ 2 w 159"/>
              <a:gd name="T11" fmla="*/ 174 h 947"/>
              <a:gd name="T12" fmla="*/ 23 w 159"/>
              <a:gd name="T13" fmla="*/ 380 h 947"/>
              <a:gd name="T14" fmla="*/ 63 w 159"/>
              <a:gd name="T15" fmla="*/ 629 h 947"/>
              <a:gd name="T16" fmla="*/ 84 w 159"/>
              <a:gd name="T17" fmla="*/ 862 h 947"/>
              <a:gd name="T18" fmla="*/ 85 w 159"/>
              <a:gd name="T19" fmla="*/ 907 h 947"/>
              <a:gd name="T20" fmla="*/ 124 w 159"/>
              <a:gd name="T21" fmla="*/ 947 h 947"/>
              <a:gd name="T22" fmla="*/ 156 w 159"/>
              <a:gd name="T23" fmla="*/ 907 h 947"/>
              <a:gd name="T24" fmla="*/ 99 w 159"/>
              <a:gd name="T25" fmla="*/ 505 h 947"/>
              <a:gd name="T26" fmla="*/ 97 w 159"/>
              <a:gd name="T27" fmla="*/ 433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9" h="947">
                <a:moveTo>
                  <a:pt x="97" y="433"/>
                </a:moveTo>
                <a:cubicBezTo>
                  <a:pt x="98" y="411"/>
                  <a:pt x="93" y="376"/>
                  <a:pt x="86" y="355"/>
                </a:cubicBezTo>
                <a:cubicBezTo>
                  <a:pt x="82" y="343"/>
                  <a:pt x="78" y="330"/>
                  <a:pt x="74" y="317"/>
                </a:cubicBezTo>
                <a:cubicBezTo>
                  <a:pt x="44" y="222"/>
                  <a:pt x="20" y="124"/>
                  <a:pt x="13" y="22"/>
                </a:cubicBezTo>
                <a:cubicBezTo>
                  <a:pt x="11" y="0"/>
                  <a:pt x="8" y="0"/>
                  <a:pt x="6" y="22"/>
                </a:cubicBezTo>
                <a:cubicBezTo>
                  <a:pt x="1" y="73"/>
                  <a:pt x="0" y="124"/>
                  <a:pt x="2" y="174"/>
                </a:cubicBezTo>
                <a:cubicBezTo>
                  <a:pt x="4" y="244"/>
                  <a:pt x="13" y="312"/>
                  <a:pt x="23" y="380"/>
                </a:cubicBezTo>
                <a:cubicBezTo>
                  <a:pt x="35" y="465"/>
                  <a:pt x="51" y="548"/>
                  <a:pt x="63" y="629"/>
                </a:cubicBezTo>
                <a:cubicBezTo>
                  <a:pt x="75" y="706"/>
                  <a:pt x="81" y="784"/>
                  <a:pt x="84" y="862"/>
                </a:cubicBezTo>
                <a:cubicBezTo>
                  <a:pt x="85" y="877"/>
                  <a:pt x="85" y="892"/>
                  <a:pt x="85" y="907"/>
                </a:cubicBezTo>
                <a:cubicBezTo>
                  <a:pt x="86" y="929"/>
                  <a:pt x="103" y="947"/>
                  <a:pt x="124" y="947"/>
                </a:cubicBezTo>
                <a:cubicBezTo>
                  <a:pt x="145" y="947"/>
                  <a:pt x="159" y="929"/>
                  <a:pt x="156" y="907"/>
                </a:cubicBezTo>
                <a:cubicBezTo>
                  <a:pt x="134" y="774"/>
                  <a:pt x="118" y="646"/>
                  <a:pt x="99" y="505"/>
                </a:cubicBezTo>
                <a:cubicBezTo>
                  <a:pt x="97" y="481"/>
                  <a:pt x="97" y="457"/>
                  <a:pt x="97" y="433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4" name="Freeform 874"/>
          <p:cNvSpPr>
            <a:spLocks/>
          </p:cNvSpPr>
          <p:nvPr/>
        </p:nvSpPr>
        <p:spPr bwMode="auto">
          <a:xfrm>
            <a:off x="7812926" y="6482564"/>
            <a:ext cx="12700" cy="106363"/>
          </a:xfrm>
          <a:custGeom>
            <a:avLst/>
            <a:gdLst>
              <a:gd name="T0" fmla="*/ 5 w 14"/>
              <a:gd name="T1" fmla="*/ 91 h 113"/>
              <a:gd name="T2" fmla="*/ 12 w 14"/>
              <a:gd name="T3" fmla="*/ 22 h 113"/>
              <a:gd name="T4" fmla="*/ 9 w 14"/>
              <a:gd name="T5" fmla="*/ 22 h 113"/>
              <a:gd name="T6" fmla="*/ 2 w 14"/>
              <a:gd name="T7" fmla="*/ 91 h 113"/>
              <a:gd name="T8" fmla="*/ 5 w 14"/>
              <a:gd name="T9" fmla="*/ 9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13">
                <a:moveTo>
                  <a:pt x="5" y="91"/>
                </a:moveTo>
                <a:cubicBezTo>
                  <a:pt x="8" y="68"/>
                  <a:pt x="10" y="45"/>
                  <a:pt x="12" y="22"/>
                </a:cubicBezTo>
                <a:cubicBezTo>
                  <a:pt x="14" y="0"/>
                  <a:pt x="12" y="0"/>
                  <a:pt x="9" y="22"/>
                </a:cubicBezTo>
                <a:cubicBezTo>
                  <a:pt x="5" y="46"/>
                  <a:pt x="3" y="68"/>
                  <a:pt x="2" y="91"/>
                </a:cubicBezTo>
                <a:cubicBezTo>
                  <a:pt x="0" y="113"/>
                  <a:pt x="2" y="113"/>
                  <a:pt x="5" y="91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5" name="Freeform 875"/>
          <p:cNvSpPr>
            <a:spLocks/>
          </p:cNvSpPr>
          <p:nvPr/>
        </p:nvSpPr>
        <p:spPr bwMode="auto">
          <a:xfrm>
            <a:off x="8943226" y="6320639"/>
            <a:ext cx="147638" cy="641350"/>
          </a:xfrm>
          <a:custGeom>
            <a:avLst/>
            <a:gdLst>
              <a:gd name="T0" fmla="*/ 5 w 155"/>
              <a:gd name="T1" fmla="*/ 653 h 674"/>
              <a:gd name="T2" fmla="*/ 20 w 155"/>
              <a:gd name="T3" fmla="*/ 663 h 674"/>
              <a:gd name="T4" fmla="*/ 24 w 155"/>
              <a:gd name="T5" fmla="*/ 642 h 674"/>
              <a:gd name="T6" fmla="*/ 75 w 155"/>
              <a:gd name="T7" fmla="*/ 302 h 674"/>
              <a:gd name="T8" fmla="*/ 87 w 155"/>
              <a:gd name="T9" fmla="*/ 301 h 674"/>
              <a:gd name="T10" fmla="*/ 132 w 155"/>
              <a:gd name="T11" fmla="*/ 572 h 674"/>
              <a:gd name="T12" fmla="*/ 140 w 155"/>
              <a:gd name="T13" fmla="*/ 573 h 674"/>
              <a:gd name="T14" fmla="*/ 143 w 155"/>
              <a:gd name="T15" fmla="*/ 533 h 674"/>
              <a:gd name="T16" fmla="*/ 85 w 155"/>
              <a:gd name="T17" fmla="*/ 21 h 674"/>
              <a:gd name="T18" fmla="*/ 77 w 155"/>
              <a:gd name="T19" fmla="*/ 22 h 674"/>
              <a:gd name="T20" fmla="*/ 57 w 155"/>
              <a:gd name="T21" fmla="*/ 386 h 674"/>
              <a:gd name="T22" fmla="*/ 29 w 155"/>
              <a:gd name="T23" fmla="*/ 516 h 674"/>
              <a:gd name="T24" fmla="*/ 8 w 155"/>
              <a:gd name="T25" fmla="*/ 585 h 674"/>
              <a:gd name="T26" fmla="*/ 5 w 155"/>
              <a:gd name="T27" fmla="*/ 653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5" h="674">
                <a:moveTo>
                  <a:pt x="5" y="653"/>
                </a:moveTo>
                <a:cubicBezTo>
                  <a:pt x="11" y="670"/>
                  <a:pt x="17" y="674"/>
                  <a:pt x="20" y="663"/>
                </a:cubicBezTo>
                <a:cubicBezTo>
                  <a:pt x="21" y="656"/>
                  <a:pt x="23" y="649"/>
                  <a:pt x="24" y="642"/>
                </a:cubicBezTo>
                <a:cubicBezTo>
                  <a:pt x="47" y="526"/>
                  <a:pt x="68" y="413"/>
                  <a:pt x="75" y="302"/>
                </a:cubicBezTo>
                <a:cubicBezTo>
                  <a:pt x="76" y="280"/>
                  <a:pt x="81" y="279"/>
                  <a:pt x="87" y="301"/>
                </a:cubicBezTo>
                <a:cubicBezTo>
                  <a:pt x="109" y="388"/>
                  <a:pt x="122" y="480"/>
                  <a:pt x="132" y="572"/>
                </a:cubicBezTo>
                <a:cubicBezTo>
                  <a:pt x="134" y="594"/>
                  <a:pt x="138" y="594"/>
                  <a:pt x="140" y="573"/>
                </a:cubicBezTo>
                <a:cubicBezTo>
                  <a:pt x="141" y="560"/>
                  <a:pt x="142" y="546"/>
                  <a:pt x="143" y="533"/>
                </a:cubicBezTo>
                <a:cubicBezTo>
                  <a:pt x="155" y="360"/>
                  <a:pt x="126" y="189"/>
                  <a:pt x="85" y="21"/>
                </a:cubicBezTo>
                <a:cubicBezTo>
                  <a:pt x="80" y="0"/>
                  <a:pt x="77" y="0"/>
                  <a:pt x="77" y="22"/>
                </a:cubicBezTo>
                <a:cubicBezTo>
                  <a:pt x="80" y="144"/>
                  <a:pt x="77" y="267"/>
                  <a:pt x="57" y="386"/>
                </a:cubicBezTo>
                <a:cubicBezTo>
                  <a:pt x="50" y="430"/>
                  <a:pt x="41" y="473"/>
                  <a:pt x="29" y="516"/>
                </a:cubicBezTo>
                <a:cubicBezTo>
                  <a:pt x="22" y="539"/>
                  <a:pt x="15" y="562"/>
                  <a:pt x="8" y="585"/>
                </a:cubicBezTo>
                <a:cubicBezTo>
                  <a:pt x="1" y="606"/>
                  <a:pt x="0" y="636"/>
                  <a:pt x="5" y="65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2" name="Freeform 882"/>
          <p:cNvSpPr>
            <a:spLocks/>
          </p:cNvSpPr>
          <p:nvPr/>
        </p:nvSpPr>
        <p:spPr bwMode="auto">
          <a:xfrm>
            <a:off x="6766763" y="6353976"/>
            <a:ext cx="152400" cy="649288"/>
          </a:xfrm>
          <a:custGeom>
            <a:avLst/>
            <a:gdLst>
              <a:gd name="T0" fmla="*/ 159 w 160"/>
              <a:gd name="T1" fmla="*/ 400 h 683"/>
              <a:gd name="T2" fmla="*/ 146 w 160"/>
              <a:gd name="T3" fmla="*/ 323 h 683"/>
              <a:gd name="T4" fmla="*/ 93 w 160"/>
              <a:gd name="T5" fmla="*/ 192 h 683"/>
              <a:gd name="T6" fmla="*/ 13 w 160"/>
              <a:gd name="T7" fmla="*/ 20 h 683"/>
              <a:gd name="T8" fmla="*/ 5 w 160"/>
              <a:gd name="T9" fmla="*/ 23 h 683"/>
              <a:gd name="T10" fmla="*/ 21 w 160"/>
              <a:gd name="T11" fmla="*/ 100 h 683"/>
              <a:gd name="T12" fmla="*/ 49 w 160"/>
              <a:gd name="T13" fmla="*/ 250 h 683"/>
              <a:gd name="T14" fmla="*/ 71 w 160"/>
              <a:gd name="T15" fmla="*/ 448 h 683"/>
              <a:gd name="T16" fmla="*/ 82 w 160"/>
              <a:gd name="T17" fmla="*/ 643 h 683"/>
              <a:gd name="T18" fmla="*/ 124 w 160"/>
              <a:gd name="T19" fmla="*/ 683 h 683"/>
              <a:gd name="T20" fmla="*/ 159 w 160"/>
              <a:gd name="T21" fmla="*/ 643 h 683"/>
              <a:gd name="T22" fmla="*/ 159 w 160"/>
              <a:gd name="T23" fmla="*/ 482 h 683"/>
              <a:gd name="T24" fmla="*/ 159 w 160"/>
              <a:gd name="T25" fmla="*/ 400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" h="683">
                <a:moveTo>
                  <a:pt x="159" y="400"/>
                </a:moveTo>
                <a:cubicBezTo>
                  <a:pt x="159" y="378"/>
                  <a:pt x="154" y="343"/>
                  <a:pt x="146" y="323"/>
                </a:cubicBezTo>
                <a:cubicBezTo>
                  <a:pt x="130" y="279"/>
                  <a:pt x="112" y="235"/>
                  <a:pt x="93" y="192"/>
                </a:cubicBezTo>
                <a:cubicBezTo>
                  <a:pt x="67" y="134"/>
                  <a:pt x="41" y="77"/>
                  <a:pt x="13" y="20"/>
                </a:cubicBezTo>
                <a:cubicBezTo>
                  <a:pt x="4" y="0"/>
                  <a:pt x="0" y="2"/>
                  <a:pt x="5" y="23"/>
                </a:cubicBezTo>
                <a:cubicBezTo>
                  <a:pt x="10" y="49"/>
                  <a:pt x="16" y="75"/>
                  <a:pt x="21" y="100"/>
                </a:cubicBezTo>
                <a:cubicBezTo>
                  <a:pt x="32" y="150"/>
                  <a:pt x="41" y="200"/>
                  <a:pt x="49" y="250"/>
                </a:cubicBezTo>
                <a:cubicBezTo>
                  <a:pt x="60" y="316"/>
                  <a:pt x="68" y="382"/>
                  <a:pt x="71" y="448"/>
                </a:cubicBezTo>
                <a:cubicBezTo>
                  <a:pt x="75" y="511"/>
                  <a:pt x="77" y="577"/>
                  <a:pt x="82" y="643"/>
                </a:cubicBezTo>
                <a:cubicBezTo>
                  <a:pt x="84" y="665"/>
                  <a:pt x="103" y="683"/>
                  <a:pt x="124" y="683"/>
                </a:cubicBezTo>
                <a:cubicBezTo>
                  <a:pt x="145" y="683"/>
                  <a:pt x="160" y="665"/>
                  <a:pt x="159" y="643"/>
                </a:cubicBezTo>
                <a:cubicBezTo>
                  <a:pt x="158" y="587"/>
                  <a:pt x="160" y="533"/>
                  <a:pt x="159" y="482"/>
                </a:cubicBezTo>
                <a:cubicBezTo>
                  <a:pt x="158" y="455"/>
                  <a:pt x="158" y="428"/>
                  <a:pt x="159" y="400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3" name="Freeform 883"/>
          <p:cNvSpPr>
            <a:spLocks/>
          </p:cNvSpPr>
          <p:nvPr/>
        </p:nvSpPr>
        <p:spPr bwMode="auto">
          <a:xfrm>
            <a:off x="7090613" y="6861976"/>
            <a:ext cx="28575" cy="141288"/>
          </a:xfrm>
          <a:custGeom>
            <a:avLst/>
            <a:gdLst>
              <a:gd name="T0" fmla="*/ 27 w 29"/>
              <a:gd name="T1" fmla="*/ 148 h 148"/>
              <a:gd name="T2" fmla="*/ 21 w 29"/>
              <a:gd name="T3" fmla="*/ 109 h 148"/>
              <a:gd name="T4" fmla="*/ 6 w 29"/>
              <a:gd name="T5" fmla="*/ 22 h 148"/>
              <a:gd name="T6" fmla="*/ 2 w 29"/>
              <a:gd name="T7" fmla="*/ 22 h 148"/>
              <a:gd name="T8" fmla="*/ 16 w 29"/>
              <a:gd name="T9" fmla="*/ 108 h 148"/>
              <a:gd name="T10" fmla="*/ 27 w 29"/>
              <a:gd name="T11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148">
                <a:moveTo>
                  <a:pt x="27" y="148"/>
                </a:moveTo>
                <a:cubicBezTo>
                  <a:pt x="29" y="148"/>
                  <a:pt x="26" y="130"/>
                  <a:pt x="21" y="109"/>
                </a:cubicBezTo>
                <a:cubicBezTo>
                  <a:pt x="15" y="81"/>
                  <a:pt x="10" y="51"/>
                  <a:pt x="6" y="22"/>
                </a:cubicBezTo>
                <a:cubicBezTo>
                  <a:pt x="2" y="0"/>
                  <a:pt x="0" y="0"/>
                  <a:pt x="2" y="22"/>
                </a:cubicBezTo>
                <a:cubicBezTo>
                  <a:pt x="6" y="51"/>
                  <a:pt x="11" y="80"/>
                  <a:pt x="16" y="108"/>
                </a:cubicBezTo>
                <a:cubicBezTo>
                  <a:pt x="20" y="130"/>
                  <a:pt x="25" y="148"/>
                  <a:pt x="27" y="148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4" name="Freeform 884"/>
          <p:cNvSpPr>
            <a:spLocks/>
          </p:cNvSpPr>
          <p:nvPr/>
        </p:nvSpPr>
        <p:spPr bwMode="auto">
          <a:xfrm>
            <a:off x="6915988" y="5796763"/>
            <a:ext cx="173038" cy="1206501"/>
          </a:xfrm>
          <a:custGeom>
            <a:avLst/>
            <a:gdLst>
              <a:gd name="T0" fmla="*/ 48 w 181"/>
              <a:gd name="T1" fmla="*/ 1239 h 1268"/>
              <a:gd name="T2" fmla="*/ 48 w 181"/>
              <a:gd name="T3" fmla="*/ 1217 h 1268"/>
              <a:gd name="T4" fmla="*/ 54 w 181"/>
              <a:gd name="T5" fmla="*/ 1161 h 1268"/>
              <a:gd name="T6" fmla="*/ 65 w 181"/>
              <a:gd name="T7" fmla="*/ 1096 h 1268"/>
              <a:gd name="T8" fmla="*/ 87 w 181"/>
              <a:gd name="T9" fmla="*/ 702 h 1268"/>
              <a:gd name="T10" fmla="*/ 97 w 181"/>
              <a:gd name="T11" fmla="*/ 701 h 1268"/>
              <a:gd name="T12" fmla="*/ 173 w 181"/>
              <a:gd name="T13" fmla="*/ 1059 h 1268"/>
              <a:gd name="T14" fmla="*/ 179 w 181"/>
              <a:gd name="T15" fmla="*/ 1083 h 1268"/>
              <a:gd name="T16" fmla="*/ 177 w 181"/>
              <a:gd name="T17" fmla="*/ 1069 h 1268"/>
              <a:gd name="T18" fmla="*/ 175 w 181"/>
              <a:gd name="T19" fmla="*/ 1057 h 1268"/>
              <a:gd name="T20" fmla="*/ 137 w 181"/>
              <a:gd name="T21" fmla="*/ 712 h 1268"/>
              <a:gd name="T22" fmla="*/ 113 w 181"/>
              <a:gd name="T23" fmla="*/ 451 h 1268"/>
              <a:gd name="T24" fmla="*/ 108 w 181"/>
              <a:gd name="T25" fmla="*/ 355 h 1268"/>
              <a:gd name="T26" fmla="*/ 123 w 181"/>
              <a:gd name="T27" fmla="*/ 22 h 1268"/>
              <a:gd name="T28" fmla="*/ 117 w 181"/>
              <a:gd name="T29" fmla="*/ 21 h 1268"/>
              <a:gd name="T30" fmla="*/ 64 w 181"/>
              <a:gd name="T31" fmla="*/ 255 h 1268"/>
              <a:gd name="T32" fmla="*/ 59 w 181"/>
              <a:gd name="T33" fmla="*/ 286 h 1268"/>
              <a:gd name="T34" fmla="*/ 20 w 181"/>
              <a:gd name="T35" fmla="*/ 706 h 1268"/>
              <a:gd name="T36" fmla="*/ 7 w 181"/>
              <a:gd name="T37" fmla="*/ 865 h 1268"/>
              <a:gd name="T38" fmla="*/ 2 w 181"/>
              <a:gd name="T39" fmla="*/ 945 h 1268"/>
              <a:gd name="T40" fmla="*/ 1 w 181"/>
              <a:gd name="T41" fmla="*/ 1067 h 1268"/>
              <a:gd name="T42" fmla="*/ 1 w 181"/>
              <a:gd name="T43" fmla="*/ 1228 h 1268"/>
              <a:gd name="T44" fmla="*/ 24 w 181"/>
              <a:gd name="T45" fmla="*/ 1268 h 1268"/>
              <a:gd name="T46" fmla="*/ 46 w 181"/>
              <a:gd name="T47" fmla="*/ 1261 h 1268"/>
              <a:gd name="T48" fmla="*/ 47 w 181"/>
              <a:gd name="T49" fmla="*/ 1254 h 1268"/>
              <a:gd name="T50" fmla="*/ 47 w 181"/>
              <a:gd name="T51" fmla="*/ 1249 h 1268"/>
              <a:gd name="T52" fmla="*/ 48 w 181"/>
              <a:gd name="T53" fmla="*/ 1239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1" h="1268">
                <a:moveTo>
                  <a:pt x="48" y="1239"/>
                </a:moveTo>
                <a:cubicBezTo>
                  <a:pt x="48" y="1235"/>
                  <a:pt x="48" y="1226"/>
                  <a:pt x="48" y="1217"/>
                </a:cubicBezTo>
                <a:cubicBezTo>
                  <a:pt x="48" y="1208"/>
                  <a:pt x="50" y="1183"/>
                  <a:pt x="54" y="1161"/>
                </a:cubicBezTo>
                <a:cubicBezTo>
                  <a:pt x="59" y="1134"/>
                  <a:pt x="65" y="1106"/>
                  <a:pt x="65" y="1096"/>
                </a:cubicBezTo>
                <a:cubicBezTo>
                  <a:pt x="69" y="962"/>
                  <a:pt x="81" y="831"/>
                  <a:pt x="87" y="702"/>
                </a:cubicBezTo>
                <a:cubicBezTo>
                  <a:pt x="88" y="680"/>
                  <a:pt x="92" y="679"/>
                  <a:pt x="97" y="701"/>
                </a:cubicBezTo>
                <a:cubicBezTo>
                  <a:pt x="124" y="818"/>
                  <a:pt x="145" y="940"/>
                  <a:pt x="173" y="1059"/>
                </a:cubicBezTo>
                <a:cubicBezTo>
                  <a:pt x="178" y="1081"/>
                  <a:pt x="181" y="1092"/>
                  <a:pt x="179" y="1083"/>
                </a:cubicBezTo>
                <a:cubicBezTo>
                  <a:pt x="177" y="1069"/>
                  <a:pt x="177" y="1069"/>
                  <a:pt x="177" y="1069"/>
                </a:cubicBezTo>
                <a:cubicBezTo>
                  <a:pt x="175" y="1057"/>
                  <a:pt x="175" y="1057"/>
                  <a:pt x="175" y="1057"/>
                </a:cubicBezTo>
                <a:cubicBezTo>
                  <a:pt x="153" y="943"/>
                  <a:pt x="146" y="829"/>
                  <a:pt x="137" y="712"/>
                </a:cubicBezTo>
                <a:cubicBezTo>
                  <a:pt x="127" y="626"/>
                  <a:pt x="118" y="539"/>
                  <a:pt x="113" y="451"/>
                </a:cubicBezTo>
                <a:cubicBezTo>
                  <a:pt x="111" y="419"/>
                  <a:pt x="109" y="387"/>
                  <a:pt x="108" y="355"/>
                </a:cubicBezTo>
                <a:cubicBezTo>
                  <a:pt x="105" y="245"/>
                  <a:pt x="109" y="134"/>
                  <a:pt x="123" y="22"/>
                </a:cubicBezTo>
                <a:cubicBezTo>
                  <a:pt x="126" y="1"/>
                  <a:pt x="124" y="0"/>
                  <a:pt x="117" y="21"/>
                </a:cubicBezTo>
                <a:cubicBezTo>
                  <a:pt x="95" y="98"/>
                  <a:pt x="77" y="176"/>
                  <a:pt x="64" y="255"/>
                </a:cubicBezTo>
                <a:cubicBezTo>
                  <a:pt x="62" y="265"/>
                  <a:pt x="60" y="276"/>
                  <a:pt x="59" y="286"/>
                </a:cubicBezTo>
                <a:cubicBezTo>
                  <a:pt x="36" y="428"/>
                  <a:pt x="26" y="570"/>
                  <a:pt x="20" y="706"/>
                </a:cubicBezTo>
                <a:cubicBezTo>
                  <a:pt x="16" y="757"/>
                  <a:pt x="11" y="811"/>
                  <a:pt x="7" y="865"/>
                </a:cubicBezTo>
                <a:cubicBezTo>
                  <a:pt x="5" y="892"/>
                  <a:pt x="3" y="918"/>
                  <a:pt x="2" y="945"/>
                </a:cubicBezTo>
                <a:cubicBezTo>
                  <a:pt x="0" y="986"/>
                  <a:pt x="0" y="1027"/>
                  <a:pt x="1" y="1067"/>
                </a:cubicBezTo>
                <a:cubicBezTo>
                  <a:pt x="2" y="1118"/>
                  <a:pt x="0" y="1172"/>
                  <a:pt x="1" y="1228"/>
                </a:cubicBezTo>
                <a:cubicBezTo>
                  <a:pt x="2" y="1250"/>
                  <a:pt x="13" y="1268"/>
                  <a:pt x="24" y="1268"/>
                </a:cubicBezTo>
                <a:cubicBezTo>
                  <a:pt x="36" y="1268"/>
                  <a:pt x="46" y="1265"/>
                  <a:pt x="46" y="1261"/>
                </a:cubicBezTo>
                <a:cubicBezTo>
                  <a:pt x="47" y="1254"/>
                  <a:pt x="47" y="1254"/>
                  <a:pt x="47" y="1254"/>
                </a:cubicBezTo>
                <a:cubicBezTo>
                  <a:pt x="47" y="1254"/>
                  <a:pt x="47" y="1252"/>
                  <a:pt x="47" y="1249"/>
                </a:cubicBezTo>
                <a:cubicBezTo>
                  <a:pt x="47" y="1246"/>
                  <a:pt x="47" y="1242"/>
                  <a:pt x="48" y="1239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5" name="Freeform 885"/>
          <p:cNvSpPr>
            <a:spLocks/>
          </p:cNvSpPr>
          <p:nvPr/>
        </p:nvSpPr>
        <p:spPr bwMode="auto">
          <a:xfrm>
            <a:off x="6404813" y="6065051"/>
            <a:ext cx="184150" cy="938213"/>
          </a:xfrm>
          <a:custGeom>
            <a:avLst/>
            <a:gdLst>
              <a:gd name="T0" fmla="*/ 141 w 193"/>
              <a:gd name="T1" fmla="*/ 535 h 986"/>
              <a:gd name="T2" fmla="*/ 9 w 193"/>
              <a:gd name="T3" fmla="*/ 21 h 986"/>
              <a:gd name="T4" fmla="*/ 1 w 193"/>
              <a:gd name="T5" fmla="*/ 23 h 986"/>
              <a:gd name="T6" fmla="*/ 19 w 193"/>
              <a:gd name="T7" fmla="*/ 310 h 986"/>
              <a:gd name="T8" fmla="*/ 30 w 193"/>
              <a:gd name="T9" fmla="*/ 473 h 986"/>
              <a:gd name="T10" fmla="*/ 31 w 193"/>
              <a:gd name="T11" fmla="*/ 488 h 986"/>
              <a:gd name="T12" fmla="*/ 34 w 193"/>
              <a:gd name="T13" fmla="*/ 553 h 986"/>
              <a:gd name="T14" fmla="*/ 35 w 193"/>
              <a:gd name="T15" fmla="*/ 574 h 986"/>
              <a:gd name="T16" fmla="*/ 36 w 193"/>
              <a:gd name="T17" fmla="*/ 584 h 986"/>
              <a:gd name="T18" fmla="*/ 36 w 193"/>
              <a:gd name="T19" fmla="*/ 586 h 986"/>
              <a:gd name="T20" fmla="*/ 36 w 193"/>
              <a:gd name="T21" fmla="*/ 587 h 986"/>
              <a:gd name="T22" fmla="*/ 45 w 193"/>
              <a:gd name="T23" fmla="*/ 612 h 986"/>
              <a:gd name="T24" fmla="*/ 49 w 193"/>
              <a:gd name="T25" fmla="*/ 623 h 986"/>
              <a:gd name="T26" fmla="*/ 49 w 193"/>
              <a:gd name="T27" fmla="*/ 623 h 986"/>
              <a:gd name="T28" fmla="*/ 49 w 193"/>
              <a:gd name="T29" fmla="*/ 624 h 986"/>
              <a:gd name="T30" fmla="*/ 51 w 193"/>
              <a:gd name="T31" fmla="*/ 627 h 986"/>
              <a:gd name="T32" fmla="*/ 65 w 193"/>
              <a:gd name="T33" fmla="*/ 651 h 986"/>
              <a:gd name="T34" fmla="*/ 108 w 193"/>
              <a:gd name="T35" fmla="*/ 808 h 986"/>
              <a:gd name="T36" fmla="*/ 174 w 193"/>
              <a:gd name="T37" fmla="*/ 970 h 986"/>
              <a:gd name="T38" fmla="*/ 178 w 193"/>
              <a:gd name="T39" fmla="*/ 978 h 986"/>
              <a:gd name="T40" fmla="*/ 187 w 193"/>
              <a:gd name="T41" fmla="*/ 986 h 986"/>
              <a:gd name="T42" fmla="*/ 191 w 193"/>
              <a:gd name="T43" fmla="*/ 946 h 986"/>
              <a:gd name="T44" fmla="*/ 186 w 193"/>
              <a:gd name="T45" fmla="*/ 884 h 986"/>
              <a:gd name="T46" fmla="*/ 159 w 193"/>
              <a:gd name="T47" fmla="*/ 612 h 986"/>
              <a:gd name="T48" fmla="*/ 141 w 193"/>
              <a:gd name="T49" fmla="*/ 535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986">
                <a:moveTo>
                  <a:pt x="141" y="535"/>
                </a:moveTo>
                <a:cubicBezTo>
                  <a:pt x="81" y="366"/>
                  <a:pt x="53" y="194"/>
                  <a:pt x="9" y="21"/>
                </a:cubicBezTo>
                <a:cubicBezTo>
                  <a:pt x="4" y="0"/>
                  <a:pt x="0" y="1"/>
                  <a:pt x="1" y="23"/>
                </a:cubicBezTo>
                <a:cubicBezTo>
                  <a:pt x="6" y="119"/>
                  <a:pt x="12" y="215"/>
                  <a:pt x="19" y="310"/>
                </a:cubicBezTo>
                <a:cubicBezTo>
                  <a:pt x="23" y="364"/>
                  <a:pt x="27" y="419"/>
                  <a:pt x="30" y="473"/>
                </a:cubicBezTo>
                <a:cubicBezTo>
                  <a:pt x="31" y="488"/>
                  <a:pt x="31" y="488"/>
                  <a:pt x="31" y="488"/>
                </a:cubicBezTo>
                <a:cubicBezTo>
                  <a:pt x="34" y="553"/>
                  <a:pt x="34" y="553"/>
                  <a:pt x="34" y="553"/>
                </a:cubicBezTo>
                <a:cubicBezTo>
                  <a:pt x="35" y="574"/>
                  <a:pt x="35" y="574"/>
                  <a:pt x="35" y="574"/>
                </a:cubicBezTo>
                <a:cubicBezTo>
                  <a:pt x="36" y="584"/>
                  <a:pt x="36" y="584"/>
                  <a:pt x="36" y="584"/>
                </a:cubicBezTo>
                <a:cubicBezTo>
                  <a:pt x="36" y="586"/>
                  <a:pt x="36" y="586"/>
                  <a:pt x="36" y="586"/>
                </a:cubicBezTo>
                <a:cubicBezTo>
                  <a:pt x="36" y="586"/>
                  <a:pt x="36" y="586"/>
                  <a:pt x="36" y="587"/>
                </a:cubicBezTo>
                <a:cubicBezTo>
                  <a:pt x="36" y="587"/>
                  <a:pt x="40" y="598"/>
                  <a:pt x="45" y="612"/>
                </a:cubicBezTo>
                <a:cubicBezTo>
                  <a:pt x="50" y="627"/>
                  <a:pt x="49" y="623"/>
                  <a:pt x="49" y="623"/>
                </a:cubicBezTo>
                <a:cubicBezTo>
                  <a:pt x="49" y="623"/>
                  <a:pt x="49" y="623"/>
                  <a:pt x="49" y="623"/>
                </a:cubicBezTo>
                <a:cubicBezTo>
                  <a:pt x="49" y="624"/>
                  <a:pt x="49" y="624"/>
                  <a:pt x="49" y="624"/>
                </a:cubicBezTo>
                <a:cubicBezTo>
                  <a:pt x="51" y="627"/>
                  <a:pt x="51" y="627"/>
                  <a:pt x="51" y="627"/>
                </a:cubicBezTo>
                <a:cubicBezTo>
                  <a:pt x="55" y="635"/>
                  <a:pt x="60" y="641"/>
                  <a:pt x="65" y="651"/>
                </a:cubicBezTo>
                <a:cubicBezTo>
                  <a:pt x="82" y="686"/>
                  <a:pt x="85" y="752"/>
                  <a:pt x="108" y="808"/>
                </a:cubicBezTo>
                <a:cubicBezTo>
                  <a:pt x="127" y="863"/>
                  <a:pt x="150" y="917"/>
                  <a:pt x="174" y="970"/>
                </a:cubicBezTo>
                <a:cubicBezTo>
                  <a:pt x="174" y="970"/>
                  <a:pt x="176" y="973"/>
                  <a:pt x="178" y="978"/>
                </a:cubicBezTo>
                <a:cubicBezTo>
                  <a:pt x="180" y="982"/>
                  <a:pt x="184" y="986"/>
                  <a:pt x="187" y="986"/>
                </a:cubicBezTo>
                <a:cubicBezTo>
                  <a:pt x="191" y="986"/>
                  <a:pt x="193" y="968"/>
                  <a:pt x="191" y="946"/>
                </a:cubicBezTo>
                <a:cubicBezTo>
                  <a:pt x="190" y="924"/>
                  <a:pt x="188" y="904"/>
                  <a:pt x="186" y="884"/>
                </a:cubicBezTo>
                <a:cubicBezTo>
                  <a:pt x="175" y="792"/>
                  <a:pt x="169" y="701"/>
                  <a:pt x="159" y="612"/>
                </a:cubicBezTo>
                <a:cubicBezTo>
                  <a:pt x="157" y="590"/>
                  <a:pt x="148" y="556"/>
                  <a:pt x="141" y="535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6" name="Freeform 886"/>
          <p:cNvSpPr>
            <a:spLocks/>
          </p:cNvSpPr>
          <p:nvPr/>
        </p:nvSpPr>
        <p:spPr bwMode="auto">
          <a:xfrm>
            <a:off x="7741488" y="6034889"/>
            <a:ext cx="171450" cy="968375"/>
          </a:xfrm>
          <a:custGeom>
            <a:avLst/>
            <a:gdLst>
              <a:gd name="T0" fmla="*/ 179 w 181"/>
              <a:gd name="T1" fmla="*/ 507 h 1017"/>
              <a:gd name="T2" fmla="*/ 146 w 181"/>
              <a:gd name="T3" fmla="*/ 249 h 1017"/>
              <a:gd name="T4" fmla="*/ 145 w 181"/>
              <a:gd name="T5" fmla="*/ 242 h 1017"/>
              <a:gd name="T6" fmla="*/ 88 w 181"/>
              <a:gd name="T7" fmla="*/ 21 h 1017"/>
              <a:gd name="T8" fmla="*/ 81 w 181"/>
              <a:gd name="T9" fmla="*/ 23 h 1017"/>
              <a:gd name="T10" fmla="*/ 91 w 181"/>
              <a:gd name="T11" fmla="*/ 452 h 1017"/>
              <a:gd name="T12" fmla="*/ 75 w 181"/>
              <a:gd name="T13" fmla="*/ 600 h 1017"/>
              <a:gd name="T14" fmla="*/ 72 w 181"/>
              <a:gd name="T15" fmla="*/ 616 h 1017"/>
              <a:gd name="T16" fmla="*/ 5 w 181"/>
              <a:gd name="T17" fmla="*/ 978 h 1017"/>
              <a:gd name="T18" fmla="*/ 36 w 181"/>
              <a:gd name="T19" fmla="*/ 1017 h 1017"/>
              <a:gd name="T20" fmla="*/ 112 w 181"/>
              <a:gd name="T21" fmla="*/ 1017 h 1017"/>
              <a:gd name="T22" fmla="*/ 153 w 181"/>
              <a:gd name="T23" fmla="*/ 977 h 1017"/>
              <a:gd name="T24" fmla="*/ 177 w 181"/>
              <a:gd name="T25" fmla="*/ 587 h 1017"/>
              <a:gd name="T26" fmla="*/ 179 w 181"/>
              <a:gd name="T27" fmla="*/ 50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1" h="1017">
                <a:moveTo>
                  <a:pt x="179" y="507"/>
                </a:moveTo>
                <a:cubicBezTo>
                  <a:pt x="173" y="420"/>
                  <a:pt x="162" y="334"/>
                  <a:pt x="146" y="249"/>
                </a:cubicBezTo>
                <a:cubicBezTo>
                  <a:pt x="145" y="242"/>
                  <a:pt x="145" y="242"/>
                  <a:pt x="145" y="242"/>
                </a:cubicBezTo>
                <a:cubicBezTo>
                  <a:pt x="130" y="167"/>
                  <a:pt x="112" y="94"/>
                  <a:pt x="88" y="21"/>
                </a:cubicBezTo>
                <a:cubicBezTo>
                  <a:pt x="81" y="0"/>
                  <a:pt x="78" y="1"/>
                  <a:pt x="81" y="23"/>
                </a:cubicBezTo>
                <a:cubicBezTo>
                  <a:pt x="101" y="164"/>
                  <a:pt x="102" y="307"/>
                  <a:pt x="91" y="452"/>
                </a:cubicBezTo>
                <a:cubicBezTo>
                  <a:pt x="87" y="501"/>
                  <a:pt x="81" y="550"/>
                  <a:pt x="75" y="600"/>
                </a:cubicBezTo>
                <a:cubicBezTo>
                  <a:pt x="72" y="616"/>
                  <a:pt x="72" y="616"/>
                  <a:pt x="72" y="616"/>
                </a:cubicBezTo>
                <a:cubicBezTo>
                  <a:pt x="56" y="736"/>
                  <a:pt x="32" y="857"/>
                  <a:pt x="5" y="978"/>
                </a:cubicBezTo>
                <a:cubicBezTo>
                  <a:pt x="0" y="999"/>
                  <a:pt x="14" y="1017"/>
                  <a:pt x="36" y="1017"/>
                </a:cubicBezTo>
                <a:cubicBezTo>
                  <a:pt x="112" y="1017"/>
                  <a:pt x="112" y="1017"/>
                  <a:pt x="112" y="1017"/>
                </a:cubicBezTo>
                <a:cubicBezTo>
                  <a:pt x="134" y="1017"/>
                  <a:pt x="152" y="999"/>
                  <a:pt x="153" y="977"/>
                </a:cubicBezTo>
                <a:cubicBezTo>
                  <a:pt x="156" y="847"/>
                  <a:pt x="164" y="717"/>
                  <a:pt x="177" y="587"/>
                </a:cubicBezTo>
                <a:cubicBezTo>
                  <a:pt x="180" y="565"/>
                  <a:pt x="181" y="529"/>
                  <a:pt x="179" y="507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8" name="Freeform 888"/>
          <p:cNvSpPr>
            <a:spLocks/>
          </p:cNvSpPr>
          <p:nvPr/>
        </p:nvSpPr>
        <p:spPr bwMode="auto">
          <a:xfrm>
            <a:off x="9084513" y="6360326"/>
            <a:ext cx="73025" cy="531813"/>
          </a:xfrm>
          <a:custGeom>
            <a:avLst/>
            <a:gdLst>
              <a:gd name="T0" fmla="*/ 70 w 76"/>
              <a:gd name="T1" fmla="*/ 291 h 559"/>
              <a:gd name="T2" fmla="*/ 62 w 76"/>
              <a:gd name="T3" fmla="*/ 264 h 559"/>
              <a:gd name="T4" fmla="*/ 59 w 76"/>
              <a:gd name="T5" fmla="*/ 251 h 559"/>
              <a:gd name="T6" fmla="*/ 50 w 76"/>
              <a:gd name="T7" fmla="*/ 22 h 559"/>
              <a:gd name="T8" fmla="*/ 38 w 76"/>
              <a:gd name="T9" fmla="*/ 23 h 559"/>
              <a:gd name="T10" fmla="*/ 25 w 76"/>
              <a:gd name="T11" fmla="*/ 100 h 559"/>
              <a:gd name="T12" fmla="*/ 8 w 76"/>
              <a:gd name="T13" fmla="*/ 165 h 559"/>
              <a:gd name="T14" fmla="*/ 3 w 76"/>
              <a:gd name="T15" fmla="*/ 182 h 559"/>
              <a:gd name="T16" fmla="*/ 1 w 76"/>
              <a:gd name="T17" fmla="*/ 197 h 559"/>
              <a:gd name="T18" fmla="*/ 0 w 76"/>
              <a:gd name="T19" fmla="*/ 231 h 559"/>
              <a:gd name="T20" fmla="*/ 0 w 76"/>
              <a:gd name="T21" fmla="*/ 251 h 559"/>
              <a:gd name="T22" fmla="*/ 30 w 76"/>
              <a:gd name="T23" fmla="*/ 526 h 559"/>
              <a:gd name="T24" fmla="*/ 32 w 76"/>
              <a:gd name="T25" fmla="*/ 547 h 559"/>
              <a:gd name="T26" fmla="*/ 42 w 76"/>
              <a:gd name="T27" fmla="*/ 529 h 559"/>
              <a:gd name="T28" fmla="*/ 73 w 76"/>
              <a:gd name="T29" fmla="*/ 358 h 559"/>
              <a:gd name="T30" fmla="*/ 70 w 76"/>
              <a:gd name="T31" fmla="*/ 291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6" h="559">
                <a:moveTo>
                  <a:pt x="70" y="291"/>
                </a:moveTo>
                <a:cubicBezTo>
                  <a:pt x="68" y="282"/>
                  <a:pt x="65" y="273"/>
                  <a:pt x="62" y="264"/>
                </a:cubicBezTo>
                <a:cubicBezTo>
                  <a:pt x="61" y="259"/>
                  <a:pt x="60" y="255"/>
                  <a:pt x="59" y="251"/>
                </a:cubicBezTo>
                <a:cubicBezTo>
                  <a:pt x="43" y="156"/>
                  <a:pt x="61" y="87"/>
                  <a:pt x="50" y="22"/>
                </a:cubicBezTo>
                <a:cubicBezTo>
                  <a:pt x="46" y="0"/>
                  <a:pt x="40" y="1"/>
                  <a:pt x="38" y="23"/>
                </a:cubicBezTo>
                <a:cubicBezTo>
                  <a:pt x="37" y="48"/>
                  <a:pt x="33" y="73"/>
                  <a:pt x="25" y="100"/>
                </a:cubicBezTo>
                <a:cubicBezTo>
                  <a:pt x="21" y="121"/>
                  <a:pt x="15" y="143"/>
                  <a:pt x="8" y="165"/>
                </a:cubicBezTo>
                <a:cubicBezTo>
                  <a:pt x="3" y="182"/>
                  <a:pt x="3" y="182"/>
                  <a:pt x="3" y="182"/>
                </a:cubicBezTo>
                <a:cubicBezTo>
                  <a:pt x="2" y="189"/>
                  <a:pt x="1" y="193"/>
                  <a:pt x="1" y="197"/>
                </a:cubicBezTo>
                <a:cubicBezTo>
                  <a:pt x="0" y="205"/>
                  <a:pt x="0" y="221"/>
                  <a:pt x="0" y="231"/>
                </a:cubicBezTo>
                <a:cubicBezTo>
                  <a:pt x="0" y="251"/>
                  <a:pt x="0" y="251"/>
                  <a:pt x="0" y="251"/>
                </a:cubicBezTo>
                <a:cubicBezTo>
                  <a:pt x="6" y="356"/>
                  <a:pt x="25" y="430"/>
                  <a:pt x="30" y="526"/>
                </a:cubicBezTo>
                <a:cubicBezTo>
                  <a:pt x="31" y="533"/>
                  <a:pt x="32" y="540"/>
                  <a:pt x="32" y="547"/>
                </a:cubicBezTo>
                <a:cubicBezTo>
                  <a:pt x="33" y="559"/>
                  <a:pt x="38" y="550"/>
                  <a:pt x="42" y="529"/>
                </a:cubicBezTo>
                <a:cubicBezTo>
                  <a:pt x="54" y="472"/>
                  <a:pt x="64" y="415"/>
                  <a:pt x="73" y="358"/>
                </a:cubicBezTo>
                <a:cubicBezTo>
                  <a:pt x="76" y="336"/>
                  <a:pt x="75" y="306"/>
                  <a:pt x="70" y="29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6" name="Freeform 896"/>
          <p:cNvSpPr>
            <a:spLocks/>
          </p:cNvSpPr>
          <p:nvPr/>
        </p:nvSpPr>
        <p:spPr bwMode="auto">
          <a:xfrm>
            <a:off x="7885951" y="6436526"/>
            <a:ext cx="141288" cy="566738"/>
          </a:xfrm>
          <a:custGeom>
            <a:avLst/>
            <a:gdLst>
              <a:gd name="T0" fmla="*/ 1 w 149"/>
              <a:gd name="T1" fmla="*/ 556 h 596"/>
              <a:gd name="T2" fmla="*/ 40 w 149"/>
              <a:gd name="T3" fmla="*/ 596 h 596"/>
              <a:gd name="T4" fmla="*/ 113 w 149"/>
              <a:gd name="T5" fmla="*/ 596 h 596"/>
              <a:gd name="T6" fmla="*/ 144 w 149"/>
              <a:gd name="T7" fmla="*/ 557 h 596"/>
              <a:gd name="T8" fmla="*/ 52 w 149"/>
              <a:gd name="T9" fmla="*/ 22 h 596"/>
              <a:gd name="T10" fmla="*/ 43 w 149"/>
              <a:gd name="T11" fmla="*/ 22 h 596"/>
              <a:gd name="T12" fmla="*/ 30 w 149"/>
              <a:gd name="T13" fmla="*/ 126 h 596"/>
              <a:gd name="T14" fmla="*/ 1 w 149"/>
              <a:gd name="T15" fmla="*/ 556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9" h="596">
                <a:moveTo>
                  <a:pt x="1" y="556"/>
                </a:moveTo>
                <a:cubicBezTo>
                  <a:pt x="0" y="578"/>
                  <a:pt x="18" y="596"/>
                  <a:pt x="40" y="596"/>
                </a:cubicBezTo>
                <a:cubicBezTo>
                  <a:pt x="113" y="596"/>
                  <a:pt x="113" y="596"/>
                  <a:pt x="113" y="596"/>
                </a:cubicBezTo>
                <a:cubicBezTo>
                  <a:pt x="135" y="596"/>
                  <a:pt x="149" y="578"/>
                  <a:pt x="144" y="557"/>
                </a:cubicBezTo>
                <a:cubicBezTo>
                  <a:pt x="105" y="381"/>
                  <a:pt x="72" y="203"/>
                  <a:pt x="52" y="22"/>
                </a:cubicBezTo>
                <a:cubicBezTo>
                  <a:pt x="50" y="0"/>
                  <a:pt x="46" y="0"/>
                  <a:pt x="43" y="22"/>
                </a:cubicBezTo>
                <a:cubicBezTo>
                  <a:pt x="38" y="57"/>
                  <a:pt x="34" y="91"/>
                  <a:pt x="30" y="126"/>
                </a:cubicBezTo>
                <a:cubicBezTo>
                  <a:pt x="13" y="270"/>
                  <a:pt x="5" y="413"/>
                  <a:pt x="1" y="55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7" name="Freeform 897"/>
          <p:cNvSpPr>
            <a:spLocks/>
          </p:cNvSpPr>
          <p:nvPr/>
        </p:nvSpPr>
        <p:spPr bwMode="auto">
          <a:xfrm>
            <a:off x="8241551" y="6569876"/>
            <a:ext cx="117475" cy="433388"/>
          </a:xfrm>
          <a:custGeom>
            <a:avLst/>
            <a:gdLst>
              <a:gd name="T0" fmla="*/ 1 w 124"/>
              <a:gd name="T1" fmla="*/ 416 h 456"/>
              <a:gd name="T2" fmla="*/ 39 w 124"/>
              <a:gd name="T3" fmla="*/ 456 h 456"/>
              <a:gd name="T4" fmla="*/ 88 w 124"/>
              <a:gd name="T5" fmla="*/ 456 h 456"/>
              <a:gd name="T6" fmla="*/ 119 w 124"/>
              <a:gd name="T7" fmla="*/ 417 h 456"/>
              <a:gd name="T8" fmla="*/ 24 w 124"/>
              <a:gd name="T9" fmla="*/ 28 h 456"/>
              <a:gd name="T10" fmla="*/ 12 w 124"/>
              <a:gd name="T11" fmla="*/ 13 h 456"/>
              <a:gd name="T12" fmla="*/ 13 w 124"/>
              <a:gd name="T13" fmla="*/ 37 h 456"/>
              <a:gd name="T14" fmla="*/ 1 w 124"/>
              <a:gd name="T15" fmla="*/ 41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4" h="456">
                <a:moveTo>
                  <a:pt x="1" y="416"/>
                </a:moveTo>
                <a:cubicBezTo>
                  <a:pt x="0" y="438"/>
                  <a:pt x="17" y="456"/>
                  <a:pt x="39" y="456"/>
                </a:cubicBezTo>
                <a:cubicBezTo>
                  <a:pt x="88" y="456"/>
                  <a:pt x="88" y="456"/>
                  <a:pt x="88" y="456"/>
                </a:cubicBezTo>
                <a:cubicBezTo>
                  <a:pt x="110" y="456"/>
                  <a:pt x="124" y="438"/>
                  <a:pt x="119" y="417"/>
                </a:cubicBezTo>
                <a:cubicBezTo>
                  <a:pt x="91" y="285"/>
                  <a:pt x="65" y="153"/>
                  <a:pt x="24" y="28"/>
                </a:cubicBezTo>
                <a:cubicBezTo>
                  <a:pt x="17" y="7"/>
                  <a:pt x="12" y="0"/>
                  <a:pt x="12" y="13"/>
                </a:cubicBezTo>
                <a:cubicBezTo>
                  <a:pt x="13" y="21"/>
                  <a:pt x="13" y="29"/>
                  <a:pt x="13" y="37"/>
                </a:cubicBezTo>
                <a:cubicBezTo>
                  <a:pt x="18" y="160"/>
                  <a:pt x="9" y="287"/>
                  <a:pt x="1" y="41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8" name="Freeform 898"/>
          <p:cNvSpPr>
            <a:spLocks/>
          </p:cNvSpPr>
          <p:nvPr/>
        </p:nvSpPr>
        <p:spPr bwMode="auto">
          <a:xfrm>
            <a:off x="8959101" y="6585751"/>
            <a:ext cx="120650" cy="417513"/>
          </a:xfrm>
          <a:custGeom>
            <a:avLst/>
            <a:gdLst>
              <a:gd name="T0" fmla="*/ 70 w 126"/>
              <a:gd name="T1" fmla="*/ 22 h 438"/>
              <a:gd name="T2" fmla="*/ 58 w 126"/>
              <a:gd name="T3" fmla="*/ 23 h 438"/>
              <a:gd name="T4" fmla="*/ 7 w 126"/>
              <a:gd name="T5" fmla="*/ 363 h 438"/>
              <a:gd name="T6" fmla="*/ 3 w 126"/>
              <a:gd name="T7" fmla="*/ 384 h 438"/>
              <a:gd name="T8" fmla="*/ 4 w 126"/>
              <a:gd name="T9" fmla="*/ 421 h 438"/>
              <a:gd name="T10" fmla="*/ 50 w 126"/>
              <a:gd name="T11" fmla="*/ 438 h 438"/>
              <a:gd name="T12" fmla="*/ 88 w 126"/>
              <a:gd name="T13" fmla="*/ 438 h 438"/>
              <a:gd name="T14" fmla="*/ 125 w 126"/>
              <a:gd name="T15" fmla="*/ 407 h 438"/>
              <a:gd name="T16" fmla="*/ 123 w 126"/>
              <a:gd name="T17" fmla="*/ 376 h 438"/>
              <a:gd name="T18" fmla="*/ 119 w 126"/>
              <a:gd name="T19" fmla="*/ 333 h 438"/>
              <a:gd name="T20" fmla="*/ 70 w 126"/>
              <a:gd name="T21" fmla="*/ 22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6" h="438">
                <a:moveTo>
                  <a:pt x="70" y="22"/>
                </a:moveTo>
                <a:cubicBezTo>
                  <a:pt x="64" y="0"/>
                  <a:pt x="59" y="1"/>
                  <a:pt x="58" y="23"/>
                </a:cubicBezTo>
                <a:cubicBezTo>
                  <a:pt x="51" y="134"/>
                  <a:pt x="30" y="247"/>
                  <a:pt x="7" y="363"/>
                </a:cubicBezTo>
                <a:cubicBezTo>
                  <a:pt x="6" y="370"/>
                  <a:pt x="4" y="377"/>
                  <a:pt x="3" y="384"/>
                </a:cubicBezTo>
                <a:cubicBezTo>
                  <a:pt x="0" y="395"/>
                  <a:pt x="1" y="412"/>
                  <a:pt x="4" y="421"/>
                </a:cubicBezTo>
                <a:cubicBezTo>
                  <a:pt x="7" y="430"/>
                  <a:pt x="28" y="438"/>
                  <a:pt x="50" y="438"/>
                </a:cubicBezTo>
                <a:cubicBezTo>
                  <a:pt x="88" y="438"/>
                  <a:pt x="88" y="438"/>
                  <a:pt x="88" y="438"/>
                </a:cubicBezTo>
                <a:cubicBezTo>
                  <a:pt x="110" y="438"/>
                  <a:pt x="126" y="424"/>
                  <a:pt x="125" y="407"/>
                </a:cubicBezTo>
                <a:cubicBezTo>
                  <a:pt x="124" y="397"/>
                  <a:pt x="124" y="387"/>
                  <a:pt x="123" y="376"/>
                </a:cubicBezTo>
                <a:cubicBezTo>
                  <a:pt x="119" y="333"/>
                  <a:pt x="119" y="333"/>
                  <a:pt x="119" y="333"/>
                </a:cubicBezTo>
                <a:cubicBezTo>
                  <a:pt x="108" y="227"/>
                  <a:pt x="95" y="122"/>
                  <a:pt x="70" y="2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9" name="Freeform 899"/>
          <p:cNvSpPr>
            <a:spLocks/>
          </p:cNvSpPr>
          <p:nvPr/>
        </p:nvSpPr>
        <p:spPr bwMode="auto">
          <a:xfrm>
            <a:off x="7644651" y="6957226"/>
            <a:ext cx="12700" cy="46038"/>
          </a:xfrm>
          <a:custGeom>
            <a:avLst/>
            <a:gdLst>
              <a:gd name="T0" fmla="*/ 3 w 13"/>
              <a:gd name="T1" fmla="*/ 22 h 49"/>
              <a:gd name="T2" fmla="*/ 11 w 13"/>
              <a:gd name="T3" fmla="*/ 49 h 49"/>
              <a:gd name="T4" fmla="*/ 10 w 13"/>
              <a:gd name="T5" fmla="*/ 31 h 49"/>
              <a:gd name="T6" fmla="*/ 4 w 13"/>
              <a:gd name="T7" fmla="*/ 13 h 49"/>
              <a:gd name="T8" fmla="*/ 2 w 13"/>
              <a:gd name="T9" fmla="*/ 4 h 49"/>
              <a:gd name="T10" fmla="*/ 3 w 13"/>
              <a:gd name="T11" fmla="*/ 22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49">
                <a:moveTo>
                  <a:pt x="3" y="22"/>
                </a:moveTo>
                <a:cubicBezTo>
                  <a:pt x="5" y="37"/>
                  <a:pt x="8" y="49"/>
                  <a:pt x="11" y="49"/>
                </a:cubicBezTo>
                <a:cubicBezTo>
                  <a:pt x="13" y="49"/>
                  <a:pt x="12" y="41"/>
                  <a:pt x="10" y="31"/>
                </a:cubicBezTo>
                <a:cubicBezTo>
                  <a:pt x="8" y="25"/>
                  <a:pt x="6" y="19"/>
                  <a:pt x="4" y="13"/>
                </a:cubicBezTo>
                <a:cubicBezTo>
                  <a:pt x="4" y="13"/>
                  <a:pt x="3" y="9"/>
                  <a:pt x="2" y="4"/>
                </a:cubicBezTo>
                <a:cubicBezTo>
                  <a:pt x="0" y="0"/>
                  <a:pt x="1" y="8"/>
                  <a:pt x="3" y="2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0" name="Freeform 900"/>
          <p:cNvSpPr>
            <a:spLocks/>
          </p:cNvSpPr>
          <p:nvPr/>
        </p:nvSpPr>
        <p:spPr bwMode="auto">
          <a:xfrm>
            <a:off x="7512888" y="6601626"/>
            <a:ext cx="14288" cy="96838"/>
          </a:xfrm>
          <a:custGeom>
            <a:avLst/>
            <a:gdLst>
              <a:gd name="T0" fmla="*/ 13 w 15"/>
              <a:gd name="T1" fmla="*/ 81 h 102"/>
              <a:gd name="T2" fmla="*/ 11 w 15"/>
              <a:gd name="T3" fmla="*/ 27 h 102"/>
              <a:gd name="T4" fmla="*/ 4 w 15"/>
              <a:gd name="T5" fmla="*/ 10 h 102"/>
              <a:gd name="T6" fmla="*/ 2 w 15"/>
              <a:gd name="T7" fmla="*/ 4 h 102"/>
              <a:gd name="T8" fmla="*/ 2 w 15"/>
              <a:gd name="T9" fmla="*/ 38 h 102"/>
              <a:gd name="T10" fmla="*/ 5 w 15"/>
              <a:gd name="T11" fmla="*/ 78 h 102"/>
              <a:gd name="T12" fmla="*/ 13 w 15"/>
              <a:gd name="T13" fmla="*/ 8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02">
                <a:moveTo>
                  <a:pt x="13" y="81"/>
                </a:moveTo>
                <a:cubicBezTo>
                  <a:pt x="15" y="60"/>
                  <a:pt x="15" y="36"/>
                  <a:pt x="11" y="27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3" y="7"/>
                  <a:pt x="2" y="4"/>
                </a:cubicBezTo>
                <a:cubicBezTo>
                  <a:pt x="0" y="0"/>
                  <a:pt x="1" y="16"/>
                  <a:pt x="2" y="38"/>
                </a:cubicBezTo>
                <a:cubicBezTo>
                  <a:pt x="3" y="51"/>
                  <a:pt x="4" y="65"/>
                  <a:pt x="5" y="78"/>
                </a:cubicBezTo>
                <a:cubicBezTo>
                  <a:pt x="7" y="100"/>
                  <a:pt x="10" y="102"/>
                  <a:pt x="13" y="8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1" name="Freeform 901"/>
          <p:cNvSpPr>
            <a:spLocks/>
          </p:cNvSpPr>
          <p:nvPr/>
        </p:nvSpPr>
        <p:spPr bwMode="auto">
          <a:xfrm>
            <a:off x="7225551" y="5925351"/>
            <a:ext cx="26988" cy="241300"/>
          </a:xfrm>
          <a:custGeom>
            <a:avLst/>
            <a:gdLst>
              <a:gd name="T0" fmla="*/ 1 w 29"/>
              <a:gd name="T1" fmla="*/ 22 h 253"/>
              <a:gd name="T2" fmla="*/ 3 w 29"/>
              <a:gd name="T3" fmla="*/ 230 h 253"/>
              <a:gd name="T4" fmla="*/ 14 w 29"/>
              <a:gd name="T5" fmla="*/ 231 h 253"/>
              <a:gd name="T6" fmla="*/ 23 w 29"/>
              <a:gd name="T7" fmla="*/ 192 h 253"/>
              <a:gd name="T8" fmla="*/ 25 w 29"/>
              <a:gd name="T9" fmla="*/ 114 h 253"/>
              <a:gd name="T10" fmla="*/ 8 w 29"/>
              <a:gd name="T11" fmla="*/ 22 h 253"/>
              <a:gd name="T12" fmla="*/ 1 w 29"/>
              <a:gd name="T13" fmla="*/ 22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53">
                <a:moveTo>
                  <a:pt x="1" y="22"/>
                </a:moveTo>
                <a:cubicBezTo>
                  <a:pt x="0" y="92"/>
                  <a:pt x="1" y="161"/>
                  <a:pt x="3" y="230"/>
                </a:cubicBezTo>
                <a:cubicBezTo>
                  <a:pt x="4" y="252"/>
                  <a:pt x="9" y="253"/>
                  <a:pt x="14" y="231"/>
                </a:cubicBezTo>
                <a:cubicBezTo>
                  <a:pt x="23" y="192"/>
                  <a:pt x="23" y="192"/>
                  <a:pt x="23" y="192"/>
                </a:cubicBezTo>
                <a:cubicBezTo>
                  <a:pt x="28" y="171"/>
                  <a:pt x="29" y="136"/>
                  <a:pt x="25" y="114"/>
                </a:cubicBezTo>
                <a:cubicBezTo>
                  <a:pt x="19" y="83"/>
                  <a:pt x="14" y="52"/>
                  <a:pt x="8" y="22"/>
                </a:cubicBezTo>
                <a:cubicBezTo>
                  <a:pt x="5" y="0"/>
                  <a:pt x="2" y="0"/>
                  <a:pt x="1" y="2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2" name="Freeform 902"/>
          <p:cNvSpPr>
            <a:spLocks/>
          </p:cNvSpPr>
          <p:nvPr/>
        </p:nvSpPr>
        <p:spPr bwMode="auto">
          <a:xfrm>
            <a:off x="7258888" y="6157126"/>
            <a:ext cx="239713" cy="846138"/>
          </a:xfrm>
          <a:custGeom>
            <a:avLst/>
            <a:gdLst>
              <a:gd name="T0" fmla="*/ 126 w 253"/>
              <a:gd name="T1" fmla="*/ 369 h 889"/>
              <a:gd name="T2" fmla="*/ 21 w 253"/>
              <a:gd name="T3" fmla="*/ 21 h 889"/>
              <a:gd name="T4" fmla="*/ 11 w 253"/>
              <a:gd name="T5" fmla="*/ 22 h 889"/>
              <a:gd name="T6" fmla="*/ 35 w 253"/>
              <a:gd name="T7" fmla="*/ 446 h 889"/>
              <a:gd name="T8" fmla="*/ 171 w 253"/>
              <a:gd name="T9" fmla="*/ 851 h 889"/>
              <a:gd name="T10" fmla="*/ 212 w 253"/>
              <a:gd name="T11" fmla="*/ 889 h 889"/>
              <a:gd name="T12" fmla="*/ 244 w 253"/>
              <a:gd name="T13" fmla="*/ 849 h 889"/>
              <a:gd name="T14" fmla="*/ 251 w 253"/>
              <a:gd name="T15" fmla="*/ 786 h 889"/>
              <a:gd name="T16" fmla="*/ 243 w 253"/>
              <a:gd name="T17" fmla="*/ 709 h 889"/>
              <a:gd name="T18" fmla="*/ 189 w 253"/>
              <a:gd name="T19" fmla="*/ 541 h 889"/>
              <a:gd name="T20" fmla="*/ 126 w 253"/>
              <a:gd name="T21" fmla="*/ 369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3" h="889">
                <a:moveTo>
                  <a:pt x="126" y="369"/>
                </a:moveTo>
                <a:cubicBezTo>
                  <a:pt x="82" y="255"/>
                  <a:pt x="49" y="139"/>
                  <a:pt x="21" y="21"/>
                </a:cubicBezTo>
                <a:cubicBezTo>
                  <a:pt x="17" y="0"/>
                  <a:pt x="12" y="0"/>
                  <a:pt x="11" y="22"/>
                </a:cubicBezTo>
                <a:cubicBezTo>
                  <a:pt x="4" y="163"/>
                  <a:pt x="0" y="307"/>
                  <a:pt x="35" y="446"/>
                </a:cubicBezTo>
                <a:cubicBezTo>
                  <a:pt x="79" y="577"/>
                  <a:pt x="123" y="718"/>
                  <a:pt x="171" y="851"/>
                </a:cubicBezTo>
                <a:cubicBezTo>
                  <a:pt x="178" y="872"/>
                  <a:pt x="197" y="889"/>
                  <a:pt x="212" y="889"/>
                </a:cubicBezTo>
                <a:cubicBezTo>
                  <a:pt x="227" y="889"/>
                  <a:pt x="241" y="871"/>
                  <a:pt x="244" y="849"/>
                </a:cubicBezTo>
                <a:cubicBezTo>
                  <a:pt x="246" y="828"/>
                  <a:pt x="248" y="807"/>
                  <a:pt x="251" y="786"/>
                </a:cubicBezTo>
                <a:cubicBezTo>
                  <a:pt x="253" y="765"/>
                  <a:pt x="249" y="730"/>
                  <a:pt x="243" y="709"/>
                </a:cubicBezTo>
                <a:cubicBezTo>
                  <a:pt x="225" y="654"/>
                  <a:pt x="207" y="597"/>
                  <a:pt x="189" y="541"/>
                </a:cubicBezTo>
                <a:cubicBezTo>
                  <a:pt x="170" y="483"/>
                  <a:pt x="150" y="425"/>
                  <a:pt x="126" y="369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3" name="Freeform 903"/>
          <p:cNvSpPr>
            <a:spLocks/>
          </p:cNvSpPr>
          <p:nvPr/>
        </p:nvSpPr>
        <p:spPr bwMode="auto">
          <a:xfrm>
            <a:off x="6960438" y="6442876"/>
            <a:ext cx="149225" cy="560388"/>
          </a:xfrm>
          <a:custGeom>
            <a:avLst/>
            <a:gdLst>
              <a:gd name="T0" fmla="*/ 136 w 157"/>
              <a:gd name="T1" fmla="*/ 420 h 589"/>
              <a:gd name="T2" fmla="*/ 136 w 157"/>
              <a:gd name="T3" fmla="*/ 419 h 589"/>
              <a:gd name="T4" fmla="*/ 51 w 157"/>
              <a:gd name="T5" fmla="*/ 22 h 589"/>
              <a:gd name="T6" fmla="*/ 41 w 157"/>
              <a:gd name="T7" fmla="*/ 23 h 589"/>
              <a:gd name="T8" fmla="*/ 19 w 157"/>
              <a:gd name="T9" fmla="*/ 417 h 589"/>
              <a:gd name="T10" fmla="*/ 8 w 157"/>
              <a:gd name="T11" fmla="*/ 482 h 589"/>
              <a:gd name="T12" fmla="*/ 2 w 157"/>
              <a:gd name="T13" fmla="*/ 538 h 589"/>
              <a:gd name="T14" fmla="*/ 2 w 157"/>
              <a:gd name="T15" fmla="*/ 560 h 589"/>
              <a:gd name="T16" fmla="*/ 1 w 157"/>
              <a:gd name="T17" fmla="*/ 570 h 589"/>
              <a:gd name="T18" fmla="*/ 1 w 157"/>
              <a:gd name="T19" fmla="*/ 575 h 589"/>
              <a:gd name="T20" fmla="*/ 0 w 157"/>
              <a:gd name="T21" fmla="*/ 582 h 589"/>
              <a:gd name="T22" fmla="*/ 39 w 157"/>
              <a:gd name="T23" fmla="*/ 589 h 589"/>
              <a:gd name="T24" fmla="*/ 121 w 157"/>
              <a:gd name="T25" fmla="*/ 589 h 589"/>
              <a:gd name="T26" fmla="*/ 153 w 157"/>
              <a:gd name="T27" fmla="*/ 549 h 589"/>
              <a:gd name="T28" fmla="*/ 136 w 157"/>
              <a:gd name="T29" fmla="*/ 423 h 589"/>
              <a:gd name="T30" fmla="*/ 136 w 157"/>
              <a:gd name="T31" fmla="*/ 422 h 589"/>
              <a:gd name="T32" fmla="*/ 136 w 157"/>
              <a:gd name="T33" fmla="*/ 420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7" h="589">
                <a:moveTo>
                  <a:pt x="136" y="420"/>
                </a:moveTo>
                <a:cubicBezTo>
                  <a:pt x="136" y="419"/>
                  <a:pt x="136" y="419"/>
                  <a:pt x="136" y="419"/>
                </a:cubicBezTo>
                <a:cubicBezTo>
                  <a:pt x="104" y="287"/>
                  <a:pt x="81" y="152"/>
                  <a:pt x="51" y="22"/>
                </a:cubicBezTo>
                <a:cubicBezTo>
                  <a:pt x="46" y="0"/>
                  <a:pt x="42" y="1"/>
                  <a:pt x="41" y="23"/>
                </a:cubicBezTo>
                <a:cubicBezTo>
                  <a:pt x="35" y="152"/>
                  <a:pt x="23" y="283"/>
                  <a:pt x="19" y="417"/>
                </a:cubicBezTo>
                <a:cubicBezTo>
                  <a:pt x="19" y="427"/>
                  <a:pt x="13" y="455"/>
                  <a:pt x="8" y="482"/>
                </a:cubicBezTo>
                <a:cubicBezTo>
                  <a:pt x="4" y="504"/>
                  <a:pt x="2" y="529"/>
                  <a:pt x="2" y="538"/>
                </a:cubicBezTo>
                <a:cubicBezTo>
                  <a:pt x="2" y="547"/>
                  <a:pt x="2" y="556"/>
                  <a:pt x="2" y="560"/>
                </a:cubicBezTo>
                <a:cubicBezTo>
                  <a:pt x="1" y="563"/>
                  <a:pt x="1" y="567"/>
                  <a:pt x="1" y="570"/>
                </a:cubicBezTo>
                <a:cubicBezTo>
                  <a:pt x="1" y="575"/>
                  <a:pt x="1" y="575"/>
                  <a:pt x="1" y="575"/>
                </a:cubicBezTo>
                <a:cubicBezTo>
                  <a:pt x="1" y="575"/>
                  <a:pt x="0" y="578"/>
                  <a:pt x="0" y="582"/>
                </a:cubicBezTo>
                <a:cubicBezTo>
                  <a:pt x="0" y="586"/>
                  <a:pt x="17" y="589"/>
                  <a:pt x="39" y="589"/>
                </a:cubicBezTo>
                <a:cubicBezTo>
                  <a:pt x="121" y="589"/>
                  <a:pt x="121" y="589"/>
                  <a:pt x="121" y="589"/>
                </a:cubicBezTo>
                <a:cubicBezTo>
                  <a:pt x="143" y="589"/>
                  <a:pt x="157" y="571"/>
                  <a:pt x="153" y="549"/>
                </a:cubicBezTo>
                <a:cubicBezTo>
                  <a:pt x="145" y="507"/>
                  <a:pt x="138" y="465"/>
                  <a:pt x="136" y="423"/>
                </a:cubicBezTo>
                <a:cubicBezTo>
                  <a:pt x="136" y="423"/>
                  <a:pt x="136" y="423"/>
                  <a:pt x="136" y="422"/>
                </a:cubicBezTo>
                <a:cubicBezTo>
                  <a:pt x="136" y="422"/>
                  <a:pt x="136" y="421"/>
                  <a:pt x="136" y="420"/>
                </a:cubicBezTo>
                <a:close/>
              </a:path>
            </a:pathLst>
          </a:custGeom>
          <a:solidFill>
            <a:srgbClr val="416E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4" name="Freeform 904"/>
          <p:cNvSpPr>
            <a:spLocks/>
          </p:cNvSpPr>
          <p:nvPr/>
        </p:nvSpPr>
        <p:spPr bwMode="auto">
          <a:xfrm>
            <a:off x="6528638" y="5953926"/>
            <a:ext cx="241300" cy="1049338"/>
          </a:xfrm>
          <a:custGeom>
            <a:avLst/>
            <a:gdLst>
              <a:gd name="T0" fmla="*/ 28 w 254"/>
              <a:gd name="T1" fmla="*/ 21 h 1103"/>
              <a:gd name="T2" fmla="*/ 21 w 254"/>
              <a:gd name="T3" fmla="*/ 22 h 1103"/>
              <a:gd name="T4" fmla="*/ 21 w 254"/>
              <a:gd name="T5" fmla="*/ 664 h 1103"/>
              <a:gd name="T6" fmla="*/ 24 w 254"/>
              <a:gd name="T7" fmla="*/ 689 h 1103"/>
              <a:gd name="T8" fmla="*/ 56 w 254"/>
              <a:gd name="T9" fmla="*/ 1001 h 1103"/>
              <a:gd name="T10" fmla="*/ 61 w 254"/>
              <a:gd name="T11" fmla="*/ 1063 h 1103"/>
              <a:gd name="T12" fmla="*/ 104 w 254"/>
              <a:gd name="T13" fmla="*/ 1103 h 1103"/>
              <a:gd name="T14" fmla="*/ 218 w 254"/>
              <a:gd name="T15" fmla="*/ 1103 h 1103"/>
              <a:gd name="T16" fmla="*/ 249 w 254"/>
              <a:gd name="T17" fmla="*/ 1064 h 1103"/>
              <a:gd name="T18" fmla="*/ 232 w 254"/>
              <a:gd name="T19" fmla="*/ 994 h 1103"/>
              <a:gd name="T20" fmla="*/ 139 w 254"/>
              <a:gd name="T21" fmla="*/ 659 h 1103"/>
              <a:gd name="T22" fmla="*/ 28 w 254"/>
              <a:gd name="T23" fmla="*/ 21 h 1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4" h="1103">
                <a:moveTo>
                  <a:pt x="28" y="21"/>
                </a:moveTo>
                <a:cubicBezTo>
                  <a:pt x="24" y="0"/>
                  <a:pt x="20" y="0"/>
                  <a:pt x="21" y="22"/>
                </a:cubicBezTo>
                <a:cubicBezTo>
                  <a:pt x="25" y="229"/>
                  <a:pt x="0" y="441"/>
                  <a:pt x="21" y="664"/>
                </a:cubicBezTo>
                <a:cubicBezTo>
                  <a:pt x="23" y="672"/>
                  <a:pt x="23" y="681"/>
                  <a:pt x="24" y="689"/>
                </a:cubicBezTo>
                <a:cubicBezTo>
                  <a:pt x="37" y="791"/>
                  <a:pt x="43" y="895"/>
                  <a:pt x="56" y="1001"/>
                </a:cubicBezTo>
                <a:cubicBezTo>
                  <a:pt x="58" y="1021"/>
                  <a:pt x="60" y="1041"/>
                  <a:pt x="61" y="1063"/>
                </a:cubicBezTo>
                <a:cubicBezTo>
                  <a:pt x="63" y="1085"/>
                  <a:pt x="82" y="1103"/>
                  <a:pt x="104" y="1103"/>
                </a:cubicBezTo>
                <a:cubicBezTo>
                  <a:pt x="218" y="1103"/>
                  <a:pt x="218" y="1103"/>
                  <a:pt x="218" y="1103"/>
                </a:cubicBezTo>
                <a:cubicBezTo>
                  <a:pt x="241" y="1103"/>
                  <a:pt x="254" y="1085"/>
                  <a:pt x="249" y="1064"/>
                </a:cubicBezTo>
                <a:cubicBezTo>
                  <a:pt x="243" y="1041"/>
                  <a:pt x="238" y="1018"/>
                  <a:pt x="232" y="994"/>
                </a:cubicBezTo>
                <a:cubicBezTo>
                  <a:pt x="199" y="884"/>
                  <a:pt x="173" y="770"/>
                  <a:pt x="139" y="659"/>
                </a:cubicBezTo>
                <a:cubicBezTo>
                  <a:pt x="81" y="448"/>
                  <a:pt x="69" y="228"/>
                  <a:pt x="28" y="2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3" name="Freeform 913"/>
          <p:cNvSpPr>
            <a:spLocks/>
          </p:cNvSpPr>
          <p:nvPr/>
        </p:nvSpPr>
        <p:spPr bwMode="auto">
          <a:xfrm>
            <a:off x="8806701" y="6428589"/>
            <a:ext cx="158750" cy="574675"/>
          </a:xfrm>
          <a:custGeom>
            <a:avLst/>
            <a:gdLst>
              <a:gd name="T0" fmla="*/ 95 w 168"/>
              <a:gd name="T1" fmla="*/ 316 h 604"/>
              <a:gd name="T2" fmla="*/ 84 w 168"/>
              <a:gd name="T3" fmla="*/ 158 h 604"/>
              <a:gd name="T4" fmla="*/ 96 w 168"/>
              <a:gd name="T5" fmla="*/ 27 h 604"/>
              <a:gd name="T6" fmla="*/ 90 w 168"/>
              <a:gd name="T7" fmla="*/ 16 h 604"/>
              <a:gd name="T8" fmla="*/ 78 w 168"/>
              <a:gd name="T9" fmla="*/ 46 h 604"/>
              <a:gd name="T10" fmla="*/ 37 w 168"/>
              <a:gd name="T11" fmla="*/ 172 h 604"/>
              <a:gd name="T12" fmla="*/ 8 w 168"/>
              <a:gd name="T13" fmla="*/ 564 h 604"/>
              <a:gd name="T14" fmla="*/ 51 w 168"/>
              <a:gd name="T15" fmla="*/ 604 h 604"/>
              <a:gd name="T16" fmla="*/ 131 w 168"/>
              <a:gd name="T17" fmla="*/ 604 h 604"/>
              <a:gd name="T18" fmla="*/ 165 w 168"/>
              <a:gd name="T19" fmla="*/ 587 h 604"/>
              <a:gd name="T20" fmla="*/ 159 w 168"/>
              <a:gd name="T21" fmla="*/ 570 h 604"/>
              <a:gd name="T22" fmla="*/ 139 w 168"/>
              <a:gd name="T23" fmla="*/ 510 h 604"/>
              <a:gd name="T24" fmla="*/ 95 w 168"/>
              <a:gd name="T25" fmla="*/ 316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604">
                <a:moveTo>
                  <a:pt x="95" y="316"/>
                </a:moveTo>
                <a:cubicBezTo>
                  <a:pt x="87" y="264"/>
                  <a:pt x="83" y="211"/>
                  <a:pt x="84" y="158"/>
                </a:cubicBezTo>
                <a:cubicBezTo>
                  <a:pt x="84" y="115"/>
                  <a:pt x="88" y="71"/>
                  <a:pt x="96" y="27"/>
                </a:cubicBezTo>
                <a:cubicBezTo>
                  <a:pt x="99" y="5"/>
                  <a:pt x="97" y="0"/>
                  <a:pt x="90" y="16"/>
                </a:cubicBezTo>
                <a:cubicBezTo>
                  <a:pt x="86" y="26"/>
                  <a:pt x="82" y="36"/>
                  <a:pt x="78" y="46"/>
                </a:cubicBezTo>
                <a:cubicBezTo>
                  <a:pt x="61" y="88"/>
                  <a:pt x="48" y="130"/>
                  <a:pt x="37" y="172"/>
                </a:cubicBezTo>
                <a:cubicBezTo>
                  <a:pt x="4" y="303"/>
                  <a:pt x="0" y="435"/>
                  <a:pt x="8" y="564"/>
                </a:cubicBezTo>
                <a:cubicBezTo>
                  <a:pt x="10" y="586"/>
                  <a:pt x="29" y="604"/>
                  <a:pt x="51" y="604"/>
                </a:cubicBezTo>
                <a:cubicBezTo>
                  <a:pt x="131" y="604"/>
                  <a:pt x="131" y="604"/>
                  <a:pt x="131" y="604"/>
                </a:cubicBezTo>
                <a:cubicBezTo>
                  <a:pt x="153" y="604"/>
                  <a:pt x="168" y="596"/>
                  <a:pt x="165" y="587"/>
                </a:cubicBezTo>
                <a:cubicBezTo>
                  <a:pt x="163" y="582"/>
                  <a:pt x="161" y="576"/>
                  <a:pt x="159" y="570"/>
                </a:cubicBezTo>
                <a:cubicBezTo>
                  <a:pt x="152" y="550"/>
                  <a:pt x="146" y="530"/>
                  <a:pt x="139" y="510"/>
                </a:cubicBezTo>
                <a:cubicBezTo>
                  <a:pt x="120" y="446"/>
                  <a:pt x="104" y="382"/>
                  <a:pt x="95" y="316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4" name="Freeform 914"/>
          <p:cNvSpPr>
            <a:spLocks/>
          </p:cNvSpPr>
          <p:nvPr/>
        </p:nvSpPr>
        <p:spPr bwMode="auto">
          <a:xfrm>
            <a:off x="8527301" y="5936464"/>
            <a:ext cx="203200" cy="1066800"/>
          </a:xfrm>
          <a:custGeom>
            <a:avLst/>
            <a:gdLst>
              <a:gd name="T0" fmla="*/ 146 w 214"/>
              <a:gd name="T1" fmla="*/ 21 h 1121"/>
              <a:gd name="T2" fmla="*/ 26 w 214"/>
              <a:gd name="T3" fmla="*/ 696 h 1121"/>
              <a:gd name="T4" fmla="*/ 1 w 214"/>
              <a:gd name="T5" fmla="*/ 1081 h 1121"/>
              <a:gd name="T6" fmla="*/ 40 w 214"/>
              <a:gd name="T7" fmla="*/ 1121 h 1121"/>
              <a:gd name="T8" fmla="*/ 178 w 214"/>
              <a:gd name="T9" fmla="*/ 1121 h 1121"/>
              <a:gd name="T10" fmla="*/ 210 w 214"/>
              <a:gd name="T11" fmla="*/ 1081 h 1121"/>
              <a:gd name="T12" fmla="*/ 149 w 214"/>
              <a:gd name="T13" fmla="*/ 458 h 1121"/>
              <a:gd name="T14" fmla="*/ 153 w 214"/>
              <a:gd name="T15" fmla="*/ 22 h 1121"/>
              <a:gd name="T16" fmla="*/ 146 w 214"/>
              <a:gd name="T17" fmla="*/ 21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4" h="1121">
                <a:moveTo>
                  <a:pt x="146" y="21"/>
                </a:moveTo>
                <a:cubicBezTo>
                  <a:pt x="95" y="252"/>
                  <a:pt x="52" y="473"/>
                  <a:pt x="26" y="696"/>
                </a:cubicBezTo>
                <a:cubicBezTo>
                  <a:pt x="11" y="823"/>
                  <a:pt x="2" y="951"/>
                  <a:pt x="1" y="1081"/>
                </a:cubicBezTo>
                <a:cubicBezTo>
                  <a:pt x="0" y="1103"/>
                  <a:pt x="18" y="1121"/>
                  <a:pt x="40" y="1121"/>
                </a:cubicBezTo>
                <a:cubicBezTo>
                  <a:pt x="178" y="1121"/>
                  <a:pt x="178" y="1121"/>
                  <a:pt x="178" y="1121"/>
                </a:cubicBezTo>
                <a:cubicBezTo>
                  <a:pt x="200" y="1121"/>
                  <a:pt x="214" y="1103"/>
                  <a:pt x="210" y="1081"/>
                </a:cubicBezTo>
                <a:cubicBezTo>
                  <a:pt x="173" y="876"/>
                  <a:pt x="155" y="670"/>
                  <a:pt x="149" y="458"/>
                </a:cubicBezTo>
                <a:cubicBezTo>
                  <a:pt x="146" y="316"/>
                  <a:pt x="148" y="171"/>
                  <a:pt x="153" y="22"/>
                </a:cubicBezTo>
                <a:cubicBezTo>
                  <a:pt x="154" y="0"/>
                  <a:pt x="151" y="0"/>
                  <a:pt x="146" y="21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6" name="Freeform 916"/>
          <p:cNvSpPr>
            <a:spLocks/>
          </p:cNvSpPr>
          <p:nvPr/>
        </p:nvSpPr>
        <p:spPr bwMode="auto">
          <a:xfrm>
            <a:off x="7487488" y="6339689"/>
            <a:ext cx="161925" cy="663575"/>
          </a:xfrm>
          <a:custGeom>
            <a:avLst/>
            <a:gdLst>
              <a:gd name="T0" fmla="*/ 90 w 170"/>
              <a:gd name="T1" fmla="*/ 1 h 697"/>
              <a:gd name="T2" fmla="*/ 90 w 170"/>
              <a:gd name="T3" fmla="*/ 0 h 697"/>
              <a:gd name="T4" fmla="*/ 90 w 170"/>
              <a:gd name="T5" fmla="*/ 0 h 697"/>
              <a:gd name="T6" fmla="*/ 90 w 170"/>
              <a:gd name="T7" fmla="*/ 1 h 697"/>
              <a:gd name="T8" fmla="*/ 77 w 170"/>
              <a:gd name="T9" fmla="*/ 90 h 697"/>
              <a:gd name="T10" fmla="*/ 45 w 170"/>
              <a:gd name="T11" fmla="*/ 319 h 697"/>
              <a:gd name="T12" fmla="*/ 35 w 170"/>
              <a:gd name="T13" fmla="*/ 393 h 697"/>
              <a:gd name="T14" fmla="*/ 14 w 170"/>
              <a:gd name="T15" fmla="*/ 555 h 697"/>
              <a:gd name="T16" fmla="*/ 3 w 170"/>
              <a:gd name="T17" fmla="*/ 657 h 697"/>
              <a:gd name="T18" fmla="*/ 38 w 170"/>
              <a:gd name="T19" fmla="*/ 697 h 697"/>
              <a:gd name="T20" fmla="*/ 132 w 170"/>
              <a:gd name="T21" fmla="*/ 697 h 697"/>
              <a:gd name="T22" fmla="*/ 168 w 170"/>
              <a:gd name="T23" fmla="*/ 670 h 697"/>
              <a:gd name="T24" fmla="*/ 164 w 170"/>
              <a:gd name="T25" fmla="*/ 644 h 697"/>
              <a:gd name="T26" fmla="*/ 110 w 170"/>
              <a:gd name="T27" fmla="*/ 189 h 697"/>
              <a:gd name="T28" fmla="*/ 90 w 170"/>
              <a:gd name="T29" fmla="*/ 1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0" h="697">
                <a:moveTo>
                  <a:pt x="90" y="1"/>
                </a:moveTo>
                <a:cubicBezTo>
                  <a:pt x="90" y="1"/>
                  <a:pt x="90" y="1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1"/>
                  <a:pt x="90" y="1"/>
                  <a:pt x="90" y="1"/>
                </a:cubicBezTo>
                <a:cubicBezTo>
                  <a:pt x="77" y="90"/>
                  <a:pt x="77" y="90"/>
                  <a:pt x="77" y="90"/>
                </a:cubicBezTo>
                <a:cubicBezTo>
                  <a:pt x="66" y="166"/>
                  <a:pt x="55" y="242"/>
                  <a:pt x="45" y="319"/>
                </a:cubicBezTo>
                <a:cubicBezTo>
                  <a:pt x="35" y="393"/>
                  <a:pt x="35" y="393"/>
                  <a:pt x="35" y="393"/>
                </a:cubicBezTo>
                <a:cubicBezTo>
                  <a:pt x="28" y="447"/>
                  <a:pt x="21" y="501"/>
                  <a:pt x="14" y="555"/>
                </a:cubicBezTo>
                <a:cubicBezTo>
                  <a:pt x="10" y="589"/>
                  <a:pt x="6" y="623"/>
                  <a:pt x="3" y="657"/>
                </a:cubicBezTo>
                <a:cubicBezTo>
                  <a:pt x="0" y="679"/>
                  <a:pt x="16" y="697"/>
                  <a:pt x="38" y="697"/>
                </a:cubicBezTo>
                <a:cubicBezTo>
                  <a:pt x="132" y="697"/>
                  <a:pt x="132" y="697"/>
                  <a:pt x="132" y="697"/>
                </a:cubicBezTo>
                <a:cubicBezTo>
                  <a:pt x="154" y="697"/>
                  <a:pt x="170" y="685"/>
                  <a:pt x="168" y="670"/>
                </a:cubicBezTo>
                <a:cubicBezTo>
                  <a:pt x="164" y="644"/>
                  <a:pt x="164" y="644"/>
                  <a:pt x="164" y="644"/>
                </a:cubicBezTo>
                <a:cubicBezTo>
                  <a:pt x="143" y="493"/>
                  <a:pt x="126" y="341"/>
                  <a:pt x="110" y="189"/>
                </a:cubicBezTo>
                <a:lnTo>
                  <a:pt x="90" y="1"/>
                </a:ln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7" name="Freeform 917"/>
          <p:cNvSpPr>
            <a:spLocks/>
          </p:cNvSpPr>
          <p:nvPr/>
        </p:nvSpPr>
        <p:spPr bwMode="auto">
          <a:xfrm>
            <a:off x="9098801" y="6479389"/>
            <a:ext cx="152400" cy="523875"/>
          </a:xfrm>
          <a:custGeom>
            <a:avLst/>
            <a:gdLst>
              <a:gd name="T0" fmla="*/ 84 w 160"/>
              <a:gd name="T1" fmla="*/ 22 h 550"/>
              <a:gd name="T2" fmla="*/ 64 w 160"/>
              <a:gd name="T3" fmla="*/ 193 h 550"/>
              <a:gd name="T4" fmla="*/ 19 w 160"/>
              <a:gd name="T5" fmla="*/ 442 h 550"/>
              <a:gd name="T6" fmla="*/ 4 w 160"/>
              <a:gd name="T7" fmla="*/ 511 h 550"/>
              <a:gd name="T8" fmla="*/ 36 w 160"/>
              <a:gd name="T9" fmla="*/ 550 h 550"/>
              <a:gd name="T10" fmla="*/ 121 w 160"/>
              <a:gd name="T11" fmla="*/ 550 h 550"/>
              <a:gd name="T12" fmla="*/ 158 w 160"/>
              <a:gd name="T13" fmla="*/ 510 h 550"/>
              <a:gd name="T14" fmla="*/ 156 w 160"/>
              <a:gd name="T15" fmla="*/ 471 h 550"/>
              <a:gd name="T16" fmla="*/ 96 w 160"/>
              <a:gd name="T17" fmla="*/ 21 h 550"/>
              <a:gd name="T18" fmla="*/ 84 w 160"/>
              <a:gd name="T19" fmla="*/ 22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550">
                <a:moveTo>
                  <a:pt x="84" y="22"/>
                </a:moveTo>
                <a:cubicBezTo>
                  <a:pt x="79" y="79"/>
                  <a:pt x="72" y="136"/>
                  <a:pt x="64" y="193"/>
                </a:cubicBezTo>
                <a:cubicBezTo>
                  <a:pt x="52" y="276"/>
                  <a:pt x="37" y="359"/>
                  <a:pt x="19" y="442"/>
                </a:cubicBezTo>
                <a:cubicBezTo>
                  <a:pt x="14" y="465"/>
                  <a:pt x="10" y="488"/>
                  <a:pt x="4" y="511"/>
                </a:cubicBezTo>
                <a:cubicBezTo>
                  <a:pt x="0" y="532"/>
                  <a:pt x="14" y="550"/>
                  <a:pt x="36" y="550"/>
                </a:cubicBezTo>
                <a:cubicBezTo>
                  <a:pt x="121" y="550"/>
                  <a:pt x="121" y="550"/>
                  <a:pt x="121" y="550"/>
                </a:cubicBezTo>
                <a:cubicBezTo>
                  <a:pt x="143" y="550"/>
                  <a:pt x="160" y="532"/>
                  <a:pt x="158" y="510"/>
                </a:cubicBezTo>
                <a:cubicBezTo>
                  <a:pt x="157" y="497"/>
                  <a:pt x="157" y="484"/>
                  <a:pt x="156" y="471"/>
                </a:cubicBezTo>
                <a:cubicBezTo>
                  <a:pt x="144" y="319"/>
                  <a:pt x="126" y="169"/>
                  <a:pt x="96" y="21"/>
                </a:cubicBezTo>
                <a:cubicBezTo>
                  <a:pt x="92" y="0"/>
                  <a:pt x="86" y="0"/>
                  <a:pt x="84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1" name="Freeform 921"/>
          <p:cNvSpPr>
            <a:spLocks/>
          </p:cNvSpPr>
          <p:nvPr/>
        </p:nvSpPr>
        <p:spPr bwMode="auto">
          <a:xfrm>
            <a:off x="7177926" y="5995201"/>
            <a:ext cx="249238" cy="1008063"/>
          </a:xfrm>
          <a:custGeom>
            <a:avLst/>
            <a:gdLst>
              <a:gd name="T0" fmla="*/ 103 w 263"/>
              <a:gd name="T1" fmla="*/ 23 h 1060"/>
              <a:gd name="T2" fmla="*/ 96 w 263"/>
              <a:gd name="T3" fmla="*/ 22 h 1060"/>
              <a:gd name="T4" fmla="*/ 83 w 263"/>
              <a:gd name="T5" fmla="*/ 80 h 1060"/>
              <a:gd name="T6" fmla="*/ 55 w 263"/>
              <a:gd name="T7" fmla="*/ 197 h 1060"/>
              <a:gd name="T8" fmla="*/ 5 w 263"/>
              <a:gd name="T9" fmla="*/ 475 h 1060"/>
              <a:gd name="T10" fmla="*/ 3 w 263"/>
              <a:gd name="T11" fmla="*/ 506 h 1060"/>
              <a:gd name="T12" fmla="*/ 3 w 263"/>
              <a:gd name="T13" fmla="*/ 618 h 1060"/>
              <a:gd name="T14" fmla="*/ 60 w 263"/>
              <a:gd name="T15" fmla="*/ 1020 h 1060"/>
              <a:gd name="T16" fmla="*/ 107 w 263"/>
              <a:gd name="T17" fmla="*/ 1060 h 1060"/>
              <a:gd name="T18" fmla="*/ 230 w 263"/>
              <a:gd name="T19" fmla="*/ 1060 h 1060"/>
              <a:gd name="T20" fmla="*/ 256 w 263"/>
              <a:gd name="T21" fmla="*/ 1022 h 1060"/>
              <a:gd name="T22" fmla="*/ 120 w 263"/>
              <a:gd name="T23" fmla="*/ 617 h 1060"/>
              <a:gd name="T24" fmla="*/ 98 w 263"/>
              <a:gd name="T25" fmla="*/ 153 h 1060"/>
              <a:gd name="T26" fmla="*/ 103 w 263"/>
              <a:gd name="T27" fmla="*/ 23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3" h="1060">
                <a:moveTo>
                  <a:pt x="103" y="23"/>
                </a:moveTo>
                <a:cubicBezTo>
                  <a:pt x="104" y="1"/>
                  <a:pt x="100" y="0"/>
                  <a:pt x="96" y="22"/>
                </a:cubicBezTo>
                <a:cubicBezTo>
                  <a:pt x="92" y="41"/>
                  <a:pt x="87" y="61"/>
                  <a:pt x="83" y="80"/>
                </a:cubicBezTo>
                <a:cubicBezTo>
                  <a:pt x="55" y="197"/>
                  <a:pt x="55" y="197"/>
                  <a:pt x="55" y="197"/>
                </a:cubicBezTo>
                <a:cubicBezTo>
                  <a:pt x="34" y="288"/>
                  <a:pt x="14" y="380"/>
                  <a:pt x="5" y="475"/>
                </a:cubicBezTo>
                <a:cubicBezTo>
                  <a:pt x="4" y="485"/>
                  <a:pt x="4" y="496"/>
                  <a:pt x="3" y="506"/>
                </a:cubicBezTo>
                <a:cubicBezTo>
                  <a:pt x="1" y="543"/>
                  <a:pt x="0" y="580"/>
                  <a:pt x="3" y="618"/>
                </a:cubicBezTo>
                <a:cubicBezTo>
                  <a:pt x="22" y="759"/>
                  <a:pt x="38" y="887"/>
                  <a:pt x="60" y="1020"/>
                </a:cubicBezTo>
                <a:cubicBezTo>
                  <a:pt x="63" y="1042"/>
                  <a:pt x="84" y="1060"/>
                  <a:pt x="107" y="1060"/>
                </a:cubicBezTo>
                <a:cubicBezTo>
                  <a:pt x="230" y="1060"/>
                  <a:pt x="230" y="1060"/>
                  <a:pt x="230" y="1060"/>
                </a:cubicBezTo>
                <a:cubicBezTo>
                  <a:pt x="252" y="1060"/>
                  <a:pt x="263" y="1043"/>
                  <a:pt x="256" y="1022"/>
                </a:cubicBezTo>
                <a:cubicBezTo>
                  <a:pt x="208" y="889"/>
                  <a:pt x="164" y="748"/>
                  <a:pt x="120" y="617"/>
                </a:cubicBezTo>
                <a:cubicBezTo>
                  <a:pt x="81" y="465"/>
                  <a:pt x="90" y="307"/>
                  <a:pt x="98" y="153"/>
                </a:cubicBezTo>
                <a:cubicBezTo>
                  <a:pt x="100" y="109"/>
                  <a:pt x="102" y="66"/>
                  <a:pt x="103" y="2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2" name="Freeform 851"/>
          <p:cNvSpPr>
            <a:spLocks/>
          </p:cNvSpPr>
          <p:nvPr/>
        </p:nvSpPr>
        <p:spPr bwMode="auto">
          <a:xfrm>
            <a:off x="6069217" y="6403189"/>
            <a:ext cx="96838" cy="600075"/>
          </a:xfrm>
          <a:custGeom>
            <a:avLst/>
            <a:gdLst>
              <a:gd name="T0" fmla="*/ 94 w 102"/>
              <a:gd name="T1" fmla="*/ 21 h 630"/>
              <a:gd name="T2" fmla="*/ 38 w 102"/>
              <a:gd name="T3" fmla="*/ 324 h 630"/>
              <a:gd name="T4" fmla="*/ 3 w 102"/>
              <a:gd name="T5" fmla="*/ 590 h 630"/>
              <a:gd name="T6" fmla="*/ 30 w 102"/>
              <a:gd name="T7" fmla="*/ 630 h 630"/>
              <a:gd name="T8" fmla="*/ 69 w 102"/>
              <a:gd name="T9" fmla="*/ 590 h 630"/>
              <a:gd name="T10" fmla="*/ 87 w 102"/>
              <a:gd name="T11" fmla="*/ 376 h 630"/>
              <a:gd name="T12" fmla="*/ 101 w 102"/>
              <a:gd name="T13" fmla="*/ 22 h 630"/>
              <a:gd name="T14" fmla="*/ 94 w 102"/>
              <a:gd name="T15" fmla="*/ 21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" h="630">
                <a:moveTo>
                  <a:pt x="94" y="21"/>
                </a:moveTo>
                <a:cubicBezTo>
                  <a:pt x="72" y="121"/>
                  <a:pt x="52" y="222"/>
                  <a:pt x="38" y="324"/>
                </a:cubicBezTo>
                <a:cubicBezTo>
                  <a:pt x="27" y="413"/>
                  <a:pt x="15" y="502"/>
                  <a:pt x="3" y="590"/>
                </a:cubicBezTo>
                <a:cubicBezTo>
                  <a:pt x="0" y="612"/>
                  <a:pt x="12" y="630"/>
                  <a:pt x="30" y="630"/>
                </a:cubicBezTo>
                <a:cubicBezTo>
                  <a:pt x="49" y="630"/>
                  <a:pt x="66" y="612"/>
                  <a:pt x="69" y="590"/>
                </a:cubicBezTo>
                <a:cubicBezTo>
                  <a:pt x="80" y="519"/>
                  <a:pt x="86" y="448"/>
                  <a:pt x="87" y="376"/>
                </a:cubicBezTo>
                <a:cubicBezTo>
                  <a:pt x="90" y="257"/>
                  <a:pt x="96" y="139"/>
                  <a:pt x="101" y="22"/>
                </a:cubicBezTo>
                <a:cubicBezTo>
                  <a:pt x="102" y="0"/>
                  <a:pt x="98" y="0"/>
                  <a:pt x="94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3" name="Freeform 852"/>
          <p:cNvSpPr>
            <a:spLocks/>
          </p:cNvSpPr>
          <p:nvPr/>
        </p:nvSpPr>
        <p:spPr bwMode="auto">
          <a:xfrm>
            <a:off x="6188279" y="5972976"/>
            <a:ext cx="68263" cy="528638"/>
          </a:xfrm>
          <a:custGeom>
            <a:avLst/>
            <a:gdLst>
              <a:gd name="T0" fmla="*/ 68 w 72"/>
              <a:gd name="T1" fmla="*/ 22 h 554"/>
              <a:gd name="T2" fmla="*/ 63 w 72"/>
              <a:gd name="T3" fmla="*/ 21 h 554"/>
              <a:gd name="T4" fmla="*/ 6 w 72"/>
              <a:gd name="T5" fmla="*/ 317 h 554"/>
              <a:gd name="T6" fmla="*/ 4 w 72"/>
              <a:gd name="T7" fmla="*/ 395 h 554"/>
              <a:gd name="T8" fmla="*/ 29 w 72"/>
              <a:gd name="T9" fmla="*/ 532 h 554"/>
              <a:gd name="T10" fmla="*/ 38 w 72"/>
              <a:gd name="T11" fmla="*/ 532 h 554"/>
              <a:gd name="T12" fmla="*/ 47 w 72"/>
              <a:gd name="T13" fmla="*/ 390 h 554"/>
              <a:gd name="T14" fmla="*/ 68 w 72"/>
              <a:gd name="T15" fmla="*/ 22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554">
                <a:moveTo>
                  <a:pt x="68" y="22"/>
                </a:moveTo>
                <a:cubicBezTo>
                  <a:pt x="72" y="1"/>
                  <a:pt x="70" y="0"/>
                  <a:pt x="63" y="21"/>
                </a:cubicBezTo>
                <a:cubicBezTo>
                  <a:pt x="28" y="130"/>
                  <a:pt x="24" y="223"/>
                  <a:pt x="6" y="317"/>
                </a:cubicBezTo>
                <a:cubicBezTo>
                  <a:pt x="1" y="338"/>
                  <a:pt x="0" y="373"/>
                  <a:pt x="4" y="395"/>
                </a:cubicBezTo>
                <a:cubicBezTo>
                  <a:pt x="29" y="532"/>
                  <a:pt x="29" y="532"/>
                  <a:pt x="29" y="532"/>
                </a:cubicBezTo>
                <a:cubicBezTo>
                  <a:pt x="33" y="554"/>
                  <a:pt x="37" y="554"/>
                  <a:pt x="38" y="532"/>
                </a:cubicBezTo>
                <a:cubicBezTo>
                  <a:pt x="41" y="484"/>
                  <a:pt x="44" y="437"/>
                  <a:pt x="47" y="390"/>
                </a:cubicBezTo>
                <a:cubicBezTo>
                  <a:pt x="65" y="269"/>
                  <a:pt x="42" y="158"/>
                  <a:pt x="68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4" name="Freeform 853"/>
          <p:cNvSpPr>
            <a:spLocks/>
          </p:cNvSpPr>
          <p:nvPr/>
        </p:nvSpPr>
        <p:spPr bwMode="auto">
          <a:xfrm>
            <a:off x="6613729" y="6458751"/>
            <a:ext cx="36513" cy="301625"/>
          </a:xfrm>
          <a:custGeom>
            <a:avLst/>
            <a:gdLst>
              <a:gd name="T0" fmla="*/ 27 w 39"/>
              <a:gd name="T1" fmla="*/ 36 h 318"/>
              <a:gd name="T2" fmla="*/ 14 w 39"/>
              <a:gd name="T3" fmla="*/ 97 h 318"/>
              <a:gd name="T4" fmla="*/ 4 w 39"/>
              <a:gd name="T5" fmla="*/ 296 h 318"/>
              <a:gd name="T6" fmla="*/ 14 w 39"/>
              <a:gd name="T7" fmla="*/ 296 h 318"/>
              <a:gd name="T8" fmla="*/ 24 w 39"/>
              <a:gd name="T9" fmla="*/ 207 h 318"/>
              <a:gd name="T10" fmla="*/ 37 w 39"/>
              <a:gd name="T11" fmla="*/ 42 h 318"/>
              <a:gd name="T12" fmla="*/ 39 w 39"/>
              <a:gd name="T13" fmla="*/ 1 h 318"/>
              <a:gd name="T14" fmla="*/ 37 w 39"/>
              <a:gd name="T15" fmla="*/ 6 h 318"/>
              <a:gd name="T16" fmla="*/ 27 w 39"/>
              <a:gd name="T17" fmla="*/ 36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318">
                <a:moveTo>
                  <a:pt x="27" y="36"/>
                </a:moveTo>
                <a:cubicBezTo>
                  <a:pt x="23" y="48"/>
                  <a:pt x="17" y="75"/>
                  <a:pt x="14" y="97"/>
                </a:cubicBezTo>
                <a:cubicBezTo>
                  <a:pt x="6" y="163"/>
                  <a:pt x="0" y="230"/>
                  <a:pt x="4" y="296"/>
                </a:cubicBezTo>
                <a:cubicBezTo>
                  <a:pt x="6" y="318"/>
                  <a:pt x="11" y="318"/>
                  <a:pt x="14" y="296"/>
                </a:cubicBezTo>
                <a:cubicBezTo>
                  <a:pt x="18" y="266"/>
                  <a:pt x="21" y="237"/>
                  <a:pt x="24" y="207"/>
                </a:cubicBezTo>
                <a:cubicBezTo>
                  <a:pt x="29" y="152"/>
                  <a:pt x="33" y="97"/>
                  <a:pt x="37" y="42"/>
                </a:cubicBezTo>
                <a:cubicBezTo>
                  <a:pt x="38" y="20"/>
                  <a:pt x="39" y="2"/>
                  <a:pt x="39" y="1"/>
                </a:cubicBezTo>
                <a:cubicBezTo>
                  <a:pt x="39" y="0"/>
                  <a:pt x="38" y="3"/>
                  <a:pt x="37" y="6"/>
                </a:cubicBezTo>
                <a:cubicBezTo>
                  <a:pt x="35" y="10"/>
                  <a:pt x="31" y="23"/>
                  <a:pt x="27" y="3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5" name="Freeform 854"/>
          <p:cNvSpPr>
            <a:spLocks/>
          </p:cNvSpPr>
          <p:nvPr/>
        </p:nvSpPr>
        <p:spPr bwMode="auto">
          <a:xfrm>
            <a:off x="6689929" y="6177764"/>
            <a:ext cx="93663" cy="282575"/>
          </a:xfrm>
          <a:custGeom>
            <a:avLst/>
            <a:gdLst>
              <a:gd name="T0" fmla="*/ 87 w 99"/>
              <a:gd name="T1" fmla="*/ 21 h 297"/>
              <a:gd name="T2" fmla="*/ 43 w 99"/>
              <a:gd name="T3" fmla="*/ 113 h 297"/>
              <a:gd name="T4" fmla="*/ 3 w 99"/>
              <a:gd name="T5" fmla="*/ 278 h 297"/>
              <a:gd name="T6" fmla="*/ 46 w 99"/>
              <a:gd name="T7" fmla="*/ 181 h 297"/>
              <a:gd name="T8" fmla="*/ 96 w 99"/>
              <a:gd name="T9" fmla="*/ 22 h 297"/>
              <a:gd name="T10" fmla="*/ 87 w 99"/>
              <a:gd name="T11" fmla="*/ 21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9" h="297">
                <a:moveTo>
                  <a:pt x="87" y="21"/>
                </a:moveTo>
                <a:cubicBezTo>
                  <a:pt x="78" y="48"/>
                  <a:pt x="61" y="80"/>
                  <a:pt x="43" y="113"/>
                </a:cubicBezTo>
                <a:cubicBezTo>
                  <a:pt x="33" y="133"/>
                  <a:pt x="0" y="259"/>
                  <a:pt x="3" y="278"/>
                </a:cubicBezTo>
                <a:cubicBezTo>
                  <a:pt x="5" y="297"/>
                  <a:pt x="38" y="202"/>
                  <a:pt x="46" y="181"/>
                </a:cubicBezTo>
                <a:cubicBezTo>
                  <a:pt x="67" y="123"/>
                  <a:pt x="90" y="67"/>
                  <a:pt x="96" y="22"/>
                </a:cubicBezTo>
                <a:cubicBezTo>
                  <a:pt x="99" y="0"/>
                  <a:pt x="94" y="0"/>
                  <a:pt x="87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6" name="Freeform 865"/>
          <p:cNvSpPr>
            <a:spLocks/>
          </p:cNvSpPr>
          <p:nvPr/>
        </p:nvSpPr>
        <p:spPr bwMode="auto">
          <a:xfrm>
            <a:off x="5875542" y="6566701"/>
            <a:ext cx="23813" cy="138113"/>
          </a:xfrm>
          <a:custGeom>
            <a:avLst/>
            <a:gdLst>
              <a:gd name="T0" fmla="*/ 7 w 25"/>
              <a:gd name="T1" fmla="*/ 124 h 145"/>
              <a:gd name="T2" fmla="*/ 23 w 25"/>
              <a:gd name="T3" fmla="*/ 22 h 145"/>
              <a:gd name="T4" fmla="*/ 20 w 25"/>
              <a:gd name="T5" fmla="*/ 22 h 145"/>
              <a:gd name="T6" fmla="*/ 4 w 25"/>
              <a:gd name="T7" fmla="*/ 123 h 145"/>
              <a:gd name="T8" fmla="*/ 7 w 25"/>
              <a:gd name="T9" fmla="*/ 12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45">
                <a:moveTo>
                  <a:pt x="7" y="124"/>
                </a:moveTo>
                <a:cubicBezTo>
                  <a:pt x="14" y="90"/>
                  <a:pt x="19" y="57"/>
                  <a:pt x="23" y="22"/>
                </a:cubicBezTo>
                <a:cubicBezTo>
                  <a:pt x="25" y="1"/>
                  <a:pt x="23" y="0"/>
                  <a:pt x="20" y="22"/>
                </a:cubicBezTo>
                <a:cubicBezTo>
                  <a:pt x="15" y="56"/>
                  <a:pt x="9" y="89"/>
                  <a:pt x="4" y="123"/>
                </a:cubicBezTo>
                <a:cubicBezTo>
                  <a:pt x="0" y="145"/>
                  <a:pt x="2" y="145"/>
                  <a:pt x="7" y="124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7" name="Freeform 866"/>
          <p:cNvSpPr>
            <a:spLocks/>
          </p:cNvSpPr>
          <p:nvPr/>
        </p:nvSpPr>
        <p:spPr bwMode="auto">
          <a:xfrm>
            <a:off x="5927929" y="6176176"/>
            <a:ext cx="41275" cy="388938"/>
          </a:xfrm>
          <a:custGeom>
            <a:avLst/>
            <a:gdLst>
              <a:gd name="T0" fmla="*/ 34 w 42"/>
              <a:gd name="T1" fmla="*/ 226 h 410"/>
              <a:gd name="T2" fmla="*/ 32 w 42"/>
              <a:gd name="T3" fmla="*/ 147 h 410"/>
              <a:gd name="T4" fmla="*/ 12 w 42"/>
              <a:gd name="T5" fmla="*/ 21 h 410"/>
              <a:gd name="T6" fmla="*/ 4 w 42"/>
              <a:gd name="T7" fmla="*/ 22 h 410"/>
              <a:gd name="T8" fmla="*/ 1 w 42"/>
              <a:gd name="T9" fmla="*/ 116 h 410"/>
              <a:gd name="T10" fmla="*/ 6 w 42"/>
              <a:gd name="T11" fmla="*/ 195 h 410"/>
              <a:gd name="T12" fmla="*/ 37 w 42"/>
              <a:gd name="T13" fmla="*/ 371 h 410"/>
              <a:gd name="T14" fmla="*/ 42 w 42"/>
              <a:gd name="T15" fmla="*/ 408 h 410"/>
              <a:gd name="T16" fmla="*/ 42 w 42"/>
              <a:gd name="T17" fmla="*/ 405 h 410"/>
              <a:gd name="T18" fmla="*/ 34 w 42"/>
              <a:gd name="T19" fmla="*/ 22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410">
                <a:moveTo>
                  <a:pt x="34" y="226"/>
                </a:moveTo>
                <a:cubicBezTo>
                  <a:pt x="35" y="204"/>
                  <a:pt x="35" y="169"/>
                  <a:pt x="32" y="147"/>
                </a:cubicBezTo>
                <a:cubicBezTo>
                  <a:pt x="27" y="105"/>
                  <a:pt x="20" y="63"/>
                  <a:pt x="12" y="21"/>
                </a:cubicBezTo>
                <a:cubicBezTo>
                  <a:pt x="8" y="0"/>
                  <a:pt x="5" y="0"/>
                  <a:pt x="4" y="22"/>
                </a:cubicBezTo>
                <a:cubicBezTo>
                  <a:pt x="4" y="53"/>
                  <a:pt x="3" y="84"/>
                  <a:pt x="1" y="116"/>
                </a:cubicBezTo>
                <a:cubicBezTo>
                  <a:pt x="0" y="138"/>
                  <a:pt x="1" y="173"/>
                  <a:pt x="6" y="195"/>
                </a:cubicBezTo>
                <a:cubicBezTo>
                  <a:pt x="17" y="254"/>
                  <a:pt x="28" y="313"/>
                  <a:pt x="37" y="371"/>
                </a:cubicBezTo>
                <a:cubicBezTo>
                  <a:pt x="40" y="393"/>
                  <a:pt x="42" y="410"/>
                  <a:pt x="42" y="408"/>
                </a:cubicBezTo>
                <a:cubicBezTo>
                  <a:pt x="42" y="405"/>
                  <a:pt x="42" y="405"/>
                  <a:pt x="42" y="405"/>
                </a:cubicBezTo>
                <a:cubicBezTo>
                  <a:pt x="40" y="350"/>
                  <a:pt x="32" y="290"/>
                  <a:pt x="34" y="226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8" name="Freeform 867"/>
          <p:cNvSpPr>
            <a:spLocks/>
          </p:cNvSpPr>
          <p:nvPr/>
        </p:nvSpPr>
        <p:spPr bwMode="auto">
          <a:xfrm>
            <a:off x="6226379" y="6085689"/>
            <a:ext cx="112713" cy="654050"/>
          </a:xfrm>
          <a:custGeom>
            <a:avLst/>
            <a:gdLst>
              <a:gd name="T0" fmla="*/ 53 w 118"/>
              <a:gd name="T1" fmla="*/ 648 h 688"/>
              <a:gd name="T2" fmla="*/ 72 w 118"/>
              <a:gd name="T3" fmla="*/ 572 h 688"/>
              <a:gd name="T4" fmla="*/ 115 w 118"/>
              <a:gd name="T5" fmla="*/ 23 h 688"/>
              <a:gd name="T6" fmla="*/ 109 w 118"/>
              <a:gd name="T7" fmla="*/ 22 h 688"/>
              <a:gd name="T8" fmla="*/ 6 w 118"/>
              <a:gd name="T9" fmla="*/ 428 h 688"/>
              <a:gd name="T10" fmla="*/ 4 w 118"/>
              <a:gd name="T11" fmla="*/ 507 h 688"/>
              <a:gd name="T12" fmla="*/ 28 w 118"/>
              <a:gd name="T13" fmla="*/ 649 h 688"/>
              <a:gd name="T14" fmla="*/ 35 w 118"/>
              <a:gd name="T15" fmla="*/ 687 h 688"/>
              <a:gd name="T16" fmla="*/ 36 w 118"/>
              <a:gd name="T17" fmla="*/ 685 h 688"/>
              <a:gd name="T18" fmla="*/ 53 w 118"/>
              <a:gd name="T19" fmla="*/ 648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688">
                <a:moveTo>
                  <a:pt x="53" y="648"/>
                </a:moveTo>
                <a:cubicBezTo>
                  <a:pt x="62" y="628"/>
                  <a:pt x="71" y="594"/>
                  <a:pt x="72" y="572"/>
                </a:cubicBezTo>
                <a:cubicBezTo>
                  <a:pt x="79" y="390"/>
                  <a:pt x="92" y="205"/>
                  <a:pt x="115" y="23"/>
                </a:cubicBezTo>
                <a:cubicBezTo>
                  <a:pt x="118" y="1"/>
                  <a:pt x="115" y="0"/>
                  <a:pt x="109" y="22"/>
                </a:cubicBezTo>
                <a:cubicBezTo>
                  <a:pt x="69" y="154"/>
                  <a:pt x="35" y="292"/>
                  <a:pt x="6" y="428"/>
                </a:cubicBezTo>
                <a:cubicBezTo>
                  <a:pt x="1" y="450"/>
                  <a:pt x="0" y="485"/>
                  <a:pt x="4" y="507"/>
                </a:cubicBezTo>
                <a:cubicBezTo>
                  <a:pt x="12" y="554"/>
                  <a:pt x="21" y="601"/>
                  <a:pt x="28" y="649"/>
                </a:cubicBezTo>
                <a:cubicBezTo>
                  <a:pt x="32" y="671"/>
                  <a:pt x="35" y="688"/>
                  <a:pt x="35" y="687"/>
                </a:cubicBezTo>
                <a:cubicBezTo>
                  <a:pt x="36" y="685"/>
                  <a:pt x="36" y="685"/>
                  <a:pt x="36" y="685"/>
                </a:cubicBezTo>
                <a:cubicBezTo>
                  <a:pt x="41" y="673"/>
                  <a:pt x="47" y="660"/>
                  <a:pt x="53" y="648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9" name="Freeform 868"/>
          <p:cNvSpPr>
            <a:spLocks/>
          </p:cNvSpPr>
          <p:nvPr/>
        </p:nvSpPr>
        <p:spPr bwMode="auto">
          <a:xfrm>
            <a:off x="6791529" y="6171414"/>
            <a:ext cx="138113" cy="625475"/>
          </a:xfrm>
          <a:custGeom>
            <a:avLst/>
            <a:gdLst>
              <a:gd name="T0" fmla="*/ 108 w 145"/>
              <a:gd name="T1" fmla="*/ 473 h 658"/>
              <a:gd name="T2" fmla="*/ 126 w 145"/>
              <a:gd name="T3" fmla="*/ 395 h 658"/>
              <a:gd name="T4" fmla="*/ 141 w 145"/>
              <a:gd name="T5" fmla="*/ 22 h 658"/>
              <a:gd name="T6" fmla="*/ 134 w 145"/>
              <a:gd name="T7" fmla="*/ 21 h 658"/>
              <a:gd name="T8" fmla="*/ 9 w 145"/>
              <a:gd name="T9" fmla="*/ 534 h 658"/>
              <a:gd name="T10" fmla="*/ 5 w 145"/>
              <a:gd name="T11" fmla="*/ 611 h 658"/>
              <a:gd name="T12" fmla="*/ 10 w 145"/>
              <a:gd name="T13" fmla="*/ 636 h 658"/>
              <a:gd name="T14" fmla="*/ 35 w 145"/>
              <a:gd name="T15" fmla="*/ 638 h 658"/>
              <a:gd name="T16" fmla="*/ 53 w 145"/>
              <a:gd name="T17" fmla="*/ 598 h 658"/>
              <a:gd name="T18" fmla="*/ 108 w 145"/>
              <a:gd name="T19" fmla="*/ 473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5" h="658">
                <a:moveTo>
                  <a:pt x="108" y="473"/>
                </a:moveTo>
                <a:cubicBezTo>
                  <a:pt x="116" y="452"/>
                  <a:pt x="124" y="417"/>
                  <a:pt x="126" y="395"/>
                </a:cubicBezTo>
                <a:cubicBezTo>
                  <a:pt x="139" y="271"/>
                  <a:pt x="145" y="147"/>
                  <a:pt x="141" y="22"/>
                </a:cubicBezTo>
                <a:cubicBezTo>
                  <a:pt x="140" y="0"/>
                  <a:pt x="137" y="0"/>
                  <a:pt x="134" y="21"/>
                </a:cubicBezTo>
                <a:cubicBezTo>
                  <a:pt x="109" y="196"/>
                  <a:pt x="64" y="366"/>
                  <a:pt x="9" y="534"/>
                </a:cubicBezTo>
                <a:cubicBezTo>
                  <a:pt x="2" y="555"/>
                  <a:pt x="0" y="589"/>
                  <a:pt x="5" y="611"/>
                </a:cubicBezTo>
                <a:cubicBezTo>
                  <a:pt x="10" y="636"/>
                  <a:pt x="10" y="636"/>
                  <a:pt x="10" y="636"/>
                </a:cubicBezTo>
                <a:cubicBezTo>
                  <a:pt x="15" y="657"/>
                  <a:pt x="26" y="658"/>
                  <a:pt x="35" y="638"/>
                </a:cubicBezTo>
                <a:cubicBezTo>
                  <a:pt x="41" y="625"/>
                  <a:pt x="47" y="611"/>
                  <a:pt x="53" y="598"/>
                </a:cubicBezTo>
                <a:cubicBezTo>
                  <a:pt x="74" y="555"/>
                  <a:pt x="92" y="513"/>
                  <a:pt x="108" y="473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0" name="Freeform 878"/>
          <p:cNvSpPr>
            <a:spLocks/>
          </p:cNvSpPr>
          <p:nvPr/>
        </p:nvSpPr>
        <p:spPr bwMode="auto">
          <a:xfrm>
            <a:off x="5942217" y="6273014"/>
            <a:ext cx="107950" cy="730250"/>
          </a:xfrm>
          <a:custGeom>
            <a:avLst/>
            <a:gdLst>
              <a:gd name="T0" fmla="*/ 86 w 113"/>
              <a:gd name="T1" fmla="*/ 303 h 768"/>
              <a:gd name="T2" fmla="*/ 39 w 113"/>
              <a:gd name="T3" fmla="*/ 22 h 768"/>
              <a:gd name="T4" fmla="*/ 33 w 113"/>
              <a:gd name="T5" fmla="*/ 21 h 768"/>
              <a:gd name="T6" fmla="*/ 22 w 113"/>
              <a:gd name="T7" fmla="*/ 85 h 768"/>
              <a:gd name="T8" fmla="*/ 27 w 113"/>
              <a:gd name="T9" fmla="*/ 303 h 768"/>
              <a:gd name="T10" fmla="*/ 27 w 113"/>
              <a:gd name="T11" fmla="*/ 306 h 768"/>
              <a:gd name="T12" fmla="*/ 31 w 113"/>
              <a:gd name="T13" fmla="*/ 349 h 768"/>
              <a:gd name="T14" fmla="*/ 28 w 113"/>
              <a:gd name="T15" fmla="*/ 531 h 768"/>
              <a:gd name="T16" fmla="*/ 3 w 113"/>
              <a:gd name="T17" fmla="*/ 728 h 768"/>
              <a:gd name="T18" fmla="*/ 37 w 113"/>
              <a:gd name="T19" fmla="*/ 768 h 768"/>
              <a:gd name="T20" fmla="*/ 72 w 113"/>
              <a:gd name="T21" fmla="*/ 768 h 768"/>
              <a:gd name="T22" fmla="*/ 113 w 113"/>
              <a:gd name="T23" fmla="*/ 728 h 768"/>
              <a:gd name="T24" fmla="*/ 111 w 113"/>
              <a:gd name="T25" fmla="*/ 597 h 768"/>
              <a:gd name="T26" fmla="*/ 86 w 113"/>
              <a:gd name="T27" fmla="*/ 30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3" h="768">
                <a:moveTo>
                  <a:pt x="86" y="303"/>
                </a:moveTo>
                <a:cubicBezTo>
                  <a:pt x="66" y="217"/>
                  <a:pt x="31" y="129"/>
                  <a:pt x="39" y="22"/>
                </a:cubicBezTo>
                <a:cubicBezTo>
                  <a:pt x="41" y="0"/>
                  <a:pt x="38" y="0"/>
                  <a:pt x="33" y="21"/>
                </a:cubicBezTo>
                <a:cubicBezTo>
                  <a:pt x="28" y="43"/>
                  <a:pt x="24" y="64"/>
                  <a:pt x="22" y="85"/>
                </a:cubicBezTo>
                <a:cubicBezTo>
                  <a:pt x="14" y="164"/>
                  <a:pt x="25" y="236"/>
                  <a:pt x="27" y="303"/>
                </a:cubicBezTo>
                <a:cubicBezTo>
                  <a:pt x="27" y="303"/>
                  <a:pt x="27" y="304"/>
                  <a:pt x="27" y="306"/>
                </a:cubicBezTo>
                <a:cubicBezTo>
                  <a:pt x="27" y="308"/>
                  <a:pt x="30" y="327"/>
                  <a:pt x="31" y="349"/>
                </a:cubicBezTo>
                <a:cubicBezTo>
                  <a:pt x="37" y="409"/>
                  <a:pt x="37" y="470"/>
                  <a:pt x="28" y="531"/>
                </a:cubicBezTo>
                <a:cubicBezTo>
                  <a:pt x="20" y="596"/>
                  <a:pt x="13" y="662"/>
                  <a:pt x="3" y="728"/>
                </a:cubicBezTo>
                <a:cubicBezTo>
                  <a:pt x="0" y="750"/>
                  <a:pt x="15" y="768"/>
                  <a:pt x="37" y="768"/>
                </a:cubicBezTo>
                <a:cubicBezTo>
                  <a:pt x="72" y="768"/>
                  <a:pt x="72" y="768"/>
                  <a:pt x="72" y="768"/>
                </a:cubicBezTo>
                <a:cubicBezTo>
                  <a:pt x="94" y="768"/>
                  <a:pt x="112" y="750"/>
                  <a:pt x="113" y="728"/>
                </a:cubicBezTo>
                <a:cubicBezTo>
                  <a:pt x="113" y="684"/>
                  <a:pt x="113" y="641"/>
                  <a:pt x="111" y="597"/>
                </a:cubicBezTo>
                <a:cubicBezTo>
                  <a:pt x="112" y="497"/>
                  <a:pt x="110" y="397"/>
                  <a:pt x="86" y="30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1" name="Freeform 879"/>
          <p:cNvSpPr>
            <a:spLocks/>
          </p:cNvSpPr>
          <p:nvPr/>
        </p:nvSpPr>
        <p:spPr bwMode="auto">
          <a:xfrm>
            <a:off x="6366079" y="6034889"/>
            <a:ext cx="71438" cy="550863"/>
          </a:xfrm>
          <a:custGeom>
            <a:avLst/>
            <a:gdLst>
              <a:gd name="T0" fmla="*/ 58 w 74"/>
              <a:gd name="T1" fmla="*/ 190 h 578"/>
              <a:gd name="T2" fmla="*/ 57 w 74"/>
              <a:gd name="T3" fmla="*/ 22 h 578"/>
              <a:gd name="T4" fmla="*/ 53 w 74"/>
              <a:gd name="T5" fmla="*/ 21 h 578"/>
              <a:gd name="T6" fmla="*/ 29 w 74"/>
              <a:gd name="T7" fmla="*/ 188 h 578"/>
              <a:gd name="T8" fmla="*/ 15 w 74"/>
              <a:gd name="T9" fmla="*/ 372 h 578"/>
              <a:gd name="T10" fmla="*/ 2 w 74"/>
              <a:gd name="T11" fmla="*/ 556 h 578"/>
              <a:gd name="T12" fmla="*/ 20 w 74"/>
              <a:gd name="T13" fmla="*/ 483 h 578"/>
              <a:gd name="T14" fmla="*/ 54 w 74"/>
              <a:gd name="T15" fmla="*/ 420 h 578"/>
              <a:gd name="T16" fmla="*/ 73 w 74"/>
              <a:gd name="T17" fmla="*/ 380 h 578"/>
              <a:gd name="T18" fmla="*/ 73 w 74"/>
              <a:gd name="T19" fmla="*/ 375 h 578"/>
              <a:gd name="T20" fmla="*/ 58 w 74"/>
              <a:gd name="T21" fmla="*/ 190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578">
                <a:moveTo>
                  <a:pt x="58" y="190"/>
                </a:moveTo>
                <a:cubicBezTo>
                  <a:pt x="52" y="136"/>
                  <a:pt x="46" y="91"/>
                  <a:pt x="57" y="22"/>
                </a:cubicBezTo>
                <a:cubicBezTo>
                  <a:pt x="61" y="1"/>
                  <a:pt x="59" y="0"/>
                  <a:pt x="53" y="21"/>
                </a:cubicBezTo>
                <a:cubicBezTo>
                  <a:pt x="34" y="90"/>
                  <a:pt x="31" y="135"/>
                  <a:pt x="29" y="188"/>
                </a:cubicBezTo>
                <a:cubicBezTo>
                  <a:pt x="15" y="372"/>
                  <a:pt x="15" y="372"/>
                  <a:pt x="15" y="372"/>
                </a:cubicBezTo>
                <a:cubicBezTo>
                  <a:pt x="11" y="405"/>
                  <a:pt x="5" y="519"/>
                  <a:pt x="2" y="556"/>
                </a:cubicBezTo>
                <a:cubicBezTo>
                  <a:pt x="0" y="578"/>
                  <a:pt x="9" y="502"/>
                  <a:pt x="20" y="483"/>
                </a:cubicBezTo>
                <a:cubicBezTo>
                  <a:pt x="54" y="420"/>
                  <a:pt x="54" y="420"/>
                  <a:pt x="54" y="420"/>
                </a:cubicBezTo>
                <a:cubicBezTo>
                  <a:pt x="65" y="401"/>
                  <a:pt x="74" y="383"/>
                  <a:pt x="73" y="380"/>
                </a:cubicBezTo>
                <a:cubicBezTo>
                  <a:pt x="73" y="375"/>
                  <a:pt x="73" y="375"/>
                  <a:pt x="73" y="375"/>
                </a:cubicBezTo>
                <a:lnTo>
                  <a:pt x="58" y="190"/>
                </a:ln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2" name="Freeform 880"/>
          <p:cNvSpPr>
            <a:spLocks/>
          </p:cNvSpPr>
          <p:nvPr/>
        </p:nvSpPr>
        <p:spPr bwMode="auto">
          <a:xfrm>
            <a:off x="6353379" y="6492089"/>
            <a:ext cx="155575" cy="511175"/>
          </a:xfrm>
          <a:custGeom>
            <a:avLst/>
            <a:gdLst>
              <a:gd name="T0" fmla="*/ 98 w 162"/>
              <a:gd name="T1" fmla="*/ 70 h 538"/>
              <a:gd name="T2" fmla="*/ 97 w 162"/>
              <a:gd name="T3" fmla="*/ 11 h 538"/>
              <a:gd name="T4" fmla="*/ 81 w 162"/>
              <a:gd name="T5" fmla="*/ 69 h 538"/>
              <a:gd name="T6" fmla="*/ 11 w 162"/>
              <a:gd name="T7" fmla="*/ 287 h 538"/>
              <a:gd name="T8" fmla="*/ 6 w 162"/>
              <a:gd name="T9" fmla="*/ 304 h 538"/>
              <a:gd name="T10" fmla="*/ 0 w 162"/>
              <a:gd name="T11" fmla="*/ 360 h 538"/>
              <a:gd name="T12" fmla="*/ 0 w 162"/>
              <a:gd name="T13" fmla="*/ 498 h 538"/>
              <a:gd name="T14" fmla="*/ 42 w 162"/>
              <a:gd name="T15" fmla="*/ 538 h 538"/>
              <a:gd name="T16" fmla="*/ 123 w 162"/>
              <a:gd name="T17" fmla="*/ 538 h 538"/>
              <a:gd name="T18" fmla="*/ 161 w 162"/>
              <a:gd name="T19" fmla="*/ 530 h 538"/>
              <a:gd name="T20" fmla="*/ 160 w 162"/>
              <a:gd name="T21" fmla="*/ 522 h 538"/>
              <a:gd name="T22" fmla="*/ 119 w 162"/>
              <a:gd name="T23" fmla="*/ 265 h 538"/>
              <a:gd name="T24" fmla="*/ 98 w 162"/>
              <a:gd name="T25" fmla="*/ 7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2" h="538">
                <a:moveTo>
                  <a:pt x="98" y="70"/>
                </a:moveTo>
                <a:cubicBezTo>
                  <a:pt x="98" y="70"/>
                  <a:pt x="98" y="21"/>
                  <a:pt x="97" y="11"/>
                </a:cubicBezTo>
                <a:cubicBezTo>
                  <a:pt x="96" y="0"/>
                  <a:pt x="89" y="49"/>
                  <a:pt x="81" y="69"/>
                </a:cubicBezTo>
                <a:cubicBezTo>
                  <a:pt x="55" y="142"/>
                  <a:pt x="30" y="216"/>
                  <a:pt x="11" y="287"/>
                </a:cubicBezTo>
                <a:cubicBezTo>
                  <a:pt x="9" y="293"/>
                  <a:pt x="7" y="298"/>
                  <a:pt x="6" y="304"/>
                </a:cubicBezTo>
                <a:cubicBezTo>
                  <a:pt x="3" y="313"/>
                  <a:pt x="0" y="338"/>
                  <a:pt x="0" y="360"/>
                </a:cubicBezTo>
                <a:cubicBezTo>
                  <a:pt x="0" y="406"/>
                  <a:pt x="0" y="452"/>
                  <a:pt x="0" y="498"/>
                </a:cubicBezTo>
                <a:cubicBezTo>
                  <a:pt x="1" y="520"/>
                  <a:pt x="19" y="538"/>
                  <a:pt x="42" y="538"/>
                </a:cubicBezTo>
                <a:cubicBezTo>
                  <a:pt x="123" y="538"/>
                  <a:pt x="123" y="538"/>
                  <a:pt x="123" y="538"/>
                </a:cubicBezTo>
                <a:cubicBezTo>
                  <a:pt x="145" y="538"/>
                  <a:pt x="162" y="534"/>
                  <a:pt x="161" y="530"/>
                </a:cubicBezTo>
                <a:cubicBezTo>
                  <a:pt x="160" y="522"/>
                  <a:pt x="160" y="522"/>
                  <a:pt x="160" y="522"/>
                </a:cubicBezTo>
                <a:cubicBezTo>
                  <a:pt x="143" y="437"/>
                  <a:pt x="131" y="350"/>
                  <a:pt x="119" y="265"/>
                </a:cubicBezTo>
                <a:cubicBezTo>
                  <a:pt x="109" y="201"/>
                  <a:pt x="103" y="136"/>
                  <a:pt x="98" y="70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3" name="Freeform 881"/>
          <p:cNvSpPr>
            <a:spLocks/>
          </p:cNvSpPr>
          <p:nvPr/>
        </p:nvSpPr>
        <p:spPr bwMode="auto">
          <a:xfrm>
            <a:off x="6896304" y="6284126"/>
            <a:ext cx="171450" cy="719138"/>
          </a:xfrm>
          <a:custGeom>
            <a:avLst/>
            <a:gdLst>
              <a:gd name="T0" fmla="*/ 171 w 180"/>
              <a:gd name="T1" fmla="*/ 21 h 756"/>
              <a:gd name="T2" fmla="*/ 107 w 180"/>
              <a:gd name="T3" fmla="*/ 248 h 756"/>
              <a:gd name="T4" fmla="*/ 90 w 180"/>
              <a:gd name="T5" fmla="*/ 326 h 756"/>
              <a:gd name="T6" fmla="*/ 6 w 180"/>
              <a:gd name="T7" fmla="*/ 717 h 756"/>
              <a:gd name="T8" fmla="*/ 35 w 180"/>
              <a:gd name="T9" fmla="*/ 756 h 756"/>
              <a:gd name="T10" fmla="*/ 85 w 180"/>
              <a:gd name="T11" fmla="*/ 717 h 756"/>
              <a:gd name="T12" fmla="*/ 117 w 180"/>
              <a:gd name="T13" fmla="*/ 572 h 756"/>
              <a:gd name="T14" fmla="*/ 130 w 180"/>
              <a:gd name="T15" fmla="*/ 494 h 756"/>
              <a:gd name="T16" fmla="*/ 179 w 180"/>
              <a:gd name="T17" fmla="*/ 22 h 756"/>
              <a:gd name="T18" fmla="*/ 171 w 180"/>
              <a:gd name="T19" fmla="*/ 21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0" h="756">
                <a:moveTo>
                  <a:pt x="171" y="21"/>
                </a:moveTo>
                <a:cubicBezTo>
                  <a:pt x="148" y="98"/>
                  <a:pt x="129" y="173"/>
                  <a:pt x="107" y="248"/>
                </a:cubicBezTo>
                <a:cubicBezTo>
                  <a:pt x="101" y="269"/>
                  <a:pt x="93" y="304"/>
                  <a:pt x="90" y="326"/>
                </a:cubicBezTo>
                <a:cubicBezTo>
                  <a:pt x="70" y="456"/>
                  <a:pt x="39" y="586"/>
                  <a:pt x="6" y="717"/>
                </a:cubicBezTo>
                <a:cubicBezTo>
                  <a:pt x="0" y="738"/>
                  <a:pt x="13" y="756"/>
                  <a:pt x="35" y="756"/>
                </a:cubicBezTo>
                <a:cubicBezTo>
                  <a:pt x="56" y="756"/>
                  <a:pt x="79" y="739"/>
                  <a:pt x="85" y="717"/>
                </a:cubicBezTo>
                <a:cubicBezTo>
                  <a:pt x="100" y="669"/>
                  <a:pt x="112" y="620"/>
                  <a:pt x="117" y="572"/>
                </a:cubicBezTo>
                <a:cubicBezTo>
                  <a:pt x="120" y="550"/>
                  <a:pt x="125" y="515"/>
                  <a:pt x="130" y="494"/>
                </a:cubicBezTo>
                <a:cubicBezTo>
                  <a:pt x="167" y="338"/>
                  <a:pt x="166" y="183"/>
                  <a:pt x="179" y="22"/>
                </a:cubicBezTo>
                <a:cubicBezTo>
                  <a:pt x="180" y="0"/>
                  <a:pt x="177" y="0"/>
                  <a:pt x="171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4" name="Freeform 894"/>
          <p:cNvSpPr>
            <a:spLocks/>
          </p:cNvSpPr>
          <p:nvPr/>
        </p:nvSpPr>
        <p:spPr bwMode="auto">
          <a:xfrm>
            <a:off x="6259717" y="6165064"/>
            <a:ext cx="292100" cy="838200"/>
          </a:xfrm>
          <a:custGeom>
            <a:avLst/>
            <a:gdLst>
              <a:gd name="T0" fmla="*/ 110 w 307"/>
              <a:gd name="T1" fmla="*/ 630 h 881"/>
              <a:gd name="T2" fmla="*/ 194 w 307"/>
              <a:gd name="T3" fmla="*/ 375 h 881"/>
              <a:gd name="T4" fmla="*/ 303 w 307"/>
              <a:gd name="T5" fmla="*/ 23 h 881"/>
              <a:gd name="T6" fmla="*/ 295 w 307"/>
              <a:gd name="T7" fmla="*/ 21 h 881"/>
              <a:gd name="T8" fmla="*/ 186 w 307"/>
              <a:gd name="T9" fmla="*/ 249 h 881"/>
              <a:gd name="T10" fmla="*/ 113 w 307"/>
              <a:gd name="T11" fmla="*/ 382 h 881"/>
              <a:gd name="T12" fmla="*/ 35 w 307"/>
              <a:gd name="T13" fmla="*/ 528 h 881"/>
              <a:gd name="T14" fmla="*/ 1 w 307"/>
              <a:gd name="T15" fmla="*/ 601 h 881"/>
              <a:gd name="T16" fmla="*/ 0 w 307"/>
              <a:gd name="T17" fmla="*/ 603 h 881"/>
              <a:gd name="T18" fmla="*/ 5 w 307"/>
              <a:gd name="T19" fmla="*/ 644 h 881"/>
              <a:gd name="T20" fmla="*/ 30 w 307"/>
              <a:gd name="T21" fmla="*/ 841 h 881"/>
              <a:gd name="T22" fmla="*/ 52 w 307"/>
              <a:gd name="T23" fmla="*/ 881 h 881"/>
              <a:gd name="T24" fmla="*/ 71 w 307"/>
              <a:gd name="T25" fmla="*/ 841 h 881"/>
              <a:gd name="T26" fmla="*/ 100 w 307"/>
              <a:gd name="T27" fmla="*/ 663 h 881"/>
              <a:gd name="T28" fmla="*/ 110 w 307"/>
              <a:gd name="T29" fmla="*/ 630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7" h="881">
                <a:moveTo>
                  <a:pt x="110" y="630"/>
                </a:moveTo>
                <a:cubicBezTo>
                  <a:pt x="132" y="546"/>
                  <a:pt x="163" y="460"/>
                  <a:pt x="194" y="375"/>
                </a:cubicBezTo>
                <a:cubicBezTo>
                  <a:pt x="239" y="252"/>
                  <a:pt x="284" y="131"/>
                  <a:pt x="303" y="23"/>
                </a:cubicBezTo>
                <a:cubicBezTo>
                  <a:pt x="307" y="1"/>
                  <a:pt x="303" y="0"/>
                  <a:pt x="295" y="21"/>
                </a:cubicBezTo>
                <a:cubicBezTo>
                  <a:pt x="269" y="92"/>
                  <a:pt x="229" y="170"/>
                  <a:pt x="186" y="249"/>
                </a:cubicBezTo>
                <a:cubicBezTo>
                  <a:pt x="113" y="382"/>
                  <a:pt x="113" y="382"/>
                  <a:pt x="113" y="382"/>
                </a:cubicBezTo>
                <a:cubicBezTo>
                  <a:pt x="86" y="430"/>
                  <a:pt x="60" y="479"/>
                  <a:pt x="35" y="528"/>
                </a:cubicBezTo>
                <a:cubicBezTo>
                  <a:pt x="23" y="553"/>
                  <a:pt x="12" y="577"/>
                  <a:pt x="1" y="601"/>
                </a:cubicBezTo>
                <a:cubicBezTo>
                  <a:pt x="1" y="601"/>
                  <a:pt x="0" y="602"/>
                  <a:pt x="0" y="603"/>
                </a:cubicBezTo>
                <a:cubicBezTo>
                  <a:pt x="0" y="604"/>
                  <a:pt x="2" y="622"/>
                  <a:pt x="5" y="644"/>
                </a:cubicBezTo>
                <a:cubicBezTo>
                  <a:pt x="15" y="709"/>
                  <a:pt x="23" y="775"/>
                  <a:pt x="30" y="841"/>
                </a:cubicBezTo>
                <a:cubicBezTo>
                  <a:pt x="32" y="863"/>
                  <a:pt x="41" y="881"/>
                  <a:pt x="52" y="881"/>
                </a:cubicBezTo>
                <a:cubicBezTo>
                  <a:pt x="62" y="881"/>
                  <a:pt x="70" y="863"/>
                  <a:pt x="71" y="841"/>
                </a:cubicBezTo>
                <a:cubicBezTo>
                  <a:pt x="74" y="782"/>
                  <a:pt x="82" y="723"/>
                  <a:pt x="100" y="663"/>
                </a:cubicBezTo>
                <a:cubicBezTo>
                  <a:pt x="103" y="652"/>
                  <a:pt x="106" y="641"/>
                  <a:pt x="110" y="630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5" name="Freeform 895"/>
          <p:cNvSpPr>
            <a:spLocks/>
          </p:cNvSpPr>
          <p:nvPr/>
        </p:nvSpPr>
        <p:spPr bwMode="auto">
          <a:xfrm>
            <a:off x="6510542" y="6346039"/>
            <a:ext cx="138113" cy="657225"/>
          </a:xfrm>
          <a:custGeom>
            <a:avLst/>
            <a:gdLst>
              <a:gd name="T0" fmla="*/ 112 w 145"/>
              <a:gd name="T1" fmla="*/ 414 h 691"/>
              <a:gd name="T2" fmla="*/ 128 w 145"/>
              <a:gd name="T3" fmla="*/ 176 h 691"/>
              <a:gd name="T4" fmla="*/ 140 w 145"/>
              <a:gd name="T5" fmla="*/ 87 h 691"/>
              <a:gd name="T6" fmla="*/ 144 w 145"/>
              <a:gd name="T7" fmla="*/ 35 h 691"/>
              <a:gd name="T8" fmla="*/ 144 w 145"/>
              <a:gd name="T9" fmla="*/ 22 h 691"/>
              <a:gd name="T10" fmla="*/ 145 w 145"/>
              <a:gd name="T11" fmla="*/ 8 h 691"/>
              <a:gd name="T12" fmla="*/ 134 w 145"/>
              <a:gd name="T13" fmla="*/ 32 h 691"/>
              <a:gd name="T14" fmla="*/ 4 w 145"/>
              <a:gd name="T15" fmla="*/ 479 h 691"/>
              <a:gd name="T16" fmla="*/ 0 w 145"/>
              <a:gd name="T17" fmla="*/ 651 h 691"/>
              <a:gd name="T18" fmla="*/ 39 w 145"/>
              <a:gd name="T19" fmla="*/ 691 h 691"/>
              <a:gd name="T20" fmla="*/ 79 w 145"/>
              <a:gd name="T21" fmla="*/ 686 h 691"/>
              <a:gd name="T22" fmla="*/ 80 w 145"/>
              <a:gd name="T23" fmla="*/ 681 h 691"/>
              <a:gd name="T24" fmla="*/ 110 w 145"/>
              <a:gd name="T25" fmla="*/ 493 h 691"/>
              <a:gd name="T26" fmla="*/ 112 w 145"/>
              <a:gd name="T27" fmla="*/ 414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5" h="691">
                <a:moveTo>
                  <a:pt x="112" y="414"/>
                </a:moveTo>
                <a:cubicBezTo>
                  <a:pt x="107" y="335"/>
                  <a:pt x="117" y="254"/>
                  <a:pt x="128" y="176"/>
                </a:cubicBezTo>
                <a:cubicBezTo>
                  <a:pt x="132" y="146"/>
                  <a:pt x="136" y="116"/>
                  <a:pt x="140" y="87"/>
                </a:cubicBezTo>
                <a:cubicBezTo>
                  <a:pt x="142" y="65"/>
                  <a:pt x="144" y="42"/>
                  <a:pt x="144" y="35"/>
                </a:cubicBezTo>
                <a:cubicBezTo>
                  <a:pt x="144" y="30"/>
                  <a:pt x="144" y="26"/>
                  <a:pt x="144" y="22"/>
                </a:cubicBezTo>
                <a:cubicBezTo>
                  <a:pt x="144" y="17"/>
                  <a:pt x="145" y="13"/>
                  <a:pt x="145" y="8"/>
                </a:cubicBezTo>
                <a:cubicBezTo>
                  <a:pt x="145" y="0"/>
                  <a:pt x="141" y="11"/>
                  <a:pt x="134" y="32"/>
                </a:cubicBezTo>
                <a:cubicBezTo>
                  <a:pt x="87" y="169"/>
                  <a:pt x="12" y="315"/>
                  <a:pt x="4" y="479"/>
                </a:cubicBezTo>
                <a:cubicBezTo>
                  <a:pt x="1" y="538"/>
                  <a:pt x="2" y="595"/>
                  <a:pt x="0" y="651"/>
                </a:cubicBezTo>
                <a:cubicBezTo>
                  <a:pt x="0" y="673"/>
                  <a:pt x="17" y="691"/>
                  <a:pt x="39" y="691"/>
                </a:cubicBezTo>
                <a:cubicBezTo>
                  <a:pt x="61" y="691"/>
                  <a:pt x="79" y="688"/>
                  <a:pt x="79" y="686"/>
                </a:cubicBezTo>
                <a:cubicBezTo>
                  <a:pt x="80" y="681"/>
                  <a:pt x="80" y="681"/>
                  <a:pt x="80" y="681"/>
                </a:cubicBezTo>
                <a:cubicBezTo>
                  <a:pt x="90" y="617"/>
                  <a:pt x="101" y="555"/>
                  <a:pt x="110" y="493"/>
                </a:cubicBezTo>
                <a:cubicBezTo>
                  <a:pt x="114" y="471"/>
                  <a:pt x="114" y="436"/>
                  <a:pt x="112" y="414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6" name="Freeform 907"/>
          <p:cNvSpPr>
            <a:spLocks/>
          </p:cNvSpPr>
          <p:nvPr/>
        </p:nvSpPr>
        <p:spPr bwMode="auto">
          <a:xfrm>
            <a:off x="6735967" y="6527014"/>
            <a:ext cx="69850" cy="396875"/>
          </a:xfrm>
          <a:custGeom>
            <a:avLst/>
            <a:gdLst>
              <a:gd name="T0" fmla="*/ 34 w 74"/>
              <a:gd name="T1" fmla="*/ 396 h 416"/>
              <a:gd name="T2" fmla="*/ 61 w 74"/>
              <a:gd name="T3" fmla="*/ 336 h 416"/>
              <a:gd name="T4" fmla="*/ 69 w 74"/>
              <a:gd name="T5" fmla="*/ 261 h 416"/>
              <a:gd name="T6" fmla="*/ 55 w 74"/>
              <a:gd name="T7" fmla="*/ 197 h 416"/>
              <a:gd name="T8" fmla="*/ 51 w 74"/>
              <a:gd name="T9" fmla="*/ 177 h 416"/>
              <a:gd name="T10" fmla="*/ 9 w 74"/>
              <a:gd name="T11" fmla="*/ 21 h 416"/>
              <a:gd name="T12" fmla="*/ 2 w 74"/>
              <a:gd name="T13" fmla="*/ 22 h 416"/>
              <a:gd name="T14" fmla="*/ 12 w 74"/>
              <a:gd name="T15" fmla="*/ 141 h 416"/>
              <a:gd name="T16" fmla="*/ 18 w 74"/>
              <a:gd name="T17" fmla="*/ 393 h 416"/>
              <a:gd name="T18" fmla="*/ 34 w 74"/>
              <a:gd name="T19" fmla="*/ 396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416">
                <a:moveTo>
                  <a:pt x="34" y="396"/>
                </a:moveTo>
                <a:cubicBezTo>
                  <a:pt x="43" y="376"/>
                  <a:pt x="52" y="356"/>
                  <a:pt x="61" y="336"/>
                </a:cubicBezTo>
                <a:cubicBezTo>
                  <a:pt x="70" y="316"/>
                  <a:pt x="74" y="282"/>
                  <a:pt x="69" y="261"/>
                </a:cubicBezTo>
                <a:cubicBezTo>
                  <a:pt x="55" y="197"/>
                  <a:pt x="55" y="197"/>
                  <a:pt x="55" y="197"/>
                </a:cubicBezTo>
                <a:cubicBezTo>
                  <a:pt x="51" y="177"/>
                  <a:pt x="51" y="177"/>
                  <a:pt x="51" y="177"/>
                </a:cubicBezTo>
                <a:cubicBezTo>
                  <a:pt x="39" y="125"/>
                  <a:pt x="24" y="73"/>
                  <a:pt x="9" y="21"/>
                </a:cubicBezTo>
                <a:cubicBezTo>
                  <a:pt x="3" y="0"/>
                  <a:pt x="0" y="0"/>
                  <a:pt x="2" y="22"/>
                </a:cubicBezTo>
                <a:cubicBezTo>
                  <a:pt x="6" y="62"/>
                  <a:pt x="9" y="101"/>
                  <a:pt x="12" y="141"/>
                </a:cubicBezTo>
                <a:cubicBezTo>
                  <a:pt x="18" y="225"/>
                  <a:pt x="18" y="309"/>
                  <a:pt x="18" y="393"/>
                </a:cubicBezTo>
                <a:cubicBezTo>
                  <a:pt x="18" y="415"/>
                  <a:pt x="25" y="416"/>
                  <a:pt x="34" y="39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7" name="Freeform 908"/>
          <p:cNvSpPr>
            <a:spLocks/>
          </p:cNvSpPr>
          <p:nvPr/>
        </p:nvSpPr>
        <p:spPr bwMode="auto">
          <a:xfrm>
            <a:off x="6677229" y="6039651"/>
            <a:ext cx="44450" cy="268288"/>
          </a:xfrm>
          <a:custGeom>
            <a:avLst/>
            <a:gdLst>
              <a:gd name="T0" fmla="*/ 37 w 47"/>
              <a:gd name="T1" fmla="*/ 21 h 282"/>
              <a:gd name="T2" fmla="*/ 22 w 47"/>
              <a:gd name="T3" fmla="*/ 67 h 282"/>
              <a:gd name="T4" fmla="*/ 4 w 47"/>
              <a:gd name="T5" fmla="*/ 185 h 282"/>
              <a:gd name="T6" fmla="*/ 11 w 47"/>
              <a:gd name="T7" fmla="*/ 260 h 282"/>
              <a:gd name="T8" fmla="*/ 26 w 47"/>
              <a:gd name="T9" fmla="*/ 150 h 282"/>
              <a:gd name="T10" fmla="*/ 43 w 47"/>
              <a:gd name="T11" fmla="*/ 23 h 282"/>
              <a:gd name="T12" fmla="*/ 37 w 47"/>
              <a:gd name="T13" fmla="*/ 21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282">
                <a:moveTo>
                  <a:pt x="37" y="21"/>
                </a:moveTo>
                <a:cubicBezTo>
                  <a:pt x="32" y="36"/>
                  <a:pt x="27" y="52"/>
                  <a:pt x="22" y="67"/>
                </a:cubicBezTo>
                <a:cubicBezTo>
                  <a:pt x="15" y="88"/>
                  <a:pt x="0" y="163"/>
                  <a:pt x="4" y="185"/>
                </a:cubicBezTo>
                <a:cubicBezTo>
                  <a:pt x="11" y="260"/>
                  <a:pt x="11" y="260"/>
                  <a:pt x="11" y="260"/>
                </a:cubicBezTo>
                <a:cubicBezTo>
                  <a:pt x="14" y="282"/>
                  <a:pt x="23" y="172"/>
                  <a:pt x="26" y="150"/>
                </a:cubicBezTo>
                <a:cubicBezTo>
                  <a:pt x="29" y="107"/>
                  <a:pt x="36" y="65"/>
                  <a:pt x="43" y="23"/>
                </a:cubicBezTo>
                <a:cubicBezTo>
                  <a:pt x="47" y="1"/>
                  <a:pt x="44" y="0"/>
                  <a:pt x="37" y="2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8" name="Freeform 909"/>
          <p:cNvSpPr>
            <a:spLocks/>
          </p:cNvSpPr>
          <p:nvPr/>
        </p:nvSpPr>
        <p:spPr bwMode="auto">
          <a:xfrm>
            <a:off x="6647067" y="6282539"/>
            <a:ext cx="9525" cy="177800"/>
          </a:xfrm>
          <a:custGeom>
            <a:avLst/>
            <a:gdLst>
              <a:gd name="T0" fmla="*/ 3 w 10"/>
              <a:gd name="T1" fmla="*/ 183 h 186"/>
              <a:gd name="T2" fmla="*/ 3 w 10"/>
              <a:gd name="T3" fmla="*/ 185 h 186"/>
              <a:gd name="T4" fmla="*/ 5 w 10"/>
              <a:gd name="T5" fmla="*/ 146 h 186"/>
              <a:gd name="T6" fmla="*/ 9 w 10"/>
              <a:gd name="T7" fmla="*/ 22 h 186"/>
              <a:gd name="T8" fmla="*/ 5 w 10"/>
              <a:gd name="T9" fmla="*/ 21 h 186"/>
              <a:gd name="T10" fmla="*/ 2 w 10"/>
              <a:gd name="T11" fmla="*/ 60 h 186"/>
              <a:gd name="T12" fmla="*/ 0 w 10"/>
              <a:gd name="T13" fmla="*/ 88 h 186"/>
              <a:gd name="T14" fmla="*/ 0 w 10"/>
              <a:gd name="T15" fmla="*/ 113 h 186"/>
              <a:gd name="T16" fmla="*/ 3 w 10"/>
              <a:gd name="T17" fmla="*/ 183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186">
                <a:moveTo>
                  <a:pt x="3" y="183"/>
                </a:moveTo>
                <a:cubicBezTo>
                  <a:pt x="3" y="183"/>
                  <a:pt x="3" y="184"/>
                  <a:pt x="3" y="185"/>
                </a:cubicBezTo>
                <a:cubicBezTo>
                  <a:pt x="3" y="186"/>
                  <a:pt x="4" y="168"/>
                  <a:pt x="5" y="146"/>
                </a:cubicBezTo>
                <a:cubicBezTo>
                  <a:pt x="7" y="105"/>
                  <a:pt x="8" y="64"/>
                  <a:pt x="9" y="22"/>
                </a:cubicBezTo>
                <a:cubicBezTo>
                  <a:pt x="10" y="0"/>
                  <a:pt x="7" y="0"/>
                  <a:pt x="5" y="21"/>
                </a:cubicBezTo>
                <a:cubicBezTo>
                  <a:pt x="4" y="34"/>
                  <a:pt x="3" y="47"/>
                  <a:pt x="2" y="60"/>
                </a:cubicBezTo>
                <a:cubicBezTo>
                  <a:pt x="1" y="69"/>
                  <a:pt x="0" y="79"/>
                  <a:pt x="0" y="88"/>
                </a:cubicBezTo>
                <a:cubicBezTo>
                  <a:pt x="0" y="96"/>
                  <a:pt x="0" y="105"/>
                  <a:pt x="0" y="113"/>
                </a:cubicBezTo>
                <a:cubicBezTo>
                  <a:pt x="0" y="137"/>
                  <a:pt x="1" y="160"/>
                  <a:pt x="3" y="183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9" name="Freeform 910"/>
          <p:cNvSpPr>
            <a:spLocks/>
          </p:cNvSpPr>
          <p:nvPr/>
        </p:nvSpPr>
        <p:spPr bwMode="auto">
          <a:xfrm>
            <a:off x="6132717" y="6253964"/>
            <a:ext cx="157163" cy="749300"/>
          </a:xfrm>
          <a:custGeom>
            <a:avLst/>
            <a:gdLst>
              <a:gd name="T0" fmla="*/ 96 w 166"/>
              <a:gd name="T1" fmla="*/ 290 h 788"/>
              <a:gd name="T2" fmla="*/ 94 w 166"/>
              <a:gd name="T3" fmla="*/ 278 h 788"/>
              <a:gd name="T4" fmla="*/ 55 w 166"/>
              <a:gd name="T5" fmla="*/ 62 h 788"/>
              <a:gd name="T6" fmla="*/ 48 w 166"/>
              <a:gd name="T7" fmla="*/ 22 h 788"/>
              <a:gd name="T8" fmla="*/ 40 w 166"/>
              <a:gd name="T9" fmla="*/ 22 h 788"/>
              <a:gd name="T10" fmla="*/ 36 w 166"/>
              <a:gd name="T11" fmla="*/ 140 h 788"/>
              <a:gd name="T12" fmla="*/ 21 w 166"/>
              <a:gd name="T13" fmla="*/ 534 h 788"/>
              <a:gd name="T14" fmla="*/ 3 w 166"/>
              <a:gd name="T15" fmla="*/ 748 h 788"/>
              <a:gd name="T16" fmla="*/ 37 w 166"/>
              <a:gd name="T17" fmla="*/ 788 h 788"/>
              <a:gd name="T18" fmla="*/ 127 w 166"/>
              <a:gd name="T19" fmla="*/ 788 h 788"/>
              <a:gd name="T20" fmla="*/ 164 w 166"/>
              <a:gd name="T21" fmla="*/ 748 h 788"/>
              <a:gd name="T22" fmla="*/ 133 w 166"/>
              <a:gd name="T23" fmla="*/ 511 h 788"/>
              <a:gd name="T24" fmla="*/ 96 w 166"/>
              <a:gd name="T25" fmla="*/ 29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6" h="788">
                <a:moveTo>
                  <a:pt x="96" y="290"/>
                </a:moveTo>
                <a:cubicBezTo>
                  <a:pt x="94" y="278"/>
                  <a:pt x="94" y="278"/>
                  <a:pt x="94" y="278"/>
                </a:cubicBezTo>
                <a:cubicBezTo>
                  <a:pt x="55" y="62"/>
                  <a:pt x="55" y="62"/>
                  <a:pt x="55" y="62"/>
                </a:cubicBezTo>
                <a:cubicBezTo>
                  <a:pt x="48" y="22"/>
                  <a:pt x="48" y="22"/>
                  <a:pt x="48" y="22"/>
                </a:cubicBezTo>
                <a:cubicBezTo>
                  <a:pt x="44" y="0"/>
                  <a:pt x="41" y="0"/>
                  <a:pt x="40" y="22"/>
                </a:cubicBezTo>
                <a:cubicBezTo>
                  <a:pt x="39" y="61"/>
                  <a:pt x="38" y="101"/>
                  <a:pt x="36" y="140"/>
                </a:cubicBezTo>
                <a:cubicBezTo>
                  <a:pt x="31" y="271"/>
                  <a:pt x="24" y="402"/>
                  <a:pt x="21" y="534"/>
                </a:cubicBezTo>
                <a:cubicBezTo>
                  <a:pt x="20" y="606"/>
                  <a:pt x="14" y="677"/>
                  <a:pt x="3" y="748"/>
                </a:cubicBezTo>
                <a:cubicBezTo>
                  <a:pt x="0" y="770"/>
                  <a:pt x="15" y="788"/>
                  <a:pt x="37" y="788"/>
                </a:cubicBezTo>
                <a:cubicBezTo>
                  <a:pt x="127" y="788"/>
                  <a:pt x="127" y="788"/>
                  <a:pt x="127" y="788"/>
                </a:cubicBezTo>
                <a:cubicBezTo>
                  <a:pt x="149" y="788"/>
                  <a:pt x="166" y="770"/>
                  <a:pt x="164" y="748"/>
                </a:cubicBezTo>
                <a:cubicBezTo>
                  <a:pt x="156" y="669"/>
                  <a:pt x="145" y="590"/>
                  <a:pt x="133" y="511"/>
                </a:cubicBezTo>
                <a:cubicBezTo>
                  <a:pt x="122" y="437"/>
                  <a:pt x="109" y="364"/>
                  <a:pt x="96" y="290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0" name="Freeform 911"/>
          <p:cNvSpPr>
            <a:spLocks/>
          </p:cNvSpPr>
          <p:nvPr/>
        </p:nvSpPr>
        <p:spPr bwMode="auto">
          <a:xfrm>
            <a:off x="6753429" y="6242851"/>
            <a:ext cx="252413" cy="760413"/>
          </a:xfrm>
          <a:custGeom>
            <a:avLst/>
            <a:gdLst>
              <a:gd name="T0" fmla="*/ 248 w 265"/>
              <a:gd name="T1" fmla="*/ 22 h 800"/>
              <a:gd name="T2" fmla="*/ 163 w 265"/>
              <a:gd name="T3" fmla="*/ 360 h 800"/>
              <a:gd name="T4" fmla="*/ 94 w 265"/>
              <a:gd name="T5" fmla="*/ 523 h 800"/>
              <a:gd name="T6" fmla="*/ 60 w 265"/>
              <a:gd name="T7" fmla="*/ 600 h 800"/>
              <a:gd name="T8" fmla="*/ 16 w 265"/>
              <a:gd name="T9" fmla="*/ 696 h 800"/>
              <a:gd name="T10" fmla="*/ 0 w 265"/>
              <a:gd name="T11" fmla="*/ 766 h 800"/>
              <a:gd name="T12" fmla="*/ 40 w 265"/>
              <a:gd name="T13" fmla="*/ 800 h 800"/>
              <a:gd name="T14" fmla="*/ 106 w 265"/>
              <a:gd name="T15" fmla="*/ 800 h 800"/>
              <a:gd name="T16" fmla="*/ 156 w 265"/>
              <a:gd name="T17" fmla="*/ 761 h 800"/>
              <a:gd name="T18" fmla="*/ 246 w 265"/>
              <a:gd name="T19" fmla="*/ 330 h 800"/>
              <a:gd name="T20" fmla="*/ 258 w 265"/>
              <a:gd name="T21" fmla="*/ 22 h 800"/>
              <a:gd name="T22" fmla="*/ 248 w 265"/>
              <a:gd name="T23" fmla="*/ 22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5" h="800">
                <a:moveTo>
                  <a:pt x="248" y="22"/>
                </a:moveTo>
                <a:cubicBezTo>
                  <a:pt x="227" y="143"/>
                  <a:pt x="203" y="250"/>
                  <a:pt x="163" y="360"/>
                </a:cubicBezTo>
                <a:cubicBezTo>
                  <a:pt x="144" y="413"/>
                  <a:pt x="121" y="466"/>
                  <a:pt x="94" y="523"/>
                </a:cubicBezTo>
                <a:cubicBezTo>
                  <a:pt x="83" y="548"/>
                  <a:pt x="71" y="574"/>
                  <a:pt x="60" y="600"/>
                </a:cubicBezTo>
                <a:cubicBezTo>
                  <a:pt x="45" y="632"/>
                  <a:pt x="31" y="664"/>
                  <a:pt x="16" y="696"/>
                </a:cubicBezTo>
                <a:cubicBezTo>
                  <a:pt x="7" y="716"/>
                  <a:pt x="0" y="748"/>
                  <a:pt x="0" y="766"/>
                </a:cubicBezTo>
                <a:cubicBezTo>
                  <a:pt x="0" y="785"/>
                  <a:pt x="18" y="800"/>
                  <a:pt x="40" y="800"/>
                </a:cubicBezTo>
                <a:cubicBezTo>
                  <a:pt x="106" y="800"/>
                  <a:pt x="106" y="800"/>
                  <a:pt x="106" y="800"/>
                </a:cubicBezTo>
                <a:cubicBezTo>
                  <a:pt x="128" y="800"/>
                  <a:pt x="150" y="782"/>
                  <a:pt x="156" y="761"/>
                </a:cubicBezTo>
                <a:cubicBezTo>
                  <a:pt x="192" y="617"/>
                  <a:pt x="227" y="474"/>
                  <a:pt x="246" y="330"/>
                </a:cubicBezTo>
                <a:cubicBezTo>
                  <a:pt x="259" y="228"/>
                  <a:pt x="265" y="125"/>
                  <a:pt x="258" y="22"/>
                </a:cubicBezTo>
                <a:cubicBezTo>
                  <a:pt x="257" y="0"/>
                  <a:pt x="252" y="0"/>
                  <a:pt x="248" y="2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1" name="Freeform 920"/>
          <p:cNvSpPr>
            <a:spLocks/>
          </p:cNvSpPr>
          <p:nvPr/>
        </p:nvSpPr>
        <p:spPr bwMode="auto">
          <a:xfrm>
            <a:off x="6585154" y="5990439"/>
            <a:ext cx="168275" cy="1012825"/>
          </a:xfrm>
          <a:custGeom>
            <a:avLst/>
            <a:gdLst>
              <a:gd name="T0" fmla="*/ 170 w 177"/>
              <a:gd name="T1" fmla="*/ 705 h 1064"/>
              <a:gd name="T2" fmla="*/ 157 w 177"/>
              <a:gd name="T3" fmla="*/ 546 h 1064"/>
              <a:gd name="T4" fmla="*/ 142 w 177"/>
              <a:gd name="T5" fmla="*/ 415 h 1064"/>
              <a:gd name="T6" fmla="*/ 133 w 177"/>
              <a:gd name="T7" fmla="*/ 344 h 1064"/>
              <a:gd name="T8" fmla="*/ 119 w 177"/>
              <a:gd name="T9" fmla="*/ 242 h 1064"/>
              <a:gd name="T10" fmla="*/ 106 w 177"/>
              <a:gd name="T11" fmla="*/ 158 h 1064"/>
              <a:gd name="T12" fmla="*/ 85 w 177"/>
              <a:gd name="T13" fmla="*/ 22 h 1064"/>
              <a:gd name="T14" fmla="*/ 78 w 177"/>
              <a:gd name="T15" fmla="*/ 23 h 1064"/>
              <a:gd name="T16" fmla="*/ 75 w 177"/>
              <a:gd name="T17" fmla="*/ 289 h 1064"/>
              <a:gd name="T18" fmla="*/ 68 w 177"/>
              <a:gd name="T19" fmla="*/ 493 h 1064"/>
              <a:gd name="T20" fmla="*/ 53 w 177"/>
              <a:gd name="T21" fmla="*/ 698 h 1064"/>
              <a:gd name="T22" fmla="*/ 37 w 177"/>
              <a:gd name="T23" fmla="*/ 827 h 1064"/>
              <a:gd name="T24" fmla="*/ 1 w 177"/>
              <a:gd name="T25" fmla="*/ 1054 h 1064"/>
              <a:gd name="T26" fmla="*/ 0 w 177"/>
              <a:gd name="T27" fmla="*/ 1059 h 1064"/>
              <a:gd name="T28" fmla="*/ 40 w 177"/>
              <a:gd name="T29" fmla="*/ 1064 h 1064"/>
              <a:gd name="T30" fmla="*/ 136 w 177"/>
              <a:gd name="T31" fmla="*/ 1064 h 1064"/>
              <a:gd name="T32" fmla="*/ 176 w 177"/>
              <a:gd name="T33" fmla="*/ 1030 h 1064"/>
              <a:gd name="T34" fmla="*/ 176 w 177"/>
              <a:gd name="T35" fmla="*/ 997 h 1064"/>
              <a:gd name="T36" fmla="*/ 170 w 177"/>
              <a:gd name="T37" fmla="*/ 705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7" h="1064">
                <a:moveTo>
                  <a:pt x="170" y="705"/>
                </a:moveTo>
                <a:cubicBezTo>
                  <a:pt x="166" y="652"/>
                  <a:pt x="162" y="599"/>
                  <a:pt x="157" y="546"/>
                </a:cubicBezTo>
                <a:cubicBezTo>
                  <a:pt x="152" y="502"/>
                  <a:pt x="147" y="458"/>
                  <a:pt x="142" y="415"/>
                </a:cubicBezTo>
                <a:cubicBezTo>
                  <a:pt x="139" y="391"/>
                  <a:pt x="136" y="368"/>
                  <a:pt x="133" y="344"/>
                </a:cubicBezTo>
                <a:cubicBezTo>
                  <a:pt x="128" y="310"/>
                  <a:pt x="124" y="276"/>
                  <a:pt x="119" y="242"/>
                </a:cubicBezTo>
                <a:cubicBezTo>
                  <a:pt x="106" y="158"/>
                  <a:pt x="106" y="158"/>
                  <a:pt x="106" y="158"/>
                </a:cubicBezTo>
                <a:cubicBezTo>
                  <a:pt x="85" y="22"/>
                  <a:pt x="85" y="22"/>
                  <a:pt x="85" y="22"/>
                </a:cubicBezTo>
                <a:cubicBezTo>
                  <a:pt x="81" y="0"/>
                  <a:pt x="78" y="1"/>
                  <a:pt x="78" y="23"/>
                </a:cubicBezTo>
                <a:cubicBezTo>
                  <a:pt x="78" y="112"/>
                  <a:pt x="77" y="201"/>
                  <a:pt x="75" y="289"/>
                </a:cubicBezTo>
                <a:cubicBezTo>
                  <a:pt x="74" y="357"/>
                  <a:pt x="72" y="425"/>
                  <a:pt x="68" y="493"/>
                </a:cubicBezTo>
                <a:cubicBezTo>
                  <a:pt x="64" y="562"/>
                  <a:pt x="59" y="630"/>
                  <a:pt x="53" y="698"/>
                </a:cubicBezTo>
                <a:cubicBezTo>
                  <a:pt x="49" y="741"/>
                  <a:pt x="43" y="784"/>
                  <a:pt x="37" y="827"/>
                </a:cubicBezTo>
                <a:cubicBezTo>
                  <a:pt x="27" y="902"/>
                  <a:pt x="13" y="977"/>
                  <a:pt x="1" y="1054"/>
                </a:cubicBezTo>
                <a:cubicBezTo>
                  <a:pt x="1" y="1054"/>
                  <a:pt x="1" y="1056"/>
                  <a:pt x="0" y="1059"/>
                </a:cubicBezTo>
                <a:cubicBezTo>
                  <a:pt x="0" y="1061"/>
                  <a:pt x="17" y="1064"/>
                  <a:pt x="40" y="1064"/>
                </a:cubicBezTo>
                <a:cubicBezTo>
                  <a:pt x="136" y="1064"/>
                  <a:pt x="136" y="1064"/>
                  <a:pt x="136" y="1064"/>
                </a:cubicBezTo>
                <a:cubicBezTo>
                  <a:pt x="158" y="1064"/>
                  <a:pt x="176" y="1049"/>
                  <a:pt x="176" y="1030"/>
                </a:cubicBezTo>
                <a:cubicBezTo>
                  <a:pt x="176" y="997"/>
                  <a:pt x="176" y="997"/>
                  <a:pt x="176" y="997"/>
                </a:cubicBezTo>
                <a:cubicBezTo>
                  <a:pt x="176" y="900"/>
                  <a:pt x="177" y="802"/>
                  <a:pt x="170" y="705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2" name="Freeform 921"/>
          <p:cNvSpPr>
            <a:spLocks/>
          </p:cNvSpPr>
          <p:nvPr/>
        </p:nvSpPr>
        <p:spPr bwMode="auto">
          <a:xfrm>
            <a:off x="2640217" y="5995201"/>
            <a:ext cx="249238" cy="1008063"/>
          </a:xfrm>
          <a:custGeom>
            <a:avLst/>
            <a:gdLst>
              <a:gd name="T0" fmla="*/ 103 w 263"/>
              <a:gd name="T1" fmla="*/ 23 h 1060"/>
              <a:gd name="T2" fmla="*/ 96 w 263"/>
              <a:gd name="T3" fmla="*/ 22 h 1060"/>
              <a:gd name="T4" fmla="*/ 83 w 263"/>
              <a:gd name="T5" fmla="*/ 80 h 1060"/>
              <a:gd name="T6" fmla="*/ 55 w 263"/>
              <a:gd name="T7" fmla="*/ 197 h 1060"/>
              <a:gd name="T8" fmla="*/ 5 w 263"/>
              <a:gd name="T9" fmla="*/ 475 h 1060"/>
              <a:gd name="T10" fmla="*/ 3 w 263"/>
              <a:gd name="T11" fmla="*/ 506 h 1060"/>
              <a:gd name="T12" fmla="*/ 3 w 263"/>
              <a:gd name="T13" fmla="*/ 618 h 1060"/>
              <a:gd name="T14" fmla="*/ 60 w 263"/>
              <a:gd name="T15" fmla="*/ 1020 h 1060"/>
              <a:gd name="T16" fmla="*/ 107 w 263"/>
              <a:gd name="T17" fmla="*/ 1060 h 1060"/>
              <a:gd name="T18" fmla="*/ 230 w 263"/>
              <a:gd name="T19" fmla="*/ 1060 h 1060"/>
              <a:gd name="T20" fmla="*/ 256 w 263"/>
              <a:gd name="T21" fmla="*/ 1022 h 1060"/>
              <a:gd name="T22" fmla="*/ 120 w 263"/>
              <a:gd name="T23" fmla="*/ 617 h 1060"/>
              <a:gd name="T24" fmla="*/ 98 w 263"/>
              <a:gd name="T25" fmla="*/ 153 h 1060"/>
              <a:gd name="T26" fmla="*/ 103 w 263"/>
              <a:gd name="T27" fmla="*/ 23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3" h="1060">
                <a:moveTo>
                  <a:pt x="103" y="23"/>
                </a:moveTo>
                <a:cubicBezTo>
                  <a:pt x="104" y="1"/>
                  <a:pt x="100" y="0"/>
                  <a:pt x="96" y="22"/>
                </a:cubicBezTo>
                <a:cubicBezTo>
                  <a:pt x="92" y="41"/>
                  <a:pt x="87" y="61"/>
                  <a:pt x="83" y="80"/>
                </a:cubicBezTo>
                <a:cubicBezTo>
                  <a:pt x="55" y="197"/>
                  <a:pt x="55" y="197"/>
                  <a:pt x="55" y="197"/>
                </a:cubicBezTo>
                <a:cubicBezTo>
                  <a:pt x="34" y="288"/>
                  <a:pt x="14" y="380"/>
                  <a:pt x="5" y="475"/>
                </a:cubicBezTo>
                <a:cubicBezTo>
                  <a:pt x="4" y="485"/>
                  <a:pt x="4" y="496"/>
                  <a:pt x="3" y="506"/>
                </a:cubicBezTo>
                <a:cubicBezTo>
                  <a:pt x="1" y="543"/>
                  <a:pt x="0" y="580"/>
                  <a:pt x="3" y="618"/>
                </a:cubicBezTo>
                <a:cubicBezTo>
                  <a:pt x="22" y="759"/>
                  <a:pt x="38" y="887"/>
                  <a:pt x="60" y="1020"/>
                </a:cubicBezTo>
                <a:cubicBezTo>
                  <a:pt x="63" y="1042"/>
                  <a:pt x="84" y="1060"/>
                  <a:pt x="107" y="1060"/>
                </a:cubicBezTo>
                <a:cubicBezTo>
                  <a:pt x="230" y="1060"/>
                  <a:pt x="230" y="1060"/>
                  <a:pt x="230" y="1060"/>
                </a:cubicBezTo>
                <a:cubicBezTo>
                  <a:pt x="252" y="1060"/>
                  <a:pt x="263" y="1043"/>
                  <a:pt x="256" y="1022"/>
                </a:cubicBezTo>
                <a:cubicBezTo>
                  <a:pt x="208" y="889"/>
                  <a:pt x="164" y="748"/>
                  <a:pt x="120" y="617"/>
                </a:cubicBezTo>
                <a:cubicBezTo>
                  <a:pt x="81" y="465"/>
                  <a:pt x="90" y="307"/>
                  <a:pt x="98" y="153"/>
                </a:cubicBezTo>
                <a:cubicBezTo>
                  <a:pt x="100" y="109"/>
                  <a:pt x="102" y="66"/>
                  <a:pt x="103" y="2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6" name="Freeform 840"/>
          <p:cNvSpPr>
            <a:spLocks/>
          </p:cNvSpPr>
          <p:nvPr/>
        </p:nvSpPr>
        <p:spPr bwMode="auto">
          <a:xfrm>
            <a:off x="-302414" y="6047589"/>
            <a:ext cx="168275" cy="849313"/>
          </a:xfrm>
          <a:custGeom>
            <a:avLst/>
            <a:gdLst>
              <a:gd name="T0" fmla="*/ 16 w 177"/>
              <a:gd name="T1" fmla="*/ 676 h 893"/>
              <a:gd name="T2" fmla="*/ 24 w 177"/>
              <a:gd name="T3" fmla="*/ 755 h 893"/>
              <a:gd name="T4" fmla="*/ 51 w 177"/>
              <a:gd name="T5" fmla="*/ 871 h 893"/>
              <a:gd name="T6" fmla="*/ 75 w 177"/>
              <a:gd name="T7" fmla="*/ 872 h 893"/>
              <a:gd name="T8" fmla="*/ 96 w 177"/>
              <a:gd name="T9" fmla="*/ 803 h 893"/>
              <a:gd name="T10" fmla="*/ 117 w 177"/>
              <a:gd name="T11" fmla="*/ 712 h 893"/>
              <a:gd name="T12" fmla="*/ 115 w 177"/>
              <a:gd name="T13" fmla="*/ 634 h 893"/>
              <a:gd name="T14" fmla="*/ 60 w 177"/>
              <a:gd name="T15" fmla="*/ 374 h 893"/>
              <a:gd name="T16" fmla="*/ 163 w 177"/>
              <a:gd name="T17" fmla="*/ 18 h 893"/>
              <a:gd name="T18" fmla="*/ 160 w 177"/>
              <a:gd name="T19" fmla="*/ 15 h 893"/>
              <a:gd name="T20" fmla="*/ 2 w 177"/>
              <a:gd name="T21" fmla="*/ 371 h 893"/>
              <a:gd name="T22" fmla="*/ 1 w 177"/>
              <a:gd name="T23" fmla="*/ 408 h 893"/>
              <a:gd name="T24" fmla="*/ 13 w 177"/>
              <a:gd name="T25" fmla="*/ 416 h 893"/>
              <a:gd name="T26" fmla="*/ 19 w 177"/>
              <a:gd name="T27" fmla="*/ 427 h 893"/>
              <a:gd name="T28" fmla="*/ 7 w 177"/>
              <a:gd name="T29" fmla="*/ 558 h 893"/>
              <a:gd name="T30" fmla="*/ 16 w 177"/>
              <a:gd name="T31" fmla="*/ 676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7" h="893">
                <a:moveTo>
                  <a:pt x="16" y="676"/>
                </a:moveTo>
                <a:cubicBezTo>
                  <a:pt x="17" y="698"/>
                  <a:pt x="20" y="734"/>
                  <a:pt x="24" y="755"/>
                </a:cubicBezTo>
                <a:cubicBezTo>
                  <a:pt x="31" y="794"/>
                  <a:pt x="41" y="833"/>
                  <a:pt x="51" y="871"/>
                </a:cubicBezTo>
                <a:cubicBezTo>
                  <a:pt x="57" y="893"/>
                  <a:pt x="68" y="893"/>
                  <a:pt x="75" y="872"/>
                </a:cubicBezTo>
                <a:cubicBezTo>
                  <a:pt x="82" y="849"/>
                  <a:pt x="89" y="826"/>
                  <a:pt x="96" y="803"/>
                </a:cubicBezTo>
                <a:cubicBezTo>
                  <a:pt x="104" y="773"/>
                  <a:pt x="111" y="743"/>
                  <a:pt x="117" y="712"/>
                </a:cubicBezTo>
                <a:cubicBezTo>
                  <a:pt x="121" y="691"/>
                  <a:pt x="120" y="656"/>
                  <a:pt x="115" y="634"/>
                </a:cubicBezTo>
                <a:cubicBezTo>
                  <a:pt x="94" y="549"/>
                  <a:pt x="69" y="464"/>
                  <a:pt x="60" y="374"/>
                </a:cubicBezTo>
                <a:cubicBezTo>
                  <a:pt x="49" y="263"/>
                  <a:pt x="61" y="134"/>
                  <a:pt x="163" y="18"/>
                </a:cubicBezTo>
                <a:cubicBezTo>
                  <a:pt x="177" y="1"/>
                  <a:pt x="176" y="0"/>
                  <a:pt x="160" y="15"/>
                </a:cubicBezTo>
                <a:cubicBezTo>
                  <a:pt x="42" y="125"/>
                  <a:pt x="8" y="257"/>
                  <a:pt x="2" y="371"/>
                </a:cubicBezTo>
                <a:cubicBezTo>
                  <a:pt x="1" y="384"/>
                  <a:pt x="1" y="396"/>
                  <a:pt x="1" y="408"/>
                </a:cubicBezTo>
                <a:cubicBezTo>
                  <a:pt x="0" y="429"/>
                  <a:pt x="6" y="432"/>
                  <a:pt x="13" y="416"/>
                </a:cubicBezTo>
                <a:cubicBezTo>
                  <a:pt x="20" y="400"/>
                  <a:pt x="22" y="405"/>
                  <a:pt x="19" y="427"/>
                </a:cubicBezTo>
                <a:cubicBezTo>
                  <a:pt x="11" y="471"/>
                  <a:pt x="7" y="515"/>
                  <a:pt x="7" y="558"/>
                </a:cubicBezTo>
                <a:cubicBezTo>
                  <a:pt x="10" y="598"/>
                  <a:pt x="14" y="637"/>
                  <a:pt x="16" y="67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7" name="Freeform 841"/>
          <p:cNvSpPr>
            <a:spLocks/>
          </p:cNvSpPr>
          <p:nvPr/>
        </p:nvSpPr>
        <p:spPr bwMode="auto">
          <a:xfrm>
            <a:off x="64298" y="6042826"/>
            <a:ext cx="115888" cy="960438"/>
          </a:xfrm>
          <a:custGeom>
            <a:avLst/>
            <a:gdLst>
              <a:gd name="T0" fmla="*/ 93 w 122"/>
              <a:gd name="T1" fmla="*/ 857 h 1010"/>
              <a:gd name="T2" fmla="*/ 81 w 122"/>
              <a:gd name="T3" fmla="*/ 341 h 1010"/>
              <a:gd name="T4" fmla="*/ 120 w 122"/>
              <a:gd name="T5" fmla="*/ 22 h 1010"/>
              <a:gd name="T6" fmla="*/ 114 w 122"/>
              <a:gd name="T7" fmla="*/ 22 h 1010"/>
              <a:gd name="T8" fmla="*/ 22 w 122"/>
              <a:gd name="T9" fmla="*/ 353 h 1010"/>
              <a:gd name="T10" fmla="*/ 2 w 122"/>
              <a:gd name="T11" fmla="*/ 521 h 1010"/>
              <a:gd name="T12" fmla="*/ 2 w 122"/>
              <a:gd name="T13" fmla="*/ 601 h 1010"/>
              <a:gd name="T14" fmla="*/ 33 w 122"/>
              <a:gd name="T15" fmla="*/ 970 h 1010"/>
              <a:gd name="T16" fmla="*/ 56 w 122"/>
              <a:gd name="T17" fmla="*/ 1010 h 1010"/>
              <a:gd name="T18" fmla="*/ 88 w 122"/>
              <a:gd name="T19" fmla="*/ 972 h 1010"/>
              <a:gd name="T20" fmla="*/ 88 w 122"/>
              <a:gd name="T21" fmla="*/ 972 h 1010"/>
              <a:gd name="T22" fmla="*/ 100 w 122"/>
              <a:gd name="T23" fmla="*/ 915 h 1010"/>
              <a:gd name="T24" fmla="*/ 93 w 122"/>
              <a:gd name="T25" fmla="*/ 857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" h="1010">
                <a:moveTo>
                  <a:pt x="93" y="857"/>
                </a:moveTo>
                <a:cubicBezTo>
                  <a:pt x="65" y="687"/>
                  <a:pt x="55" y="514"/>
                  <a:pt x="81" y="341"/>
                </a:cubicBezTo>
                <a:cubicBezTo>
                  <a:pt x="89" y="228"/>
                  <a:pt x="112" y="125"/>
                  <a:pt x="120" y="22"/>
                </a:cubicBezTo>
                <a:cubicBezTo>
                  <a:pt x="122" y="0"/>
                  <a:pt x="119" y="0"/>
                  <a:pt x="114" y="22"/>
                </a:cubicBezTo>
                <a:cubicBezTo>
                  <a:pt x="88" y="128"/>
                  <a:pt x="46" y="229"/>
                  <a:pt x="22" y="353"/>
                </a:cubicBezTo>
                <a:cubicBezTo>
                  <a:pt x="12" y="410"/>
                  <a:pt x="6" y="466"/>
                  <a:pt x="2" y="521"/>
                </a:cubicBezTo>
                <a:cubicBezTo>
                  <a:pt x="0" y="543"/>
                  <a:pt x="0" y="579"/>
                  <a:pt x="2" y="601"/>
                </a:cubicBezTo>
                <a:cubicBezTo>
                  <a:pt x="13" y="724"/>
                  <a:pt x="25" y="846"/>
                  <a:pt x="33" y="970"/>
                </a:cubicBezTo>
                <a:cubicBezTo>
                  <a:pt x="35" y="992"/>
                  <a:pt x="45" y="1010"/>
                  <a:pt x="56" y="1010"/>
                </a:cubicBezTo>
                <a:cubicBezTo>
                  <a:pt x="67" y="1010"/>
                  <a:pt x="81" y="993"/>
                  <a:pt x="88" y="972"/>
                </a:cubicBezTo>
                <a:cubicBezTo>
                  <a:pt x="88" y="972"/>
                  <a:pt x="88" y="972"/>
                  <a:pt x="88" y="972"/>
                </a:cubicBezTo>
                <a:cubicBezTo>
                  <a:pt x="95" y="951"/>
                  <a:pt x="101" y="925"/>
                  <a:pt x="100" y="915"/>
                </a:cubicBezTo>
                <a:cubicBezTo>
                  <a:pt x="100" y="905"/>
                  <a:pt x="97" y="879"/>
                  <a:pt x="93" y="857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8" name="Freeform 842"/>
          <p:cNvSpPr>
            <a:spLocks/>
          </p:cNvSpPr>
          <p:nvPr/>
        </p:nvSpPr>
        <p:spPr bwMode="auto">
          <a:xfrm>
            <a:off x="351636" y="6255551"/>
            <a:ext cx="93663" cy="747713"/>
          </a:xfrm>
          <a:custGeom>
            <a:avLst/>
            <a:gdLst>
              <a:gd name="T0" fmla="*/ 96 w 97"/>
              <a:gd name="T1" fmla="*/ 546 h 786"/>
              <a:gd name="T2" fmla="*/ 95 w 97"/>
              <a:gd name="T3" fmla="*/ 511 h 786"/>
              <a:gd name="T4" fmla="*/ 87 w 97"/>
              <a:gd name="T5" fmla="*/ 96 h 786"/>
              <a:gd name="T6" fmla="*/ 64 w 97"/>
              <a:gd name="T7" fmla="*/ 23 h 786"/>
              <a:gd name="T8" fmla="*/ 57 w 97"/>
              <a:gd name="T9" fmla="*/ 15 h 786"/>
              <a:gd name="T10" fmla="*/ 50 w 97"/>
              <a:gd name="T11" fmla="*/ 23 h 786"/>
              <a:gd name="T12" fmla="*/ 81 w 97"/>
              <a:gd name="T13" fmla="*/ 234 h 786"/>
              <a:gd name="T14" fmla="*/ 35 w 97"/>
              <a:gd name="T15" fmla="*/ 539 h 786"/>
              <a:gd name="T16" fmla="*/ 4 w 97"/>
              <a:gd name="T17" fmla="*/ 746 h 786"/>
              <a:gd name="T18" fmla="*/ 0 w 97"/>
              <a:gd name="T19" fmla="*/ 786 h 786"/>
              <a:gd name="T20" fmla="*/ 18 w 97"/>
              <a:gd name="T21" fmla="*/ 750 h 786"/>
              <a:gd name="T22" fmla="*/ 82 w 97"/>
              <a:gd name="T23" fmla="*/ 613 h 786"/>
              <a:gd name="T24" fmla="*/ 89 w 97"/>
              <a:gd name="T25" fmla="*/ 596 h 786"/>
              <a:gd name="T26" fmla="*/ 96 w 97"/>
              <a:gd name="T27" fmla="*/ 546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7" h="786">
                <a:moveTo>
                  <a:pt x="96" y="546"/>
                </a:moveTo>
                <a:cubicBezTo>
                  <a:pt x="95" y="511"/>
                  <a:pt x="95" y="511"/>
                  <a:pt x="95" y="511"/>
                </a:cubicBezTo>
                <a:cubicBezTo>
                  <a:pt x="92" y="367"/>
                  <a:pt x="92" y="233"/>
                  <a:pt x="87" y="96"/>
                </a:cubicBezTo>
                <a:cubicBezTo>
                  <a:pt x="87" y="74"/>
                  <a:pt x="78" y="39"/>
                  <a:pt x="64" y="23"/>
                </a:cubicBezTo>
                <a:cubicBezTo>
                  <a:pt x="61" y="20"/>
                  <a:pt x="59" y="18"/>
                  <a:pt x="57" y="15"/>
                </a:cubicBezTo>
                <a:cubicBezTo>
                  <a:pt x="41" y="0"/>
                  <a:pt x="39" y="3"/>
                  <a:pt x="50" y="23"/>
                </a:cubicBezTo>
                <a:cubicBezTo>
                  <a:pt x="76" y="71"/>
                  <a:pt x="82" y="155"/>
                  <a:pt x="81" y="234"/>
                </a:cubicBezTo>
                <a:cubicBezTo>
                  <a:pt x="83" y="325"/>
                  <a:pt x="46" y="426"/>
                  <a:pt x="35" y="539"/>
                </a:cubicBezTo>
                <a:cubicBezTo>
                  <a:pt x="25" y="602"/>
                  <a:pt x="12" y="673"/>
                  <a:pt x="4" y="746"/>
                </a:cubicBezTo>
                <a:cubicBezTo>
                  <a:pt x="1" y="768"/>
                  <a:pt x="0" y="786"/>
                  <a:pt x="0" y="786"/>
                </a:cubicBezTo>
                <a:cubicBezTo>
                  <a:pt x="1" y="786"/>
                  <a:pt x="9" y="770"/>
                  <a:pt x="18" y="750"/>
                </a:cubicBezTo>
                <a:cubicBezTo>
                  <a:pt x="39" y="704"/>
                  <a:pt x="60" y="659"/>
                  <a:pt x="82" y="613"/>
                </a:cubicBezTo>
                <a:cubicBezTo>
                  <a:pt x="84" y="607"/>
                  <a:pt x="87" y="602"/>
                  <a:pt x="89" y="596"/>
                </a:cubicBezTo>
                <a:cubicBezTo>
                  <a:pt x="94" y="587"/>
                  <a:pt x="97" y="565"/>
                  <a:pt x="96" y="54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9" name="Freeform 843"/>
          <p:cNvSpPr>
            <a:spLocks/>
          </p:cNvSpPr>
          <p:nvPr/>
        </p:nvSpPr>
        <p:spPr bwMode="auto">
          <a:xfrm>
            <a:off x="800898" y="6158714"/>
            <a:ext cx="122238" cy="463550"/>
          </a:xfrm>
          <a:custGeom>
            <a:avLst/>
            <a:gdLst>
              <a:gd name="T0" fmla="*/ 113 w 128"/>
              <a:gd name="T1" fmla="*/ 40 h 486"/>
              <a:gd name="T2" fmla="*/ 128 w 128"/>
              <a:gd name="T3" fmla="*/ 1 h 486"/>
              <a:gd name="T4" fmla="*/ 108 w 128"/>
              <a:gd name="T5" fmla="*/ 34 h 486"/>
              <a:gd name="T6" fmla="*/ 25 w 128"/>
              <a:gd name="T7" fmla="*/ 243 h 486"/>
              <a:gd name="T8" fmla="*/ 14 w 128"/>
              <a:gd name="T9" fmla="*/ 321 h 486"/>
              <a:gd name="T10" fmla="*/ 2 w 128"/>
              <a:gd name="T11" fmla="*/ 460 h 486"/>
              <a:gd name="T12" fmla="*/ 16 w 128"/>
              <a:gd name="T13" fmla="*/ 469 h 486"/>
              <a:gd name="T14" fmla="*/ 42 w 128"/>
              <a:gd name="T15" fmla="*/ 358 h 486"/>
              <a:gd name="T16" fmla="*/ 113 w 128"/>
              <a:gd name="T17" fmla="*/ 40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" h="486">
                <a:moveTo>
                  <a:pt x="113" y="40"/>
                </a:moveTo>
                <a:cubicBezTo>
                  <a:pt x="121" y="19"/>
                  <a:pt x="128" y="2"/>
                  <a:pt x="128" y="1"/>
                </a:cubicBezTo>
                <a:cubicBezTo>
                  <a:pt x="128" y="0"/>
                  <a:pt x="118" y="14"/>
                  <a:pt x="108" y="34"/>
                </a:cubicBezTo>
                <a:cubicBezTo>
                  <a:pt x="69" y="106"/>
                  <a:pt x="47" y="178"/>
                  <a:pt x="25" y="243"/>
                </a:cubicBezTo>
                <a:cubicBezTo>
                  <a:pt x="18" y="264"/>
                  <a:pt x="12" y="299"/>
                  <a:pt x="14" y="321"/>
                </a:cubicBezTo>
                <a:cubicBezTo>
                  <a:pt x="15" y="341"/>
                  <a:pt x="0" y="440"/>
                  <a:pt x="2" y="460"/>
                </a:cubicBezTo>
                <a:cubicBezTo>
                  <a:pt x="4" y="482"/>
                  <a:pt x="10" y="486"/>
                  <a:pt x="16" y="469"/>
                </a:cubicBezTo>
                <a:cubicBezTo>
                  <a:pt x="19" y="458"/>
                  <a:pt x="38" y="369"/>
                  <a:pt x="42" y="358"/>
                </a:cubicBezTo>
                <a:cubicBezTo>
                  <a:pt x="68" y="262"/>
                  <a:pt x="71" y="154"/>
                  <a:pt x="113" y="40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0" name="Freeform 844"/>
          <p:cNvSpPr>
            <a:spLocks/>
          </p:cNvSpPr>
          <p:nvPr/>
        </p:nvSpPr>
        <p:spPr bwMode="auto">
          <a:xfrm>
            <a:off x="643736" y="6765139"/>
            <a:ext cx="7938" cy="42863"/>
          </a:xfrm>
          <a:custGeom>
            <a:avLst/>
            <a:gdLst>
              <a:gd name="T0" fmla="*/ 3 w 8"/>
              <a:gd name="T1" fmla="*/ 6 h 44"/>
              <a:gd name="T2" fmla="*/ 3 w 8"/>
              <a:gd name="T3" fmla="*/ 34 h 44"/>
              <a:gd name="T4" fmla="*/ 7 w 8"/>
              <a:gd name="T5" fmla="*/ 24 h 44"/>
              <a:gd name="T6" fmla="*/ 3 w 8"/>
              <a:gd name="T7" fmla="*/ 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44">
                <a:moveTo>
                  <a:pt x="3" y="6"/>
                </a:moveTo>
                <a:cubicBezTo>
                  <a:pt x="1" y="11"/>
                  <a:pt x="0" y="24"/>
                  <a:pt x="3" y="34"/>
                </a:cubicBezTo>
                <a:cubicBezTo>
                  <a:pt x="5" y="44"/>
                  <a:pt x="7" y="40"/>
                  <a:pt x="7" y="24"/>
                </a:cubicBezTo>
                <a:cubicBezTo>
                  <a:pt x="8" y="9"/>
                  <a:pt x="6" y="0"/>
                  <a:pt x="3" y="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6" name="Freeform 850"/>
          <p:cNvSpPr>
            <a:spLocks/>
          </p:cNvSpPr>
          <p:nvPr/>
        </p:nvSpPr>
        <p:spPr bwMode="auto">
          <a:xfrm>
            <a:off x="1042198" y="6115851"/>
            <a:ext cx="93663" cy="544513"/>
          </a:xfrm>
          <a:custGeom>
            <a:avLst/>
            <a:gdLst>
              <a:gd name="T0" fmla="*/ 29 w 98"/>
              <a:gd name="T1" fmla="*/ 535 h 571"/>
              <a:gd name="T2" fmla="*/ 61 w 98"/>
              <a:gd name="T3" fmla="*/ 300 h 571"/>
              <a:gd name="T4" fmla="*/ 69 w 98"/>
              <a:gd name="T5" fmla="*/ 221 h 571"/>
              <a:gd name="T6" fmla="*/ 93 w 98"/>
              <a:gd name="T7" fmla="*/ 22 h 571"/>
              <a:gd name="T8" fmla="*/ 87 w 98"/>
              <a:gd name="T9" fmla="*/ 21 h 571"/>
              <a:gd name="T10" fmla="*/ 6 w 98"/>
              <a:gd name="T11" fmla="*/ 323 h 571"/>
              <a:gd name="T12" fmla="*/ 3 w 98"/>
              <a:gd name="T13" fmla="*/ 402 h 571"/>
              <a:gd name="T14" fmla="*/ 16 w 98"/>
              <a:gd name="T15" fmla="*/ 520 h 571"/>
              <a:gd name="T16" fmla="*/ 23 w 98"/>
              <a:gd name="T17" fmla="*/ 567 h 571"/>
              <a:gd name="T18" fmla="*/ 29 w 98"/>
              <a:gd name="T19" fmla="*/ 535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8" h="571">
                <a:moveTo>
                  <a:pt x="29" y="535"/>
                </a:moveTo>
                <a:cubicBezTo>
                  <a:pt x="36" y="455"/>
                  <a:pt x="49" y="377"/>
                  <a:pt x="61" y="300"/>
                </a:cubicBezTo>
                <a:cubicBezTo>
                  <a:pt x="64" y="279"/>
                  <a:pt x="67" y="243"/>
                  <a:pt x="69" y="221"/>
                </a:cubicBezTo>
                <a:cubicBezTo>
                  <a:pt x="72" y="156"/>
                  <a:pt x="80" y="90"/>
                  <a:pt x="93" y="22"/>
                </a:cubicBezTo>
                <a:cubicBezTo>
                  <a:pt x="98" y="1"/>
                  <a:pt x="95" y="0"/>
                  <a:pt x="87" y="21"/>
                </a:cubicBezTo>
                <a:cubicBezTo>
                  <a:pt x="48" y="123"/>
                  <a:pt x="25" y="224"/>
                  <a:pt x="6" y="323"/>
                </a:cubicBezTo>
                <a:cubicBezTo>
                  <a:pt x="1" y="345"/>
                  <a:pt x="0" y="380"/>
                  <a:pt x="3" y="402"/>
                </a:cubicBezTo>
                <a:cubicBezTo>
                  <a:pt x="7" y="442"/>
                  <a:pt x="12" y="481"/>
                  <a:pt x="16" y="520"/>
                </a:cubicBezTo>
                <a:cubicBezTo>
                  <a:pt x="19" y="542"/>
                  <a:pt x="22" y="563"/>
                  <a:pt x="23" y="567"/>
                </a:cubicBezTo>
                <a:cubicBezTo>
                  <a:pt x="24" y="571"/>
                  <a:pt x="27" y="557"/>
                  <a:pt x="29" y="535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7" name="Freeform 851"/>
          <p:cNvSpPr>
            <a:spLocks/>
          </p:cNvSpPr>
          <p:nvPr/>
        </p:nvSpPr>
        <p:spPr bwMode="auto">
          <a:xfrm>
            <a:off x="1424786" y="6403189"/>
            <a:ext cx="96838" cy="600075"/>
          </a:xfrm>
          <a:custGeom>
            <a:avLst/>
            <a:gdLst>
              <a:gd name="T0" fmla="*/ 94 w 102"/>
              <a:gd name="T1" fmla="*/ 21 h 630"/>
              <a:gd name="T2" fmla="*/ 38 w 102"/>
              <a:gd name="T3" fmla="*/ 324 h 630"/>
              <a:gd name="T4" fmla="*/ 3 w 102"/>
              <a:gd name="T5" fmla="*/ 590 h 630"/>
              <a:gd name="T6" fmla="*/ 30 w 102"/>
              <a:gd name="T7" fmla="*/ 630 h 630"/>
              <a:gd name="T8" fmla="*/ 69 w 102"/>
              <a:gd name="T9" fmla="*/ 590 h 630"/>
              <a:gd name="T10" fmla="*/ 87 w 102"/>
              <a:gd name="T11" fmla="*/ 376 h 630"/>
              <a:gd name="T12" fmla="*/ 101 w 102"/>
              <a:gd name="T13" fmla="*/ 22 h 630"/>
              <a:gd name="T14" fmla="*/ 94 w 102"/>
              <a:gd name="T15" fmla="*/ 21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" h="630">
                <a:moveTo>
                  <a:pt x="94" y="21"/>
                </a:moveTo>
                <a:cubicBezTo>
                  <a:pt x="72" y="121"/>
                  <a:pt x="52" y="222"/>
                  <a:pt x="38" y="324"/>
                </a:cubicBezTo>
                <a:cubicBezTo>
                  <a:pt x="27" y="413"/>
                  <a:pt x="15" y="502"/>
                  <a:pt x="3" y="590"/>
                </a:cubicBezTo>
                <a:cubicBezTo>
                  <a:pt x="0" y="612"/>
                  <a:pt x="12" y="630"/>
                  <a:pt x="30" y="630"/>
                </a:cubicBezTo>
                <a:cubicBezTo>
                  <a:pt x="49" y="630"/>
                  <a:pt x="66" y="612"/>
                  <a:pt x="69" y="590"/>
                </a:cubicBezTo>
                <a:cubicBezTo>
                  <a:pt x="80" y="519"/>
                  <a:pt x="86" y="448"/>
                  <a:pt x="87" y="376"/>
                </a:cubicBezTo>
                <a:cubicBezTo>
                  <a:pt x="90" y="257"/>
                  <a:pt x="96" y="139"/>
                  <a:pt x="101" y="22"/>
                </a:cubicBezTo>
                <a:cubicBezTo>
                  <a:pt x="102" y="0"/>
                  <a:pt x="98" y="0"/>
                  <a:pt x="94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8" name="Freeform 852"/>
          <p:cNvSpPr>
            <a:spLocks/>
          </p:cNvSpPr>
          <p:nvPr/>
        </p:nvSpPr>
        <p:spPr bwMode="auto">
          <a:xfrm>
            <a:off x="1543848" y="5972976"/>
            <a:ext cx="68263" cy="528638"/>
          </a:xfrm>
          <a:custGeom>
            <a:avLst/>
            <a:gdLst>
              <a:gd name="T0" fmla="*/ 68 w 72"/>
              <a:gd name="T1" fmla="*/ 22 h 554"/>
              <a:gd name="T2" fmla="*/ 63 w 72"/>
              <a:gd name="T3" fmla="*/ 21 h 554"/>
              <a:gd name="T4" fmla="*/ 6 w 72"/>
              <a:gd name="T5" fmla="*/ 317 h 554"/>
              <a:gd name="T6" fmla="*/ 4 w 72"/>
              <a:gd name="T7" fmla="*/ 395 h 554"/>
              <a:gd name="T8" fmla="*/ 29 w 72"/>
              <a:gd name="T9" fmla="*/ 532 h 554"/>
              <a:gd name="T10" fmla="*/ 38 w 72"/>
              <a:gd name="T11" fmla="*/ 532 h 554"/>
              <a:gd name="T12" fmla="*/ 47 w 72"/>
              <a:gd name="T13" fmla="*/ 390 h 554"/>
              <a:gd name="T14" fmla="*/ 68 w 72"/>
              <a:gd name="T15" fmla="*/ 22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554">
                <a:moveTo>
                  <a:pt x="68" y="22"/>
                </a:moveTo>
                <a:cubicBezTo>
                  <a:pt x="72" y="1"/>
                  <a:pt x="70" y="0"/>
                  <a:pt x="63" y="21"/>
                </a:cubicBezTo>
                <a:cubicBezTo>
                  <a:pt x="28" y="130"/>
                  <a:pt x="24" y="223"/>
                  <a:pt x="6" y="317"/>
                </a:cubicBezTo>
                <a:cubicBezTo>
                  <a:pt x="1" y="338"/>
                  <a:pt x="0" y="373"/>
                  <a:pt x="4" y="395"/>
                </a:cubicBezTo>
                <a:cubicBezTo>
                  <a:pt x="29" y="532"/>
                  <a:pt x="29" y="532"/>
                  <a:pt x="29" y="532"/>
                </a:cubicBezTo>
                <a:cubicBezTo>
                  <a:pt x="33" y="554"/>
                  <a:pt x="37" y="554"/>
                  <a:pt x="38" y="532"/>
                </a:cubicBezTo>
                <a:cubicBezTo>
                  <a:pt x="41" y="484"/>
                  <a:pt x="44" y="437"/>
                  <a:pt x="47" y="390"/>
                </a:cubicBezTo>
                <a:cubicBezTo>
                  <a:pt x="65" y="269"/>
                  <a:pt x="42" y="158"/>
                  <a:pt x="68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9" name="Freeform 853"/>
          <p:cNvSpPr>
            <a:spLocks/>
          </p:cNvSpPr>
          <p:nvPr/>
        </p:nvSpPr>
        <p:spPr bwMode="auto">
          <a:xfrm>
            <a:off x="1969298" y="6458751"/>
            <a:ext cx="36513" cy="301625"/>
          </a:xfrm>
          <a:custGeom>
            <a:avLst/>
            <a:gdLst>
              <a:gd name="T0" fmla="*/ 27 w 39"/>
              <a:gd name="T1" fmla="*/ 36 h 318"/>
              <a:gd name="T2" fmla="*/ 14 w 39"/>
              <a:gd name="T3" fmla="*/ 97 h 318"/>
              <a:gd name="T4" fmla="*/ 4 w 39"/>
              <a:gd name="T5" fmla="*/ 296 h 318"/>
              <a:gd name="T6" fmla="*/ 14 w 39"/>
              <a:gd name="T7" fmla="*/ 296 h 318"/>
              <a:gd name="T8" fmla="*/ 24 w 39"/>
              <a:gd name="T9" fmla="*/ 207 h 318"/>
              <a:gd name="T10" fmla="*/ 37 w 39"/>
              <a:gd name="T11" fmla="*/ 42 h 318"/>
              <a:gd name="T12" fmla="*/ 39 w 39"/>
              <a:gd name="T13" fmla="*/ 1 h 318"/>
              <a:gd name="T14" fmla="*/ 37 w 39"/>
              <a:gd name="T15" fmla="*/ 6 h 318"/>
              <a:gd name="T16" fmla="*/ 27 w 39"/>
              <a:gd name="T17" fmla="*/ 36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318">
                <a:moveTo>
                  <a:pt x="27" y="36"/>
                </a:moveTo>
                <a:cubicBezTo>
                  <a:pt x="23" y="48"/>
                  <a:pt x="17" y="75"/>
                  <a:pt x="14" y="97"/>
                </a:cubicBezTo>
                <a:cubicBezTo>
                  <a:pt x="6" y="163"/>
                  <a:pt x="0" y="230"/>
                  <a:pt x="4" y="296"/>
                </a:cubicBezTo>
                <a:cubicBezTo>
                  <a:pt x="6" y="318"/>
                  <a:pt x="11" y="318"/>
                  <a:pt x="14" y="296"/>
                </a:cubicBezTo>
                <a:cubicBezTo>
                  <a:pt x="18" y="266"/>
                  <a:pt x="21" y="237"/>
                  <a:pt x="24" y="207"/>
                </a:cubicBezTo>
                <a:cubicBezTo>
                  <a:pt x="29" y="152"/>
                  <a:pt x="33" y="97"/>
                  <a:pt x="37" y="42"/>
                </a:cubicBezTo>
                <a:cubicBezTo>
                  <a:pt x="38" y="20"/>
                  <a:pt x="39" y="2"/>
                  <a:pt x="39" y="1"/>
                </a:cubicBezTo>
                <a:cubicBezTo>
                  <a:pt x="39" y="0"/>
                  <a:pt x="38" y="3"/>
                  <a:pt x="37" y="6"/>
                </a:cubicBezTo>
                <a:cubicBezTo>
                  <a:pt x="35" y="10"/>
                  <a:pt x="31" y="23"/>
                  <a:pt x="27" y="36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0" name="Freeform 854"/>
          <p:cNvSpPr>
            <a:spLocks/>
          </p:cNvSpPr>
          <p:nvPr/>
        </p:nvSpPr>
        <p:spPr bwMode="auto">
          <a:xfrm>
            <a:off x="2045498" y="6177764"/>
            <a:ext cx="93663" cy="282575"/>
          </a:xfrm>
          <a:custGeom>
            <a:avLst/>
            <a:gdLst>
              <a:gd name="T0" fmla="*/ 87 w 99"/>
              <a:gd name="T1" fmla="*/ 21 h 297"/>
              <a:gd name="T2" fmla="*/ 43 w 99"/>
              <a:gd name="T3" fmla="*/ 113 h 297"/>
              <a:gd name="T4" fmla="*/ 3 w 99"/>
              <a:gd name="T5" fmla="*/ 278 h 297"/>
              <a:gd name="T6" fmla="*/ 46 w 99"/>
              <a:gd name="T7" fmla="*/ 181 h 297"/>
              <a:gd name="T8" fmla="*/ 96 w 99"/>
              <a:gd name="T9" fmla="*/ 22 h 297"/>
              <a:gd name="T10" fmla="*/ 87 w 99"/>
              <a:gd name="T11" fmla="*/ 21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9" h="297">
                <a:moveTo>
                  <a:pt x="87" y="21"/>
                </a:moveTo>
                <a:cubicBezTo>
                  <a:pt x="78" y="48"/>
                  <a:pt x="61" y="80"/>
                  <a:pt x="43" y="113"/>
                </a:cubicBezTo>
                <a:cubicBezTo>
                  <a:pt x="33" y="133"/>
                  <a:pt x="0" y="259"/>
                  <a:pt x="3" y="278"/>
                </a:cubicBezTo>
                <a:cubicBezTo>
                  <a:pt x="5" y="297"/>
                  <a:pt x="38" y="202"/>
                  <a:pt x="46" y="181"/>
                </a:cubicBezTo>
                <a:cubicBezTo>
                  <a:pt x="67" y="123"/>
                  <a:pt x="90" y="67"/>
                  <a:pt x="96" y="22"/>
                </a:cubicBezTo>
                <a:cubicBezTo>
                  <a:pt x="99" y="0"/>
                  <a:pt x="94" y="0"/>
                  <a:pt x="87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5" name="Freeform 859"/>
          <p:cNvSpPr>
            <a:spLocks/>
          </p:cNvSpPr>
          <p:nvPr/>
        </p:nvSpPr>
        <p:spPr bwMode="auto">
          <a:xfrm>
            <a:off x="-397664" y="6406364"/>
            <a:ext cx="53975" cy="596900"/>
          </a:xfrm>
          <a:custGeom>
            <a:avLst/>
            <a:gdLst>
              <a:gd name="T0" fmla="*/ 51 w 56"/>
              <a:gd name="T1" fmla="*/ 157 h 628"/>
              <a:gd name="T2" fmla="*/ 25 w 56"/>
              <a:gd name="T3" fmla="*/ 21 h 628"/>
              <a:gd name="T4" fmla="*/ 14 w 56"/>
              <a:gd name="T5" fmla="*/ 22 h 628"/>
              <a:gd name="T6" fmla="*/ 5 w 56"/>
              <a:gd name="T7" fmla="*/ 509 h 628"/>
              <a:gd name="T8" fmla="*/ 1 w 56"/>
              <a:gd name="T9" fmla="*/ 588 h 628"/>
              <a:gd name="T10" fmla="*/ 17 w 56"/>
              <a:gd name="T11" fmla="*/ 628 h 628"/>
              <a:gd name="T12" fmla="*/ 30 w 56"/>
              <a:gd name="T13" fmla="*/ 588 h 628"/>
              <a:gd name="T14" fmla="*/ 50 w 56"/>
              <a:gd name="T15" fmla="*/ 235 h 628"/>
              <a:gd name="T16" fmla="*/ 51 w 56"/>
              <a:gd name="T17" fmla="*/ 157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628">
                <a:moveTo>
                  <a:pt x="51" y="157"/>
                </a:moveTo>
                <a:cubicBezTo>
                  <a:pt x="25" y="21"/>
                  <a:pt x="25" y="21"/>
                  <a:pt x="25" y="21"/>
                </a:cubicBezTo>
                <a:cubicBezTo>
                  <a:pt x="21" y="0"/>
                  <a:pt x="15" y="0"/>
                  <a:pt x="14" y="22"/>
                </a:cubicBezTo>
                <a:cubicBezTo>
                  <a:pt x="0" y="196"/>
                  <a:pt x="23" y="347"/>
                  <a:pt x="5" y="509"/>
                </a:cubicBezTo>
                <a:cubicBezTo>
                  <a:pt x="4" y="535"/>
                  <a:pt x="3" y="562"/>
                  <a:pt x="1" y="588"/>
                </a:cubicBezTo>
                <a:cubicBezTo>
                  <a:pt x="0" y="610"/>
                  <a:pt x="7" y="628"/>
                  <a:pt x="17" y="628"/>
                </a:cubicBezTo>
                <a:cubicBezTo>
                  <a:pt x="26" y="628"/>
                  <a:pt x="32" y="610"/>
                  <a:pt x="30" y="588"/>
                </a:cubicBezTo>
                <a:cubicBezTo>
                  <a:pt x="23" y="471"/>
                  <a:pt x="26" y="353"/>
                  <a:pt x="50" y="235"/>
                </a:cubicBezTo>
                <a:cubicBezTo>
                  <a:pt x="55" y="213"/>
                  <a:pt x="56" y="178"/>
                  <a:pt x="51" y="157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6" name="Freeform 860"/>
          <p:cNvSpPr>
            <a:spLocks/>
          </p:cNvSpPr>
          <p:nvPr/>
        </p:nvSpPr>
        <p:spPr bwMode="auto">
          <a:xfrm>
            <a:off x="-59527" y="5955514"/>
            <a:ext cx="136525" cy="749300"/>
          </a:xfrm>
          <a:custGeom>
            <a:avLst/>
            <a:gdLst>
              <a:gd name="T0" fmla="*/ 94 w 143"/>
              <a:gd name="T1" fmla="*/ 22 h 788"/>
              <a:gd name="T2" fmla="*/ 0 w 143"/>
              <a:gd name="T3" fmla="*/ 788 h 788"/>
              <a:gd name="T4" fmla="*/ 143 w 143"/>
              <a:gd name="T5" fmla="*/ 788 h 788"/>
              <a:gd name="T6" fmla="*/ 100 w 143"/>
              <a:gd name="T7" fmla="*/ 22 h 788"/>
              <a:gd name="T8" fmla="*/ 94 w 143"/>
              <a:gd name="T9" fmla="*/ 22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" h="788">
                <a:moveTo>
                  <a:pt x="94" y="22"/>
                </a:moveTo>
                <a:cubicBezTo>
                  <a:pt x="56" y="232"/>
                  <a:pt x="14" y="580"/>
                  <a:pt x="0" y="788"/>
                </a:cubicBezTo>
                <a:cubicBezTo>
                  <a:pt x="143" y="788"/>
                  <a:pt x="143" y="788"/>
                  <a:pt x="143" y="788"/>
                </a:cubicBezTo>
                <a:cubicBezTo>
                  <a:pt x="125" y="580"/>
                  <a:pt x="94" y="235"/>
                  <a:pt x="100" y="22"/>
                </a:cubicBezTo>
                <a:cubicBezTo>
                  <a:pt x="101" y="0"/>
                  <a:pt x="98" y="0"/>
                  <a:pt x="94" y="2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7" name="Freeform 861"/>
          <p:cNvSpPr>
            <a:spLocks/>
          </p:cNvSpPr>
          <p:nvPr/>
        </p:nvSpPr>
        <p:spPr bwMode="auto">
          <a:xfrm>
            <a:off x="310361" y="6944526"/>
            <a:ext cx="31750" cy="58738"/>
          </a:xfrm>
          <a:custGeom>
            <a:avLst/>
            <a:gdLst>
              <a:gd name="T0" fmla="*/ 18 w 33"/>
              <a:gd name="T1" fmla="*/ 62 h 62"/>
              <a:gd name="T2" fmla="*/ 25 w 33"/>
              <a:gd name="T3" fmla="*/ 25 h 62"/>
              <a:gd name="T4" fmla="*/ 23 w 33"/>
              <a:gd name="T5" fmla="*/ 21 h 62"/>
              <a:gd name="T6" fmla="*/ 3 w 33"/>
              <a:gd name="T7" fmla="*/ 23 h 62"/>
              <a:gd name="T8" fmla="*/ 18 w 33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62">
                <a:moveTo>
                  <a:pt x="18" y="62"/>
                </a:moveTo>
                <a:cubicBezTo>
                  <a:pt x="30" y="62"/>
                  <a:pt x="33" y="45"/>
                  <a:pt x="25" y="25"/>
                </a:cubicBezTo>
                <a:cubicBezTo>
                  <a:pt x="24" y="23"/>
                  <a:pt x="23" y="22"/>
                  <a:pt x="23" y="21"/>
                </a:cubicBezTo>
                <a:cubicBezTo>
                  <a:pt x="14" y="0"/>
                  <a:pt x="6" y="1"/>
                  <a:pt x="3" y="23"/>
                </a:cubicBezTo>
                <a:cubicBezTo>
                  <a:pt x="0" y="44"/>
                  <a:pt x="6" y="62"/>
                  <a:pt x="18" y="6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8" name="Freeform 862"/>
          <p:cNvSpPr>
            <a:spLocks/>
          </p:cNvSpPr>
          <p:nvPr/>
        </p:nvSpPr>
        <p:spPr bwMode="auto">
          <a:xfrm>
            <a:off x="115098" y="6103151"/>
            <a:ext cx="117475" cy="809625"/>
          </a:xfrm>
          <a:custGeom>
            <a:avLst/>
            <a:gdLst>
              <a:gd name="T0" fmla="*/ 49 w 123"/>
              <a:gd name="T1" fmla="*/ 845 h 851"/>
              <a:gd name="T2" fmla="*/ 63 w 123"/>
              <a:gd name="T3" fmla="*/ 819 h 851"/>
              <a:gd name="T4" fmla="*/ 122 w 123"/>
              <a:gd name="T5" fmla="*/ 600 h 851"/>
              <a:gd name="T6" fmla="*/ 123 w 123"/>
              <a:gd name="T7" fmla="*/ 597 h 851"/>
              <a:gd name="T8" fmla="*/ 114 w 123"/>
              <a:gd name="T9" fmla="*/ 556 h 851"/>
              <a:gd name="T10" fmla="*/ 102 w 123"/>
              <a:gd name="T11" fmla="*/ 23 h 851"/>
              <a:gd name="T12" fmla="*/ 95 w 123"/>
              <a:gd name="T13" fmla="*/ 21 h 851"/>
              <a:gd name="T14" fmla="*/ 28 w 123"/>
              <a:gd name="T15" fmla="*/ 277 h 851"/>
              <a:gd name="T16" fmla="*/ 47 w 123"/>
              <a:gd name="T17" fmla="*/ 833 h 851"/>
              <a:gd name="T18" fmla="*/ 49 w 123"/>
              <a:gd name="T19" fmla="*/ 845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3" h="851">
                <a:moveTo>
                  <a:pt x="49" y="845"/>
                </a:moveTo>
                <a:cubicBezTo>
                  <a:pt x="51" y="851"/>
                  <a:pt x="57" y="840"/>
                  <a:pt x="63" y="819"/>
                </a:cubicBezTo>
                <a:cubicBezTo>
                  <a:pt x="84" y="746"/>
                  <a:pt x="103" y="673"/>
                  <a:pt x="122" y="600"/>
                </a:cubicBezTo>
                <a:cubicBezTo>
                  <a:pt x="122" y="600"/>
                  <a:pt x="123" y="599"/>
                  <a:pt x="123" y="597"/>
                </a:cubicBezTo>
                <a:cubicBezTo>
                  <a:pt x="123" y="596"/>
                  <a:pt x="119" y="577"/>
                  <a:pt x="114" y="556"/>
                </a:cubicBezTo>
                <a:cubicBezTo>
                  <a:pt x="76" y="384"/>
                  <a:pt x="66" y="207"/>
                  <a:pt x="102" y="23"/>
                </a:cubicBezTo>
                <a:cubicBezTo>
                  <a:pt x="106" y="1"/>
                  <a:pt x="103" y="0"/>
                  <a:pt x="95" y="21"/>
                </a:cubicBezTo>
                <a:cubicBezTo>
                  <a:pt x="63" y="106"/>
                  <a:pt x="41" y="191"/>
                  <a:pt x="28" y="277"/>
                </a:cubicBezTo>
                <a:cubicBezTo>
                  <a:pt x="0" y="463"/>
                  <a:pt x="13" y="650"/>
                  <a:pt x="47" y="833"/>
                </a:cubicBezTo>
                <a:cubicBezTo>
                  <a:pt x="47" y="833"/>
                  <a:pt x="48" y="838"/>
                  <a:pt x="49" y="845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9" name="Freeform 863"/>
          <p:cNvSpPr>
            <a:spLocks/>
          </p:cNvSpPr>
          <p:nvPr/>
        </p:nvSpPr>
        <p:spPr bwMode="auto">
          <a:xfrm>
            <a:off x="489748" y="5977739"/>
            <a:ext cx="158750" cy="1025525"/>
          </a:xfrm>
          <a:custGeom>
            <a:avLst/>
            <a:gdLst>
              <a:gd name="T0" fmla="*/ 130 w 167"/>
              <a:gd name="T1" fmla="*/ 705 h 1077"/>
              <a:gd name="T2" fmla="*/ 59 w 167"/>
              <a:gd name="T3" fmla="*/ 23 h 1077"/>
              <a:gd name="T4" fmla="*/ 53 w 167"/>
              <a:gd name="T5" fmla="*/ 21 h 1077"/>
              <a:gd name="T6" fmla="*/ 4 w 167"/>
              <a:gd name="T7" fmla="*/ 492 h 1077"/>
              <a:gd name="T8" fmla="*/ 14 w 167"/>
              <a:gd name="T9" fmla="*/ 571 h 1077"/>
              <a:gd name="T10" fmla="*/ 67 w 167"/>
              <a:gd name="T11" fmla="*/ 802 h 1077"/>
              <a:gd name="T12" fmla="*/ 121 w 167"/>
              <a:gd name="T13" fmla="*/ 1037 h 1077"/>
              <a:gd name="T14" fmla="*/ 146 w 167"/>
              <a:gd name="T15" fmla="*/ 1077 h 1077"/>
              <a:gd name="T16" fmla="*/ 164 w 167"/>
              <a:gd name="T17" fmla="*/ 1037 h 1077"/>
              <a:gd name="T18" fmla="*/ 167 w 167"/>
              <a:gd name="T19" fmla="*/ 919 h 1077"/>
              <a:gd name="T20" fmla="*/ 164 w 167"/>
              <a:gd name="T21" fmla="*/ 861 h 1077"/>
              <a:gd name="T22" fmla="*/ 160 w 167"/>
              <a:gd name="T23" fmla="*/ 843 h 1077"/>
              <a:gd name="T24" fmla="*/ 130 w 167"/>
              <a:gd name="T25" fmla="*/ 705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7" h="1077">
                <a:moveTo>
                  <a:pt x="130" y="705"/>
                </a:moveTo>
                <a:cubicBezTo>
                  <a:pt x="85" y="485"/>
                  <a:pt x="26" y="260"/>
                  <a:pt x="59" y="23"/>
                </a:cubicBezTo>
                <a:cubicBezTo>
                  <a:pt x="62" y="1"/>
                  <a:pt x="60" y="0"/>
                  <a:pt x="53" y="21"/>
                </a:cubicBezTo>
                <a:cubicBezTo>
                  <a:pt x="5" y="180"/>
                  <a:pt x="0" y="338"/>
                  <a:pt x="4" y="492"/>
                </a:cubicBezTo>
                <a:cubicBezTo>
                  <a:pt x="5" y="515"/>
                  <a:pt x="9" y="550"/>
                  <a:pt x="14" y="571"/>
                </a:cubicBezTo>
                <a:cubicBezTo>
                  <a:pt x="32" y="648"/>
                  <a:pt x="49" y="725"/>
                  <a:pt x="67" y="802"/>
                </a:cubicBezTo>
                <a:cubicBezTo>
                  <a:pt x="87" y="880"/>
                  <a:pt x="107" y="958"/>
                  <a:pt x="121" y="1037"/>
                </a:cubicBezTo>
                <a:cubicBezTo>
                  <a:pt x="125" y="1059"/>
                  <a:pt x="136" y="1077"/>
                  <a:pt x="146" y="1077"/>
                </a:cubicBezTo>
                <a:cubicBezTo>
                  <a:pt x="155" y="1077"/>
                  <a:pt x="164" y="1059"/>
                  <a:pt x="164" y="1037"/>
                </a:cubicBezTo>
                <a:cubicBezTo>
                  <a:pt x="167" y="919"/>
                  <a:pt x="167" y="919"/>
                  <a:pt x="167" y="919"/>
                </a:cubicBezTo>
                <a:cubicBezTo>
                  <a:pt x="167" y="897"/>
                  <a:pt x="166" y="871"/>
                  <a:pt x="164" y="861"/>
                </a:cubicBezTo>
                <a:cubicBezTo>
                  <a:pt x="160" y="843"/>
                  <a:pt x="160" y="843"/>
                  <a:pt x="160" y="843"/>
                </a:cubicBezTo>
                <a:cubicBezTo>
                  <a:pt x="149" y="797"/>
                  <a:pt x="140" y="751"/>
                  <a:pt x="130" y="705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0" name="Freeform 864"/>
          <p:cNvSpPr>
            <a:spLocks/>
          </p:cNvSpPr>
          <p:nvPr/>
        </p:nvSpPr>
        <p:spPr bwMode="auto">
          <a:xfrm>
            <a:off x="869161" y="6617501"/>
            <a:ext cx="87313" cy="385763"/>
          </a:xfrm>
          <a:custGeom>
            <a:avLst/>
            <a:gdLst>
              <a:gd name="T0" fmla="*/ 84 w 91"/>
              <a:gd name="T1" fmla="*/ 259 h 405"/>
              <a:gd name="T2" fmla="*/ 45 w 91"/>
              <a:gd name="T3" fmla="*/ 23 h 405"/>
              <a:gd name="T4" fmla="*/ 35 w 91"/>
              <a:gd name="T5" fmla="*/ 22 h 405"/>
              <a:gd name="T6" fmla="*/ 2 w 91"/>
              <a:gd name="T7" fmla="*/ 322 h 405"/>
              <a:gd name="T8" fmla="*/ 2 w 91"/>
              <a:gd name="T9" fmla="*/ 383 h 405"/>
              <a:gd name="T10" fmla="*/ 45 w 91"/>
              <a:gd name="T11" fmla="*/ 405 h 405"/>
              <a:gd name="T12" fmla="*/ 49 w 91"/>
              <a:gd name="T13" fmla="*/ 405 h 405"/>
              <a:gd name="T14" fmla="*/ 90 w 91"/>
              <a:gd name="T15" fmla="*/ 365 h 405"/>
              <a:gd name="T16" fmla="*/ 91 w 91"/>
              <a:gd name="T17" fmla="*/ 338 h 405"/>
              <a:gd name="T18" fmla="*/ 84 w 91"/>
              <a:gd name="T19" fmla="*/ 259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" h="405">
                <a:moveTo>
                  <a:pt x="84" y="259"/>
                </a:moveTo>
                <a:cubicBezTo>
                  <a:pt x="70" y="181"/>
                  <a:pt x="55" y="103"/>
                  <a:pt x="45" y="23"/>
                </a:cubicBezTo>
                <a:cubicBezTo>
                  <a:pt x="43" y="1"/>
                  <a:pt x="38" y="0"/>
                  <a:pt x="35" y="22"/>
                </a:cubicBezTo>
                <a:cubicBezTo>
                  <a:pt x="20" y="124"/>
                  <a:pt x="12" y="224"/>
                  <a:pt x="2" y="322"/>
                </a:cubicBezTo>
                <a:cubicBezTo>
                  <a:pt x="0" y="344"/>
                  <a:pt x="0" y="371"/>
                  <a:pt x="2" y="383"/>
                </a:cubicBezTo>
                <a:cubicBezTo>
                  <a:pt x="4" y="395"/>
                  <a:pt x="23" y="405"/>
                  <a:pt x="45" y="405"/>
                </a:cubicBezTo>
                <a:cubicBezTo>
                  <a:pt x="49" y="405"/>
                  <a:pt x="49" y="405"/>
                  <a:pt x="49" y="405"/>
                </a:cubicBezTo>
                <a:cubicBezTo>
                  <a:pt x="71" y="405"/>
                  <a:pt x="90" y="387"/>
                  <a:pt x="90" y="365"/>
                </a:cubicBezTo>
                <a:cubicBezTo>
                  <a:pt x="91" y="338"/>
                  <a:pt x="91" y="338"/>
                  <a:pt x="91" y="338"/>
                </a:cubicBezTo>
                <a:cubicBezTo>
                  <a:pt x="91" y="316"/>
                  <a:pt x="88" y="281"/>
                  <a:pt x="84" y="259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1" name="Freeform 865"/>
          <p:cNvSpPr>
            <a:spLocks/>
          </p:cNvSpPr>
          <p:nvPr/>
        </p:nvSpPr>
        <p:spPr bwMode="auto">
          <a:xfrm>
            <a:off x="1231111" y="6566701"/>
            <a:ext cx="23813" cy="138113"/>
          </a:xfrm>
          <a:custGeom>
            <a:avLst/>
            <a:gdLst>
              <a:gd name="T0" fmla="*/ 7 w 25"/>
              <a:gd name="T1" fmla="*/ 124 h 145"/>
              <a:gd name="T2" fmla="*/ 23 w 25"/>
              <a:gd name="T3" fmla="*/ 22 h 145"/>
              <a:gd name="T4" fmla="*/ 20 w 25"/>
              <a:gd name="T5" fmla="*/ 22 h 145"/>
              <a:gd name="T6" fmla="*/ 4 w 25"/>
              <a:gd name="T7" fmla="*/ 123 h 145"/>
              <a:gd name="T8" fmla="*/ 7 w 25"/>
              <a:gd name="T9" fmla="*/ 12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45">
                <a:moveTo>
                  <a:pt x="7" y="124"/>
                </a:moveTo>
                <a:cubicBezTo>
                  <a:pt x="14" y="90"/>
                  <a:pt x="19" y="57"/>
                  <a:pt x="23" y="22"/>
                </a:cubicBezTo>
                <a:cubicBezTo>
                  <a:pt x="25" y="1"/>
                  <a:pt x="23" y="0"/>
                  <a:pt x="20" y="22"/>
                </a:cubicBezTo>
                <a:cubicBezTo>
                  <a:pt x="15" y="56"/>
                  <a:pt x="9" y="89"/>
                  <a:pt x="4" y="123"/>
                </a:cubicBezTo>
                <a:cubicBezTo>
                  <a:pt x="0" y="145"/>
                  <a:pt x="2" y="145"/>
                  <a:pt x="7" y="124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2" name="Freeform 866"/>
          <p:cNvSpPr>
            <a:spLocks/>
          </p:cNvSpPr>
          <p:nvPr/>
        </p:nvSpPr>
        <p:spPr bwMode="auto">
          <a:xfrm>
            <a:off x="1283498" y="6176176"/>
            <a:ext cx="41275" cy="388938"/>
          </a:xfrm>
          <a:custGeom>
            <a:avLst/>
            <a:gdLst>
              <a:gd name="T0" fmla="*/ 34 w 42"/>
              <a:gd name="T1" fmla="*/ 226 h 410"/>
              <a:gd name="T2" fmla="*/ 32 w 42"/>
              <a:gd name="T3" fmla="*/ 147 h 410"/>
              <a:gd name="T4" fmla="*/ 12 w 42"/>
              <a:gd name="T5" fmla="*/ 21 h 410"/>
              <a:gd name="T6" fmla="*/ 4 w 42"/>
              <a:gd name="T7" fmla="*/ 22 h 410"/>
              <a:gd name="T8" fmla="*/ 1 w 42"/>
              <a:gd name="T9" fmla="*/ 116 h 410"/>
              <a:gd name="T10" fmla="*/ 6 w 42"/>
              <a:gd name="T11" fmla="*/ 195 h 410"/>
              <a:gd name="T12" fmla="*/ 37 w 42"/>
              <a:gd name="T13" fmla="*/ 371 h 410"/>
              <a:gd name="T14" fmla="*/ 42 w 42"/>
              <a:gd name="T15" fmla="*/ 408 h 410"/>
              <a:gd name="T16" fmla="*/ 42 w 42"/>
              <a:gd name="T17" fmla="*/ 405 h 410"/>
              <a:gd name="T18" fmla="*/ 34 w 42"/>
              <a:gd name="T19" fmla="*/ 22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410">
                <a:moveTo>
                  <a:pt x="34" y="226"/>
                </a:moveTo>
                <a:cubicBezTo>
                  <a:pt x="35" y="204"/>
                  <a:pt x="35" y="169"/>
                  <a:pt x="32" y="147"/>
                </a:cubicBezTo>
                <a:cubicBezTo>
                  <a:pt x="27" y="105"/>
                  <a:pt x="20" y="63"/>
                  <a:pt x="12" y="21"/>
                </a:cubicBezTo>
                <a:cubicBezTo>
                  <a:pt x="8" y="0"/>
                  <a:pt x="5" y="0"/>
                  <a:pt x="4" y="22"/>
                </a:cubicBezTo>
                <a:cubicBezTo>
                  <a:pt x="4" y="53"/>
                  <a:pt x="3" y="84"/>
                  <a:pt x="1" y="116"/>
                </a:cubicBezTo>
                <a:cubicBezTo>
                  <a:pt x="0" y="138"/>
                  <a:pt x="1" y="173"/>
                  <a:pt x="6" y="195"/>
                </a:cubicBezTo>
                <a:cubicBezTo>
                  <a:pt x="17" y="254"/>
                  <a:pt x="28" y="313"/>
                  <a:pt x="37" y="371"/>
                </a:cubicBezTo>
                <a:cubicBezTo>
                  <a:pt x="40" y="393"/>
                  <a:pt x="42" y="410"/>
                  <a:pt x="42" y="408"/>
                </a:cubicBezTo>
                <a:cubicBezTo>
                  <a:pt x="42" y="405"/>
                  <a:pt x="42" y="405"/>
                  <a:pt x="42" y="405"/>
                </a:cubicBezTo>
                <a:cubicBezTo>
                  <a:pt x="40" y="350"/>
                  <a:pt x="32" y="290"/>
                  <a:pt x="34" y="226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3" name="Freeform 867"/>
          <p:cNvSpPr>
            <a:spLocks/>
          </p:cNvSpPr>
          <p:nvPr/>
        </p:nvSpPr>
        <p:spPr bwMode="auto">
          <a:xfrm>
            <a:off x="1581948" y="6085689"/>
            <a:ext cx="112713" cy="654050"/>
          </a:xfrm>
          <a:custGeom>
            <a:avLst/>
            <a:gdLst>
              <a:gd name="T0" fmla="*/ 53 w 118"/>
              <a:gd name="T1" fmla="*/ 648 h 688"/>
              <a:gd name="T2" fmla="*/ 72 w 118"/>
              <a:gd name="T3" fmla="*/ 572 h 688"/>
              <a:gd name="T4" fmla="*/ 115 w 118"/>
              <a:gd name="T5" fmla="*/ 23 h 688"/>
              <a:gd name="T6" fmla="*/ 109 w 118"/>
              <a:gd name="T7" fmla="*/ 22 h 688"/>
              <a:gd name="T8" fmla="*/ 6 w 118"/>
              <a:gd name="T9" fmla="*/ 428 h 688"/>
              <a:gd name="T10" fmla="*/ 4 w 118"/>
              <a:gd name="T11" fmla="*/ 507 h 688"/>
              <a:gd name="T12" fmla="*/ 28 w 118"/>
              <a:gd name="T13" fmla="*/ 649 h 688"/>
              <a:gd name="T14" fmla="*/ 35 w 118"/>
              <a:gd name="T15" fmla="*/ 687 h 688"/>
              <a:gd name="T16" fmla="*/ 36 w 118"/>
              <a:gd name="T17" fmla="*/ 685 h 688"/>
              <a:gd name="T18" fmla="*/ 53 w 118"/>
              <a:gd name="T19" fmla="*/ 648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688">
                <a:moveTo>
                  <a:pt x="53" y="648"/>
                </a:moveTo>
                <a:cubicBezTo>
                  <a:pt x="62" y="628"/>
                  <a:pt x="71" y="594"/>
                  <a:pt x="72" y="572"/>
                </a:cubicBezTo>
                <a:cubicBezTo>
                  <a:pt x="79" y="390"/>
                  <a:pt x="92" y="205"/>
                  <a:pt x="115" y="23"/>
                </a:cubicBezTo>
                <a:cubicBezTo>
                  <a:pt x="118" y="1"/>
                  <a:pt x="115" y="0"/>
                  <a:pt x="109" y="22"/>
                </a:cubicBezTo>
                <a:cubicBezTo>
                  <a:pt x="69" y="154"/>
                  <a:pt x="35" y="292"/>
                  <a:pt x="6" y="428"/>
                </a:cubicBezTo>
                <a:cubicBezTo>
                  <a:pt x="1" y="450"/>
                  <a:pt x="0" y="485"/>
                  <a:pt x="4" y="507"/>
                </a:cubicBezTo>
                <a:cubicBezTo>
                  <a:pt x="12" y="554"/>
                  <a:pt x="21" y="601"/>
                  <a:pt x="28" y="649"/>
                </a:cubicBezTo>
                <a:cubicBezTo>
                  <a:pt x="32" y="671"/>
                  <a:pt x="35" y="688"/>
                  <a:pt x="35" y="687"/>
                </a:cubicBezTo>
                <a:cubicBezTo>
                  <a:pt x="36" y="685"/>
                  <a:pt x="36" y="685"/>
                  <a:pt x="36" y="685"/>
                </a:cubicBezTo>
                <a:cubicBezTo>
                  <a:pt x="41" y="673"/>
                  <a:pt x="47" y="660"/>
                  <a:pt x="53" y="648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4" name="Freeform 868"/>
          <p:cNvSpPr>
            <a:spLocks/>
          </p:cNvSpPr>
          <p:nvPr/>
        </p:nvSpPr>
        <p:spPr bwMode="auto">
          <a:xfrm>
            <a:off x="2147098" y="6171414"/>
            <a:ext cx="138113" cy="625475"/>
          </a:xfrm>
          <a:custGeom>
            <a:avLst/>
            <a:gdLst>
              <a:gd name="T0" fmla="*/ 108 w 145"/>
              <a:gd name="T1" fmla="*/ 473 h 658"/>
              <a:gd name="T2" fmla="*/ 126 w 145"/>
              <a:gd name="T3" fmla="*/ 395 h 658"/>
              <a:gd name="T4" fmla="*/ 141 w 145"/>
              <a:gd name="T5" fmla="*/ 22 h 658"/>
              <a:gd name="T6" fmla="*/ 134 w 145"/>
              <a:gd name="T7" fmla="*/ 21 h 658"/>
              <a:gd name="T8" fmla="*/ 9 w 145"/>
              <a:gd name="T9" fmla="*/ 534 h 658"/>
              <a:gd name="T10" fmla="*/ 5 w 145"/>
              <a:gd name="T11" fmla="*/ 611 h 658"/>
              <a:gd name="T12" fmla="*/ 10 w 145"/>
              <a:gd name="T13" fmla="*/ 636 h 658"/>
              <a:gd name="T14" fmla="*/ 35 w 145"/>
              <a:gd name="T15" fmla="*/ 638 h 658"/>
              <a:gd name="T16" fmla="*/ 53 w 145"/>
              <a:gd name="T17" fmla="*/ 598 h 658"/>
              <a:gd name="T18" fmla="*/ 108 w 145"/>
              <a:gd name="T19" fmla="*/ 473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5" h="658">
                <a:moveTo>
                  <a:pt x="108" y="473"/>
                </a:moveTo>
                <a:cubicBezTo>
                  <a:pt x="116" y="452"/>
                  <a:pt x="124" y="417"/>
                  <a:pt x="126" y="395"/>
                </a:cubicBezTo>
                <a:cubicBezTo>
                  <a:pt x="139" y="271"/>
                  <a:pt x="145" y="147"/>
                  <a:pt x="141" y="22"/>
                </a:cubicBezTo>
                <a:cubicBezTo>
                  <a:pt x="140" y="0"/>
                  <a:pt x="137" y="0"/>
                  <a:pt x="134" y="21"/>
                </a:cubicBezTo>
                <a:cubicBezTo>
                  <a:pt x="109" y="196"/>
                  <a:pt x="64" y="366"/>
                  <a:pt x="9" y="534"/>
                </a:cubicBezTo>
                <a:cubicBezTo>
                  <a:pt x="2" y="555"/>
                  <a:pt x="0" y="589"/>
                  <a:pt x="5" y="611"/>
                </a:cubicBezTo>
                <a:cubicBezTo>
                  <a:pt x="10" y="636"/>
                  <a:pt x="10" y="636"/>
                  <a:pt x="10" y="636"/>
                </a:cubicBezTo>
                <a:cubicBezTo>
                  <a:pt x="15" y="657"/>
                  <a:pt x="26" y="658"/>
                  <a:pt x="35" y="638"/>
                </a:cubicBezTo>
                <a:cubicBezTo>
                  <a:pt x="41" y="625"/>
                  <a:pt x="47" y="611"/>
                  <a:pt x="53" y="598"/>
                </a:cubicBezTo>
                <a:cubicBezTo>
                  <a:pt x="74" y="555"/>
                  <a:pt x="92" y="513"/>
                  <a:pt x="108" y="473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1" name="Freeform 875"/>
          <p:cNvSpPr>
            <a:spLocks/>
          </p:cNvSpPr>
          <p:nvPr/>
        </p:nvSpPr>
        <p:spPr bwMode="auto">
          <a:xfrm>
            <a:off x="-238914" y="6320639"/>
            <a:ext cx="147638" cy="641350"/>
          </a:xfrm>
          <a:custGeom>
            <a:avLst/>
            <a:gdLst>
              <a:gd name="T0" fmla="*/ 5 w 155"/>
              <a:gd name="T1" fmla="*/ 653 h 674"/>
              <a:gd name="T2" fmla="*/ 20 w 155"/>
              <a:gd name="T3" fmla="*/ 663 h 674"/>
              <a:gd name="T4" fmla="*/ 24 w 155"/>
              <a:gd name="T5" fmla="*/ 642 h 674"/>
              <a:gd name="T6" fmla="*/ 75 w 155"/>
              <a:gd name="T7" fmla="*/ 302 h 674"/>
              <a:gd name="T8" fmla="*/ 87 w 155"/>
              <a:gd name="T9" fmla="*/ 301 h 674"/>
              <a:gd name="T10" fmla="*/ 132 w 155"/>
              <a:gd name="T11" fmla="*/ 572 h 674"/>
              <a:gd name="T12" fmla="*/ 140 w 155"/>
              <a:gd name="T13" fmla="*/ 573 h 674"/>
              <a:gd name="T14" fmla="*/ 143 w 155"/>
              <a:gd name="T15" fmla="*/ 533 h 674"/>
              <a:gd name="T16" fmla="*/ 85 w 155"/>
              <a:gd name="T17" fmla="*/ 21 h 674"/>
              <a:gd name="T18" fmla="*/ 77 w 155"/>
              <a:gd name="T19" fmla="*/ 22 h 674"/>
              <a:gd name="T20" fmla="*/ 57 w 155"/>
              <a:gd name="T21" fmla="*/ 386 h 674"/>
              <a:gd name="T22" fmla="*/ 29 w 155"/>
              <a:gd name="T23" fmla="*/ 516 h 674"/>
              <a:gd name="T24" fmla="*/ 8 w 155"/>
              <a:gd name="T25" fmla="*/ 585 h 674"/>
              <a:gd name="T26" fmla="*/ 5 w 155"/>
              <a:gd name="T27" fmla="*/ 653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5" h="674">
                <a:moveTo>
                  <a:pt x="5" y="653"/>
                </a:moveTo>
                <a:cubicBezTo>
                  <a:pt x="11" y="670"/>
                  <a:pt x="17" y="674"/>
                  <a:pt x="20" y="663"/>
                </a:cubicBezTo>
                <a:cubicBezTo>
                  <a:pt x="21" y="656"/>
                  <a:pt x="23" y="649"/>
                  <a:pt x="24" y="642"/>
                </a:cubicBezTo>
                <a:cubicBezTo>
                  <a:pt x="47" y="526"/>
                  <a:pt x="68" y="413"/>
                  <a:pt x="75" y="302"/>
                </a:cubicBezTo>
                <a:cubicBezTo>
                  <a:pt x="76" y="280"/>
                  <a:pt x="81" y="279"/>
                  <a:pt x="87" y="301"/>
                </a:cubicBezTo>
                <a:cubicBezTo>
                  <a:pt x="109" y="388"/>
                  <a:pt x="122" y="480"/>
                  <a:pt x="132" y="572"/>
                </a:cubicBezTo>
                <a:cubicBezTo>
                  <a:pt x="134" y="594"/>
                  <a:pt x="138" y="594"/>
                  <a:pt x="140" y="573"/>
                </a:cubicBezTo>
                <a:cubicBezTo>
                  <a:pt x="141" y="560"/>
                  <a:pt x="142" y="546"/>
                  <a:pt x="143" y="533"/>
                </a:cubicBezTo>
                <a:cubicBezTo>
                  <a:pt x="155" y="360"/>
                  <a:pt x="126" y="189"/>
                  <a:pt x="85" y="21"/>
                </a:cubicBezTo>
                <a:cubicBezTo>
                  <a:pt x="80" y="0"/>
                  <a:pt x="77" y="0"/>
                  <a:pt x="77" y="22"/>
                </a:cubicBezTo>
                <a:cubicBezTo>
                  <a:pt x="80" y="144"/>
                  <a:pt x="77" y="267"/>
                  <a:pt x="57" y="386"/>
                </a:cubicBezTo>
                <a:cubicBezTo>
                  <a:pt x="50" y="430"/>
                  <a:pt x="41" y="473"/>
                  <a:pt x="29" y="516"/>
                </a:cubicBezTo>
                <a:cubicBezTo>
                  <a:pt x="22" y="539"/>
                  <a:pt x="15" y="562"/>
                  <a:pt x="8" y="585"/>
                </a:cubicBezTo>
                <a:cubicBezTo>
                  <a:pt x="1" y="606"/>
                  <a:pt x="0" y="636"/>
                  <a:pt x="5" y="65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2" name="Freeform 876"/>
          <p:cNvSpPr>
            <a:spLocks/>
          </p:cNvSpPr>
          <p:nvPr/>
        </p:nvSpPr>
        <p:spPr bwMode="auto">
          <a:xfrm>
            <a:off x="602461" y="6128551"/>
            <a:ext cx="53975" cy="369888"/>
          </a:xfrm>
          <a:custGeom>
            <a:avLst/>
            <a:gdLst>
              <a:gd name="T0" fmla="*/ 46 w 57"/>
              <a:gd name="T1" fmla="*/ 109 h 390"/>
              <a:gd name="T2" fmla="*/ 11 w 57"/>
              <a:gd name="T3" fmla="*/ 21 h 390"/>
              <a:gd name="T4" fmla="*/ 4 w 57"/>
              <a:gd name="T5" fmla="*/ 23 h 390"/>
              <a:gd name="T6" fmla="*/ 49 w 57"/>
              <a:gd name="T7" fmla="*/ 368 h 390"/>
              <a:gd name="T8" fmla="*/ 50 w 57"/>
              <a:gd name="T9" fmla="*/ 368 h 390"/>
              <a:gd name="T10" fmla="*/ 56 w 57"/>
              <a:gd name="T11" fmla="*/ 186 h 390"/>
              <a:gd name="T12" fmla="*/ 46 w 57"/>
              <a:gd name="T13" fmla="*/ 109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390">
                <a:moveTo>
                  <a:pt x="46" y="109"/>
                </a:moveTo>
                <a:cubicBezTo>
                  <a:pt x="35" y="79"/>
                  <a:pt x="23" y="50"/>
                  <a:pt x="11" y="21"/>
                </a:cubicBezTo>
                <a:cubicBezTo>
                  <a:pt x="3" y="0"/>
                  <a:pt x="0" y="2"/>
                  <a:pt x="4" y="23"/>
                </a:cubicBezTo>
                <a:cubicBezTo>
                  <a:pt x="30" y="138"/>
                  <a:pt x="43" y="253"/>
                  <a:pt x="49" y="368"/>
                </a:cubicBezTo>
                <a:cubicBezTo>
                  <a:pt x="50" y="390"/>
                  <a:pt x="50" y="390"/>
                  <a:pt x="50" y="368"/>
                </a:cubicBezTo>
                <a:cubicBezTo>
                  <a:pt x="50" y="308"/>
                  <a:pt x="52" y="247"/>
                  <a:pt x="56" y="186"/>
                </a:cubicBezTo>
                <a:cubicBezTo>
                  <a:pt x="57" y="164"/>
                  <a:pt x="53" y="129"/>
                  <a:pt x="46" y="109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3" name="Freeform 877"/>
          <p:cNvSpPr>
            <a:spLocks/>
          </p:cNvSpPr>
          <p:nvPr/>
        </p:nvSpPr>
        <p:spPr bwMode="auto">
          <a:xfrm>
            <a:off x="646911" y="6641314"/>
            <a:ext cx="44450" cy="361950"/>
          </a:xfrm>
          <a:custGeom>
            <a:avLst/>
            <a:gdLst>
              <a:gd name="T0" fmla="*/ 7 w 47"/>
              <a:gd name="T1" fmla="*/ 22 h 380"/>
              <a:gd name="T2" fmla="*/ 6 w 47"/>
              <a:gd name="T3" fmla="*/ 22 h 380"/>
              <a:gd name="T4" fmla="*/ 5 w 47"/>
              <a:gd name="T5" fmla="*/ 126 h 380"/>
              <a:gd name="T6" fmla="*/ 4 w 47"/>
              <a:gd name="T7" fmla="*/ 183 h 380"/>
              <a:gd name="T8" fmla="*/ 0 w 47"/>
              <a:gd name="T9" fmla="*/ 340 h 380"/>
              <a:gd name="T10" fmla="*/ 25 w 47"/>
              <a:gd name="T11" fmla="*/ 380 h 380"/>
              <a:gd name="T12" fmla="*/ 43 w 47"/>
              <a:gd name="T13" fmla="*/ 340 h 380"/>
              <a:gd name="T14" fmla="*/ 12 w 47"/>
              <a:gd name="T15" fmla="*/ 124 h 380"/>
              <a:gd name="T16" fmla="*/ 7 w 47"/>
              <a:gd name="T17" fmla="*/ 22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380">
                <a:moveTo>
                  <a:pt x="7" y="22"/>
                </a:moveTo>
                <a:cubicBezTo>
                  <a:pt x="6" y="0"/>
                  <a:pt x="6" y="0"/>
                  <a:pt x="6" y="22"/>
                </a:cubicBezTo>
                <a:cubicBezTo>
                  <a:pt x="6" y="57"/>
                  <a:pt x="6" y="91"/>
                  <a:pt x="5" y="126"/>
                </a:cubicBezTo>
                <a:cubicBezTo>
                  <a:pt x="4" y="183"/>
                  <a:pt x="4" y="183"/>
                  <a:pt x="4" y="183"/>
                </a:cubicBezTo>
                <a:cubicBezTo>
                  <a:pt x="0" y="340"/>
                  <a:pt x="0" y="340"/>
                  <a:pt x="0" y="340"/>
                </a:cubicBezTo>
                <a:cubicBezTo>
                  <a:pt x="0" y="362"/>
                  <a:pt x="11" y="380"/>
                  <a:pt x="25" y="380"/>
                </a:cubicBezTo>
                <a:cubicBezTo>
                  <a:pt x="39" y="380"/>
                  <a:pt x="47" y="362"/>
                  <a:pt x="43" y="340"/>
                </a:cubicBezTo>
                <a:cubicBezTo>
                  <a:pt x="30" y="271"/>
                  <a:pt x="20" y="201"/>
                  <a:pt x="12" y="124"/>
                </a:cubicBezTo>
                <a:cubicBezTo>
                  <a:pt x="10" y="90"/>
                  <a:pt x="9" y="56"/>
                  <a:pt x="7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4" name="Freeform 878"/>
          <p:cNvSpPr>
            <a:spLocks/>
          </p:cNvSpPr>
          <p:nvPr/>
        </p:nvSpPr>
        <p:spPr bwMode="auto">
          <a:xfrm>
            <a:off x="1297786" y="6273014"/>
            <a:ext cx="107950" cy="730250"/>
          </a:xfrm>
          <a:custGeom>
            <a:avLst/>
            <a:gdLst>
              <a:gd name="T0" fmla="*/ 86 w 113"/>
              <a:gd name="T1" fmla="*/ 303 h 768"/>
              <a:gd name="T2" fmla="*/ 39 w 113"/>
              <a:gd name="T3" fmla="*/ 22 h 768"/>
              <a:gd name="T4" fmla="*/ 33 w 113"/>
              <a:gd name="T5" fmla="*/ 21 h 768"/>
              <a:gd name="T6" fmla="*/ 22 w 113"/>
              <a:gd name="T7" fmla="*/ 85 h 768"/>
              <a:gd name="T8" fmla="*/ 27 w 113"/>
              <a:gd name="T9" fmla="*/ 303 h 768"/>
              <a:gd name="T10" fmla="*/ 27 w 113"/>
              <a:gd name="T11" fmla="*/ 306 h 768"/>
              <a:gd name="T12" fmla="*/ 31 w 113"/>
              <a:gd name="T13" fmla="*/ 349 h 768"/>
              <a:gd name="T14" fmla="*/ 28 w 113"/>
              <a:gd name="T15" fmla="*/ 531 h 768"/>
              <a:gd name="T16" fmla="*/ 3 w 113"/>
              <a:gd name="T17" fmla="*/ 728 h 768"/>
              <a:gd name="T18" fmla="*/ 37 w 113"/>
              <a:gd name="T19" fmla="*/ 768 h 768"/>
              <a:gd name="T20" fmla="*/ 72 w 113"/>
              <a:gd name="T21" fmla="*/ 768 h 768"/>
              <a:gd name="T22" fmla="*/ 113 w 113"/>
              <a:gd name="T23" fmla="*/ 728 h 768"/>
              <a:gd name="T24" fmla="*/ 111 w 113"/>
              <a:gd name="T25" fmla="*/ 597 h 768"/>
              <a:gd name="T26" fmla="*/ 86 w 113"/>
              <a:gd name="T27" fmla="*/ 30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3" h="768">
                <a:moveTo>
                  <a:pt x="86" y="303"/>
                </a:moveTo>
                <a:cubicBezTo>
                  <a:pt x="66" y="217"/>
                  <a:pt x="31" y="129"/>
                  <a:pt x="39" y="22"/>
                </a:cubicBezTo>
                <a:cubicBezTo>
                  <a:pt x="41" y="0"/>
                  <a:pt x="38" y="0"/>
                  <a:pt x="33" y="21"/>
                </a:cubicBezTo>
                <a:cubicBezTo>
                  <a:pt x="28" y="43"/>
                  <a:pt x="24" y="64"/>
                  <a:pt x="22" y="85"/>
                </a:cubicBezTo>
                <a:cubicBezTo>
                  <a:pt x="14" y="164"/>
                  <a:pt x="25" y="236"/>
                  <a:pt x="27" y="303"/>
                </a:cubicBezTo>
                <a:cubicBezTo>
                  <a:pt x="27" y="303"/>
                  <a:pt x="27" y="304"/>
                  <a:pt x="27" y="306"/>
                </a:cubicBezTo>
                <a:cubicBezTo>
                  <a:pt x="27" y="308"/>
                  <a:pt x="30" y="327"/>
                  <a:pt x="31" y="349"/>
                </a:cubicBezTo>
                <a:cubicBezTo>
                  <a:pt x="37" y="409"/>
                  <a:pt x="37" y="470"/>
                  <a:pt x="28" y="531"/>
                </a:cubicBezTo>
                <a:cubicBezTo>
                  <a:pt x="20" y="596"/>
                  <a:pt x="13" y="662"/>
                  <a:pt x="3" y="728"/>
                </a:cubicBezTo>
                <a:cubicBezTo>
                  <a:pt x="0" y="750"/>
                  <a:pt x="15" y="768"/>
                  <a:pt x="37" y="768"/>
                </a:cubicBezTo>
                <a:cubicBezTo>
                  <a:pt x="72" y="768"/>
                  <a:pt x="72" y="768"/>
                  <a:pt x="72" y="768"/>
                </a:cubicBezTo>
                <a:cubicBezTo>
                  <a:pt x="94" y="768"/>
                  <a:pt x="112" y="750"/>
                  <a:pt x="113" y="728"/>
                </a:cubicBezTo>
                <a:cubicBezTo>
                  <a:pt x="113" y="684"/>
                  <a:pt x="113" y="641"/>
                  <a:pt x="111" y="597"/>
                </a:cubicBezTo>
                <a:cubicBezTo>
                  <a:pt x="112" y="497"/>
                  <a:pt x="110" y="397"/>
                  <a:pt x="86" y="303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5" name="Freeform 879"/>
          <p:cNvSpPr>
            <a:spLocks/>
          </p:cNvSpPr>
          <p:nvPr/>
        </p:nvSpPr>
        <p:spPr bwMode="auto">
          <a:xfrm>
            <a:off x="1721648" y="6034889"/>
            <a:ext cx="71438" cy="550863"/>
          </a:xfrm>
          <a:custGeom>
            <a:avLst/>
            <a:gdLst>
              <a:gd name="T0" fmla="*/ 58 w 74"/>
              <a:gd name="T1" fmla="*/ 190 h 578"/>
              <a:gd name="T2" fmla="*/ 57 w 74"/>
              <a:gd name="T3" fmla="*/ 22 h 578"/>
              <a:gd name="T4" fmla="*/ 53 w 74"/>
              <a:gd name="T5" fmla="*/ 21 h 578"/>
              <a:gd name="T6" fmla="*/ 29 w 74"/>
              <a:gd name="T7" fmla="*/ 188 h 578"/>
              <a:gd name="T8" fmla="*/ 15 w 74"/>
              <a:gd name="T9" fmla="*/ 372 h 578"/>
              <a:gd name="T10" fmla="*/ 2 w 74"/>
              <a:gd name="T11" fmla="*/ 556 h 578"/>
              <a:gd name="T12" fmla="*/ 20 w 74"/>
              <a:gd name="T13" fmla="*/ 483 h 578"/>
              <a:gd name="T14" fmla="*/ 54 w 74"/>
              <a:gd name="T15" fmla="*/ 420 h 578"/>
              <a:gd name="T16" fmla="*/ 73 w 74"/>
              <a:gd name="T17" fmla="*/ 380 h 578"/>
              <a:gd name="T18" fmla="*/ 73 w 74"/>
              <a:gd name="T19" fmla="*/ 375 h 578"/>
              <a:gd name="T20" fmla="*/ 58 w 74"/>
              <a:gd name="T21" fmla="*/ 190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578">
                <a:moveTo>
                  <a:pt x="58" y="190"/>
                </a:moveTo>
                <a:cubicBezTo>
                  <a:pt x="52" y="136"/>
                  <a:pt x="46" y="91"/>
                  <a:pt x="57" y="22"/>
                </a:cubicBezTo>
                <a:cubicBezTo>
                  <a:pt x="61" y="1"/>
                  <a:pt x="59" y="0"/>
                  <a:pt x="53" y="21"/>
                </a:cubicBezTo>
                <a:cubicBezTo>
                  <a:pt x="34" y="90"/>
                  <a:pt x="31" y="135"/>
                  <a:pt x="29" y="188"/>
                </a:cubicBezTo>
                <a:cubicBezTo>
                  <a:pt x="15" y="372"/>
                  <a:pt x="15" y="372"/>
                  <a:pt x="15" y="372"/>
                </a:cubicBezTo>
                <a:cubicBezTo>
                  <a:pt x="11" y="405"/>
                  <a:pt x="5" y="519"/>
                  <a:pt x="2" y="556"/>
                </a:cubicBezTo>
                <a:cubicBezTo>
                  <a:pt x="0" y="578"/>
                  <a:pt x="9" y="502"/>
                  <a:pt x="20" y="483"/>
                </a:cubicBezTo>
                <a:cubicBezTo>
                  <a:pt x="54" y="420"/>
                  <a:pt x="54" y="420"/>
                  <a:pt x="54" y="420"/>
                </a:cubicBezTo>
                <a:cubicBezTo>
                  <a:pt x="65" y="401"/>
                  <a:pt x="74" y="383"/>
                  <a:pt x="73" y="380"/>
                </a:cubicBezTo>
                <a:cubicBezTo>
                  <a:pt x="73" y="375"/>
                  <a:pt x="73" y="375"/>
                  <a:pt x="73" y="375"/>
                </a:cubicBezTo>
                <a:lnTo>
                  <a:pt x="58" y="190"/>
                </a:ln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6" name="Freeform 880"/>
          <p:cNvSpPr>
            <a:spLocks/>
          </p:cNvSpPr>
          <p:nvPr/>
        </p:nvSpPr>
        <p:spPr bwMode="auto">
          <a:xfrm>
            <a:off x="1708948" y="6492089"/>
            <a:ext cx="155575" cy="511175"/>
          </a:xfrm>
          <a:custGeom>
            <a:avLst/>
            <a:gdLst>
              <a:gd name="T0" fmla="*/ 98 w 162"/>
              <a:gd name="T1" fmla="*/ 70 h 538"/>
              <a:gd name="T2" fmla="*/ 97 w 162"/>
              <a:gd name="T3" fmla="*/ 11 h 538"/>
              <a:gd name="T4" fmla="*/ 81 w 162"/>
              <a:gd name="T5" fmla="*/ 69 h 538"/>
              <a:gd name="T6" fmla="*/ 11 w 162"/>
              <a:gd name="T7" fmla="*/ 287 h 538"/>
              <a:gd name="T8" fmla="*/ 6 w 162"/>
              <a:gd name="T9" fmla="*/ 304 h 538"/>
              <a:gd name="T10" fmla="*/ 0 w 162"/>
              <a:gd name="T11" fmla="*/ 360 h 538"/>
              <a:gd name="T12" fmla="*/ 0 w 162"/>
              <a:gd name="T13" fmla="*/ 498 h 538"/>
              <a:gd name="T14" fmla="*/ 42 w 162"/>
              <a:gd name="T15" fmla="*/ 538 h 538"/>
              <a:gd name="T16" fmla="*/ 123 w 162"/>
              <a:gd name="T17" fmla="*/ 538 h 538"/>
              <a:gd name="T18" fmla="*/ 161 w 162"/>
              <a:gd name="T19" fmla="*/ 530 h 538"/>
              <a:gd name="T20" fmla="*/ 160 w 162"/>
              <a:gd name="T21" fmla="*/ 522 h 538"/>
              <a:gd name="T22" fmla="*/ 119 w 162"/>
              <a:gd name="T23" fmla="*/ 265 h 538"/>
              <a:gd name="T24" fmla="*/ 98 w 162"/>
              <a:gd name="T25" fmla="*/ 7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2" h="538">
                <a:moveTo>
                  <a:pt x="98" y="70"/>
                </a:moveTo>
                <a:cubicBezTo>
                  <a:pt x="98" y="70"/>
                  <a:pt x="98" y="21"/>
                  <a:pt x="97" y="11"/>
                </a:cubicBezTo>
                <a:cubicBezTo>
                  <a:pt x="96" y="0"/>
                  <a:pt x="89" y="49"/>
                  <a:pt x="81" y="69"/>
                </a:cubicBezTo>
                <a:cubicBezTo>
                  <a:pt x="55" y="142"/>
                  <a:pt x="30" y="216"/>
                  <a:pt x="11" y="287"/>
                </a:cubicBezTo>
                <a:cubicBezTo>
                  <a:pt x="9" y="293"/>
                  <a:pt x="7" y="298"/>
                  <a:pt x="6" y="304"/>
                </a:cubicBezTo>
                <a:cubicBezTo>
                  <a:pt x="3" y="313"/>
                  <a:pt x="0" y="338"/>
                  <a:pt x="0" y="360"/>
                </a:cubicBezTo>
                <a:cubicBezTo>
                  <a:pt x="0" y="406"/>
                  <a:pt x="0" y="452"/>
                  <a:pt x="0" y="498"/>
                </a:cubicBezTo>
                <a:cubicBezTo>
                  <a:pt x="1" y="520"/>
                  <a:pt x="19" y="538"/>
                  <a:pt x="42" y="538"/>
                </a:cubicBezTo>
                <a:cubicBezTo>
                  <a:pt x="123" y="538"/>
                  <a:pt x="123" y="538"/>
                  <a:pt x="123" y="538"/>
                </a:cubicBezTo>
                <a:cubicBezTo>
                  <a:pt x="145" y="538"/>
                  <a:pt x="162" y="534"/>
                  <a:pt x="161" y="530"/>
                </a:cubicBezTo>
                <a:cubicBezTo>
                  <a:pt x="160" y="522"/>
                  <a:pt x="160" y="522"/>
                  <a:pt x="160" y="522"/>
                </a:cubicBezTo>
                <a:cubicBezTo>
                  <a:pt x="143" y="437"/>
                  <a:pt x="131" y="350"/>
                  <a:pt x="119" y="265"/>
                </a:cubicBezTo>
                <a:cubicBezTo>
                  <a:pt x="109" y="201"/>
                  <a:pt x="103" y="136"/>
                  <a:pt x="98" y="70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7" name="Freeform 881"/>
          <p:cNvSpPr>
            <a:spLocks/>
          </p:cNvSpPr>
          <p:nvPr/>
        </p:nvSpPr>
        <p:spPr bwMode="auto">
          <a:xfrm>
            <a:off x="2251873" y="6284126"/>
            <a:ext cx="171450" cy="719138"/>
          </a:xfrm>
          <a:custGeom>
            <a:avLst/>
            <a:gdLst>
              <a:gd name="T0" fmla="*/ 171 w 180"/>
              <a:gd name="T1" fmla="*/ 21 h 756"/>
              <a:gd name="T2" fmla="*/ 107 w 180"/>
              <a:gd name="T3" fmla="*/ 248 h 756"/>
              <a:gd name="T4" fmla="*/ 90 w 180"/>
              <a:gd name="T5" fmla="*/ 326 h 756"/>
              <a:gd name="T6" fmla="*/ 6 w 180"/>
              <a:gd name="T7" fmla="*/ 717 h 756"/>
              <a:gd name="T8" fmla="*/ 35 w 180"/>
              <a:gd name="T9" fmla="*/ 756 h 756"/>
              <a:gd name="T10" fmla="*/ 85 w 180"/>
              <a:gd name="T11" fmla="*/ 717 h 756"/>
              <a:gd name="T12" fmla="*/ 117 w 180"/>
              <a:gd name="T13" fmla="*/ 572 h 756"/>
              <a:gd name="T14" fmla="*/ 130 w 180"/>
              <a:gd name="T15" fmla="*/ 494 h 756"/>
              <a:gd name="T16" fmla="*/ 179 w 180"/>
              <a:gd name="T17" fmla="*/ 22 h 756"/>
              <a:gd name="T18" fmla="*/ 171 w 180"/>
              <a:gd name="T19" fmla="*/ 21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0" h="756">
                <a:moveTo>
                  <a:pt x="171" y="21"/>
                </a:moveTo>
                <a:cubicBezTo>
                  <a:pt x="148" y="98"/>
                  <a:pt x="129" y="173"/>
                  <a:pt x="107" y="248"/>
                </a:cubicBezTo>
                <a:cubicBezTo>
                  <a:pt x="101" y="269"/>
                  <a:pt x="93" y="304"/>
                  <a:pt x="90" y="326"/>
                </a:cubicBezTo>
                <a:cubicBezTo>
                  <a:pt x="70" y="456"/>
                  <a:pt x="39" y="586"/>
                  <a:pt x="6" y="717"/>
                </a:cubicBezTo>
                <a:cubicBezTo>
                  <a:pt x="0" y="738"/>
                  <a:pt x="13" y="756"/>
                  <a:pt x="35" y="756"/>
                </a:cubicBezTo>
                <a:cubicBezTo>
                  <a:pt x="56" y="756"/>
                  <a:pt x="79" y="739"/>
                  <a:pt x="85" y="717"/>
                </a:cubicBezTo>
                <a:cubicBezTo>
                  <a:pt x="100" y="669"/>
                  <a:pt x="112" y="620"/>
                  <a:pt x="117" y="572"/>
                </a:cubicBezTo>
                <a:cubicBezTo>
                  <a:pt x="120" y="550"/>
                  <a:pt x="125" y="515"/>
                  <a:pt x="130" y="494"/>
                </a:cubicBezTo>
                <a:cubicBezTo>
                  <a:pt x="167" y="338"/>
                  <a:pt x="166" y="183"/>
                  <a:pt x="179" y="22"/>
                </a:cubicBezTo>
                <a:cubicBezTo>
                  <a:pt x="180" y="0"/>
                  <a:pt x="177" y="0"/>
                  <a:pt x="171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3" name="Freeform 887"/>
          <p:cNvSpPr>
            <a:spLocks/>
          </p:cNvSpPr>
          <p:nvPr/>
        </p:nvSpPr>
        <p:spPr bwMode="auto">
          <a:xfrm>
            <a:off x="142086" y="6072989"/>
            <a:ext cx="222250" cy="930275"/>
          </a:xfrm>
          <a:custGeom>
            <a:avLst/>
            <a:gdLst>
              <a:gd name="T0" fmla="*/ 185 w 233"/>
              <a:gd name="T1" fmla="*/ 21 h 977"/>
              <a:gd name="T2" fmla="*/ 178 w 233"/>
              <a:gd name="T3" fmla="*/ 22 h 977"/>
              <a:gd name="T4" fmla="*/ 96 w 233"/>
              <a:gd name="T5" fmla="*/ 626 h 977"/>
              <a:gd name="T6" fmla="*/ 94 w 233"/>
              <a:gd name="T7" fmla="*/ 631 h 977"/>
              <a:gd name="T8" fmla="*/ 24 w 233"/>
              <a:gd name="T9" fmla="*/ 888 h 977"/>
              <a:gd name="T10" fmla="*/ 20 w 233"/>
              <a:gd name="T11" fmla="*/ 900 h 977"/>
              <a:gd name="T12" fmla="*/ 7 w 233"/>
              <a:gd name="T13" fmla="*/ 939 h 977"/>
              <a:gd name="T14" fmla="*/ 35 w 233"/>
              <a:gd name="T15" fmla="*/ 977 h 977"/>
              <a:gd name="T16" fmla="*/ 134 w 233"/>
              <a:gd name="T17" fmla="*/ 977 h 977"/>
              <a:gd name="T18" fmla="*/ 180 w 233"/>
              <a:gd name="T19" fmla="*/ 938 h 977"/>
              <a:gd name="T20" fmla="*/ 185 w 233"/>
              <a:gd name="T21" fmla="*/ 898 h 977"/>
              <a:gd name="T22" fmla="*/ 209 w 233"/>
              <a:gd name="T23" fmla="*/ 647 h 977"/>
              <a:gd name="T24" fmla="*/ 185 w 233"/>
              <a:gd name="T25" fmla="*/ 21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3" h="977">
                <a:moveTo>
                  <a:pt x="185" y="21"/>
                </a:moveTo>
                <a:cubicBezTo>
                  <a:pt x="181" y="0"/>
                  <a:pt x="178" y="0"/>
                  <a:pt x="178" y="22"/>
                </a:cubicBezTo>
                <a:cubicBezTo>
                  <a:pt x="182" y="225"/>
                  <a:pt x="154" y="422"/>
                  <a:pt x="96" y="626"/>
                </a:cubicBezTo>
                <a:cubicBezTo>
                  <a:pt x="94" y="631"/>
                  <a:pt x="94" y="631"/>
                  <a:pt x="94" y="631"/>
                </a:cubicBezTo>
                <a:cubicBezTo>
                  <a:pt x="72" y="717"/>
                  <a:pt x="49" y="803"/>
                  <a:pt x="24" y="888"/>
                </a:cubicBezTo>
                <a:cubicBezTo>
                  <a:pt x="20" y="900"/>
                  <a:pt x="20" y="900"/>
                  <a:pt x="20" y="900"/>
                </a:cubicBezTo>
                <a:cubicBezTo>
                  <a:pt x="16" y="913"/>
                  <a:pt x="12" y="926"/>
                  <a:pt x="7" y="939"/>
                </a:cubicBezTo>
                <a:cubicBezTo>
                  <a:pt x="0" y="960"/>
                  <a:pt x="12" y="977"/>
                  <a:pt x="35" y="977"/>
                </a:cubicBezTo>
                <a:cubicBezTo>
                  <a:pt x="134" y="977"/>
                  <a:pt x="134" y="977"/>
                  <a:pt x="134" y="977"/>
                </a:cubicBezTo>
                <a:cubicBezTo>
                  <a:pt x="156" y="977"/>
                  <a:pt x="177" y="959"/>
                  <a:pt x="180" y="938"/>
                </a:cubicBezTo>
                <a:cubicBezTo>
                  <a:pt x="181" y="925"/>
                  <a:pt x="183" y="911"/>
                  <a:pt x="185" y="898"/>
                </a:cubicBezTo>
                <a:cubicBezTo>
                  <a:pt x="195" y="814"/>
                  <a:pt x="202" y="730"/>
                  <a:pt x="209" y="647"/>
                </a:cubicBezTo>
                <a:cubicBezTo>
                  <a:pt x="233" y="434"/>
                  <a:pt x="227" y="226"/>
                  <a:pt x="185" y="2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4" name="Freeform 888"/>
          <p:cNvSpPr>
            <a:spLocks/>
          </p:cNvSpPr>
          <p:nvPr/>
        </p:nvSpPr>
        <p:spPr bwMode="auto">
          <a:xfrm>
            <a:off x="-97627" y="6360326"/>
            <a:ext cx="73025" cy="531813"/>
          </a:xfrm>
          <a:custGeom>
            <a:avLst/>
            <a:gdLst>
              <a:gd name="T0" fmla="*/ 70 w 76"/>
              <a:gd name="T1" fmla="*/ 291 h 559"/>
              <a:gd name="T2" fmla="*/ 62 w 76"/>
              <a:gd name="T3" fmla="*/ 264 h 559"/>
              <a:gd name="T4" fmla="*/ 59 w 76"/>
              <a:gd name="T5" fmla="*/ 251 h 559"/>
              <a:gd name="T6" fmla="*/ 50 w 76"/>
              <a:gd name="T7" fmla="*/ 22 h 559"/>
              <a:gd name="T8" fmla="*/ 38 w 76"/>
              <a:gd name="T9" fmla="*/ 23 h 559"/>
              <a:gd name="T10" fmla="*/ 25 w 76"/>
              <a:gd name="T11" fmla="*/ 100 h 559"/>
              <a:gd name="T12" fmla="*/ 8 w 76"/>
              <a:gd name="T13" fmla="*/ 165 h 559"/>
              <a:gd name="T14" fmla="*/ 3 w 76"/>
              <a:gd name="T15" fmla="*/ 182 h 559"/>
              <a:gd name="T16" fmla="*/ 1 w 76"/>
              <a:gd name="T17" fmla="*/ 197 h 559"/>
              <a:gd name="T18" fmla="*/ 0 w 76"/>
              <a:gd name="T19" fmla="*/ 231 h 559"/>
              <a:gd name="T20" fmla="*/ 0 w 76"/>
              <a:gd name="T21" fmla="*/ 251 h 559"/>
              <a:gd name="T22" fmla="*/ 30 w 76"/>
              <a:gd name="T23" fmla="*/ 526 h 559"/>
              <a:gd name="T24" fmla="*/ 32 w 76"/>
              <a:gd name="T25" fmla="*/ 547 h 559"/>
              <a:gd name="T26" fmla="*/ 42 w 76"/>
              <a:gd name="T27" fmla="*/ 529 h 559"/>
              <a:gd name="T28" fmla="*/ 73 w 76"/>
              <a:gd name="T29" fmla="*/ 358 h 559"/>
              <a:gd name="T30" fmla="*/ 70 w 76"/>
              <a:gd name="T31" fmla="*/ 291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6" h="559">
                <a:moveTo>
                  <a:pt x="70" y="291"/>
                </a:moveTo>
                <a:cubicBezTo>
                  <a:pt x="68" y="282"/>
                  <a:pt x="65" y="273"/>
                  <a:pt x="62" y="264"/>
                </a:cubicBezTo>
                <a:cubicBezTo>
                  <a:pt x="61" y="259"/>
                  <a:pt x="60" y="255"/>
                  <a:pt x="59" y="251"/>
                </a:cubicBezTo>
                <a:cubicBezTo>
                  <a:pt x="43" y="156"/>
                  <a:pt x="61" y="87"/>
                  <a:pt x="50" y="22"/>
                </a:cubicBezTo>
                <a:cubicBezTo>
                  <a:pt x="46" y="0"/>
                  <a:pt x="40" y="1"/>
                  <a:pt x="38" y="23"/>
                </a:cubicBezTo>
                <a:cubicBezTo>
                  <a:pt x="37" y="48"/>
                  <a:pt x="33" y="73"/>
                  <a:pt x="25" y="100"/>
                </a:cubicBezTo>
                <a:cubicBezTo>
                  <a:pt x="21" y="121"/>
                  <a:pt x="15" y="143"/>
                  <a:pt x="8" y="165"/>
                </a:cubicBezTo>
                <a:cubicBezTo>
                  <a:pt x="3" y="182"/>
                  <a:pt x="3" y="182"/>
                  <a:pt x="3" y="182"/>
                </a:cubicBezTo>
                <a:cubicBezTo>
                  <a:pt x="2" y="189"/>
                  <a:pt x="1" y="193"/>
                  <a:pt x="1" y="197"/>
                </a:cubicBezTo>
                <a:cubicBezTo>
                  <a:pt x="0" y="205"/>
                  <a:pt x="0" y="221"/>
                  <a:pt x="0" y="231"/>
                </a:cubicBezTo>
                <a:cubicBezTo>
                  <a:pt x="0" y="251"/>
                  <a:pt x="0" y="251"/>
                  <a:pt x="0" y="251"/>
                </a:cubicBezTo>
                <a:cubicBezTo>
                  <a:pt x="6" y="356"/>
                  <a:pt x="25" y="430"/>
                  <a:pt x="30" y="526"/>
                </a:cubicBezTo>
                <a:cubicBezTo>
                  <a:pt x="31" y="533"/>
                  <a:pt x="32" y="540"/>
                  <a:pt x="32" y="547"/>
                </a:cubicBezTo>
                <a:cubicBezTo>
                  <a:pt x="33" y="559"/>
                  <a:pt x="38" y="550"/>
                  <a:pt x="42" y="529"/>
                </a:cubicBezTo>
                <a:cubicBezTo>
                  <a:pt x="54" y="472"/>
                  <a:pt x="64" y="415"/>
                  <a:pt x="73" y="358"/>
                </a:cubicBezTo>
                <a:cubicBezTo>
                  <a:pt x="76" y="336"/>
                  <a:pt x="75" y="306"/>
                  <a:pt x="70" y="29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5" name="Freeform 889"/>
          <p:cNvSpPr>
            <a:spLocks/>
          </p:cNvSpPr>
          <p:nvPr/>
        </p:nvSpPr>
        <p:spPr bwMode="auto">
          <a:xfrm>
            <a:off x="67473" y="6944526"/>
            <a:ext cx="15875" cy="58738"/>
          </a:xfrm>
          <a:custGeom>
            <a:avLst/>
            <a:gdLst>
              <a:gd name="T0" fmla="*/ 13 w 18"/>
              <a:gd name="T1" fmla="*/ 62 h 62"/>
              <a:gd name="T2" fmla="*/ 11 w 18"/>
              <a:gd name="T3" fmla="*/ 23 h 62"/>
              <a:gd name="T4" fmla="*/ 10 w 18"/>
              <a:gd name="T5" fmla="*/ 21 h 62"/>
              <a:gd name="T6" fmla="*/ 1 w 18"/>
              <a:gd name="T7" fmla="*/ 22 h 62"/>
              <a:gd name="T8" fmla="*/ 13 w 18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2">
                <a:moveTo>
                  <a:pt x="13" y="62"/>
                </a:moveTo>
                <a:cubicBezTo>
                  <a:pt x="18" y="62"/>
                  <a:pt x="18" y="44"/>
                  <a:pt x="11" y="23"/>
                </a:cubicBezTo>
                <a:cubicBezTo>
                  <a:pt x="11" y="23"/>
                  <a:pt x="11" y="22"/>
                  <a:pt x="10" y="21"/>
                </a:cubicBezTo>
                <a:cubicBezTo>
                  <a:pt x="4" y="0"/>
                  <a:pt x="0" y="0"/>
                  <a:pt x="1" y="22"/>
                </a:cubicBezTo>
                <a:cubicBezTo>
                  <a:pt x="3" y="44"/>
                  <a:pt x="8" y="62"/>
                  <a:pt x="13" y="6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6" name="Freeform 890"/>
          <p:cNvSpPr>
            <a:spLocks/>
          </p:cNvSpPr>
          <p:nvPr/>
        </p:nvSpPr>
        <p:spPr bwMode="auto">
          <a:xfrm>
            <a:off x="431011" y="6241264"/>
            <a:ext cx="177800" cy="762000"/>
          </a:xfrm>
          <a:custGeom>
            <a:avLst/>
            <a:gdLst>
              <a:gd name="T0" fmla="*/ 68 w 188"/>
              <a:gd name="T1" fmla="*/ 256 h 801"/>
              <a:gd name="T2" fmla="*/ 10 w 188"/>
              <a:gd name="T3" fmla="*/ 21 h 801"/>
              <a:gd name="T4" fmla="*/ 2 w 188"/>
              <a:gd name="T5" fmla="*/ 22 h 801"/>
              <a:gd name="T6" fmla="*/ 4 w 188"/>
              <a:gd name="T7" fmla="*/ 71 h 801"/>
              <a:gd name="T8" fmla="*/ 13 w 188"/>
              <a:gd name="T9" fmla="*/ 526 h 801"/>
              <a:gd name="T10" fmla="*/ 14 w 188"/>
              <a:gd name="T11" fmla="*/ 561 h 801"/>
              <a:gd name="T12" fmla="*/ 33 w 188"/>
              <a:gd name="T13" fmla="*/ 559 h 801"/>
              <a:gd name="T14" fmla="*/ 52 w 188"/>
              <a:gd name="T15" fmla="*/ 516 h 801"/>
              <a:gd name="T16" fmla="*/ 73 w 188"/>
              <a:gd name="T17" fmla="*/ 514 h 801"/>
              <a:gd name="T18" fmla="*/ 55 w 188"/>
              <a:gd name="T19" fmla="*/ 641 h 801"/>
              <a:gd name="T20" fmla="*/ 37 w 188"/>
              <a:gd name="T21" fmla="*/ 761 h 801"/>
              <a:gd name="T22" fmla="*/ 71 w 188"/>
              <a:gd name="T23" fmla="*/ 801 h 801"/>
              <a:gd name="T24" fmla="*/ 151 w 188"/>
              <a:gd name="T25" fmla="*/ 801 h 801"/>
              <a:gd name="T26" fmla="*/ 184 w 188"/>
              <a:gd name="T27" fmla="*/ 761 h 801"/>
              <a:gd name="T28" fmla="*/ 130 w 188"/>
              <a:gd name="T29" fmla="*/ 526 h 801"/>
              <a:gd name="T30" fmla="*/ 68 w 188"/>
              <a:gd name="T31" fmla="*/ 25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8" h="801">
                <a:moveTo>
                  <a:pt x="68" y="256"/>
                </a:moveTo>
                <a:cubicBezTo>
                  <a:pt x="50" y="178"/>
                  <a:pt x="31" y="100"/>
                  <a:pt x="10" y="21"/>
                </a:cubicBezTo>
                <a:cubicBezTo>
                  <a:pt x="4" y="0"/>
                  <a:pt x="0" y="0"/>
                  <a:pt x="2" y="22"/>
                </a:cubicBezTo>
                <a:cubicBezTo>
                  <a:pt x="2" y="38"/>
                  <a:pt x="3" y="55"/>
                  <a:pt x="4" y="71"/>
                </a:cubicBezTo>
                <a:cubicBezTo>
                  <a:pt x="10" y="222"/>
                  <a:pt x="9" y="368"/>
                  <a:pt x="13" y="526"/>
                </a:cubicBezTo>
                <a:cubicBezTo>
                  <a:pt x="13" y="526"/>
                  <a:pt x="13" y="541"/>
                  <a:pt x="14" y="561"/>
                </a:cubicBezTo>
                <a:cubicBezTo>
                  <a:pt x="15" y="580"/>
                  <a:pt x="23" y="579"/>
                  <a:pt x="33" y="559"/>
                </a:cubicBezTo>
                <a:cubicBezTo>
                  <a:pt x="40" y="543"/>
                  <a:pt x="47" y="529"/>
                  <a:pt x="52" y="516"/>
                </a:cubicBezTo>
                <a:cubicBezTo>
                  <a:pt x="61" y="495"/>
                  <a:pt x="74" y="492"/>
                  <a:pt x="73" y="514"/>
                </a:cubicBezTo>
                <a:cubicBezTo>
                  <a:pt x="73" y="549"/>
                  <a:pt x="60" y="601"/>
                  <a:pt x="55" y="641"/>
                </a:cubicBezTo>
                <a:cubicBezTo>
                  <a:pt x="49" y="681"/>
                  <a:pt x="43" y="721"/>
                  <a:pt x="37" y="761"/>
                </a:cubicBezTo>
                <a:cubicBezTo>
                  <a:pt x="34" y="783"/>
                  <a:pt x="49" y="801"/>
                  <a:pt x="71" y="801"/>
                </a:cubicBezTo>
                <a:cubicBezTo>
                  <a:pt x="151" y="801"/>
                  <a:pt x="151" y="801"/>
                  <a:pt x="151" y="801"/>
                </a:cubicBezTo>
                <a:cubicBezTo>
                  <a:pt x="173" y="801"/>
                  <a:pt x="188" y="783"/>
                  <a:pt x="184" y="761"/>
                </a:cubicBezTo>
                <a:cubicBezTo>
                  <a:pt x="170" y="682"/>
                  <a:pt x="150" y="604"/>
                  <a:pt x="130" y="526"/>
                </a:cubicBezTo>
                <a:cubicBezTo>
                  <a:pt x="109" y="436"/>
                  <a:pt x="89" y="346"/>
                  <a:pt x="68" y="25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7" name="Freeform 891"/>
          <p:cNvSpPr>
            <a:spLocks/>
          </p:cNvSpPr>
          <p:nvPr/>
        </p:nvSpPr>
        <p:spPr bwMode="auto">
          <a:xfrm>
            <a:off x="999336" y="6031714"/>
            <a:ext cx="6350" cy="39688"/>
          </a:xfrm>
          <a:custGeom>
            <a:avLst/>
            <a:gdLst>
              <a:gd name="T0" fmla="*/ 5 w 7"/>
              <a:gd name="T1" fmla="*/ 21 h 42"/>
              <a:gd name="T2" fmla="*/ 2 w 7"/>
              <a:gd name="T3" fmla="*/ 21 h 42"/>
              <a:gd name="T4" fmla="*/ 5 w 7"/>
              <a:gd name="T5" fmla="*/ 2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2">
                <a:moveTo>
                  <a:pt x="5" y="21"/>
                </a:moveTo>
                <a:cubicBezTo>
                  <a:pt x="7" y="0"/>
                  <a:pt x="5" y="0"/>
                  <a:pt x="2" y="21"/>
                </a:cubicBezTo>
                <a:cubicBezTo>
                  <a:pt x="0" y="42"/>
                  <a:pt x="3" y="42"/>
                  <a:pt x="5" y="2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8" name="Freeform 892"/>
          <p:cNvSpPr>
            <a:spLocks/>
          </p:cNvSpPr>
          <p:nvPr/>
        </p:nvSpPr>
        <p:spPr bwMode="auto">
          <a:xfrm>
            <a:off x="980286" y="6106326"/>
            <a:ext cx="80963" cy="525463"/>
          </a:xfrm>
          <a:custGeom>
            <a:avLst/>
            <a:gdLst>
              <a:gd name="T0" fmla="*/ 81 w 84"/>
              <a:gd name="T1" fmla="*/ 531 h 553"/>
              <a:gd name="T2" fmla="*/ 63 w 84"/>
              <a:gd name="T3" fmla="*/ 374 h 553"/>
              <a:gd name="T4" fmla="*/ 53 w 84"/>
              <a:gd name="T5" fmla="*/ 287 h 553"/>
              <a:gd name="T6" fmla="*/ 37 w 84"/>
              <a:gd name="T7" fmla="*/ 146 h 553"/>
              <a:gd name="T8" fmla="*/ 30 w 84"/>
              <a:gd name="T9" fmla="*/ 66 h 553"/>
              <a:gd name="T10" fmla="*/ 24 w 84"/>
              <a:gd name="T11" fmla="*/ 22 h 553"/>
              <a:gd name="T12" fmla="*/ 16 w 84"/>
              <a:gd name="T13" fmla="*/ 22 h 553"/>
              <a:gd name="T14" fmla="*/ 2 w 84"/>
              <a:gd name="T15" fmla="*/ 186 h 553"/>
              <a:gd name="T16" fmla="*/ 9 w 84"/>
              <a:gd name="T17" fmla="*/ 265 h 553"/>
              <a:gd name="T18" fmla="*/ 77 w 84"/>
              <a:gd name="T19" fmla="*/ 532 h 553"/>
              <a:gd name="T20" fmla="*/ 81 w 84"/>
              <a:gd name="T21" fmla="*/ 531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4" h="553">
                <a:moveTo>
                  <a:pt x="81" y="531"/>
                </a:moveTo>
                <a:cubicBezTo>
                  <a:pt x="75" y="479"/>
                  <a:pt x="69" y="426"/>
                  <a:pt x="63" y="374"/>
                </a:cubicBezTo>
                <a:cubicBezTo>
                  <a:pt x="60" y="345"/>
                  <a:pt x="57" y="316"/>
                  <a:pt x="53" y="287"/>
                </a:cubicBezTo>
                <a:cubicBezTo>
                  <a:pt x="37" y="146"/>
                  <a:pt x="37" y="146"/>
                  <a:pt x="37" y="146"/>
                </a:cubicBezTo>
                <a:cubicBezTo>
                  <a:pt x="35" y="124"/>
                  <a:pt x="33" y="88"/>
                  <a:pt x="30" y="66"/>
                </a:cubicBezTo>
                <a:cubicBezTo>
                  <a:pt x="28" y="51"/>
                  <a:pt x="26" y="37"/>
                  <a:pt x="24" y="22"/>
                </a:cubicBezTo>
                <a:cubicBezTo>
                  <a:pt x="21" y="0"/>
                  <a:pt x="18" y="0"/>
                  <a:pt x="16" y="22"/>
                </a:cubicBezTo>
                <a:cubicBezTo>
                  <a:pt x="11" y="77"/>
                  <a:pt x="6" y="132"/>
                  <a:pt x="2" y="186"/>
                </a:cubicBezTo>
                <a:cubicBezTo>
                  <a:pt x="0" y="208"/>
                  <a:pt x="4" y="244"/>
                  <a:pt x="9" y="265"/>
                </a:cubicBezTo>
                <a:cubicBezTo>
                  <a:pt x="32" y="354"/>
                  <a:pt x="55" y="443"/>
                  <a:pt x="77" y="532"/>
                </a:cubicBezTo>
                <a:cubicBezTo>
                  <a:pt x="82" y="553"/>
                  <a:pt x="84" y="553"/>
                  <a:pt x="81" y="53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9" name="Freeform 893"/>
          <p:cNvSpPr>
            <a:spLocks/>
          </p:cNvSpPr>
          <p:nvPr/>
        </p:nvSpPr>
        <p:spPr bwMode="auto">
          <a:xfrm>
            <a:off x="954886" y="6790539"/>
            <a:ext cx="14288" cy="212725"/>
          </a:xfrm>
          <a:custGeom>
            <a:avLst/>
            <a:gdLst>
              <a:gd name="T0" fmla="*/ 4 w 15"/>
              <a:gd name="T1" fmla="*/ 23 h 224"/>
              <a:gd name="T2" fmla="*/ 2 w 15"/>
              <a:gd name="T3" fmla="*/ 117 h 224"/>
              <a:gd name="T4" fmla="*/ 0 w 15"/>
              <a:gd name="T5" fmla="*/ 184 h 224"/>
              <a:gd name="T6" fmla="*/ 8 w 15"/>
              <a:gd name="T7" fmla="*/ 224 h 224"/>
              <a:gd name="T8" fmla="*/ 14 w 15"/>
              <a:gd name="T9" fmla="*/ 184 h 224"/>
              <a:gd name="T10" fmla="*/ 7 w 15"/>
              <a:gd name="T11" fmla="*/ 23 h 224"/>
              <a:gd name="T12" fmla="*/ 4 w 15"/>
              <a:gd name="T13" fmla="*/ 2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24">
                <a:moveTo>
                  <a:pt x="4" y="23"/>
                </a:moveTo>
                <a:cubicBezTo>
                  <a:pt x="2" y="117"/>
                  <a:pt x="2" y="117"/>
                  <a:pt x="2" y="117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206"/>
                  <a:pt x="3" y="224"/>
                  <a:pt x="8" y="224"/>
                </a:cubicBezTo>
                <a:cubicBezTo>
                  <a:pt x="12" y="224"/>
                  <a:pt x="15" y="206"/>
                  <a:pt x="14" y="184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0"/>
                  <a:pt x="4" y="0"/>
                  <a:pt x="4" y="23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0" name="Freeform 894"/>
          <p:cNvSpPr>
            <a:spLocks/>
          </p:cNvSpPr>
          <p:nvPr/>
        </p:nvSpPr>
        <p:spPr bwMode="auto">
          <a:xfrm>
            <a:off x="1615286" y="6165064"/>
            <a:ext cx="292100" cy="838200"/>
          </a:xfrm>
          <a:custGeom>
            <a:avLst/>
            <a:gdLst>
              <a:gd name="T0" fmla="*/ 110 w 307"/>
              <a:gd name="T1" fmla="*/ 630 h 881"/>
              <a:gd name="T2" fmla="*/ 194 w 307"/>
              <a:gd name="T3" fmla="*/ 375 h 881"/>
              <a:gd name="T4" fmla="*/ 303 w 307"/>
              <a:gd name="T5" fmla="*/ 23 h 881"/>
              <a:gd name="T6" fmla="*/ 295 w 307"/>
              <a:gd name="T7" fmla="*/ 21 h 881"/>
              <a:gd name="T8" fmla="*/ 186 w 307"/>
              <a:gd name="T9" fmla="*/ 249 h 881"/>
              <a:gd name="T10" fmla="*/ 113 w 307"/>
              <a:gd name="T11" fmla="*/ 382 h 881"/>
              <a:gd name="T12" fmla="*/ 35 w 307"/>
              <a:gd name="T13" fmla="*/ 528 h 881"/>
              <a:gd name="T14" fmla="*/ 1 w 307"/>
              <a:gd name="T15" fmla="*/ 601 h 881"/>
              <a:gd name="T16" fmla="*/ 0 w 307"/>
              <a:gd name="T17" fmla="*/ 603 h 881"/>
              <a:gd name="T18" fmla="*/ 5 w 307"/>
              <a:gd name="T19" fmla="*/ 644 h 881"/>
              <a:gd name="T20" fmla="*/ 30 w 307"/>
              <a:gd name="T21" fmla="*/ 841 h 881"/>
              <a:gd name="T22" fmla="*/ 52 w 307"/>
              <a:gd name="T23" fmla="*/ 881 h 881"/>
              <a:gd name="T24" fmla="*/ 71 w 307"/>
              <a:gd name="T25" fmla="*/ 841 h 881"/>
              <a:gd name="T26" fmla="*/ 100 w 307"/>
              <a:gd name="T27" fmla="*/ 663 h 881"/>
              <a:gd name="T28" fmla="*/ 110 w 307"/>
              <a:gd name="T29" fmla="*/ 630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7" h="881">
                <a:moveTo>
                  <a:pt x="110" y="630"/>
                </a:moveTo>
                <a:cubicBezTo>
                  <a:pt x="132" y="546"/>
                  <a:pt x="163" y="460"/>
                  <a:pt x="194" y="375"/>
                </a:cubicBezTo>
                <a:cubicBezTo>
                  <a:pt x="239" y="252"/>
                  <a:pt x="284" y="131"/>
                  <a:pt x="303" y="23"/>
                </a:cubicBezTo>
                <a:cubicBezTo>
                  <a:pt x="307" y="1"/>
                  <a:pt x="303" y="0"/>
                  <a:pt x="295" y="21"/>
                </a:cubicBezTo>
                <a:cubicBezTo>
                  <a:pt x="269" y="92"/>
                  <a:pt x="229" y="170"/>
                  <a:pt x="186" y="249"/>
                </a:cubicBezTo>
                <a:cubicBezTo>
                  <a:pt x="113" y="382"/>
                  <a:pt x="113" y="382"/>
                  <a:pt x="113" y="382"/>
                </a:cubicBezTo>
                <a:cubicBezTo>
                  <a:pt x="86" y="430"/>
                  <a:pt x="60" y="479"/>
                  <a:pt x="35" y="528"/>
                </a:cubicBezTo>
                <a:cubicBezTo>
                  <a:pt x="23" y="553"/>
                  <a:pt x="12" y="577"/>
                  <a:pt x="1" y="601"/>
                </a:cubicBezTo>
                <a:cubicBezTo>
                  <a:pt x="1" y="601"/>
                  <a:pt x="0" y="602"/>
                  <a:pt x="0" y="603"/>
                </a:cubicBezTo>
                <a:cubicBezTo>
                  <a:pt x="0" y="604"/>
                  <a:pt x="2" y="622"/>
                  <a:pt x="5" y="644"/>
                </a:cubicBezTo>
                <a:cubicBezTo>
                  <a:pt x="15" y="709"/>
                  <a:pt x="23" y="775"/>
                  <a:pt x="30" y="841"/>
                </a:cubicBezTo>
                <a:cubicBezTo>
                  <a:pt x="32" y="863"/>
                  <a:pt x="41" y="881"/>
                  <a:pt x="52" y="881"/>
                </a:cubicBezTo>
                <a:cubicBezTo>
                  <a:pt x="62" y="881"/>
                  <a:pt x="70" y="863"/>
                  <a:pt x="71" y="841"/>
                </a:cubicBezTo>
                <a:cubicBezTo>
                  <a:pt x="74" y="782"/>
                  <a:pt x="82" y="723"/>
                  <a:pt x="100" y="663"/>
                </a:cubicBezTo>
                <a:cubicBezTo>
                  <a:pt x="103" y="652"/>
                  <a:pt x="106" y="641"/>
                  <a:pt x="110" y="630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1" name="Freeform 895"/>
          <p:cNvSpPr>
            <a:spLocks/>
          </p:cNvSpPr>
          <p:nvPr/>
        </p:nvSpPr>
        <p:spPr bwMode="auto">
          <a:xfrm>
            <a:off x="1866111" y="6346039"/>
            <a:ext cx="138113" cy="657225"/>
          </a:xfrm>
          <a:custGeom>
            <a:avLst/>
            <a:gdLst>
              <a:gd name="T0" fmla="*/ 112 w 145"/>
              <a:gd name="T1" fmla="*/ 414 h 691"/>
              <a:gd name="T2" fmla="*/ 128 w 145"/>
              <a:gd name="T3" fmla="*/ 176 h 691"/>
              <a:gd name="T4" fmla="*/ 140 w 145"/>
              <a:gd name="T5" fmla="*/ 87 h 691"/>
              <a:gd name="T6" fmla="*/ 144 w 145"/>
              <a:gd name="T7" fmla="*/ 35 h 691"/>
              <a:gd name="T8" fmla="*/ 144 w 145"/>
              <a:gd name="T9" fmla="*/ 22 h 691"/>
              <a:gd name="T10" fmla="*/ 145 w 145"/>
              <a:gd name="T11" fmla="*/ 8 h 691"/>
              <a:gd name="T12" fmla="*/ 134 w 145"/>
              <a:gd name="T13" fmla="*/ 32 h 691"/>
              <a:gd name="T14" fmla="*/ 4 w 145"/>
              <a:gd name="T15" fmla="*/ 479 h 691"/>
              <a:gd name="T16" fmla="*/ 0 w 145"/>
              <a:gd name="T17" fmla="*/ 651 h 691"/>
              <a:gd name="T18" fmla="*/ 39 w 145"/>
              <a:gd name="T19" fmla="*/ 691 h 691"/>
              <a:gd name="T20" fmla="*/ 79 w 145"/>
              <a:gd name="T21" fmla="*/ 686 h 691"/>
              <a:gd name="T22" fmla="*/ 80 w 145"/>
              <a:gd name="T23" fmla="*/ 681 h 691"/>
              <a:gd name="T24" fmla="*/ 110 w 145"/>
              <a:gd name="T25" fmla="*/ 493 h 691"/>
              <a:gd name="T26" fmla="*/ 112 w 145"/>
              <a:gd name="T27" fmla="*/ 414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5" h="691">
                <a:moveTo>
                  <a:pt x="112" y="414"/>
                </a:moveTo>
                <a:cubicBezTo>
                  <a:pt x="107" y="335"/>
                  <a:pt x="117" y="254"/>
                  <a:pt x="128" y="176"/>
                </a:cubicBezTo>
                <a:cubicBezTo>
                  <a:pt x="132" y="146"/>
                  <a:pt x="136" y="116"/>
                  <a:pt x="140" y="87"/>
                </a:cubicBezTo>
                <a:cubicBezTo>
                  <a:pt x="142" y="65"/>
                  <a:pt x="144" y="42"/>
                  <a:pt x="144" y="35"/>
                </a:cubicBezTo>
                <a:cubicBezTo>
                  <a:pt x="144" y="30"/>
                  <a:pt x="144" y="26"/>
                  <a:pt x="144" y="22"/>
                </a:cubicBezTo>
                <a:cubicBezTo>
                  <a:pt x="144" y="17"/>
                  <a:pt x="145" y="13"/>
                  <a:pt x="145" y="8"/>
                </a:cubicBezTo>
                <a:cubicBezTo>
                  <a:pt x="145" y="0"/>
                  <a:pt x="141" y="11"/>
                  <a:pt x="134" y="32"/>
                </a:cubicBezTo>
                <a:cubicBezTo>
                  <a:pt x="87" y="169"/>
                  <a:pt x="12" y="315"/>
                  <a:pt x="4" y="479"/>
                </a:cubicBezTo>
                <a:cubicBezTo>
                  <a:pt x="1" y="538"/>
                  <a:pt x="2" y="595"/>
                  <a:pt x="0" y="651"/>
                </a:cubicBezTo>
                <a:cubicBezTo>
                  <a:pt x="0" y="673"/>
                  <a:pt x="17" y="691"/>
                  <a:pt x="39" y="691"/>
                </a:cubicBezTo>
                <a:cubicBezTo>
                  <a:pt x="61" y="691"/>
                  <a:pt x="79" y="688"/>
                  <a:pt x="79" y="686"/>
                </a:cubicBezTo>
                <a:cubicBezTo>
                  <a:pt x="80" y="681"/>
                  <a:pt x="80" y="681"/>
                  <a:pt x="80" y="681"/>
                </a:cubicBezTo>
                <a:cubicBezTo>
                  <a:pt x="90" y="617"/>
                  <a:pt x="101" y="555"/>
                  <a:pt x="110" y="493"/>
                </a:cubicBezTo>
                <a:cubicBezTo>
                  <a:pt x="114" y="471"/>
                  <a:pt x="114" y="436"/>
                  <a:pt x="112" y="414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4" name="Freeform 898"/>
          <p:cNvSpPr>
            <a:spLocks/>
          </p:cNvSpPr>
          <p:nvPr/>
        </p:nvSpPr>
        <p:spPr bwMode="auto">
          <a:xfrm>
            <a:off x="-223039" y="6585751"/>
            <a:ext cx="120650" cy="417513"/>
          </a:xfrm>
          <a:custGeom>
            <a:avLst/>
            <a:gdLst>
              <a:gd name="T0" fmla="*/ 70 w 126"/>
              <a:gd name="T1" fmla="*/ 22 h 438"/>
              <a:gd name="T2" fmla="*/ 58 w 126"/>
              <a:gd name="T3" fmla="*/ 23 h 438"/>
              <a:gd name="T4" fmla="*/ 7 w 126"/>
              <a:gd name="T5" fmla="*/ 363 h 438"/>
              <a:gd name="T6" fmla="*/ 3 w 126"/>
              <a:gd name="T7" fmla="*/ 384 h 438"/>
              <a:gd name="T8" fmla="*/ 4 w 126"/>
              <a:gd name="T9" fmla="*/ 421 h 438"/>
              <a:gd name="T10" fmla="*/ 50 w 126"/>
              <a:gd name="T11" fmla="*/ 438 h 438"/>
              <a:gd name="T12" fmla="*/ 88 w 126"/>
              <a:gd name="T13" fmla="*/ 438 h 438"/>
              <a:gd name="T14" fmla="*/ 125 w 126"/>
              <a:gd name="T15" fmla="*/ 407 h 438"/>
              <a:gd name="T16" fmla="*/ 123 w 126"/>
              <a:gd name="T17" fmla="*/ 376 h 438"/>
              <a:gd name="T18" fmla="*/ 119 w 126"/>
              <a:gd name="T19" fmla="*/ 333 h 438"/>
              <a:gd name="T20" fmla="*/ 70 w 126"/>
              <a:gd name="T21" fmla="*/ 22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6" h="438">
                <a:moveTo>
                  <a:pt x="70" y="22"/>
                </a:moveTo>
                <a:cubicBezTo>
                  <a:pt x="64" y="0"/>
                  <a:pt x="59" y="1"/>
                  <a:pt x="58" y="23"/>
                </a:cubicBezTo>
                <a:cubicBezTo>
                  <a:pt x="51" y="134"/>
                  <a:pt x="30" y="247"/>
                  <a:pt x="7" y="363"/>
                </a:cubicBezTo>
                <a:cubicBezTo>
                  <a:pt x="6" y="370"/>
                  <a:pt x="4" y="377"/>
                  <a:pt x="3" y="384"/>
                </a:cubicBezTo>
                <a:cubicBezTo>
                  <a:pt x="0" y="395"/>
                  <a:pt x="1" y="412"/>
                  <a:pt x="4" y="421"/>
                </a:cubicBezTo>
                <a:cubicBezTo>
                  <a:pt x="7" y="430"/>
                  <a:pt x="28" y="438"/>
                  <a:pt x="50" y="438"/>
                </a:cubicBezTo>
                <a:cubicBezTo>
                  <a:pt x="88" y="438"/>
                  <a:pt x="88" y="438"/>
                  <a:pt x="88" y="438"/>
                </a:cubicBezTo>
                <a:cubicBezTo>
                  <a:pt x="110" y="438"/>
                  <a:pt x="126" y="424"/>
                  <a:pt x="125" y="407"/>
                </a:cubicBezTo>
                <a:cubicBezTo>
                  <a:pt x="124" y="397"/>
                  <a:pt x="124" y="387"/>
                  <a:pt x="123" y="376"/>
                </a:cubicBezTo>
                <a:cubicBezTo>
                  <a:pt x="119" y="333"/>
                  <a:pt x="119" y="333"/>
                  <a:pt x="119" y="333"/>
                </a:cubicBezTo>
                <a:cubicBezTo>
                  <a:pt x="108" y="227"/>
                  <a:pt x="95" y="122"/>
                  <a:pt x="70" y="22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1" name="Freeform 905"/>
          <p:cNvSpPr>
            <a:spLocks/>
          </p:cNvSpPr>
          <p:nvPr/>
        </p:nvSpPr>
        <p:spPr bwMode="auto">
          <a:xfrm>
            <a:off x="1067598" y="6249201"/>
            <a:ext cx="117475" cy="715963"/>
          </a:xfrm>
          <a:custGeom>
            <a:avLst/>
            <a:gdLst>
              <a:gd name="T0" fmla="*/ 93 w 123"/>
              <a:gd name="T1" fmla="*/ 731 h 752"/>
              <a:gd name="T2" fmla="*/ 114 w 123"/>
              <a:gd name="T3" fmla="*/ 663 h 752"/>
              <a:gd name="T4" fmla="*/ 119 w 123"/>
              <a:gd name="T5" fmla="*/ 590 h 752"/>
              <a:gd name="T6" fmla="*/ 112 w 123"/>
              <a:gd name="T7" fmla="*/ 555 h 752"/>
              <a:gd name="T8" fmla="*/ 61 w 123"/>
              <a:gd name="T9" fmla="*/ 22 h 752"/>
              <a:gd name="T10" fmla="*/ 53 w 123"/>
              <a:gd name="T11" fmla="*/ 22 h 752"/>
              <a:gd name="T12" fmla="*/ 40 w 123"/>
              <a:gd name="T13" fmla="*/ 121 h 752"/>
              <a:gd name="T14" fmla="*/ 2 w 123"/>
              <a:gd name="T15" fmla="*/ 395 h 752"/>
              <a:gd name="T16" fmla="*/ 8 w 123"/>
              <a:gd name="T17" fmla="*/ 474 h 752"/>
              <a:gd name="T18" fmla="*/ 70 w 123"/>
              <a:gd name="T19" fmla="*/ 730 h 752"/>
              <a:gd name="T20" fmla="*/ 93 w 123"/>
              <a:gd name="T21" fmla="*/ 731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" h="752">
                <a:moveTo>
                  <a:pt x="93" y="731"/>
                </a:moveTo>
                <a:cubicBezTo>
                  <a:pt x="100" y="709"/>
                  <a:pt x="107" y="686"/>
                  <a:pt x="114" y="663"/>
                </a:cubicBezTo>
                <a:cubicBezTo>
                  <a:pt x="121" y="642"/>
                  <a:pt x="123" y="609"/>
                  <a:pt x="119" y="590"/>
                </a:cubicBezTo>
                <a:cubicBezTo>
                  <a:pt x="117" y="578"/>
                  <a:pt x="115" y="567"/>
                  <a:pt x="112" y="555"/>
                </a:cubicBezTo>
                <a:cubicBezTo>
                  <a:pt x="71" y="379"/>
                  <a:pt x="79" y="194"/>
                  <a:pt x="61" y="22"/>
                </a:cubicBezTo>
                <a:cubicBezTo>
                  <a:pt x="59" y="0"/>
                  <a:pt x="55" y="0"/>
                  <a:pt x="53" y="22"/>
                </a:cubicBezTo>
                <a:cubicBezTo>
                  <a:pt x="49" y="54"/>
                  <a:pt x="45" y="87"/>
                  <a:pt x="40" y="121"/>
                </a:cubicBezTo>
                <a:cubicBezTo>
                  <a:pt x="27" y="210"/>
                  <a:pt x="11" y="301"/>
                  <a:pt x="2" y="395"/>
                </a:cubicBezTo>
                <a:cubicBezTo>
                  <a:pt x="0" y="417"/>
                  <a:pt x="3" y="452"/>
                  <a:pt x="8" y="474"/>
                </a:cubicBezTo>
                <a:cubicBezTo>
                  <a:pt x="29" y="559"/>
                  <a:pt x="50" y="644"/>
                  <a:pt x="70" y="730"/>
                </a:cubicBezTo>
                <a:cubicBezTo>
                  <a:pt x="75" y="751"/>
                  <a:pt x="86" y="752"/>
                  <a:pt x="93" y="73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2" name="Freeform 906"/>
          <p:cNvSpPr>
            <a:spLocks/>
          </p:cNvSpPr>
          <p:nvPr/>
        </p:nvSpPr>
        <p:spPr bwMode="auto">
          <a:xfrm>
            <a:off x="743748" y="6274601"/>
            <a:ext cx="128588" cy="728663"/>
          </a:xfrm>
          <a:custGeom>
            <a:avLst/>
            <a:gdLst>
              <a:gd name="T0" fmla="*/ 81 w 135"/>
              <a:gd name="T1" fmla="*/ 299 h 765"/>
              <a:gd name="T2" fmla="*/ 72 w 135"/>
              <a:gd name="T3" fmla="*/ 159 h 765"/>
              <a:gd name="T4" fmla="*/ 72 w 135"/>
              <a:gd name="T5" fmla="*/ 23 h 765"/>
              <a:gd name="T6" fmla="*/ 63 w 135"/>
              <a:gd name="T7" fmla="*/ 22 h 765"/>
              <a:gd name="T8" fmla="*/ 12 w 135"/>
              <a:gd name="T9" fmla="*/ 291 h 765"/>
              <a:gd name="T10" fmla="*/ 4 w 135"/>
              <a:gd name="T11" fmla="*/ 353 h 765"/>
              <a:gd name="T12" fmla="*/ 2 w 135"/>
              <a:gd name="T13" fmla="*/ 373 h 765"/>
              <a:gd name="T14" fmla="*/ 8 w 135"/>
              <a:gd name="T15" fmla="*/ 432 h 765"/>
              <a:gd name="T16" fmla="*/ 26 w 135"/>
              <a:gd name="T17" fmla="*/ 508 h 765"/>
              <a:gd name="T18" fmla="*/ 102 w 135"/>
              <a:gd name="T19" fmla="*/ 727 h 765"/>
              <a:gd name="T20" fmla="*/ 126 w 135"/>
              <a:gd name="T21" fmla="*/ 765 h 765"/>
              <a:gd name="T22" fmla="*/ 133 w 135"/>
              <a:gd name="T23" fmla="*/ 743 h 765"/>
              <a:gd name="T24" fmla="*/ 129 w 135"/>
              <a:gd name="T25" fmla="*/ 721 h 765"/>
              <a:gd name="T26" fmla="*/ 103 w 135"/>
              <a:gd name="T27" fmla="*/ 511 h 765"/>
              <a:gd name="T28" fmla="*/ 81 w 135"/>
              <a:gd name="T29" fmla="*/ 299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5" h="765">
                <a:moveTo>
                  <a:pt x="81" y="299"/>
                </a:moveTo>
                <a:cubicBezTo>
                  <a:pt x="77" y="253"/>
                  <a:pt x="73" y="206"/>
                  <a:pt x="72" y="159"/>
                </a:cubicBezTo>
                <a:cubicBezTo>
                  <a:pt x="70" y="114"/>
                  <a:pt x="70" y="69"/>
                  <a:pt x="72" y="23"/>
                </a:cubicBezTo>
                <a:cubicBezTo>
                  <a:pt x="73" y="1"/>
                  <a:pt x="69" y="0"/>
                  <a:pt x="63" y="22"/>
                </a:cubicBezTo>
                <a:cubicBezTo>
                  <a:pt x="39" y="112"/>
                  <a:pt x="24" y="202"/>
                  <a:pt x="12" y="291"/>
                </a:cubicBezTo>
                <a:cubicBezTo>
                  <a:pt x="9" y="312"/>
                  <a:pt x="7" y="333"/>
                  <a:pt x="4" y="353"/>
                </a:cubicBezTo>
                <a:cubicBezTo>
                  <a:pt x="4" y="353"/>
                  <a:pt x="3" y="362"/>
                  <a:pt x="2" y="373"/>
                </a:cubicBezTo>
                <a:cubicBezTo>
                  <a:pt x="0" y="384"/>
                  <a:pt x="3" y="410"/>
                  <a:pt x="8" y="432"/>
                </a:cubicBezTo>
                <a:cubicBezTo>
                  <a:pt x="14" y="457"/>
                  <a:pt x="20" y="482"/>
                  <a:pt x="26" y="508"/>
                </a:cubicBezTo>
                <a:cubicBezTo>
                  <a:pt x="49" y="581"/>
                  <a:pt x="74" y="654"/>
                  <a:pt x="102" y="727"/>
                </a:cubicBezTo>
                <a:cubicBezTo>
                  <a:pt x="110" y="748"/>
                  <a:pt x="121" y="765"/>
                  <a:pt x="126" y="765"/>
                </a:cubicBezTo>
                <a:cubicBezTo>
                  <a:pt x="132" y="765"/>
                  <a:pt x="135" y="755"/>
                  <a:pt x="133" y="743"/>
                </a:cubicBezTo>
                <a:cubicBezTo>
                  <a:pt x="131" y="736"/>
                  <a:pt x="130" y="729"/>
                  <a:pt x="129" y="721"/>
                </a:cubicBezTo>
                <a:cubicBezTo>
                  <a:pt x="118" y="652"/>
                  <a:pt x="109" y="581"/>
                  <a:pt x="103" y="511"/>
                </a:cubicBezTo>
                <a:cubicBezTo>
                  <a:pt x="96" y="440"/>
                  <a:pt x="87" y="370"/>
                  <a:pt x="81" y="299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3" name="Freeform 907"/>
          <p:cNvSpPr>
            <a:spLocks/>
          </p:cNvSpPr>
          <p:nvPr/>
        </p:nvSpPr>
        <p:spPr bwMode="auto">
          <a:xfrm>
            <a:off x="2091536" y="6527014"/>
            <a:ext cx="69850" cy="396875"/>
          </a:xfrm>
          <a:custGeom>
            <a:avLst/>
            <a:gdLst>
              <a:gd name="T0" fmla="*/ 34 w 74"/>
              <a:gd name="T1" fmla="*/ 396 h 416"/>
              <a:gd name="T2" fmla="*/ 61 w 74"/>
              <a:gd name="T3" fmla="*/ 336 h 416"/>
              <a:gd name="T4" fmla="*/ 69 w 74"/>
              <a:gd name="T5" fmla="*/ 261 h 416"/>
              <a:gd name="T6" fmla="*/ 55 w 74"/>
              <a:gd name="T7" fmla="*/ 197 h 416"/>
              <a:gd name="T8" fmla="*/ 51 w 74"/>
              <a:gd name="T9" fmla="*/ 177 h 416"/>
              <a:gd name="T10" fmla="*/ 9 w 74"/>
              <a:gd name="T11" fmla="*/ 21 h 416"/>
              <a:gd name="T12" fmla="*/ 2 w 74"/>
              <a:gd name="T13" fmla="*/ 22 h 416"/>
              <a:gd name="T14" fmla="*/ 12 w 74"/>
              <a:gd name="T15" fmla="*/ 141 h 416"/>
              <a:gd name="T16" fmla="*/ 18 w 74"/>
              <a:gd name="T17" fmla="*/ 393 h 416"/>
              <a:gd name="T18" fmla="*/ 34 w 74"/>
              <a:gd name="T19" fmla="*/ 396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416">
                <a:moveTo>
                  <a:pt x="34" y="396"/>
                </a:moveTo>
                <a:cubicBezTo>
                  <a:pt x="43" y="376"/>
                  <a:pt x="52" y="356"/>
                  <a:pt x="61" y="336"/>
                </a:cubicBezTo>
                <a:cubicBezTo>
                  <a:pt x="70" y="316"/>
                  <a:pt x="74" y="282"/>
                  <a:pt x="69" y="261"/>
                </a:cubicBezTo>
                <a:cubicBezTo>
                  <a:pt x="55" y="197"/>
                  <a:pt x="55" y="197"/>
                  <a:pt x="55" y="197"/>
                </a:cubicBezTo>
                <a:cubicBezTo>
                  <a:pt x="51" y="177"/>
                  <a:pt x="51" y="177"/>
                  <a:pt x="51" y="177"/>
                </a:cubicBezTo>
                <a:cubicBezTo>
                  <a:pt x="39" y="125"/>
                  <a:pt x="24" y="73"/>
                  <a:pt x="9" y="21"/>
                </a:cubicBezTo>
                <a:cubicBezTo>
                  <a:pt x="3" y="0"/>
                  <a:pt x="0" y="0"/>
                  <a:pt x="2" y="22"/>
                </a:cubicBezTo>
                <a:cubicBezTo>
                  <a:pt x="6" y="62"/>
                  <a:pt x="9" y="101"/>
                  <a:pt x="12" y="141"/>
                </a:cubicBezTo>
                <a:cubicBezTo>
                  <a:pt x="18" y="225"/>
                  <a:pt x="18" y="309"/>
                  <a:pt x="18" y="393"/>
                </a:cubicBezTo>
                <a:cubicBezTo>
                  <a:pt x="18" y="415"/>
                  <a:pt x="25" y="416"/>
                  <a:pt x="34" y="396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4" name="Freeform 908"/>
          <p:cNvSpPr>
            <a:spLocks/>
          </p:cNvSpPr>
          <p:nvPr/>
        </p:nvSpPr>
        <p:spPr bwMode="auto">
          <a:xfrm>
            <a:off x="2032798" y="6039651"/>
            <a:ext cx="44450" cy="268288"/>
          </a:xfrm>
          <a:custGeom>
            <a:avLst/>
            <a:gdLst>
              <a:gd name="T0" fmla="*/ 37 w 47"/>
              <a:gd name="T1" fmla="*/ 21 h 282"/>
              <a:gd name="T2" fmla="*/ 22 w 47"/>
              <a:gd name="T3" fmla="*/ 67 h 282"/>
              <a:gd name="T4" fmla="*/ 4 w 47"/>
              <a:gd name="T5" fmla="*/ 185 h 282"/>
              <a:gd name="T6" fmla="*/ 11 w 47"/>
              <a:gd name="T7" fmla="*/ 260 h 282"/>
              <a:gd name="T8" fmla="*/ 26 w 47"/>
              <a:gd name="T9" fmla="*/ 150 h 282"/>
              <a:gd name="T10" fmla="*/ 43 w 47"/>
              <a:gd name="T11" fmla="*/ 23 h 282"/>
              <a:gd name="T12" fmla="*/ 37 w 47"/>
              <a:gd name="T13" fmla="*/ 21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282">
                <a:moveTo>
                  <a:pt x="37" y="21"/>
                </a:moveTo>
                <a:cubicBezTo>
                  <a:pt x="32" y="36"/>
                  <a:pt x="27" y="52"/>
                  <a:pt x="22" y="67"/>
                </a:cubicBezTo>
                <a:cubicBezTo>
                  <a:pt x="15" y="88"/>
                  <a:pt x="0" y="163"/>
                  <a:pt x="4" y="185"/>
                </a:cubicBezTo>
                <a:cubicBezTo>
                  <a:pt x="11" y="260"/>
                  <a:pt x="11" y="260"/>
                  <a:pt x="11" y="260"/>
                </a:cubicBezTo>
                <a:cubicBezTo>
                  <a:pt x="14" y="282"/>
                  <a:pt x="23" y="172"/>
                  <a:pt x="26" y="150"/>
                </a:cubicBezTo>
                <a:cubicBezTo>
                  <a:pt x="29" y="107"/>
                  <a:pt x="36" y="65"/>
                  <a:pt x="43" y="23"/>
                </a:cubicBezTo>
                <a:cubicBezTo>
                  <a:pt x="47" y="1"/>
                  <a:pt x="44" y="0"/>
                  <a:pt x="37" y="21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5" name="Freeform 909"/>
          <p:cNvSpPr>
            <a:spLocks/>
          </p:cNvSpPr>
          <p:nvPr/>
        </p:nvSpPr>
        <p:spPr bwMode="auto">
          <a:xfrm>
            <a:off x="2002636" y="6282539"/>
            <a:ext cx="9525" cy="177800"/>
          </a:xfrm>
          <a:custGeom>
            <a:avLst/>
            <a:gdLst>
              <a:gd name="T0" fmla="*/ 3 w 10"/>
              <a:gd name="T1" fmla="*/ 183 h 186"/>
              <a:gd name="T2" fmla="*/ 3 w 10"/>
              <a:gd name="T3" fmla="*/ 185 h 186"/>
              <a:gd name="T4" fmla="*/ 5 w 10"/>
              <a:gd name="T5" fmla="*/ 146 h 186"/>
              <a:gd name="T6" fmla="*/ 9 w 10"/>
              <a:gd name="T7" fmla="*/ 22 h 186"/>
              <a:gd name="T8" fmla="*/ 5 w 10"/>
              <a:gd name="T9" fmla="*/ 21 h 186"/>
              <a:gd name="T10" fmla="*/ 2 w 10"/>
              <a:gd name="T11" fmla="*/ 60 h 186"/>
              <a:gd name="T12" fmla="*/ 0 w 10"/>
              <a:gd name="T13" fmla="*/ 88 h 186"/>
              <a:gd name="T14" fmla="*/ 0 w 10"/>
              <a:gd name="T15" fmla="*/ 113 h 186"/>
              <a:gd name="T16" fmla="*/ 3 w 10"/>
              <a:gd name="T17" fmla="*/ 183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186">
                <a:moveTo>
                  <a:pt x="3" y="183"/>
                </a:moveTo>
                <a:cubicBezTo>
                  <a:pt x="3" y="183"/>
                  <a:pt x="3" y="184"/>
                  <a:pt x="3" y="185"/>
                </a:cubicBezTo>
                <a:cubicBezTo>
                  <a:pt x="3" y="186"/>
                  <a:pt x="4" y="168"/>
                  <a:pt x="5" y="146"/>
                </a:cubicBezTo>
                <a:cubicBezTo>
                  <a:pt x="7" y="105"/>
                  <a:pt x="8" y="64"/>
                  <a:pt x="9" y="22"/>
                </a:cubicBezTo>
                <a:cubicBezTo>
                  <a:pt x="10" y="0"/>
                  <a:pt x="7" y="0"/>
                  <a:pt x="5" y="21"/>
                </a:cubicBezTo>
                <a:cubicBezTo>
                  <a:pt x="4" y="34"/>
                  <a:pt x="3" y="47"/>
                  <a:pt x="2" y="60"/>
                </a:cubicBezTo>
                <a:cubicBezTo>
                  <a:pt x="1" y="69"/>
                  <a:pt x="0" y="79"/>
                  <a:pt x="0" y="88"/>
                </a:cubicBezTo>
                <a:cubicBezTo>
                  <a:pt x="0" y="96"/>
                  <a:pt x="0" y="105"/>
                  <a:pt x="0" y="113"/>
                </a:cubicBezTo>
                <a:cubicBezTo>
                  <a:pt x="0" y="137"/>
                  <a:pt x="1" y="160"/>
                  <a:pt x="3" y="183"/>
                </a:cubicBezTo>
                <a:close/>
              </a:path>
            </a:pathLst>
          </a:custGeom>
          <a:solidFill>
            <a:srgbClr val="437A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6" name="Freeform 910"/>
          <p:cNvSpPr>
            <a:spLocks/>
          </p:cNvSpPr>
          <p:nvPr/>
        </p:nvSpPr>
        <p:spPr bwMode="auto">
          <a:xfrm>
            <a:off x="1488286" y="6253964"/>
            <a:ext cx="157163" cy="749300"/>
          </a:xfrm>
          <a:custGeom>
            <a:avLst/>
            <a:gdLst>
              <a:gd name="T0" fmla="*/ 96 w 166"/>
              <a:gd name="T1" fmla="*/ 290 h 788"/>
              <a:gd name="T2" fmla="*/ 94 w 166"/>
              <a:gd name="T3" fmla="*/ 278 h 788"/>
              <a:gd name="T4" fmla="*/ 55 w 166"/>
              <a:gd name="T5" fmla="*/ 62 h 788"/>
              <a:gd name="T6" fmla="*/ 48 w 166"/>
              <a:gd name="T7" fmla="*/ 22 h 788"/>
              <a:gd name="T8" fmla="*/ 40 w 166"/>
              <a:gd name="T9" fmla="*/ 22 h 788"/>
              <a:gd name="T10" fmla="*/ 36 w 166"/>
              <a:gd name="T11" fmla="*/ 140 h 788"/>
              <a:gd name="T12" fmla="*/ 21 w 166"/>
              <a:gd name="T13" fmla="*/ 534 h 788"/>
              <a:gd name="T14" fmla="*/ 3 w 166"/>
              <a:gd name="T15" fmla="*/ 748 h 788"/>
              <a:gd name="T16" fmla="*/ 37 w 166"/>
              <a:gd name="T17" fmla="*/ 788 h 788"/>
              <a:gd name="T18" fmla="*/ 127 w 166"/>
              <a:gd name="T19" fmla="*/ 788 h 788"/>
              <a:gd name="T20" fmla="*/ 164 w 166"/>
              <a:gd name="T21" fmla="*/ 748 h 788"/>
              <a:gd name="T22" fmla="*/ 133 w 166"/>
              <a:gd name="T23" fmla="*/ 511 h 788"/>
              <a:gd name="T24" fmla="*/ 96 w 166"/>
              <a:gd name="T25" fmla="*/ 29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6" h="788">
                <a:moveTo>
                  <a:pt x="96" y="290"/>
                </a:moveTo>
                <a:cubicBezTo>
                  <a:pt x="94" y="278"/>
                  <a:pt x="94" y="278"/>
                  <a:pt x="94" y="278"/>
                </a:cubicBezTo>
                <a:cubicBezTo>
                  <a:pt x="55" y="62"/>
                  <a:pt x="55" y="62"/>
                  <a:pt x="55" y="62"/>
                </a:cubicBezTo>
                <a:cubicBezTo>
                  <a:pt x="48" y="22"/>
                  <a:pt x="48" y="22"/>
                  <a:pt x="48" y="22"/>
                </a:cubicBezTo>
                <a:cubicBezTo>
                  <a:pt x="44" y="0"/>
                  <a:pt x="41" y="0"/>
                  <a:pt x="40" y="22"/>
                </a:cubicBezTo>
                <a:cubicBezTo>
                  <a:pt x="39" y="61"/>
                  <a:pt x="38" y="101"/>
                  <a:pt x="36" y="140"/>
                </a:cubicBezTo>
                <a:cubicBezTo>
                  <a:pt x="31" y="271"/>
                  <a:pt x="24" y="402"/>
                  <a:pt x="21" y="534"/>
                </a:cubicBezTo>
                <a:cubicBezTo>
                  <a:pt x="20" y="606"/>
                  <a:pt x="14" y="677"/>
                  <a:pt x="3" y="748"/>
                </a:cubicBezTo>
                <a:cubicBezTo>
                  <a:pt x="0" y="770"/>
                  <a:pt x="15" y="788"/>
                  <a:pt x="37" y="788"/>
                </a:cubicBezTo>
                <a:cubicBezTo>
                  <a:pt x="127" y="788"/>
                  <a:pt x="127" y="788"/>
                  <a:pt x="127" y="788"/>
                </a:cubicBezTo>
                <a:cubicBezTo>
                  <a:pt x="149" y="788"/>
                  <a:pt x="166" y="770"/>
                  <a:pt x="164" y="748"/>
                </a:cubicBezTo>
                <a:cubicBezTo>
                  <a:pt x="156" y="669"/>
                  <a:pt x="145" y="590"/>
                  <a:pt x="133" y="511"/>
                </a:cubicBezTo>
                <a:cubicBezTo>
                  <a:pt x="122" y="437"/>
                  <a:pt x="109" y="364"/>
                  <a:pt x="96" y="290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7" name="Freeform 911"/>
          <p:cNvSpPr>
            <a:spLocks/>
          </p:cNvSpPr>
          <p:nvPr/>
        </p:nvSpPr>
        <p:spPr bwMode="auto">
          <a:xfrm>
            <a:off x="2108998" y="6242851"/>
            <a:ext cx="252413" cy="760413"/>
          </a:xfrm>
          <a:custGeom>
            <a:avLst/>
            <a:gdLst>
              <a:gd name="T0" fmla="*/ 248 w 265"/>
              <a:gd name="T1" fmla="*/ 22 h 800"/>
              <a:gd name="T2" fmla="*/ 163 w 265"/>
              <a:gd name="T3" fmla="*/ 360 h 800"/>
              <a:gd name="T4" fmla="*/ 94 w 265"/>
              <a:gd name="T5" fmla="*/ 523 h 800"/>
              <a:gd name="T6" fmla="*/ 60 w 265"/>
              <a:gd name="T7" fmla="*/ 600 h 800"/>
              <a:gd name="T8" fmla="*/ 16 w 265"/>
              <a:gd name="T9" fmla="*/ 696 h 800"/>
              <a:gd name="T10" fmla="*/ 0 w 265"/>
              <a:gd name="T11" fmla="*/ 766 h 800"/>
              <a:gd name="T12" fmla="*/ 40 w 265"/>
              <a:gd name="T13" fmla="*/ 800 h 800"/>
              <a:gd name="T14" fmla="*/ 106 w 265"/>
              <a:gd name="T15" fmla="*/ 800 h 800"/>
              <a:gd name="T16" fmla="*/ 156 w 265"/>
              <a:gd name="T17" fmla="*/ 761 h 800"/>
              <a:gd name="T18" fmla="*/ 246 w 265"/>
              <a:gd name="T19" fmla="*/ 330 h 800"/>
              <a:gd name="T20" fmla="*/ 258 w 265"/>
              <a:gd name="T21" fmla="*/ 22 h 800"/>
              <a:gd name="T22" fmla="*/ 248 w 265"/>
              <a:gd name="T23" fmla="*/ 22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5" h="800">
                <a:moveTo>
                  <a:pt x="248" y="22"/>
                </a:moveTo>
                <a:cubicBezTo>
                  <a:pt x="227" y="143"/>
                  <a:pt x="203" y="250"/>
                  <a:pt x="163" y="360"/>
                </a:cubicBezTo>
                <a:cubicBezTo>
                  <a:pt x="144" y="413"/>
                  <a:pt x="121" y="466"/>
                  <a:pt x="94" y="523"/>
                </a:cubicBezTo>
                <a:cubicBezTo>
                  <a:pt x="83" y="548"/>
                  <a:pt x="71" y="574"/>
                  <a:pt x="60" y="600"/>
                </a:cubicBezTo>
                <a:cubicBezTo>
                  <a:pt x="45" y="632"/>
                  <a:pt x="31" y="664"/>
                  <a:pt x="16" y="696"/>
                </a:cubicBezTo>
                <a:cubicBezTo>
                  <a:pt x="7" y="716"/>
                  <a:pt x="0" y="748"/>
                  <a:pt x="0" y="766"/>
                </a:cubicBezTo>
                <a:cubicBezTo>
                  <a:pt x="0" y="785"/>
                  <a:pt x="18" y="800"/>
                  <a:pt x="40" y="800"/>
                </a:cubicBezTo>
                <a:cubicBezTo>
                  <a:pt x="106" y="800"/>
                  <a:pt x="106" y="800"/>
                  <a:pt x="106" y="800"/>
                </a:cubicBezTo>
                <a:cubicBezTo>
                  <a:pt x="128" y="800"/>
                  <a:pt x="150" y="782"/>
                  <a:pt x="156" y="761"/>
                </a:cubicBezTo>
                <a:cubicBezTo>
                  <a:pt x="192" y="617"/>
                  <a:pt x="227" y="474"/>
                  <a:pt x="246" y="330"/>
                </a:cubicBezTo>
                <a:cubicBezTo>
                  <a:pt x="259" y="228"/>
                  <a:pt x="265" y="125"/>
                  <a:pt x="258" y="22"/>
                </a:cubicBezTo>
                <a:cubicBezTo>
                  <a:pt x="257" y="0"/>
                  <a:pt x="252" y="0"/>
                  <a:pt x="248" y="22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8" name="Freeform 912"/>
          <p:cNvSpPr>
            <a:spLocks/>
          </p:cNvSpPr>
          <p:nvPr/>
        </p:nvSpPr>
        <p:spPr bwMode="auto">
          <a:xfrm>
            <a:off x="919961" y="6106326"/>
            <a:ext cx="222250" cy="896938"/>
          </a:xfrm>
          <a:custGeom>
            <a:avLst/>
            <a:gdLst>
              <a:gd name="T0" fmla="*/ 151 w 234"/>
              <a:gd name="T1" fmla="*/ 571 h 943"/>
              <a:gd name="T2" fmla="*/ 63 w 234"/>
              <a:gd name="T3" fmla="*/ 226 h 943"/>
              <a:gd name="T4" fmla="*/ 9 w 234"/>
              <a:gd name="T5" fmla="*/ 22 h 943"/>
              <a:gd name="T6" fmla="*/ 1 w 234"/>
              <a:gd name="T7" fmla="*/ 19 h 943"/>
              <a:gd name="T8" fmla="*/ 4 w 234"/>
              <a:gd name="T9" fmla="*/ 55 h 943"/>
              <a:gd name="T10" fmla="*/ 4 w 234"/>
              <a:gd name="T11" fmla="*/ 59 h 943"/>
              <a:gd name="T12" fmla="*/ 42 w 234"/>
              <a:gd name="T13" fmla="*/ 702 h 943"/>
              <a:gd name="T14" fmla="*/ 51 w 234"/>
              <a:gd name="T15" fmla="*/ 903 h 943"/>
              <a:gd name="T16" fmla="*/ 93 w 234"/>
              <a:gd name="T17" fmla="*/ 943 h 943"/>
              <a:gd name="T18" fmla="*/ 187 w 234"/>
              <a:gd name="T19" fmla="*/ 943 h 943"/>
              <a:gd name="T20" fmla="*/ 232 w 234"/>
              <a:gd name="T21" fmla="*/ 931 h 943"/>
              <a:gd name="T22" fmla="*/ 226 w 234"/>
              <a:gd name="T23" fmla="*/ 881 h 943"/>
              <a:gd name="T24" fmla="*/ 154 w 234"/>
              <a:gd name="T25" fmla="*/ 586 h 943"/>
              <a:gd name="T26" fmla="*/ 151 w 234"/>
              <a:gd name="T27" fmla="*/ 571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4" h="943">
                <a:moveTo>
                  <a:pt x="151" y="571"/>
                </a:moveTo>
                <a:cubicBezTo>
                  <a:pt x="122" y="456"/>
                  <a:pt x="93" y="341"/>
                  <a:pt x="63" y="226"/>
                </a:cubicBezTo>
                <a:cubicBezTo>
                  <a:pt x="46" y="158"/>
                  <a:pt x="28" y="90"/>
                  <a:pt x="9" y="22"/>
                </a:cubicBezTo>
                <a:cubicBezTo>
                  <a:pt x="4" y="1"/>
                  <a:pt x="0" y="0"/>
                  <a:pt x="1" y="19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19" y="273"/>
                  <a:pt x="31" y="487"/>
                  <a:pt x="42" y="702"/>
                </a:cubicBezTo>
                <a:cubicBezTo>
                  <a:pt x="51" y="903"/>
                  <a:pt x="51" y="903"/>
                  <a:pt x="51" y="903"/>
                </a:cubicBezTo>
                <a:cubicBezTo>
                  <a:pt x="52" y="925"/>
                  <a:pt x="71" y="943"/>
                  <a:pt x="93" y="943"/>
                </a:cubicBezTo>
                <a:cubicBezTo>
                  <a:pt x="187" y="943"/>
                  <a:pt x="187" y="943"/>
                  <a:pt x="187" y="943"/>
                </a:cubicBezTo>
                <a:cubicBezTo>
                  <a:pt x="210" y="943"/>
                  <a:pt x="229" y="938"/>
                  <a:pt x="232" y="931"/>
                </a:cubicBezTo>
                <a:cubicBezTo>
                  <a:pt x="234" y="925"/>
                  <a:pt x="231" y="902"/>
                  <a:pt x="226" y="881"/>
                </a:cubicBezTo>
                <a:cubicBezTo>
                  <a:pt x="203" y="783"/>
                  <a:pt x="179" y="684"/>
                  <a:pt x="154" y="586"/>
                </a:cubicBezTo>
                <a:lnTo>
                  <a:pt x="151" y="571"/>
                </a:ln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9" name="Freeform 913"/>
          <p:cNvSpPr>
            <a:spLocks/>
          </p:cNvSpPr>
          <p:nvPr/>
        </p:nvSpPr>
        <p:spPr bwMode="auto">
          <a:xfrm>
            <a:off x="-375439" y="6428589"/>
            <a:ext cx="158750" cy="574675"/>
          </a:xfrm>
          <a:custGeom>
            <a:avLst/>
            <a:gdLst>
              <a:gd name="T0" fmla="*/ 95 w 168"/>
              <a:gd name="T1" fmla="*/ 316 h 604"/>
              <a:gd name="T2" fmla="*/ 84 w 168"/>
              <a:gd name="T3" fmla="*/ 158 h 604"/>
              <a:gd name="T4" fmla="*/ 96 w 168"/>
              <a:gd name="T5" fmla="*/ 27 h 604"/>
              <a:gd name="T6" fmla="*/ 90 w 168"/>
              <a:gd name="T7" fmla="*/ 16 h 604"/>
              <a:gd name="T8" fmla="*/ 78 w 168"/>
              <a:gd name="T9" fmla="*/ 46 h 604"/>
              <a:gd name="T10" fmla="*/ 37 w 168"/>
              <a:gd name="T11" fmla="*/ 172 h 604"/>
              <a:gd name="T12" fmla="*/ 8 w 168"/>
              <a:gd name="T13" fmla="*/ 564 h 604"/>
              <a:gd name="T14" fmla="*/ 51 w 168"/>
              <a:gd name="T15" fmla="*/ 604 h 604"/>
              <a:gd name="T16" fmla="*/ 131 w 168"/>
              <a:gd name="T17" fmla="*/ 604 h 604"/>
              <a:gd name="T18" fmla="*/ 165 w 168"/>
              <a:gd name="T19" fmla="*/ 587 h 604"/>
              <a:gd name="T20" fmla="*/ 159 w 168"/>
              <a:gd name="T21" fmla="*/ 570 h 604"/>
              <a:gd name="T22" fmla="*/ 139 w 168"/>
              <a:gd name="T23" fmla="*/ 510 h 604"/>
              <a:gd name="T24" fmla="*/ 95 w 168"/>
              <a:gd name="T25" fmla="*/ 316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604">
                <a:moveTo>
                  <a:pt x="95" y="316"/>
                </a:moveTo>
                <a:cubicBezTo>
                  <a:pt x="87" y="264"/>
                  <a:pt x="83" y="211"/>
                  <a:pt x="84" y="158"/>
                </a:cubicBezTo>
                <a:cubicBezTo>
                  <a:pt x="84" y="115"/>
                  <a:pt x="88" y="71"/>
                  <a:pt x="96" y="27"/>
                </a:cubicBezTo>
                <a:cubicBezTo>
                  <a:pt x="99" y="5"/>
                  <a:pt x="97" y="0"/>
                  <a:pt x="90" y="16"/>
                </a:cubicBezTo>
                <a:cubicBezTo>
                  <a:pt x="86" y="26"/>
                  <a:pt x="82" y="36"/>
                  <a:pt x="78" y="46"/>
                </a:cubicBezTo>
                <a:cubicBezTo>
                  <a:pt x="61" y="88"/>
                  <a:pt x="48" y="130"/>
                  <a:pt x="37" y="172"/>
                </a:cubicBezTo>
                <a:cubicBezTo>
                  <a:pt x="4" y="303"/>
                  <a:pt x="0" y="435"/>
                  <a:pt x="8" y="564"/>
                </a:cubicBezTo>
                <a:cubicBezTo>
                  <a:pt x="10" y="586"/>
                  <a:pt x="29" y="604"/>
                  <a:pt x="51" y="604"/>
                </a:cubicBezTo>
                <a:cubicBezTo>
                  <a:pt x="131" y="604"/>
                  <a:pt x="131" y="604"/>
                  <a:pt x="131" y="604"/>
                </a:cubicBezTo>
                <a:cubicBezTo>
                  <a:pt x="153" y="604"/>
                  <a:pt x="168" y="596"/>
                  <a:pt x="165" y="587"/>
                </a:cubicBezTo>
                <a:cubicBezTo>
                  <a:pt x="163" y="582"/>
                  <a:pt x="161" y="576"/>
                  <a:pt x="159" y="570"/>
                </a:cubicBezTo>
                <a:cubicBezTo>
                  <a:pt x="152" y="550"/>
                  <a:pt x="146" y="530"/>
                  <a:pt x="139" y="510"/>
                </a:cubicBezTo>
                <a:cubicBezTo>
                  <a:pt x="120" y="446"/>
                  <a:pt x="104" y="382"/>
                  <a:pt x="95" y="316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1" name="Freeform 915"/>
          <p:cNvSpPr>
            <a:spLocks/>
          </p:cNvSpPr>
          <p:nvPr/>
        </p:nvSpPr>
        <p:spPr bwMode="auto">
          <a:xfrm>
            <a:off x="361161" y="6709576"/>
            <a:ext cx="139700" cy="293688"/>
          </a:xfrm>
          <a:custGeom>
            <a:avLst/>
            <a:gdLst>
              <a:gd name="T0" fmla="*/ 125 w 147"/>
              <a:gd name="T1" fmla="*/ 24 h 309"/>
              <a:gd name="T2" fmla="*/ 88 w 147"/>
              <a:gd name="T3" fmla="*/ 103 h 309"/>
              <a:gd name="T4" fmla="*/ 73 w 147"/>
              <a:gd name="T5" fmla="*/ 136 h 309"/>
              <a:gd name="T6" fmla="*/ 9 w 147"/>
              <a:gd name="T7" fmla="*/ 273 h 309"/>
              <a:gd name="T8" fmla="*/ 32 w 147"/>
              <a:gd name="T9" fmla="*/ 309 h 309"/>
              <a:gd name="T10" fmla="*/ 64 w 147"/>
              <a:gd name="T11" fmla="*/ 309 h 309"/>
              <a:gd name="T12" fmla="*/ 110 w 147"/>
              <a:gd name="T13" fmla="*/ 269 h 309"/>
              <a:gd name="T14" fmla="*/ 128 w 147"/>
              <a:gd name="T15" fmla="*/ 149 h 309"/>
              <a:gd name="T16" fmla="*/ 146 w 147"/>
              <a:gd name="T17" fmla="*/ 22 h 309"/>
              <a:gd name="T18" fmla="*/ 125 w 147"/>
              <a:gd name="T19" fmla="*/ 24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7" h="309">
                <a:moveTo>
                  <a:pt x="125" y="24"/>
                </a:moveTo>
                <a:cubicBezTo>
                  <a:pt x="116" y="46"/>
                  <a:pt x="102" y="75"/>
                  <a:pt x="88" y="103"/>
                </a:cubicBezTo>
                <a:cubicBezTo>
                  <a:pt x="83" y="114"/>
                  <a:pt x="77" y="125"/>
                  <a:pt x="73" y="136"/>
                </a:cubicBezTo>
                <a:cubicBezTo>
                  <a:pt x="51" y="182"/>
                  <a:pt x="30" y="227"/>
                  <a:pt x="9" y="273"/>
                </a:cubicBezTo>
                <a:cubicBezTo>
                  <a:pt x="0" y="293"/>
                  <a:pt x="10" y="309"/>
                  <a:pt x="32" y="309"/>
                </a:cubicBezTo>
                <a:cubicBezTo>
                  <a:pt x="64" y="309"/>
                  <a:pt x="64" y="309"/>
                  <a:pt x="64" y="309"/>
                </a:cubicBezTo>
                <a:cubicBezTo>
                  <a:pt x="86" y="309"/>
                  <a:pt x="107" y="291"/>
                  <a:pt x="110" y="269"/>
                </a:cubicBezTo>
                <a:cubicBezTo>
                  <a:pt x="116" y="229"/>
                  <a:pt x="122" y="189"/>
                  <a:pt x="128" y="149"/>
                </a:cubicBezTo>
                <a:cubicBezTo>
                  <a:pt x="133" y="109"/>
                  <a:pt x="146" y="57"/>
                  <a:pt x="146" y="22"/>
                </a:cubicBezTo>
                <a:cubicBezTo>
                  <a:pt x="147" y="0"/>
                  <a:pt x="134" y="3"/>
                  <a:pt x="125" y="24"/>
                </a:cubicBezTo>
                <a:close/>
              </a:path>
            </a:pathLst>
          </a:custGeom>
          <a:solidFill>
            <a:srgbClr val="1B3D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3" name="Freeform 917"/>
          <p:cNvSpPr>
            <a:spLocks/>
          </p:cNvSpPr>
          <p:nvPr/>
        </p:nvSpPr>
        <p:spPr bwMode="auto">
          <a:xfrm>
            <a:off x="-83339" y="6479389"/>
            <a:ext cx="152400" cy="523875"/>
          </a:xfrm>
          <a:custGeom>
            <a:avLst/>
            <a:gdLst>
              <a:gd name="T0" fmla="*/ 84 w 160"/>
              <a:gd name="T1" fmla="*/ 22 h 550"/>
              <a:gd name="T2" fmla="*/ 64 w 160"/>
              <a:gd name="T3" fmla="*/ 193 h 550"/>
              <a:gd name="T4" fmla="*/ 19 w 160"/>
              <a:gd name="T5" fmla="*/ 442 h 550"/>
              <a:gd name="T6" fmla="*/ 4 w 160"/>
              <a:gd name="T7" fmla="*/ 511 h 550"/>
              <a:gd name="T8" fmla="*/ 36 w 160"/>
              <a:gd name="T9" fmla="*/ 550 h 550"/>
              <a:gd name="T10" fmla="*/ 121 w 160"/>
              <a:gd name="T11" fmla="*/ 550 h 550"/>
              <a:gd name="T12" fmla="*/ 158 w 160"/>
              <a:gd name="T13" fmla="*/ 510 h 550"/>
              <a:gd name="T14" fmla="*/ 156 w 160"/>
              <a:gd name="T15" fmla="*/ 471 h 550"/>
              <a:gd name="T16" fmla="*/ 96 w 160"/>
              <a:gd name="T17" fmla="*/ 21 h 550"/>
              <a:gd name="T18" fmla="*/ 84 w 160"/>
              <a:gd name="T19" fmla="*/ 22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550">
                <a:moveTo>
                  <a:pt x="84" y="22"/>
                </a:moveTo>
                <a:cubicBezTo>
                  <a:pt x="79" y="79"/>
                  <a:pt x="72" y="136"/>
                  <a:pt x="64" y="193"/>
                </a:cubicBezTo>
                <a:cubicBezTo>
                  <a:pt x="52" y="276"/>
                  <a:pt x="37" y="359"/>
                  <a:pt x="19" y="442"/>
                </a:cubicBezTo>
                <a:cubicBezTo>
                  <a:pt x="14" y="465"/>
                  <a:pt x="10" y="488"/>
                  <a:pt x="4" y="511"/>
                </a:cubicBezTo>
                <a:cubicBezTo>
                  <a:pt x="0" y="532"/>
                  <a:pt x="14" y="550"/>
                  <a:pt x="36" y="550"/>
                </a:cubicBezTo>
                <a:cubicBezTo>
                  <a:pt x="121" y="550"/>
                  <a:pt x="121" y="550"/>
                  <a:pt x="121" y="550"/>
                </a:cubicBezTo>
                <a:cubicBezTo>
                  <a:pt x="143" y="550"/>
                  <a:pt x="160" y="532"/>
                  <a:pt x="158" y="510"/>
                </a:cubicBezTo>
                <a:cubicBezTo>
                  <a:pt x="157" y="497"/>
                  <a:pt x="157" y="484"/>
                  <a:pt x="156" y="471"/>
                </a:cubicBezTo>
                <a:cubicBezTo>
                  <a:pt x="144" y="319"/>
                  <a:pt x="126" y="169"/>
                  <a:pt x="96" y="21"/>
                </a:cubicBezTo>
                <a:cubicBezTo>
                  <a:pt x="92" y="0"/>
                  <a:pt x="86" y="0"/>
                  <a:pt x="84" y="22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4" name="Freeform 918"/>
          <p:cNvSpPr>
            <a:spLocks/>
          </p:cNvSpPr>
          <p:nvPr/>
        </p:nvSpPr>
        <p:spPr bwMode="auto">
          <a:xfrm>
            <a:off x="1137448" y="6226976"/>
            <a:ext cx="198438" cy="776288"/>
          </a:xfrm>
          <a:custGeom>
            <a:avLst/>
            <a:gdLst>
              <a:gd name="T0" fmla="*/ 152 w 208"/>
              <a:gd name="T1" fmla="*/ 101 h 816"/>
              <a:gd name="T2" fmla="*/ 139 w 208"/>
              <a:gd name="T3" fmla="*/ 22 h 816"/>
              <a:gd name="T4" fmla="*/ 131 w 208"/>
              <a:gd name="T5" fmla="*/ 22 h 816"/>
              <a:gd name="T6" fmla="*/ 124 w 208"/>
              <a:gd name="T7" fmla="*/ 341 h 816"/>
              <a:gd name="T8" fmla="*/ 95 w 208"/>
              <a:gd name="T9" fmla="*/ 521 h 816"/>
              <a:gd name="T10" fmla="*/ 83 w 208"/>
              <a:gd name="T11" fmla="*/ 561 h 816"/>
              <a:gd name="T12" fmla="*/ 53 w 208"/>
              <a:gd name="T13" fmla="*/ 649 h 816"/>
              <a:gd name="T14" fmla="*/ 7 w 208"/>
              <a:gd name="T15" fmla="*/ 793 h 816"/>
              <a:gd name="T16" fmla="*/ 3 w 208"/>
              <a:gd name="T17" fmla="*/ 804 h 816"/>
              <a:gd name="T18" fmla="*/ 38 w 208"/>
              <a:gd name="T19" fmla="*/ 816 h 816"/>
              <a:gd name="T20" fmla="*/ 126 w 208"/>
              <a:gd name="T21" fmla="*/ 816 h 816"/>
              <a:gd name="T22" fmla="*/ 172 w 208"/>
              <a:gd name="T23" fmla="*/ 776 h 816"/>
              <a:gd name="T24" fmla="*/ 197 w 208"/>
              <a:gd name="T25" fmla="*/ 579 h 816"/>
              <a:gd name="T26" fmla="*/ 196 w 208"/>
              <a:gd name="T27" fmla="*/ 357 h 816"/>
              <a:gd name="T28" fmla="*/ 152 w 208"/>
              <a:gd name="T29" fmla="*/ 101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8" h="816">
                <a:moveTo>
                  <a:pt x="152" y="101"/>
                </a:moveTo>
                <a:cubicBezTo>
                  <a:pt x="147" y="75"/>
                  <a:pt x="143" y="49"/>
                  <a:pt x="139" y="22"/>
                </a:cubicBezTo>
                <a:cubicBezTo>
                  <a:pt x="136" y="0"/>
                  <a:pt x="132" y="0"/>
                  <a:pt x="131" y="22"/>
                </a:cubicBezTo>
                <a:cubicBezTo>
                  <a:pt x="127" y="133"/>
                  <a:pt x="131" y="238"/>
                  <a:pt x="124" y="341"/>
                </a:cubicBezTo>
                <a:cubicBezTo>
                  <a:pt x="120" y="402"/>
                  <a:pt x="112" y="461"/>
                  <a:pt x="95" y="521"/>
                </a:cubicBezTo>
                <a:cubicBezTo>
                  <a:pt x="92" y="534"/>
                  <a:pt x="88" y="548"/>
                  <a:pt x="83" y="561"/>
                </a:cubicBezTo>
                <a:cubicBezTo>
                  <a:pt x="72" y="590"/>
                  <a:pt x="63" y="620"/>
                  <a:pt x="53" y="649"/>
                </a:cubicBezTo>
                <a:cubicBezTo>
                  <a:pt x="38" y="697"/>
                  <a:pt x="23" y="746"/>
                  <a:pt x="7" y="793"/>
                </a:cubicBezTo>
                <a:cubicBezTo>
                  <a:pt x="5" y="797"/>
                  <a:pt x="4" y="800"/>
                  <a:pt x="3" y="804"/>
                </a:cubicBezTo>
                <a:cubicBezTo>
                  <a:pt x="0" y="811"/>
                  <a:pt x="16" y="816"/>
                  <a:pt x="38" y="816"/>
                </a:cubicBezTo>
                <a:cubicBezTo>
                  <a:pt x="126" y="816"/>
                  <a:pt x="126" y="816"/>
                  <a:pt x="126" y="816"/>
                </a:cubicBezTo>
                <a:cubicBezTo>
                  <a:pt x="148" y="816"/>
                  <a:pt x="169" y="798"/>
                  <a:pt x="172" y="776"/>
                </a:cubicBezTo>
                <a:cubicBezTo>
                  <a:pt x="182" y="710"/>
                  <a:pt x="189" y="644"/>
                  <a:pt x="197" y="579"/>
                </a:cubicBezTo>
                <a:cubicBezTo>
                  <a:pt x="208" y="504"/>
                  <a:pt x="205" y="430"/>
                  <a:pt x="196" y="357"/>
                </a:cubicBezTo>
                <a:cubicBezTo>
                  <a:pt x="186" y="272"/>
                  <a:pt x="168" y="188"/>
                  <a:pt x="152" y="10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5" name="Freeform 919"/>
          <p:cNvSpPr>
            <a:spLocks/>
          </p:cNvSpPr>
          <p:nvPr/>
        </p:nvSpPr>
        <p:spPr bwMode="auto">
          <a:xfrm>
            <a:off x="648498" y="6182526"/>
            <a:ext cx="200025" cy="820738"/>
          </a:xfrm>
          <a:custGeom>
            <a:avLst/>
            <a:gdLst>
              <a:gd name="T0" fmla="*/ 100 w 211"/>
              <a:gd name="T1" fmla="*/ 491 h 863"/>
              <a:gd name="T2" fmla="*/ 42 w 211"/>
              <a:gd name="T3" fmla="*/ 191 h 863"/>
              <a:gd name="T4" fmla="*/ 24 w 211"/>
              <a:gd name="T5" fmla="*/ 22 h 863"/>
              <a:gd name="T6" fmla="*/ 17 w 211"/>
              <a:gd name="T7" fmla="*/ 22 h 863"/>
              <a:gd name="T8" fmla="*/ 10 w 211"/>
              <a:gd name="T9" fmla="*/ 89 h 863"/>
              <a:gd name="T10" fmla="*/ 1 w 211"/>
              <a:gd name="T11" fmla="*/ 351 h 863"/>
              <a:gd name="T12" fmla="*/ 4 w 211"/>
              <a:gd name="T13" fmla="*/ 465 h 863"/>
              <a:gd name="T14" fmla="*/ 10 w 211"/>
              <a:gd name="T15" fmla="*/ 607 h 863"/>
              <a:gd name="T16" fmla="*/ 41 w 211"/>
              <a:gd name="T17" fmla="*/ 823 h 863"/>
              <a:gd name="T18" fmla="*/ 88 w 211"/>
              <a:gd name="T19" fmla="*/ 863 h 863"/>
              <a:gd name="T20" fmla="*/ 178 w 211"/>
              <a:gd name="T21" fmla="*/ 863 h 863"/>
              <a:gd name="T22" fmla="*/ 203 w 211"/>
              <a:gd name="T23" fmla="*/ 825 h 863"/>
              <a:gd name="T24" fmla="*/ 127 w 211"/>
              <a:gd name="T25" fmla="*/ 606 h 863"/>
              <a:gd name="T26" fmla="*/ 100 w 211"/>
              <a:gd name="T27" fmla="*/ 491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1" h="863">
                <a:moveTo>
                  <a:pt x="100" y="491"/>
                </a:moveTo>
                <a:cubicBezTo>
                  <a:pt x="78" y="392"/>
                  <a:pt x="57" y="292"/>
                  <a:pt x="42" y="191"/>
                </a:cubicBezTo>
                <a:cubicBezTo>
                  <a:pt x="34" y="135"/>
                  <a:pt x="28" y="79"/>
                  <a:pt x="24" y="22"/>
                </a:cubicBezTo>
                <a:cubicBezTo>
                  <a:pt x="23" y="0"/>
                  <a:pt x="19" y="0"/>
                  <a:pt x="17" y="22"/>
                </a:cubicBezTo>
                <a:cubicBezTo>
                  <a:pt x="14" y="44"/>
                  <a:pt x="12" y="67"/>
                  <a:pt x="10" y="89"/>
                </a:cubicBezTo>
                <a:cubicBezTo>
                  <a:pt x="2" y="177"/>
                  <a:pt x="0" y="264"/>
                  <a:pt x="1" y="351"/>
                </a:cubicBezTo>
                <a:cubicBezTo>
                  <a:pt x="2" y="389"/>
                  <a:pt x="3" y="427"/>
                  <a:pt x="4" y="465"/>
                </a:cubicBezTo>
                <a:cubicBezTo>
                  <a:pt x="5" y="512"/>
                  <a:pt x="8" y="560"/>
                  <a:pt x="10" y="607"/>
                </a:cubicBezTo>
                <a:cubicBezTo>
                  <a:pt x="18" y="684"/>
                  <a:pt x="28" y="754"/>
                  <a:pt x="41" y="823"/>
                </a:cubicBezTo>
                <a:cubicBezTo>
                  <a:pt x="45" y="845"/>
                  <a:pt x="66" y="863"/>
                  <a:pt x="88" y="863"/>
                </a:cubicBezTo>
                <a:cubicBezTo>
                  <a:pt x="178" y="863"/>
                  <a:pt x="178" y="863"/>
                  <a:pt x="178" y="863"/>
                </a:cubicBezTo>
                <a:cubicBezTo>
                  <a:pt x="200" y="863"/>
                  <a:pt x="211" y="846"/>
                  <a:pt x="203" y="825"/>
                </a:cubicBezTo>
                <a:cubicBezTo>
                  <a:pt x="175" y="752"/>
                  <a:pt x="150" y="679"/>
                  <a:pt x="127" y="606"/>
                </a:cubicBezTo>
                <a:cubicBezTo>
                  <a:pt x="118" y="567"/>
                  <a:pt x="109" y="529"/>
                  <a:pt x="100" y="491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6" name="Freeform 920"/>
          <p:cNvSpPr>
            <a:spLocks/>
          </p:cNvSpPr>
          <p:nvPr/>
        </p:nvSpPr>
        <p:spPr bwMode="auto">
          <a:xfrm>
            <a:off x="1940723" y="5990439"/>
            <a:ext cx="168275" cy="1012825"/>
          </a:xfrm>
          <a:custGeom>
            <a:avLst/>
            <a:gdLst>
              <a:gd name="T0" fmla="*/ 170 w 177"/>
              <a:gd name="T1" fmla="*/ 705 h 1064"/>
              <a:gd name="T2" fmla="*/ 157 w 177"/>
              <a:gd name="T3" fmla="*/ 546 h 1064"/>
              <a:gd name="T4" fmla="*/ 142 w 177"/>
              <a:gd name="T5" fmla="*/ 415 h 1064"/>
              <a:gd name="T6" fmla="*/ 133 w 177"/>
              <a:gd name="T7" fmla="*/ 344 h 1064"/>
              <a:gd name="T8" fmla="*/ 119 w 177"/>
              <a:gd name="T9" fmla="*/ 242 h 1064"/>
              <a:gd name="T10" fmla="*/ 106 w 177"/>
              <a:gd name="T11" fmla="*/ 158 h 1064"/>
              <a:gd name="T12" fmla="*/ 85 w 177"/>
              <a:gd name="T13" fmla="*/ 22 h 1064"/>
              <a:gd name="T14" fmla="*/ 78 w 177"/>
              <a:gd name="T15" fmla="*/ 23 h 1064"/>
              <a:gd name="T16" fmla="*/ 75 w 177"/>
              <a:gd name="T17" fmla="*/ 289 h 1064"/>
              <a:gd name="T18" fmla="*/ 68 w 177"/>
              <a:gd name="T19" fmla="*/ 493 h 1064"/>
              <a:gd name="T20" fmla="*/ 53 w 177"/>
              <a:gd name="T21" fmla="*/ 698 h 1064"/>
              <a:gd name="T22" fmla="*/ 37 w 177"/>
              <a:gd name="T23" fmla="*/ 827 h 1064"/>
              <a:gd name="T24" fmla="*/ 1 w 177"/>
              <a:gd name="T25" fmla="*/ 1054 h 1064"/>
              <a:gd name="T26" fmla="*/ 0 w 177"/>
              <a:gd name="T27" fmla="*/ 1059 h 1064"/>
              <a:gd name="T28" fmla="*/ 40 w 177"/>
              <a:gd name="T29" fmla="*/ 1064 h 1064"/>
              <a:gd name="T30" fmla="*/ 136 w 177"/>
              <a:gd name="T31" fmla="*/ 1064 h 1064"/>
              <a:gd name="T32" fmla="*/ 176 w 177"/>
              <a:gd name="T33" fmla="*/ 1030 h 1064"/>
              <a:gd name="T34" fmla="*/ 176 w 177"/>
              <a:gd name="T35" fmla="*/ 997 h 1064"/>
              <a:gd name="T36" fmla="*/ 170 w 177"/>
              <a:gd name="T37" fmla="*/ 705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7" h="1064">
                <a:moveTo>
                  <a:pt x="170" y="705"/>
                </a:moveTo>
                <a:cubicBezTo>
                  <a:pt x="166" y="652"/>
                  <a:pt x="162" y="599"/>
                  <a:pt x="157" y="546"/>
                </a:cubicBezTo>
                <a:cubicBezTo>
                  <a:pt x="152" y="502"/>
                  <a:pt x="147" y="458"/>
                  <a:pt x="142" y="415"/>
                </a:cubicBezTo>
                <a:cubicBezTo>
                  <a:pt x="139" y="391"/>
                  <a:pt x="136" y="368"/>
                  <a:pt x="133" y="344"/>
                </a:cubicBezTo>
                <a:cubicBezTo>
                  <a:pt x="128" y="310"/>
                  <a:pt x="124" y="276"/>
                  <a:pt x="119" y="242"/>
                </a:cubicBezTo>
                <a:cubicBezTo>
                  <a:pt x="106" y="158"/>
                  <a:pt x="106" y="158"/>
                  <a:pt x="106" y="158"/>
                </a:cubicBezTo>
                <a:cubicBezTo>
                  <a:pt x="85" y="22"/>
                  <a:pt x="85" y="22"/>
                  <a:pt x="85" y="22"/>
                </a:cubicBezTo>
                <a:cubicBezTo>
                  <a:pt x="81" y="0"/>
                  <a:pt x="78" y="1"/>
                  <a:pt x="78" y="23"/>
                </a:cubicBezTo>
                <a:cubicBezTo>
                  <a:pt x="78" y="112"/>
                  <a:pt x="77" y="201"/>
                  <a:pt x="75" y="289"/>
                </a:cubicBezTo>
                <a:cubicBezTo>
                  <a:pt x="74" y="357"/>
                  <a:pt x="72" y="425"/>
                  <a:pt x="68" y="493"/>
                </a:cubicBezTo>
                <a:cubicBezTo>
                  <a:pt x="64" y="562"/>
                  <a:pt x="59" y="630"/>
                  <a:pt x="53" y="698"/>
                </a:cubicBezTo>
                <a:cubicBezTo>
                  <a:pt x="49" y="741"/>
                  <a:pt x="43" y="784"/>
                  <a:pt x="37" y="827"/>
                </a:cubicBezTo>
                <a:cubicBezTo>
                  <a:pt x="27" y="902"/>
                  <a:pt x="13" y="977"/>
                  <a:pt x="1" y="1054"/>
                </a:cubicBezTo>
                <a:cubicBezTo>
                  <a:pt x="1" y="1054"/>
                  <a:pt x="1" y="1056"/>
                  <a:pt x="0" y="1059"/>
                </a:cubicBezTo>
                <a:cubicBezTo>
                  <a:pt x="0" y="1061"/>
                  <a:pt x="17" y="1064"/>
                  <a:pt x="40" y="1064"/>
                </a:cubicBezTo>
                <a:cubicBezTo>
                  <a:pt x="136" y="1064"/>
                  <a:pt x="136" y="1064"/>
                  <a:pt x="136" y="1064"/>
                </a:cubicBezTo>
                <a:cubicBezTo>
                  <a:pt x="158" y="1064"/>
                  <a:pt x="176" y="1049"/>
                  <a:pt x="176" y="1030"/>
                </a:cubicBezTo>
                <a:cubicBezTo>
                  <a:pt x="176" y="997"/>
                  <a:pt x="176" y="997"/>
                  <a:pt x="176" y="997"/>
                </a:cubicBezTo>
                <a:cubicBezTo>
                  <a:pt x="176" y="900"/>
                  <a:pt x="177" y="802"/>
                  <a:pt x="170" y="705"/>
                </a:cubicBezTo>
                <a:close/>
              </a:path>
            </a:pathLst>
          </a:custGeom>
          <a:solidFill>
            <a:srgbClr val="214A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4" name="矩形 753"/>
          <p:cNvSpPr/>
          <p:nvPr/>
        </p:nvSpPr>
        <p:spPr>
          <a:xfrm>
            <a:off x="5494663" y="2913761"/>
            <a:ext cx="32624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prstClr val="black"/>
                </a:solidFill>
                <a:latin typeface="时尚中黑简体"/>
                <a:ea typeface="时尚中黑简体"/>
              </a:rPr>
              <a:t>累累硕果</a:t>
            </a:r>
          </a:p>
        </p:txBody>
      </p:sp>
      <p:pic>
        <p:nvPicPr>
          <p:cNvPr id="7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1768398"/>
            <a:ext cx="4320000" cy="3327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8590" y="1811982"/>
            <a:ext cx="4206820" cy="32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8590" y="1811982"/>
            <a:ext cx="4206820" cy="32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8590" y="1811982"/>
            <a:ext cx="4206820" cy="32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8590" y="1811982"/>
            <a:ext cx="4206820" cy="32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1768398"/>
            <a:ext cx="4320000" cy="3327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8590" y="1811982"/>
            <a:ext cx="4206820" cy="32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8590" y="1811982"/>
            <a:ext cx="4206820" cy="32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1768398"/>
            <a:ext cx="4320000" cy="3327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8590" y="1811982"/>
            <a:ext cx="4206820" cy="32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8590" y="1811982"/>
            <a:ext cx="4206820" cy="32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8590" y="1811982"/>
            <a:ext cx="4206820" cy="32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6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8590" y="1811982"/>
            <a:ext cx="4206820" cy="32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7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8590" y="1811982"/>
            <a:ext cx="4206820" cy="32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8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54345" y="2216907"/>
            <a:ext cx="3155309" cy="2430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9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8590" y="1811982"/>
            <a:ext cx="4206820" cy="32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0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3966" y="1846930"/>
            <a:ext cx="4116068" cy="31701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0" name="矩形 679"/>
          <p:cNvSpPr/>
          <p:nvPr/>
        </p:nvSpPr>
        <p:spPr>
          <a:xfrm>
            <a:off x="-2754358" y="-650654"/>
            <a:ext cx="1319213" cy="1212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缓冲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78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674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674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74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673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2" presetClass="exit" presetSubtype="0" fill="hold" nodeType="withEffect">
                                  <p:stCondLst>
                                    <p:cond delay="12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497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97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97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6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autoRev="1" fill="hold" grpId="0" nodeType="withEffect">
                                  <p:stCondLst>
                                    <p:cond delay="125"/>
                                  </p:stCondLst>
                                  <p:childTnLst>
                                    <p:animRot by="180000">
                                      <p:cBhvr>
                                        <p:cTn id="20" dur="627" fill="hold"/>
                                        <p:tgtEl>
                                          <p:spTgt spid="18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autoRev="1" fill="hold" grpId="0" nodeType="withEffect">
                                  <p:stCondLst>
                                    <p:cond delay="114"/>
                                  </p:stCondLst>
                                  <p:childTnLst>
                                    <p:animRot by="180000">
                                      <p:cBhvr>
                                        <p:cTn id="22" dur="613" fill="hold"/>
                                        <p:tgtEl>
                                          <p:spTgt spid="18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autoRev="1" fill="hold" grpId="0" nodeType="withEffect">
                                  <p:stCondLst>
                                    <p:cond delay="157"/>
                                  </p:stCondLst>
                                  <p:childTnLst>
                                    <p:animRot by="180000">
                                      <p:cBhvr>
                                        <p:cTn id="24" dur="543" fill="hold"/>
                                        <p:tgtEl>
                                          <p:spTgt spid="18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autoRev="1" fill="hold" grpId="0" nodeType="withEffect">
                                  <p:stCondLst>
                                    <p:cond delay="496"/>
                                  </p:stCondLst>
                                  <p:childTnLst>
                                    <p:animRot by="180000">
                                      <p:cBhvr>
                                        <p:cTn id="26" dur="201" fill="hold"/>
                                        <p:tgtEl>
                                          <p:spTgt spid="18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autoRev="1" fill="hold" grpId="0" nodeType="withEffect">
                                  <p:stCondLst>
                                    <p:cond delay="316"/>
                                  </p:stCondLst>
                                  <p:childTnLst>
                                    <p:animRot by="180000">
                                      <p:cBhvr>
                                        <p:cTn id="28" dur="417" fill="hold"/>
                                        <p:tgtEl>
                                          <p:spTgt spid="18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autoRev="1" fill="hold" grpId="0" nodeType="withEffect">
                                  <p:stCondLst>
                                    <p:cond delay="443"/>
                                  </p:stCondLst>
                                  <p:childTnLst>
                                    <p:animRot by="180000">
                                      <p:cBhvr>
                                        <p:cTn id="30" dur="273" fill="hold"/>
                                        <p:tgtEl>
                                          <p:spTgt spid="18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animRot by="180000">
                                      <p:cBhvr>
                                        <p:cTn id="32" dur="412" fill="hold"/>
                                        <p:tgtEl>
                                          <p:spTgt spid="18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autoRev="1" fill="hold" grpId="0" nodeType="withEffect">
                                  <p:stCondLst>
                                    <p:cond delay="125"/>
                                  </p:stCondLst>
                                  <p:childTnLst>
                                    <p:animRot by="180000">
                                      <p:cBhvr>
                                        <p:cTn id="34" dur="356" fill="hold"/>
                                        <p:tgtEl>
                                          <p:spTgt spid="18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autoRev="1" fill="hold" grpId="0" nodeType="withEffect">
                                  <p:stCondLst>
                                    <p:cond delay="474"/>
                                  </p:stCondLst>
                                  <p:childTnLst>
                                    <p:animRot by="180000">
                                      <p:cBhvr>
                                        <p:cTn id="36" dur="335" fill="hold"/>
                                        <p:tgtEl>
                                          <p:spTgt spid="18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autoRev="1" fill="hold" grpId="0" nodeType="withEffect">
                                  <p:stCondLst>
                                    <p:cond delay="274"/>
                                  </p:stCondLst>
                                  <p:childTnLst>
                                    <p:animRot by="180000">
                                      <p:cBhvr>
                                        <p:cTn id="38" dur="281" fill="hold"/>
                                        <p:tgtEl>
                                          <p:spTgt spid="18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autoRev="1" fill="hold" grpId="0" nodeType="withEffect">
                                  <p:stCondLst>
                                    <p:cond delay="205"/>
                                  </p:stCondLst>
                                  <p:childTnLst>
                                    <p:animRot by="180000">
                                      <p:cBhvr>
                                        <p:cTn id="40" dur="241" fill="hold"/>
                                        <p:tgtEl>
                                          <p:spTgt spid="18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autoRev="1" fill="hold" grpId="0" nodeType="withEffect">
                                  <p:stCondLst>
                                    <p:cond delay="383"/>
                                  </p:stCondLst>
                                  <p:childTnLst>
                                    <p:animRot by="180000">
                                      <p:cBhvr>
                                        <p:cTn id="42" dur="602" fill="hold"/>
                                        <p:tgtEl>
                                          <p:spTgt spid="18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autoRev="1" fill="hold" grpId="0" nodeType="withEffect">
                                  <p:stCondLst>
                                    <p:cond delay="426"/>
                                  </p:stCondLst>
                                  <p:childTnLst>
                                    <p:animRot by="180000">
                                      <p:cBhvr>
                                        <p:cTn id="44" dur="656" fill="hold"/>
                                        <p:tgtEl>
                                          <p:spTgt spid="18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autoRev="1" fill="hold" grpId="0" nodeType="withEffect">
                                  <p:stCondLst>
                                    <p:cond delay="26"/>
                                  </p:stCondLst>
                                  <p:childTnLst>
                                    <p:animRot by="180000">
                                      <p:cBhvr>
                                        <p:cTn id="46" dur="627" fill="hold"/>
                                        <p:tgtEl>
                                          <p:spTgt spid="18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autoRev="1" fill="hold" grpId="0" nodeType="withEffect">
                                  <p:stCondLst>
                                    <p:cond delay="112"/>
                                  </p:stCondLst>
                                  <p:childTnLst>
                                    <p:animRot by="180000">
                                      <p:cBhvr>
                                        <p:cTn id="48" dur="434" fill="hold"/>
                                        <p:tgtEl>
                                          <p:spTgt spid="18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autoRev="1" fill="hold" grpId="0" nodeType="withEffect">
                                  <p:stCondLst>
                                    <p:cond delay="303"/>
                                  </p:stCondLst>
                                  <p:childTnLst>
                                    <p:animRot by="180000">
                                      <p:cBhvr>
                                        <p:cTn id="50" dur="589" fill="hold"/>
                                        <p:tgtEl>
                                          <p:spTgt spid="18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autoRev="1" fill="hold" grpId="0" nodeType="withEffect">
                                  <p:stCondLst>
                                    <p:cond delay="474"/>
                                  </p:stCondLst>
                                  <p:childTnLst>
                                    <p:animRot by="180000">
                                      <p:cBhvr>
                                        <p:cTn id="52" dur="228" fill="hold"/>
                                        <p:tgtEl>
                                          <p:spTgt spid="18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autoRev="1" fill="hold" grpId="0" nodeType="withEffect">
                                  <p:stCondLst>
                                    <p:cond delay="409"/>
                                  </p:stCondLst>
                                  <p:childTnLst>
                                    <p:animRot by="180000">
                                      <p:cBhvr>
                                        <p:cTn id="54" dur="433" fill="hold"/>
                                        <p:tgtEl>
                                          <p:spTgt spid="18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repeatCount="indefinite" autoRev="1" fill="hold" grpId="0" nodeType="withEffect">
                                  <p:stCondLst>
                                    <p:cond delay="86"/>
                                  </p:stCondLst>
                                  <p:childTnLst>
                                    <p:animRot by="180000">
                                      <p:cBhvr>
                                        <p:cTn id="56" dur="595" fill="hold"/>
                                        <p:tgtEl>
                                          <p:spTgt spid="18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autoRev="1" fill="hold" grpId="0" nodeType="withEffect">
                                  <p:stCondLst>
                                    <p:cond delay="331"/>
                                  </p:stCondLst>
                                  <p:childTnLst>
                                    <p:animRot by="180000">
                                      <p:cBhvr>
                                        <p:cTn id="58" dur="226" fill="hold"/>
                                        <p:tgtEl>
                                          <p:spTgt spid="18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repeatCount="indefinite" autoRev="1" fill="hold" grpId="0" nodeType="withEffect">
                                  <p:stCondLst>
                                    <p:cond delay="146"/>
                                  </p:stCondLst>
                                  <p:childTnLst>
                                    <p:animRot by="180000">
                                      <p:cBhvr>
                                        <p:cTn id="60" dur="218" fill="hold"/>
                                        <p:tgtEl>
                                          <p:spTgt spid="18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indefinite" autoRev="1" fill="hold" grpId="0" nodeType="withEffect">
                                  <p:stCondLst>
                                    <p:cond delay="170"/>
                                  </p:stCondLst>
                                  <p:childTnLst>
                                    <p:animRot by="180000">
                                      <p:cBhvr>
                                        <p:cTn id="62" dur="203" fill="hold"/>
                                        <p:tgtEl>
                                          <p:spTgt spid="18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repeatCount="indefinite" autoRev="1" fill="hold" grpId="0" nodeType="withEffect">
                                  <p:stCondLst>
                                    <p:cond delay="360"/>
                                  </p:stCondLst>
                                  <p:childTnLst>
                                    <p:animRot by="180000">
                                      <p:cBhvr>
                                        <p:cTn id="64" dur="267" fill="hold"/>
                                        <p:tgtEl>
                                          <p:spTgt spid="18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repeatCount="indefinite" autoRev="1" fill="hold" grpId="0" nodeType="withEffect">
                                  <p:stCondLst>
                                    <p:cond delay="81"/>
                                  </p:stCondLst>
                                  <p:childTnLst>
                                    <p:animRot by="180000">
                                      <p:cBhvr>
                                        <p:cTn id="66" dur="426" fill="hold"/>
                                        <p:tgtEl>
                                          <p:spTgt spid="18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repeatCount="indefinite" autoRev="1" fill="hold" grpId="0" nodeType="withEffect">
                                  <p:stCondLst>
                                    <p:cond delay="446"/>
                                  </p:stCondLst>
                                  <p:childTnLst>
                                    <p:animRot by="180000">
                                      <p:cBhvr>
                                        <p:cTn id="68" dur="364" fill="hold"/>
                                        <p:tgtEl>
                                          <p:spTgt spid="18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repeatCount="indefinite" autoRev="1" fill="hold" grpId="0" nodeType="withEffect">
                                  <p:stCondLst>
                                    <p:cond delay="348"/>
                                  </p:stCondLst>
                                  <p:childTnLst>
                                    <p:animRot by="180000">
                                      <p:cBhvr>
                                        <p:cTn id="70" dur="576" fill="hold"/>
                                        <p:tgtEl>
                                          <p:spTgt spid="18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8" presetClass="emph" presetSubtype="0" repeatCount="indefinite" autoRev="1" fill="hold" grpId="0" nodeType="withEffect">
                                  <p:stCondLst>
                                    <p:cond delay="271"/>
                                  </p:stCondLst>
                                  <p:childTnLst>
                                    <p:animRot by="180000">
                                      <p:cBhvr>
                                        <p:cTn id="72" dur="693" fill="hold"/>
                                        <p:tgtEl>
                                          <p:spTgt spid="18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8" presetClass="emph" presetSubtype="0" repeatCount="indefinite" autoRev="1" fill="hold" grpId="0" nodeType="withEffect">
                                  <p:stCondLst>
                                    <p:cond delay="77"/>
                                  </p:stCondLst>
                                  <p:childTnLst>
                                    <p:animRot by="180000">
                                      <p:cBhvr>
                                        <p:cTn id="74" dur="364" fill="hold"/>
                                        <p:tgtEl>
                                          <p:spTgt spid="18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repeatCount="indefinite" autoRev="1" fill="hold" grpId="0" nodeType="withEffect">
                                  <p:stCondLst>
                                    <p:cond delay="104"/>
                                  </p:stCondLst>
                                  <p:childTnLst>
                                    <p:animRot by="180000">
                                      <p:cBhvr>
                                        <p:cTn id="76" dur="223" fill="hold"/>
                                        <p:tgtEl>
                                          <p:spTgt spid="18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8" presetClass="emph" presetSubtype="0" repeatCount="indefinite" autoRev="1" fill="hold" grpId="0" nodeType="withEffect">
                                  <p:stCondLst>
                                    <p:cond delay="18"/>
                                  </p:stCondLst>
                                  <p:childTnLst>
                                    <p:animRot by="180000">
                                      <p:cBhvr>
                                        <p:cTn id="78" dur="573" fill="hold"/>
                                        <p:tgtEl>
                                          <p:spTgt spid="18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8" presetClass="emph" presetSubtype="0" repeatCount="indefinite" autoRev="1" fill="hold" grpId="0" nodeType="withEffect">
                                  <p:stCondLst>
                                    <p:cond delay="6"/>
                                  </p:stCondLst>
                                  <p:childTnLst>
                                    <p:animRot by="180000">
                                      <p:cBhvr>
                                        <p:cTn id="80" dur="560" fill="hold"/>
                                        <p:tgtEl>
                                          <p:spTgt spid="18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8" presetClass="emph" presetSubtype="0" repeatCount="indefinite" autoRev="1" fill="hold" grpId="0" nodeType="withEffect">
                                  <p:stCondLst>
                                    <p:cond delay="9"/>
                                  </p:stCondLst>
                                  <p:childTnLst>
                                    <p:animRot by="180000">
                                      <p:cBhvr>
                                        <p:cTn id="82" dur="220" fill="hold"/>
                                        <p:tgtEl>
                                          <p:spTgt spid="18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8" presetClass="emph" presetSubtype="0" repeatCount="indefinite" autoRev="1" fill="hold" grpId="0" nodeType="withEffect">
                                  <p:stCondLst>
                                    <p:cond delay="329"/>
                                  </p:stCondLst>
                                  <p:childTnLst>
                                    <p:animRot by="180000">
                                      <p:cBhvr>
                                        <p:cTn id="84" dur="424" fill="hold"/>
                                        <p:tgtEl>
                                          <p:spTgt spid="18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repeatCount="indefinite" autoRev="1" fill="hold" grpId="0" nodeType="withEffect">
                                  <p:stCondLst>
                                    <p:cond delay="47"/>
                                  </p:stCondLst>
                                  <p:childTnLst>
                                    <p:animRot by="180000">
                                      <p:cBhvr>
                                        <p:cTn id="86" dur="347" fill="hold"/>
                                        <p:tgtEl>
                                          <p:spTgt spid="18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8" presetClass="emph" presetSubtype="0" repeatCount="indefinite" autoRev="1" fill="hold" grpId="0" nodeType="withEffect">
                                  <p:stCondLst>
                                    <p:cond delay="355"/>
                                  </p:stCondLst>
                                  <p:childTnLst>
                                    <p:animRot by="180000">
                                      <p:cBhvr>
                                        <p:cTn id="88" dur="249" fill="hold"/>
                                        <p:tgtEl>
                                          <p:spTgt spid="18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8" presetClass="emph" presetSubtype="0" repeatCount="indefinite" autoRev="1" fill="hold" grpId="0" nodeType="withEffect">
                                  <p:stCondLst>
                                    <p:cond delay="481"/>
                                  </p:stCondLst>
                                  <p:childTnLst>
                                    <p:animRot by="180000">
                                      <p:cBhvr>
                                        <p:cTn id="90" dur="433" fill="hold"/>
                                        <p:tgtEl>
                                          <p:spTgt spid="18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8" presetClass="emph" presetSubtype="0" repeatCount="indefinite" autoRev="1" fill="hold" grpId="0" nodeType="withEffect">
                                  <p:stCondLst>
                                    <p:cond delay="53"/>
                                  </p:stCondLst>
                                  <p:childTnLst>
                                    <p:animRot by="180000">
                                      <p:cBhvr>
                                        <p:cTn id="92" dur="414" fill="hold"/>
                                        <p:tgtEl>
                                          <p:spTgt spid="18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8" presetClass="emph" presetSubtype="0" repeatCount="indefinite" autoRev="1" fill="hold" grpId="0" nodeType="withEffect">
                                  <p:stCondLst>
                                    <p:cond delay="338"/>
                                  </p:stCondLst>
                                  <p:childTnLst>
                                    <p:animRot by="180000">
                                      <p:cBhvr>
                                        <p:cTn id="94" dur="435" fill="hold"/>
                                        <p:tgtEl>
                                          <p:spTgt spid="18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8" presetClass="emph" presetSubtype="0" repeatCount="indefinite" autoRev="1" fill="hold" grpId="0" nodeType="withEffect">
                                  <p:stCondLst>
                                    <p:cond delay="459"/>
                                  </p:stCondLst>
                                  <p:childTnLst>
                                    <p:animRot by="180000">
                                      <p:cBhvr>
                                        <p:cTn id="96" dur="589" fill="hold"/>
                                        <p:tgtEl>
                                          <p:spTgt spid="18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8" presetClass="emph" presetSubtype="0" repeatCount="indefinite" autoRev="1" fill="hold" grpId="0" nodeType="withEffect">
                                  <p:stCondLst>
                                    <p:cond delay="261"/>
                                  </p:stCondLst>
                                  <p:childTnLst>
                                    <p:animRot by="180000">
                                      <p:cBhvr>
                                        <p:cTn id="98" dur="449" fill="hold"/>
                                        <p:tgtEl>
                                          <p:spTgt spid="18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8" presetClass="emph" presetSubtype="0" repeatCount="indefinite" autoRev="1" fill="hold" grpId="0" nodeType="withEffect">
                                  <p:stCondLst>
                                    <p:cond delay="187"/>
                                  </p:stCondLst>
                                  <p:childTnLst>
                                    <p:animRot by="180000">
                                      <p:cBhvr>
                                        <p:cTn id="100" dur="214" fill="hold"/>
                                        <p:tgtEl>
                                          <p:spTgt spid="18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1" presetID="8" presetClass="emph" presetSubtype="0" repeatCount="indefinite" autoRev="1" fill="hold" grpId="0" nodeType="withEffect">
                                  <p:stCondLst>
                                    <p:cond delay="85"/>
                                  </p:stCondLst>
                                  <p:childTnLst>
                                    <p:animRot by="180000">
                                      <p:cBhvr>
                                        <p:cTn id="102" dur="505" fill="hold"/>
                                        <p:tgtEl>
                                          <p:spTgt spid="18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8" presetClass="emph" presetSubtype="0" repeatCount="indefinite" autoRev="1" fill="hold" grpId="0" nodeType="withEffect">
                                  <p:stCondLst>
                                    <p:cond delay="59"/>
                                  </p:stCondLst>
                                  <p:childTnLst>
                                    <p:animRot by="180000">
                                      <p:cBhvr>
                                        <p:cTn id="104" dur="601" fill="hold"/>
                                        <p:tgtEl>
                                          <p:spTgt spid="18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5" presetID="8" presetClass="emph" presetSubtype="0" repeatCount="indefinite" autoRev="1" fill="hold" grpId="0" nodeType="withEffect">
                                  <p:stCondLst>
                                    <p:cond delay="31"/>
                                  </p:stCondLst>
                                  <p:childTnLst>
                                    <p:animRot by="180000">
                                      <p:cBhvr>
                                        <p:cTn id="106" dur="473" fill="hold"/>
                                        <p:tgtEl>
                                          <p:spTgt spid="18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7" presetID="8" presetClass="emph" presetSubtype="0" repeatCount="indefinite" autoRev="1" fill="hold" grpId="0" nodeType="withEffect">
                                  <p:stCondLst>
                                    <p:cond delay="368"/>
                                  </p:stCondLst>
                                  <p:childTnLst>
                                    <p:animRot by="180000">
                                      <p:cBhvr>
                                        <p:cTn id="108" dur="661" fill="hold"/>
                                        <p:tgtEl>
                                          <p:spTgt spid="18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9" presetID="8" presetClass="emph" presetSubtype="0" repeatCount="indefinite" autoRev="1" fill="hold" grpId="0" nodeType="withEffect">
                                  <p:stCondLst>
                                    <p:cond delay="22"/>
                                  </p:stCondLst>
                                  <p:childTnLst>
                                    <p:animRot by="180000">
                                      <p:cBhvr>
                                        <p:cTn id="110" dur="610" fill="hold"/>
                                        <p:tgtEl>
                                          <p:spTgt spid="18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1" presetID="8" presetClass="emph" presetSubtype="0" repeatCount="indefinite" autoRev="1" fill="hold" grpId="0" nodeType="withEffect">
                                  <p:stCondLst>
                                    <p:cond delay="251"/>
                                  </p:stCondLst>
                                  <p:childTnLst>
                                    <p:animRot by="180000">
                                      <p:cBhvr>
                                        <p:cTn id="112" dur="254" fill="hold"/>
                                        <p:tgtEl>
                                          <p:spTgt spid="18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3" presetID="8" presetClass="emph" presetSubtype="0" repeatCount="indefinite" autoRev="1" fill="hold" grpId="0" nodeType="withEffect">
                                  <p:stCondLst>
                                    <p:cond delay="136"/>
                                  </p:stCondLst>
                                  <p:childTnLst>
                                    <p:animRot by="180000">
                                      <p:cBhvr>
                                        <p:cTn id="114" dur="217" fill="hold"/>
                                        <p:tgtEl>
                                          <p:spTgt spid="18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5" presetID="8" presetClass="emph" presetSubtype="0" repeatCount="indefinite" autoRev="1" fill="hold" grpId="0" nodeType="withEffect">
                                  <p:stCondLst>
                                    <p:cond delay="209"/>
                                  </p:stCondLst>
                                  <p:childTnLst>
                                    <p:animRot by="180000">
                                      <p:cBhvr>
                                        <p:cTn id="116" dur="666" fill="hold"/>
                                        <p:tgtEl>
                                          <p:spTgt spid="18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7" presetID="8" presetClass="emph" presetSubtype="0" repeatCount="indefinite" autoRev="1" fill="hold" grpId="0" nodeType="withEffect">
                                  <p:stCondLst>
                                    <p:cond delay="169"/>
                                  </p:stCondLst>
                                  <p:childTnLst>
                                    <p:animRot by="180000">
                                      <p:cBhvr>
                                        <p:cTn id="118" dur="435" fill="hold"/>
                                        <p:tgtEl>
                                          <p:spTgt spid="18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9" presetID="8" presetClass="emph" presetSubtype="0" repeatCount="indefinite" autoRev="1" fill="hold" grpId="0" nodeType="withEffect">
                                  <p:stCondLst>
                                    <p:cond delay="230"/>
                                  </p:stCondLst>
                                  <p:childTnLst>
                                    <p:animRot by="180000">
                                      <p:cBhvr>
                                        <p:cTn id="120" dur="211" fill="hold"/>
                                        <p:tgtEl>
                                          <p:spTgt spid="18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1" presetID="8" presetClass="emph" presetSubtype="0" repeatCount="indefinite" autoRev="1" fill="hold" grpId="0" nodeType="withEffect">
                                  <p:stCondLst>
                                    <p:cond delay="336"/>
                                  </p:stCondLst>
                                  <p:childTnLst>
                                    <p:animRot by="180000">
                                      <p:cBhvr>
                                        <p:cTn id="122" dur="651" fill="hold"/>
                                        <p:tgtEl>
                                          <p:spTgt spid="18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3" presetID="8" presetClass="emph" presetSubtype="0" repeatCount="indefinite" autoRev="1" fill="hold" grpId="0" nodeType="withEffect">
                                  <p:stCondLst>
                                    <p:cond delay="51"/>
                                  </p:stCondLst>
                                  <p:childTnLst>
                                    <p:animRot by="180000">
                                      <p:cBhvr>
                                        <p:cTn id="124" dur="458" fill="hold"/>
                                        <p:tgtEl>
                                          <p:spTgt spid="18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5" presetID="8" presetClass="emph" presetSubtype="0" repeatCount="indefinite" autoRev="1" fill="hold" grpId="0" nodeType="withEffect">
                                  <p:stCondLst>
                                    <p:cond delay="88"/>
                                  </p:stCondLst>
                                  <p:childTnLst>
                                    <p:animRot by="180000">
                                      <p:cBhvr>
                                        <p:cTn id="126" dur="546" fill="hold"/>
                                        <p:tgtEl>
                                          <p:spTgt spid="1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8" presetClass="emph" presetSubtype="0" repeatCount="indefinite" autoRev="1" fill="hold" grpId="0" nodeType="withEffect">
                                  <p:stCondLst>
                                    <p:cond delay="42"/>
                                  </p:stCondLst>
                                  <p:childTnLst>
                                    <p:animRot by="180000">
                                      <p:cBhvr>
                                        <p:cTn id="128" dur="581" fill="hold"/>
                                        <p:tgtEl>
                                          <p:spTgt spid="18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9" presetID="8" presetClass="emph" presetSubtype="0" repeatCount="indefinite" autoRev="1" fill="hold" grpId="0" nodeType="withEffect">
                                  <p:stCondLst>
                                    <p:cond delay="56"/>
                                  </p:stCondLst>
                                  <p:childTnLst>
                                    <p:animRot by="180000">
                                      <p:cBhvr>
                                        <p:cTn id="130" dur="253" fill="hold"/>
                                        <p:tgtEl>
                                          <p:spTgt spid="18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1" presetID="8" presetClass="emph" presetSubtype="0" repeatCount="indefinite" autoRev="1" fill="hold" grpId="0" nodeType="withEffect">
                                  <p:stCondLst>
                                    <p:cond delay="211"/>
                                  </p:stCondLst>
                                  <p:childTnLst>
                                    <p:animRot by="180000">
                                      <p:cBhvr>
                                        <p:cTn id="132" dur="337" fill="hold"/>
                                        <p:tgtEl>
                                          <p:spTgt spid="18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8" presetClass="emph" presetSubtype="0" repeatCount="indefinite" autoRev="1" fill="hold" grpId="0" nodeType="withEffect">
                                  <p:stCondLst>
                                    <p:cond delay="127"/>
                                  </p:stCondLst>
                                  <p:childTnLst>
                                    <p:animRot by="180000">
                                      <p:cBhvr>
                                        <p:cTn id="134" dur="646" fill="hold"/>
                                        <p:tgtEl>
                                          <p:spTgt spid="18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5" presetID="8" presetClass="emph" presetSubtype="0" repeatCount="indefinite" autoRev="1" fill="hold" grpId="0" nodeType="withEffect">
                                  <p:stCondLst>
                                    <p:cond delay="337"/>
                                  </p:stCondLst>
                                  <p:childTnLst>
                                    <p:animRot by="180000">
                                      <p:cBhvr>
                                        <p:cTn id="136" dur="667" fill="hold"/>
                                        <p:tgtEl>
                                          <p:spTgt spid="18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7" presetID="8" presetClass="emph" presetSubtype="0" repeatCount="indefinite" autoRev="1" fill="hold" grpId="0" nodeType="withEffect">
                                  <p:stCondLst>
                                    <p:cond delay="134"/>
                                  </p:stCondLst>
                                  <p:childTnLst>
                                    <p:animRot by="180000">
                                      <p:cBhvr>
                                        <p:cTn id="138" dur="258" fill="hold"/>
                                        <p:tgtEl>
                                          <p:spTgt spid="18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8" presetClass="emph" presetSubtype="0" repeatCount="indefinite" autoRev="1" fill="hold" grpId="0" nodeType="withEffect">
                                  <p:stCondLst>
                                    <p:cond delay="231"/>
                                  </p:stCondLst>
                                  <p:childTnLst>
                                    <p:animRot by="180000">
                                      <p:cBhvr>
                                        <p:cTn id="140" dur="423" fill="hold"/>
                                        <p:tgtEl>
                                          <p:spTgt spid="18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1" presetID="8" presetClass="emph" presetSubtype="0" repeatCount="indefinite" autoRev="1" fill="hold" grpId="0" nodeType="withEffect">
                                  <p:stCondLst>
                                    <p:cond delay="178"/>
                                  </p:stCondLst>
                                  <p:childTnLst>
                                    <p:animRot by="180000">
                                      <p:cBhvr>
                                        <p:cTn id="142" dur="316" fill="hold"/>
                                        <p:tgtEl>
                                          <p:spTgt spid="18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3" presetID="8" presetClass="emph" presetSubtype="0" repeatCount="indefinite" autoRev="1" fill="hold" grpId="0" nodeType="withEffect">
                                  <p:stCondLst>
                                    <p:cond delay="115"/>
                                  </p:stCondLst>
                                  <p:childTnLst>
                                    <p:animRot by="180000">
                                      <p:cBhvr>
                                        <p:cTn id="144" dur="219" fill="hold"/>
                                        <p:tgtEl>
                                          <p:spTgt spid="18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5" presetID="8" presetClass="emph" presetSubtype="0" repeatCount="indefinite" autoRev="1" fill="hold" grpId="0" nodeType="withEffect">
                                  <p:stCondLst>
                                    <p:cond delay="72"/>
                                  </p:stCondLst>
                                  <p:childTnLst>
                                    <p:animRot by="180000">
                                      <p:cBhvr>
                                        <p:cTn id="146" dur="409" fill="hold"/>
                                        <p:tgtEl>
                                          <p:spTgt spid="18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7" presetID="8" presetClass="emph" presetSubtype="0" repeatCount="indefinite" autoRev="1" fill="hold" grpId="0" nodeType="withEffect">
                                  <p:stCondLst>
                                    <p:cond delay="131"/>
                                  </p:stCondLst>
                                  <p:childTnLst>
                                    <p:animRot by="180000">
                                      <p:cBhvr>
                                        <p:cTn id="148" dur="408" fill="hold"/>
                                        <p:tgtEl>
                                          <p:spTgt spid="18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9" presetID="8" presetClass="emph" presetSubtype="0" repeatCount="indefinite" autoRev="1" fill="hold" grpId="0" nodeType="withEffect">
                                  <p:stCondLst>
                                    <p:cond delay="416"/>
                                  </p:stCondLst>
                                  <p:childTnLst>
                                    <p:animRot by="180000">
                                      <p:cBhvr>
                                        <p:cTn id="150" dur="273" fill="hold"/>
                                        <p:tgtEl>
                                          <p:spTgt spid="18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8" presetClass="emph" presetSubtype="0" repeatCount="indefinite" autoRev="1" fill="hold" grpId="0" nodeType="withEffect">
                                  <p:stCondLst>
                                    <p:cond delay="477"/>
                                  </p:stCondLst>
                                  <p:childTnLst>
                                    <p:animRot by="180000">
                                      <p:cBhvr>
                                        <p:cTn id="152" dur="682" fill="hold"/>
                                        <p:tgtEl>
                                          <p:spTgt spid="18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3" presetID="8" presetClass="emph" presetSubtype="0" repeatCount="indefinite" autoRev="1" fill="hold" grpId="0" nodeType="withEffect">
                                  <p:stCondLst>
                                    <p:cond delay="286"/>
                                  </p:stCondLst>
                                  <p:childTnLst>
                                    <p:animRot by="180000">
                                      <p:cBhvr>
                                        <p:cTn id="154" dur="208" fill="hold"/>
                                        <p:tgtEl>
                                          <p:spTgt spid="18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5" presetID="8" presetClass="emph" presetSubtype="0" repeatCount="indefinite" autoRev="1" fill="hold" grpId="0" nodeType="withEffect">
                                  <p:stCondLst>
                                    <p:cond delay="158"/>
                                  </p:stCondLst>
                                  <p:childTnLst>
                                    <p:animRot by="180000">
                                      <p:cBhvr>
                                        <p:cTn id="156" dur="302" fill="hold"/>
                                        <p:tgtEl>
                                          <p:spTgt spid="18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7" presetID="8" presetClass="emph" presetSubtype="0" repeatCount="indefinite" autoRev="1" fill="hold" grpId="0" nodeType="withEffect">
                                  <p:stCondLst>
                                    <p:cond delay="59"/>
                                  </p:stCondLst>
                                  <p:childTnLst>
                                    <p:animRot by="180000">
                                      <p:cBhvr>
                                        <p:cTn id="158" dur="616" fill="hold"/>
                                        <p:tgtEl>
                                          <p:spTgt spid="18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9" presetID="8" presetClass="emph" presetSubtype="0" repeatCount="indefinite" autoRev="1" fill="hold" grpId="0" nodeType="withEffect">
                                  <p:stCondLst>
                                    <p:cond delay="377"/>
                                  </p:stCondLst>
                                  <p:childTnLst>
                                    <p:animRot by="180000">
                                      <p:cBhvr>
                                        <p:cTn id="160" dur="446" fill="hold"/>
                                        <p:tgtEl>
                                          <p:spTgt spid="18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1" presetID="8" presetClass="emph" presetSubtype="0" repeatCount="indefinite" autoRev="1" fill="hold" grpId="0" nodeType="withEffect">
                                  <p:stCondLst>
                                    <p:cond delay="357"/>
                                  </p:stCondLst>
                                  <p:childTnLst>
                                    <p:animRot by="180000">
                                      <p:cBhvr>
                                        <p:cTn id="162" dur="665" fill="hold"/>
                                        <p:tgtEl>
                                          <p:spTgt spid="18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3" presetID="8" presetClass="emph" presetSubtype="0" repeatCount="indefinite" autoRev="1" fill="hold" grpId="0" nodeType="withEffect">
                                  <p:stCondLst>
                                    <p:cond delay="35"/>
                                  </p:stCondLst>
                                  <p:childTnLst>
                                    <p:animRot by="180000">
                                      <p:cBhvr>
                                        <p:cTn id="164" dur="686" fill="hold"/>
                                        <p:tgtEl>
                                          <p:spTgt spid="18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5" presetID="8" presetClass="emph" presetSubtype="0" repeatCount="indefinite" autoRev="1" fill="hold" grpId="0" nodeType="withEffect">
                                  <p:stCondLst>
                                    <p:cond delay="114"/>
                                  </p:stCondLst>
                                  <p:childTnLst>
                                    <p:animRot by="180000">
                                      <p:cBhvr>
                                        <p:cTn id="166" dur="577" fill="hold"/>
                                        <p:tgtEl>
                                          <p:spTgt spid="18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7" presetID="8" presetClass="emph" presetSubtype="0" repeatCount="indefinite" autoRev="1" fill="hold" grpId="0" nodeType="withEffect">
                                  <p:stCondLst>
                                    <p:cond delay="370"/>
                                  </p:stCondLst>
                                  <p:childTnLst>
                                    <p:animRot by="180000">
                                      <p:cBhvr>
                                        <p:cTn id="168" dur="594" fill="hold"/>
                                        <p:tgtEl>
                                          <p:spTgt spid="18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9" presetID="8" presetClass="emph" presetSubtype="0" repeatCount="indefinite" autoRev="1" fill="hold" grpId="0" nodeType="withEffect">
                                  <p:stCondLst>
                                    <p:cond delay="278"/>
                                  </p:stCondLst>
                                  <p:childTnLst>
                                    <p:animRot by="180000">
                                      <p:cBhvr>
                                        <p:cTn id="170" dur="545" fill="hold"/>
                                        <p:tgtEl>
                                          <p:spTgt spid="18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1" presetID="8" presetClass="emph" presetSubtype="0" repeatCount="indefinite" autoRev="1" fill="hold" grpId="0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180000">
                                      <p:cBhvr>
                                        <p:cTn id="172" dur="463" fill="hold"/>
                                        <p:tgtEl>
                                          <p:spTgt spid="18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3" presetID="8" presetClass="emph" presetSubtype="0" repeatCount="indefinite" autoRev="1" fill="hold" grpId="0" nodeType="withEffect">
                                  <p:stCondLst>
                                    <p:cond delay="126"/>
                                  </p:stCondLst>
                                  <p:childTnLst>
                                    <p:animRot by="180000">
                                      <p:cBhvr>
                                        <p:cTn id="174" dur="269" fill="hold"/>
                                        <p:tgtEl>
                                          <p:spTgt spid="18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5" presetID="8" presetClass="emph" presetSubtype="0" repeatCount="indefinite" autoRev="1" fill="hold" grpId="0" nodeType="withEffect">
                                  <p:stCondLst>
                                    <p:cond delay="362"/>
                                  </p:stCondLst>
                                  <p:childTnLst>
                                    <p:animRot by="180000">
                                      <p:cBhvr>
                                        <p:cTn id="176" dur="660" fill="hold"/>
                                        <p:tgtEl>
                                          <p:spTgt spid="19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7" presetID="8" presetClass="emph" presetSubtype="0" repeatCount="indefinite" autoRev="1" fill="hold" grpId="0" nodeType="withEffect">
                                  <p:stCondLst>
                                    <p:cond delay="209"/>
                                  </p:stCondLst>
                                  <p:childTnLst>
                                    <p:animRot by="180000">
                                      <p:cBhvr>
                                        <p:cTn id="178" dur="623" fill="hold"/>
                                        <p:tgtEl>
                                          <p:spTgt spid="19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9" presetID="8" presetClass="emph" presetSubtype="0" repeatCount="indefinite" autoRev="1" fill="hold" grpId="0" nodeType="withEffect">
                                  <p:stCondLst>
                                    <p:cond delay="111"/>
                                  </p:stCondLst>
                                  <p:childTnLst>
                                    <p:animRot by="180000">
                                      <p:cBhvr>
                                        <p:cTn id="180" dur="603" fill="hold"/>
                                        <p:tgtEl>
                                          <p:spTgt spid="19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1" presetID="8" presetClass="emph" presetSubtype="0" repeatCount="indefinite" autoRev="1" fill="hold" grpId="0" nodeType="withEffect">
                                  <p:stCondLst>
                                    <p:cond delay="428"/>
                                  </p:stCondLst>
                                  <p:childTnLst>
                                    <p:animRot by="180000">
                                      <p:cBhvr>
                                        <p:cTn id="182" dur="441" fill="hold"/>
                                        <p:tgtEl>
                                          <p:spTgt spid="19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3" presetID="8" presetClass="emph" presetSubtype="0" repeatCount="indefinite" autoRev="1" fill="hold" grpId="0" nodeType="withEffect">
                                  <p:stCondLst>
                                    <p:cond delay="361"/>
                                  </p:stCondLst>
                                  <p:childTnLst>
                                    <p:animRot by="180000">
                                      <p:cBhvr>
                                        <p:cTn id="184" dur="367" fill="hold"/>
                                        <p:tgtEl>
                                          <p:spTgt spid="19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5" presetID="8" presetClass="emph" presetSubtype="0" repeatCount="indefinite" autoRev="1" fill="hold" grpId="0" nodeType="withEffect">
                                  <p:stCondLst>
                                    <p:cond delay="222"/>
                                  </p:stCondLst>
                                  <p:childTnLst>
                                    <p:animRot by="180000">
                                      <p:cBhvr>
                                        <p:cTn id="186" dur="433" fill="hold"/>
                                        <p:tgtEl>
                                          <p:spTgt spid="19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7" presetID="8" presetClass="emph" presetSubtype="0" repeatCount="indefinite" autoRev="1" fill="hold" grpId="0" nodeType="withEffect">
                                  <p:stCondLst>
                                    <p:cond delay="389"/>
                                  </p:stCondLst>
                                  <p:childTnLst>
                                    <p:animRot by="180000">
                                      <p:cBhvr>
                                        <p:cTn id="188" dur="400" fill="hold"/>
                                        <p:tgtEl>
                                          <p:spTgt spid="19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9" presetID="8" presetClass="emph" presetSubtype="0" repeatCount="indefinite" autoRev="1" fill="hold" grpId="0" nodeType="withEffect">
                                  <p:stCondLst>
                                    <p:cond delay="394"/>
                                  </p:stCondLst>
                                  <p:childTnLst>
                                    <p:animRot by="180000">
                                      <p:cBhvr>
                                        <p:cTn id="190" dur="222" fill="hold"/>
                                        <p:tgtEl>
                                          <p:spTgt spid="19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1" presetID="8" presetClass="emph" presetSubtype="0" repeatCount="indefinite" autoRev="1" fill="hold" grpId="0" nodeType="withEffect">
                                  <p:stCondLst>
                                    <p:cond delay="227"/>
                                  </p:stCondLst>
                                  <p:childTnLst>
                                    <p:animRot by="180000">
                                      <p:cBhvr>
                                        <p:cTn id="192" dur="387" fill="hold"/>
                                        <p:tgtEl>
                                          <p:spTgt spid="19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3" presetID="8" presetClass="emph" presetSubtype="0" repeatCount="indefinite" autoRev="1" fill="hold" grpId="0" nodeType="withEffect">
                                  <p:stCondLst>
                                    <p:cond delay="53"/>
                                  </p:stCondLst>
                                  <p:childTnLst>
                                    <p:animRot by="180000">
                                      <p:cBhvr>
                                        <p:cTn id="194" dur="513" fill="hold"/>
                                        <p:tgtEl>
                                          <p:spTgt spid="19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5" presetID="8" presetClass="emph" presetSubtype="0" repeatCount="indefinite" autoRev="1" fill="hold" grpId="0" nodeType="withEffect">
                                  <p:stCondLst>
                                    <p:cond delay="174"/>
                                  </p:stCondLst>
                                  <p:childTnLst>
                                    <p:animRot by="180000">
                                      <p:cBhvr>
                                        <p:cTn id="196" dur="216" fill="hold"/>
                                        <p:tgtEl>
                                          <p:spTgt spid="19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7" presetID="8" presetClass="emph" presetSubtype="0" repeatCount="indefinite" autoRev="1" fill="hold" grpId="0" nodeType="withEffect">
                                  <p:stCondLst>
                                    <p:cond delay="187"/>
                                  </p:stCondLst>
                                  <p:childTnLst>
                                    <p:animRot by="180000">
                                      <p:cBhvr>
                                        <p:cTn id="198" dur="376" fill="hold"/>
                                        <p:tgtEl>
                                          <p:spTgt spid="19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9" presetID="8" presetClass="emph" presetSubtype="0" repeatCount="indefinite" autoRev="1" fill="hold" grpId="0" nodeType="withEffect">
                                  <p:stCondLst>
                                    <p:cond delay="422"/>
                                  </p:stCondLst>
                                  <p:childTnLst>
                                    <p:animRot by="180000">
                                      <p:cBhvr>
                                        <p:cTn id="200" dur="587" fill="hold"/>
                                        <p:tgtEl>
                                          <p:spTgt spid="19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1" presetID="8" presetClass="emph" presetSubtype="0" repeatCount="indefinite" autoRev="1" fill="hold" grpId="0" nodeType="withEffect">
                                  <p:stCondLst>
                                    <p:cond delay="354"/>
                                  </p:stCondLst>
                                  <p:childTnLst>
                                    <p:animRot by="180000">
                                      <p:cBhvr>
                                        <p:cTn id="202" dur="663" fill="hold"/>
                                        <p:tgtEl>
                                          <p:spTgt spid="19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3" presetID="8" presetClass="emph" presetSubtype="0" repeatCount="indefinite" autoRev="1" fill="hold" grpId="0" nodeType="withEffect">
                                  <p:stCondLst>
                                    <p:cond delay="321"/>
                                  </p:stCondLst>
                                  <p:childTnLst>
                                    <p:animRot by="180000">
                                      <p:cBhvr>
                                        <p:cTn id="204" dur="233" fill="hold"/>
                                        <p:tgtEl>
                                          <p:spTgt spid="19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5" presetID="8" presetClass="emph" presetSubtype="0" repeatCount="indefinite" autoRev="1" fill="hold" grpId="0" nodeType="withEffect">
                                  <p:stCondLst>
                                    <p:cond delay="7"/>
                                  </p:stCondLst>
                                  <p:childTnLst>
                                    <p:animRot by="180000">
                                      <p:cBhvr>
                                        <p:cTn id="206" dur="548" fill="hold"/>
                                        <p:tgtEl>
                                          <p:spTgt spid="19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7" presetID="8" presetClass="emph" presetSubtype="0" repeatCount="indefinite" autoRev="1" fill="hold" grpId="0" nodeType="withEffect">
                                  <p:stCondLst>
                                    <p:cond delay="257"/>
                                  </p:stCondLst>
                                  <p:childTnLst>
                                    <p:animRot by="180000">
                                      <p:cBhvr>
                                        <p:cTn id="208" dur="278" fill="hold"/>
                                        <p:tgtEl>
                                          <p:spTgt spid="19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9" presetID="8" presetClass="emph" presetSubtype="0" repeatCount="indefinite" autoRev="1" fill="hold" grpId="0" nodeType="withEffect">
                                  <p:stCondLst>
                                    <p:cond delay="438"/>
                                  </p:stCondLst>
                                  <p:childTnLst>
                                    <p:animRot by="180000">
                                      <p:cBhvr>
                                        <p:cTn id="210" dur="688" fill="hold"/>
                                        <p:tgtEl>
                                          <p:spTgt spid="19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1" presetID="8" presetClass="emph" presetSubtype="0" repeatCount="indefinite" autoRev="1" fill="hold" grpId="0" nodeType="withEffect">
                                  <p:stCondLst>
                                    <p:cond delay="163"/>
                                  </p:stCondLst>
                                  <p:childTnLst>
                                    <p:animRot by="180000">
                                      <p:cBhvr>
                                        <p:cTn id="212" dur="205" fill="hold"/>
                                        <p:tgtEl>
                                          <p:spTgt spid="19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3" presetID="8" presetClass="emph" presetSubtype="0" repeatCount="indefinite" autoRev="1" fill="hold" grpId="0" nodeType="withEffect">
                                  <p:stCondLst>
                                    <p:cond delay="346"/>
                                  </p:stCondLst>
                                  <p:childTnLst>
                                    <p:animRot by="180000">
                                      <p:cBhvr>
                                        <p:cTn id="214" dur="516" fill="hold"/>
                                        <p:tgtEl>
                                          <p:spTgt spid="19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5" presetID="8" presetClass="emph" presetSubtype="0" repeatCount="indefinite" autoRev="1" fill="hold" grpId="0" nodeType="withEffect">
                                  <p:stCondLst>
                                    <p:cond delay="148"/>
                                  </p:stCondLst>
                                  <p:childTnLst>
                                    <p:animRot by="180000">
                                      <p:cBhvr>
                                        <p:cTn id="216" dur="467" fill="hold"/>
                                        <p:tgtEl>
                                          <p:spTgt spid="19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7" presetID="8" presetClass="emph" presetSubtype="0" repeatCount="indefinite" autoRev="1" fill="hold" grpId="0" nodeType="withEffect">
                                  <p:stCondLst>
                                    <p:cond delay="35"/>
                                  </p:stCondLst>
                                  <p:childTnLst>
                                    <p:animRot by="180000">
                                      <p:cBhvr>
                                        <p:cTn id="218" dur="652" fill="hold"/>
                                        <p:tgtEl>
                                          <p:spTgt spid="19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9" presetID="8" presetClass="emph" presetSubtype="0" repeatCount="indefinite" autoRev="1" fill="hold" grpId="0" nodeType="withEffect">
                                  <p:stCondLst>
                                    <p:cond delay="259"/>
                                  </p:stCondLst>
                                  <p:childTnLst>
                                    <p:animRot by="180000">
                                      <p:cBhvr>
                                        <p:cTn id="220" dur="206" fill="hold"/>
                                        <p:tgtEl>
                                          <p:spTgt spid="19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1" presetID="8" presetClass="emph" presetSubtype="0" repeatCount="indefinite" autoRev="1" fill="hold" grpId="0" nodeType="withEffect">
                                  <p:stCondLst>
                                    <p:cond delay="232"/>
                                  </p:stCondLst>
                                  <p:childTnLst>
                                    <p:animRot by="180000">
                                      <p:cBhvr>
                                        <p:cTn id="222" dur="443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3" presetID="8" presetClass="emph" presetSubtype="0" repeatCount="indefinite" autoRev="1" fill="hold" grpId="0" nodeType="withEffect">
                                  <p:stCondLst>
                                    <p:cond delay="360"/>
                                  </p:stCondLst>
                                  <p:childTnLst>
                                    <p:animRot by="180000">
                                      <p:cBhvr>
                                        <p:cTn id="224" dur="608" fill="hold"/>
                                        <p:tgtEl>
                                          <p:spTgt spid="19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5" presetID="8" presetClass="emph" presetSubtype="0" repeatCount="indefinite" autoRev="1" fill="hold" grpId="0" nodeType="withEffect">
                                  <p:stCondLst>
                                    <p:cond delay="37"/>
                                  </p:stCondLst>
                                  <p:childTnLst>
                                    <p:animRot by="180000">
                                      <p:cBhvr>
                                        <p:cTn id="226" dur="627" fill="hold"/>
                                        <p:tgtEl>
                                          <p:spTgt spid="19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7" presetID="8" presetClass="emph" presetSubtype="0" repeatCount="indefinite" autoRev="1" fill="hold" grpId="0" nodeType="withEffect">
                                  <p:stCondLst>
                                    <p:cond delay="143"/>
                                  </p:stCondLst>
                                  <p:childTnLst>
                                    <p:animRot by="180000">
                                      <p:cBhvr>
                                        <p:cTn id="228" dur="378" fill="hold"/>
                                        <p:tgtEl>
                                          <p:spTgt spid="19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9" presetID="8" presetClass="emph" presetSubtype="0" repeatCount="indefinite" autoRev="1" fill="hold" grpId="0" nodeType="withEffect">
                                  <p:stCondLst>
                                    <p:cond delay="485"/>
                                  </p:stCondLst>
                                  <p:childTnLst>
                                    <p:animRot by="180000">
                                      <p:cBhvr>
                                        <p:cTn id="230" dur="622" fill="hold"/>
                                        <p:tgtEl>
                                          <p:spTgt spid="19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1" presetID="8" presetClass="emph" presetSubtype="0" repeatCount="indefinite" autoRev="1" fill="hold" grpId="0" nodeType="withEffect">
                                  <p:stCondLst>
                                    <p:cond delay="260"/>
                                  </p:stCondLst>
                                  <p:childTnLst>
                                    <p:animRot by="180000">
                                      <p:cBhvr>
                                        <p:cTn id="232" dur="346" fill="hold"/>
                                        <p:tgtEl>
                                          <p:spTgt spid="19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3" presetID="8" presetClass="emph" presetSubtype="0" repeatCount="indefinite" autoRev="1" fill="hold" grpId="0" nodeType="withEffect">
                                  <p:stCondLst>
                                    <p:cond delay="251"/>
                                  </p:stCondLst>
                                  <p:childTnLst>
                                    <p:animRot by="180000">
                                      <p:cBhvr>
                                        <p:cTn id="234" dur="441" fill="hold"/>
                                        <p:tgtEl>
                                          <p:spTgt spid="19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5" presetID="8" presetClass="emph" presetSubtype="0" repeatCount="indefinite" autoRev="1" fill="hold" grpId="0" nodeType="withEffect">
                                  <p:stCondLst>
                                    <p:cond delay="79"/>
                                  </p:stCondLst>
                                  <p:childTnLst>
                                    <p:animRot by="180000">
                                      <p:cBhvr>
                                        <p:cTn id="236" dur="687" fill="hold"/>
                                        <p:tgtEl>
                                          <p:spTgt spid="19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7" presetID="8" presetClass="emph" presetSubtype="0" repeatCount="indefinite" autoRev="1" fill="hold" grpId="0" nodeType="withEffect">
                                  <p:stCondLst>
                                    <p:cond delay="462"/>
                                  </p:stCondLst>
                                  <p:childTnLst>
                                    <p:animRot by="180000">
                                      <p:cBhvr>
                                        <p:cTn id="238" dur="230" fill="hold"/>
                                        <p:tgtEl>
                                          <p:spTgt spid="19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9" presetID="8" presetClass="emph" presetSubtype="0" repeatCount="indefinite" autoRev="1" fill="hold" grpId="0" nodeType="withEffect">
                                  <p:stCondLst>
                                    <p:cond delay="68"/>
                                  </p:stCondLst>
                                  <p:childTnLst>
                                    <p:animRot by="180000">
                                      <p:cBhvr>
                                        <p:cTn id="240" dur="277" fill="hold"/>
                                        <p:tgtEl>
                                          <p:spTgt spid="19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1" presetID="8" presetClass="emph" presetSubtype="0" repeatCount="indefinite" autoRev="1" fill="hold" grpId="0" nodeType="withEffect">
                                  <p:stCondLst>
                                    <p:cond delay="149"/>
                                  </p:stCondLst>
                                  <p:childTnLst>
                                    <p:animRot by="180000">
                                      <p:cBhvr>
                                        <p:cTn id="242" dur="432" fill="hold"/>
                                        <p:tgtEl>
                                          <p:spTgt spid="19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3" presetID="8" presetClass="emph" presetSubtype="0" repeatCount="indefinite" autoRev="1" fill="hold" grpId="0" nodeType="withEffect">
                                  <p:stCondLst>
                                    <p:cond delay="304"/>
                                  </p:stCondLst>
                                  <p:childTnLst>
                                    <p:animRot by="180000">
                                      <p:cBhvr>
                                        <p:cTn id="244" dur="667" fill="hold"/>
                                        <p:tgtEl>
                                          <p:spTgt spid="19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5" presetID="8" presetClass="emph" presetSubtype="0" repeatCount="indefinite" autoRev="1" fill="hold" grpId="0" nodeType="withEffect">
                                  <p:stCondLst>
                                    <p:cond delay="310"/>
                                  </p:stCondLst>
                                  <p:childTnLst>
                                    <p:animRot by="180000">
                                      <p:cBhvr>
                                        <p:cTn id="246" dur="577" fill="hold"/>
                                        <p:tgtEl>
                                          <p:spTgt spid="19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7" presetID="8" presetClass="emph" presetSubtype="0" repeatCount="indefinite" autoRev="1" fill="hold" grpId="0" nodeType="withEffect">
                                  <p:stCondLst>
                                    <p:cond delay="104"/>
                                  </p:stCondLst>
                                  <p:childTnLst>
                                    <p:animRot by="180000">
                                      <p:cBhvr>
                                        <p:cTn id="248" dur="687" fill="hold"/>
                                        <p:tgtEl>
                                          <p:spTgt spid="19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9" presetID="8" presetClass="emph" presetSubtype="0" repeatCount="indefinite" autoRev="1" fill="hold" grpId="0" nodeType="withEffect">
                                  <p:stCondLst>
                                    <p:cond delay="114"/>
                                  </p:stCondLst>
                                  <p:childTnLst>
                                    <p:animRot by="180000">
                                      <p:cBhvr>
                                        <p:cTn id="250" dur="695" fill="hold"/>
                                        <p:tgtEl>
                                          <p:spTgt spid="19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1" presetID="8" presetClass="emph" presetSubtype="0" repeatCount="indefinite" autoRev="1" fill="hold" grpId="0" nodeType="withEffect">
                                  <p:stCondLst>
                                    <p:cond delay="283"/>
                                  </p:stCondLst>
                                  <p:childTnLst>
                                    <p:animRot by="180000">
                                      <p:cBhvr>
                                        <p:cTn id="252" dur="672" fill="hold"/>
                                        <p:tgtEl>
                                          <p:spTgt spid="19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3" presetID="8" presetClass="emph" presetSubtype="0" repeatCount="indefinite" autoRev="1" fill="hold" grpId="0" nodeType="withEffect">
                                  <p:stCondLst>
                                    <p:cond delay="215"/>
                                  </p:stCondLst>
                                  <p:childTnLst>
                                    <p:animRot by="180000">
                                      <p:cBhvr>
                                        <p:cTn id="254" dur="356" fill="hold"/>
                                        <p:tgtEl>
                                          <p:spTgt spid="19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5" presetID="8" presetClass="emph" presetSubtype="0" repeatCount="indefinite" autoRev="1" fill="hold" grpId="0" nodeType="withEffect">
                                  <p:stCondLst>
                                    <p:cond delay="40"/>
                                  </p:stCondLst>
                                  <p:childTnLst>
                                    <p:animRot by="180000">
                                      <p:cBhvr>
                                        <p:cTn id="256" dur="311" fill="hold"/>
                                        <p:tgtEl>
                                          <p:spTgt spid="19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7" presetID="8" presetClass="emph" presetSubtype="0" repeatCount="indefinite" autoRev="1" fill="hold" grpId="0" nodeType="withEffect">
                                  <p:stCondLst>
                                    <p:cond delay="198"/>
                                  </p:stCondLst>
                                  <p:childTnLst>
                                    <p:animRot by="180000">
                                      <p:cBhvr>
                                        <p:cTn id="258" dur="333" fill="hold"/>
                                        <p:tgtEl>
                                          <p:spTgt spid="19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9" presetID="8" presetClass="emph" presetSubtype="0" repeatCount="indefinite" autoRev="1" fill="hold" grpId="0" nodeType="withEffect">
                                  <p:stCondLst>
                                    <p:cond delay="459"/>
                                  </p:stCondLst>
                                  <p:childTnLst>
                                    <p:animRot by="180000">
                                      <p:cBhvr>
                                        <p:cTn id="260" dur="627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1" presetID="8" presetClass="emph" presetSubtype="0" repeatCount="indefinite" autoRev="1" fill="hold" grpId="0" nodeType="withEffect">
                                  <p:stCondLst>
                                    <p:cond delay="151"/>
                                  </p:stCondLst>
                                  <p:childTnLst>
                                    <p:animRot by="180000">
                                      <p:cBhvr>
                                        <p:cTn id="262" dur="392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3" presetID="8" presetClass="emph" presetSubtype="0" repeatCount="indefinite" autoRev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Rot by="180000">
                                      <p:cBhvr>
                                        <p:cTn id="264" dur="577" fill="hold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5" presetID="8" presetClass="emph" presetSubtype="0" repeatCount="indefinite" autoRev="1" fill="hold" grpId="0" nodeType="withEffect">
                                  <p:stCondLst>
                                    <p:cond delay="361"/>
                                  </p:stCondLst>
                                  <p:childTnLst>
                                    <p:animRot by="180000">
                                      <p:cBhvr>
                                        <p:cTn id="266" dur="206" fill="hold"/>
                                        <p:tgtEl>
                                          <p:spTgt spid="19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7" presetID="8" presetClass="emph" presetSubtype="0" repeatCount="indefinite" autoRev="1" fill="hold" grpId="0" nodeType="withEffect">
                                  <p:stCondLst>
                                    <p:cond delay="499"/>
                                  </p:stCondLst>
                                  <p:childTnLst>
                                    <p:animRot by="180000">
                                      <p:cBhvr>
                                        <p:cTn id="268" dur="278" fill="hold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9" presetID="8" presetClass="emph" presetSubtype="0" repeatCount="indefinite" autoRev="1" fill="hold" grpId="0" nodeType="withEffect">
                                  <p:stCondLst>
                                    <p:cond delay="132"/>
                                  </p:stCondLst>
                                  <p:childTnLst>
                                    <p:animRot by="180000">
                                      <p:cBhvr>
                                        <p:cTn id="270" dur="393" fill="hold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1" presetID="8" presetClass="emph" presetSubtype="0" repeatCount="indefinite" autoRev="1" fill="hold" grpId="0" nodeType="withEffect">
                                  <p:stCondLst>
                                    <p:cond delay="59"/>
                                  </p:stCondLst>
                                  <p:childTnLst>
                                    <p:animRot by="180000">
                                      <p:cBhvr>
                                        <p:cTn id="272" dur="360" fill="hold"/>
                                        <p:tgtEl>
                                          <p:spTgt spid="19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3" presetID="8" presetClass="emph" presetSubtype="0" repeatCount="indefinite" autoRev="1" fill="hold" grpId="0" nodeType="withEffect">
                                  <p:stCondLst>
                                    <p:cond delay="232"/>
                                  </p:stCondLst>
                                  <p:childTnLst>
                                    <p:animRot by="180000">
                                      <p:cBhvr>
                                        <p:cTn id="274" dur="683" fill="hold"/>
                                        <p:tgtEl>
                                          <p:spTgt spid="19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5" presetID="8" presetClass="emph" presetSubtype="0" repeatCount="indefinite" autoRev="1" fill="hold" grpId="0" nodeType="withEffect">
                                  <p:stCondLst>
                                    <p:cond delay="49"/>
                                  </p:stCondLst>
                                  <p:childTnLst>
                                    <p:animRot by="180000">
                                      <p:cBhvr>
                                        <p:cTn id="276" dur="441" fill="hold"/>
                                        <p:tgtEl>
                                          <p:spTgt spid="19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7" presetID="8" presetClass="emph" presetSubtype="0" repeatCount="indefinite" autoRev="1" fill="hold" grpId="0" nodeType="withEffect">
                                  <p:stCondLst>
                                    <p:cond delay="462"/>
                                  </p:stCondLst>
                                  <p:childTnLst>
                                    <p:animRot by="180000">
                                      <p:cBhvr>
                                        <p:cTn id="278" dur="201" fill="hold"/>
                                        <p:tgtEl>
                                          <p:spTgt spid="19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9" presetID="8" presetClass="emph" presetSubtype="0" repeatCount="indefinite" autoRev="1" fill="hold" grpId="0" nodeType="withEffect">
                                  <p:stCondLst>
                                    <p:cond delay="494"/>
                                  </p:stCondLst>
                                  <p:childTnLst>
                                    <p:animRot by="180000">
                                      <p:cBhvr>
                                        <p:cTn id="280" dur="229" fill="hold"/>
                                        <p:tgtEl>
                                          <p:spTgt spid="19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1" presetID="8" presetClass="emph" presetSubtype="0" repeatCount="indefinite" autoRev="1" fill="hold" grpId="0" nodeType="withEffect">
                                  <p:stCondLst>
                                    <p:cond delay="352"/>
                                  </p:stCondLst>
                                  <p:childTnLst>
                                    <p:animRot by="180000">
                                      <p:cBhvr>
                                        <p:cTn id="282" dur="389" fill="hold"/>
                                        <p:tgtEl>
                                          <p:spTgt spid="19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3" presetID="8" presetClass="emph" presetSubtype="0" repeatCount="indefinite" autoRev="1" fill="hold" grpId="0" nodeType="withEffect">
                                  <p:stCondLst>
                                    <p:cond delay="479"/>
                                  </p:stCondLst>
                                  <p:childTnLst>
                                    <p:animRot by="180000">
                                      <p:cBhvr>
                                        <p:cTn id="284" dur="251" fill="hold"/>
                                        <p:tgtEl>
                                          <p:spTgt spid="19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5" presetID="8" presetClass="emph" presetSubtype="0" repeatCount="indefinite" autoRev="1" fill="hold" grpId="0" nodeType="withEffect">
                                  <p:stCondLst>
                                    <p:cond delay="482"/>
                                  </p:stCondLst>
                                  <p:childTnLst>
                                    <p:animRot by="180000">
                                      <p:cBhvr>
                                        <p:cTn id="286" dur="539" fill="hold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7" presetID="8" presetClass="emph" presetSubtype="0" repeatCount="indefinite" autoRev="1" fill="hold" grpId="0" nodeType="withEffect">
                                  <p:stCondLst>
                                    <p:cond delay="33"/>
                                  </p:stCondLst>
                                  <p:childTnLst>
                                    <p:animRot by="180000">
                                      <p:cBhvr>
                                        <p:cTn id="288" dur="700" fill="hold"/>
                                        <p:tgtEl>
                                          <p:spTgt spid="19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9" presetID="8" presetClass="emph" presetSubtype="0" repeatCount="indefinite" autoRev="1" fill="hold" grpId="0" nodeType="withEffect">
                                  <p:stCondLst>
                                    <p:cond delay="426"/>
                                  </p:stCondLst>
                                  <p:childTnLst>
                                    <p:animRot by="180000">
                                      <p:cBhvr>
                                        <p:cTn id="290" dur="460" fill="hold"/>
                                        <p:tgtEl>
                                          <p:spTgt spid="20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1" presetID="8" presetClass="emph" presetSubtype="0" repeatCount="indefinite" autoRev="1" fill="hold" grpId="0" nodeType="withEffect">
                                  <p:stCondLst>
                                    <p:cond delay="137"/>
                                  </p:stCondLst>
                                  <p:childTnLst>
                                    <p:animRot by="180000">
                                      <p:cBhvr>
                                        <p:cTn id="292" dur="415" fill="hold"/>
                                        <p:tgtEl>
                                          <p:spTgt spid="20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3" presetID="8" presetClass="emph" presetSubtype="0" repeatCount="indefinite" autoRev="1" fill="hold" grpId="0" nodeType="withEffect">
                                  <p:stCondLst>
                                    <p:cond delay="324"/>
                                  </p:stCondLst>
                                  <p:childTnLst>
                                    <p:animRot by="180000">
                                      <p:cBhvr>
                                        <p:cTn id="294" dur="265" fill="hold"/>
                                        <p:tgtEl>
                                          <p:spTgt spid="20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5" presetID="8" presetClass="emph" presetSubtype="0" repeatCount="indefinite" autoRev="1" fill="hold" grpId="0" nodeType="withEffect">
                                  <p:stCondLst>
                                    <p:cond delay="356"/>
                                  </p:stCondLst>
                                  <p:childTnLst>
                                    <p:animRot by="180000">
                                      <p:cBhvr>
                                        <p:cTn id="296" dur="482" fill="hold"/>
                                        <p:tgtEl>
                                          <p:spTgt spid="20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7" presetID="8" presetClass="emph" presetSubtype="0" repeatCount="indefinite" autoRev="1" fill="hold" grpId="0" nodeType="withEffect">
                                  <p:stCondLst>
                                    <p:cond delay="74"/>
                                  </p:stCondLst>
                                  <p:childTnLst>
                                    <p:animRot by="180000">
                                      <p:cBhvr>
                                        <p:cTn id="298" dur="286" fill="hold"/>
                                        <p:tgtEl>
                                          <p:spTgt spid="20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9" presetID="8" presetClass="emph" presetSubtype="0" repeatCount="indefinite" autoRev="1" fill="hold" grpId="0" nodeType="withEffect">
                                  <p:stCondLst>
                                    <p:cond delay="98"/>
                                  </p:stCondLst>
                                  <p:childTnLst>
                                    <p:animRot by="180000">
                                      <p:cBhvr>
                                        <p:cTn id="300" dur="459" fill="hold"/>
                                        <p:tgtEl>
                                          <p:spTgt spid="20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1" presetID="8" presetClass="emph" presetSubtype="0" repeatCount="indefinite" autoRev="1" fill="hold" grpId="0" nodeType="withEffect">
                                  <p:stCondLst>
                                    <p:cond delay="157"/>
                                  </p:stCondLst>
                                  <p:childTnLst>
                                    <p:animRot by="180000">
                                      <p:cBhvr>
                                        <p:cTn id="302" dur="617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3" presetID="8" presetClass="emph" presetSubtype="0" repeatCount="indefinite" autoRev="1" fill="hold" grpId="0" nodeType="withEffect">
                                  <p:stCondLst>
                                    <p:cond delay="496"/>
                                  </p:stCondLst>
                                  <p:childTnLst>
                                    <p:animRot by="180000">
                                      <p:cBhvr>
                                        <p:cTn id="304" dur="230" fill="hold"/>
                                        <p:tgtEl>
                                          <p:spTgt spid="20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5" presetID="8" presetClass="emph" presetSubtype="0" repeatCount="indefinite" autoRev="1" fill="hold" grpId="0" nodeType="withEffect">
                                  <p:stCondLst>
                                    <p:cond delay="79"/>
                                  </p:stCondLst>
                                  <p:childTnLst>
                                    <p:animRot by="180000">
                                      <p:cBhvr>
                                        <p:cTn id="306" dur="268" fill="hold"/>
                                        <p:tgtEl>
                                          <p:spTgt spid="20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7" presetID="8" presetClass="emph" presetSubtype="0" repeatCount="indefinite" autoRev="1" fill="hold" grpId="0" nodeType="withEffect">
                                  <p:stCondLst>
                                    <p:cond delay="414"/>
                                  </p:stCondLst>
                                  <p:childTnLst>
                                    <p:animRot by="180000">
                                      <p:cBhvr>
                                        <p:cTn id="308" dur="481" fill="hold"/>
                                        <p:tgtEl>
                                          <p:spTgt spid="20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9" presetID="8" presetClass="emph" presetSubtype="0" repeatCount="indefinite" autoRev="1" fill="hold" grpId="0" nodeType="withEffect">
                                  <p:stCondLst>
                                    <p:cond delay="441"/>
                                  </p:stCondLst>
                                  <p:childTnLst>
                                    <p:animRot by="180000">
                                      <p:cBhvr>
                                        <p:cTn id="310" dur="467" fill="hold"/>
                                        <p:tgtEl>
                                          <p:spTgt spid="20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1" presetID="8" presetClass="emph" presetSubtype="0" repeatCount="indefinite" autoRev="1" fill="hold" grpId="0" nodeType="withEffect">
                                  <p:stCondLst>
                                    <p:cond delay="83"/>
                                  </p:stCondLst>
                                  <p:childTnLst>
                                    <p:animRot by="180000">
                                      <p:cBhvr>
                                        <p:cTn id="312" dur="297" fill="hold"/>
                                        <p:tgtEl>
                                          <p:spTgt spid="20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3" presetID="8" presetClass="emph" presetSubtype="0" repeatCount="indefinite" autoRev="1" fill="hold" grpId="0" nodeType="withEffect">
                                  <p:stCondLst>
                                    <p:cond delay="138"/>
                                  </p:stCondLst>
                                  <p:childTnLst>
                                    <p:animRot by="180000">
                                      <p:cBhvr>
                                        <p:cTn id="314" dur="563" fill="hold"/>
                                        <p:tgtEl>
                                          <p:spTgt spid="20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5" presetID="8" presetClass="emph" presetSubtype="0" repeatCount="indefinite" autoRev="1" fill="hold" grpId="0" nodeType="withEffect">
                                  <p:stCondLst>
                                    <p:cond delay="360"/>
                                  </p:stCondLst>
                                  <p:childTnLst>
                                    <p:animRot by="180000">
                                      <p:cBhvr>
                                        <p:cTn id="316" dur="397" fill="hold"/>
                                        <p:tgtEl>
                                          <p:spTgt spid="20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7" presetID="8" presetClass="emph" presetSubtype="0" repeatCount="indefinite" autoRev="1" fill="hold" grpId="0" nodeType="withEffect">
                                  <p:stCondLst>
                                    <p:cond delay="175"/>
                                  </p:stCondLst>
                                  <p:childTnLst>
                                    <p:animRot by="180000">
                                      <p:cBhvr>
                                        <p:cTn id="318" dur="572" fill="hold"/>
                                        <p:tgtEl>
                                          <p:spTgt spid="20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9" presetID="8" presetClass="emph" presetSubtype="0" repeatCount="indefinite" autoRev="1" fill="hold" grpId="0" nodeType="withEffect">
                                  <p:stCondLst>
                                    <p:cond delay="105"/>
                                  </p:stCondLst>
                                  <p:childTnLst>
                                    <p:animRot by="180000">
                                      <p:cBhvr>
                                        <p:cTn id="320" dur="477" fill="hold"/>
                                        <p:tgtEl>
                                          <p:spTgt spid="20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1" presetID="8" presetClass="emph" presetSubtype="0" repeatCount="indefinite" autoRev="1" fill="hold" grpId="0" nodeType="withEffect">
                                  <p:stCondLst>
                                    <p:cond delay="114"/>
                                  </p:stCondLst>
                                  <p:childTnLst>
                                    <p:animRot by="180000">
                                      <p:cBhvr>
                                        <p:cTn id="322" dur="336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3" presetID="8" presetClass="emph" presetSubtype="0" repeatCount="indefinite" autoRev="1" fill="hold" grpId="0" nodeType="withEffect">
                                  <p:stCondLst>
                                    <p:cond delay="193"/>
                                  </p:stCondLst>
                                  <p:childTnLst>
                                    <p:animRot by="180000">
                                      <p:cBhvr>
                                        <p:cTn id="324" dur="695" fill="hold"/>
                                        <p:tgtEl>
                                          <p:spTgt spid="2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5" presetID="8" presetClass="emph" presetSubtype="0" repeatCount="indefinite" autoRev="1" fill="hold" grpId="0" nodeType="withEffect">
                                  <p:stCondLst>
                                    <p:cond delay="145"/>
                                  </p:stCondLst>
                                  <p:childTnLst>
                                    <p:animRot by="180000">
                                      <p:cBhvr>
                                        <p:cTn id="326" dur="318" fill="hold"/>
                                        <p:tgtEl>
                                          <p:spTgt spid="2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7" presetID="8" presetClass="emph" presetSubtype="0" repeatCount="indefinite" autoRev="1" fill="hold" grpId="0" nodeType="withEffect">
                                  <p:stCondLst>
                                    <p:cond delay="146"/>
                                  </p:stCondLst>
                                  <p:childTnLst>
                                    <p:animRot by="180000">
                                      <p:cBhvr>
                                        <p:cTn id="328" dur="263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9" presetID="8" presetClass="emph" presetSubtype="0" repeatCount="indefinite" autoRev="1" fill="hold" grpId="0" nodeType="withEffect">
                                  <p:stCondLst>
                                    <p:cond delay="281"/>
                                  </p:stCondLst>
                                  <p:childTnLst>
                                    <p:animRot by="180000">
                                      <p:cBhvr>
                                        <p:cTn id="330" dur="511" fill="hold"/>
                                        <p:tgtEl>
                                          <p:spTgt spid="2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1" presetID="8" presetClass="emph" presetSubtype="0" repeatCount="indefinite" autoRev="1" fill="hold" grpId="0" nodeType="withEffect">
                                  <p:stCondLst>
                                    <p:cond delay="391"/>
                                  </p:stCondLst>
                                  <p:childTnLst>
                                    <p:animRot by="180000">
                                      <p:cBhvr>
                                        <p:cTn id="332" dur="683" fill="hold"/>
                                        <p:tgtEl>
                                          <p:spTgt spid="2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3" presetID="8" presetClass="emph" presetSubtype="0" repeatCount="indefinite" autoRev="1" fill="hold" grpId="0" nodeType="withEffect">
                                  <p:stCondLst>
                                    <p:cond delay="178"/>
                                  </p:stCondLst>
                                  <p:childTnLst>
                                    <p:animRot by="180000">
                                      <p:cBhvr>
                                        <p:cTn id="334" dur="478" fill="hold"/>
                                        <p:tgtEl>
                                          <p:spTgt spid="20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5" presetID="8" presetClass="emph" presetSubtype="0" repeatCount="indefinite" autoRev="1" fill="hold" grpId="0" nodeType="withEffect">
                                  <p:stCondLst>
                                    <p:cond delay="144"/>
                                  </p:stCondLst>
                                  <p:childTnLst>
                                    <p:animRot by="180000">
                                      <p:cBhvr>
                                        <p:cTn id="336" dur="591" fill="hold"/>
                                        <p:tgtEl>
                                          <p:spTgt spid="2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7" presetID="8" presetClass="emph" presetSubtype="0" repeatCount="indefinite" autoRev="1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animRot by="180000">
                                      <p:cBhvr>
                                        <p:cTn id="338" dur="517" fill="hold"/>
                                        <p:tgtEl>
                                          <p:spTgt spid="20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9" presetID="8" presetClass="emph" presetSubtype="0" repeatCount="indefinite" autoRev="1" fill="hold" grpId="0" nodeType="withEffect">
                                  <p:stCondLst>
                                    <p:cond delay="414"/>
                                  </p:stCondLst>
                                  <p:childTnLst>
                                    <p:animRot by="180000">
                                      <p:cBhvr>
                                        <p:cTn id="340" dur="239" fill="hold"/>
                                        <p:tgtEl>
                                          <p:spTgt spid="2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1" presetID="8" presetClass="emph" presetSubtype="0" repeatCount="indefinite" autoRev="1" fill="hold" grpId="0" nodeType="withEffect">
                                  <p:stCondLst>
                                    <p:cond delay="389"/>
                                  </p:stCondLst>
                                  <p:childTnLst>
                                    <p:animRot by="180000">
                                      <p:cBhvr>
                                        <p:cTn id="342" dur="453" fill="hold"/>
                                        <p:tgtEl>
                                          <p:spTgt spid="20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3" presetID="8" presetClass="emph" presetSubtype="0" repeatCount="indefinite" autoRev="1" fill="hold" grpId="0" nodeType="withEffect">
                                  <p:stCondLst>
                                    <p:cond delay="139"/>
                                  </p:stCondLst>
                                  <p:childTnLst>
                                    <p:animRot by="180000">
                                      <p:cBhvr>
                                        <p:cTn id="344" dur="593" fill="hold"/>
                                        <p:tgtEl>
                                          <p:spTgt spid="20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5" presetID="8" presetClass="emph" presetSubtype="0" repeatCount="indefinite" autoRev="1" fill="hold" grpId="0" nodeType="withEffect">
                                  <p:stCondLst>
                                    <p:cond delay="363"/>
                                  </p:stCondLst>
                                  <p:childTnLst>
                                    <p:animRot by="180000">
                                      <p:cBhvr>
                                        <p:cTn id="346" dur="545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7" presetID="8" presetClass="emph" presetSubtype="0" repeatCount="indefinite" autoRev="1" fill="hold" grpId="0" nodeType="withEffect">
                                  <p:stCondLst>
                                    <p:cond delay="443"/>
                                  </p:stCondLst>
                                  <p:childTnLst>
                                    <p:animRot by="180000">
                                      <p:cBhvr>
                                        <p:cTn id="348" dur="562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9" presetID="8" presetClass="emph" presetSubtype="0" repeatCount="indefinite" autoRev="1" fill="hold" grpId="0" nodeType="withEffect">
                                  <p:stCondLst>
                                    <p:cond delay="433"/>
                                  </p:stCondLst>
                                  <p:childTnLst>
                                    <p:animRot by="180000">
                                      <p:cBhvr>
                                        <p:cTn id="350" dur="531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1" presetID="8" presetClass="emph" presetSubtype="0" repeatCount="indefinite" autoRev="1" fill="hold" grpId="0" nodeType="withEffect">
                                  <p:stCondLst>
                                    <p:cond delay="21"/>
                                  </p:stCondLst>
                                  <p:childTnLst>
                                    <p:animRot by="180000">
                                      <p:cBhvr>
                                        <p:cTn id="352" dur="347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3" presetID="8" presetClass="emph" presetSubtype="0" repeatCount="indefinite" autoRev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Rot by="180000">
                                      <p:cBhvr>
                                        <p:cTn id="354" dur="29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5" presetID="8" presetClass="emph" presetSubtype="0" repeatCount="indefinite" autoRev="1" fill="hold" grpId="0" nodeType="withEffect">
                                  <p:stCondLst>
                                    <p:cond delay="141"/>
                                  </p:stCondLst>
                                  <p:childTnLst>
                                    <p:animRot by="180000">
                                      <p:cBhvr>
                                        <p:cTn id="356" dur="42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7" presetID="8" presetClass="emph" presetSubtype="0" repeatCount="indefinite" autoRev="1" fill="hold" grpId="0" nodeType="withEffect">
                                  <p:stCondLst>
                                    <p:cond delay="254"/>
                                  </p:stCondLst>
                                  <p:childTnLst>
                                    <p:animRot by="180000">
                                      <p:cBhvr>
                                        <p:cTn id="358" dur="631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9" presetID="8" presetClass="emph" presetSubtype="0" repeatCount="indefinite" autoRev="1" fill="hold" grpId="0" nodeType="withEffect">
                                  <p:stCondLst>
                                    <p:cond delay="283"/>
                                  </p:stCondLst>
                                  <p:childTnLst>
                                    <p:animRot by="180000">
                                      <p:cBhvr>
                                        <p:cTn id="360" dur="625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1" presetID="8" presetClass="emph" presetSubtype="0" repeatCount="indefinite" autoRev="1" fill="hold" grpId="0" nodeType="withEffect">
                                  <p:stCondLst>
                                    <p:cond delay="372"/>
                                  </p:stCondLst>
                                  <p:childTnLst>
                                    <p:animRot by="180000">
                                      <p:cBhvr>
                                        <p:cTn id="362" dur="207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3" presetID="8" presetClass="emph" presetSubtype="0" repeatCount="indefinite" autoRev="1" fill="hold" grpId="0" nodeType="withEffect">
                                  <p:stCondLst>
                                    <p:cond delay="394"/>
                                  </p:stCondLst>
                                  <p:childTnLst>
                                    <p:animRot by="180000">
                                      <p:cBhvr>
                                        <p:cTn id="364" dur="403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5" presetID="8" presetClass="emph" presetSubtype="0" repeatCount="indefinite" autoRev="1" fill="hold" grpId="0" nodeType="withEffect">
                                  <p:stCondLst>
                                    <p:cond delay="335"/>
                                  </p:stCondLst>
                                  <p:childTnLst>
                                    <p:animRot by="180000">
                                      <p:cBhvr>
                                        <p:cTn id="366" dur="555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7" presetID="8" presetClass="emph" presetSubtype="0" repeatCount="indefinite" autoRev="1" fill="hold" grpId="0" nodeType="withEffect">
                                  <p:stCondLst>
                                    <p:cond delay="269"/>
                                  </p:stCondLst>
                                  <p:childTnLst>
                                    <p:animRot by="180000">
                                      <p:cBhvr>
                                        <p:cTn id="368" dur="645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9" presetID="8" presetClass="emph" presetSubtype="0" repeatCount="indefinite" autoRev="1" fill="hold" grpId="0" nodeType="withEffect">
                                  <p:stCondLst>
                                    <p:cond delay="125"/>
                                  </p:stCondLst>
                                  <p:childTnLst>
                                    <p:animRot by="180000">
                                      <p:cBhvr>
                                        <p:cTn id="370" dur="258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1" presetID="8" presetClass="emph" presetSubtype="0" repeatCount="indefinite" autoRev="1" fill="hold" grpId="0" nodeType="withEffect">
                                  <p:stCondLst>
                                    <p:cond delay="65"/>
                                  </p:stCondLst>
                                  <p:childTnLst>
                                    <p:animRot by="180000">
                                      <p:cBhvr>
                                        <p:cTn id="372" dur="67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3" presetID="42" presetClass="exit" presetSubtype="0" fill="hold" grpId="0" nodeType="withEffect">
                                  <p:stCondLst>
                                    <p:cond delay="6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4" dur="1000"/>
                                        <p:tgtEl>
                                          <p:spTgt spid="7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5" dur="1000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000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5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0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1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2" dur="400"/>
                                        <p:tgtEl>
                                          <p:spTgt spid="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5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5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6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7" dur="400"/>
                                        <p:tgtEl>
                                          <p:spTgt spid="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5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0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1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2" dur="400"/>
                                        <p:tgtEl>
                                          <p:spTgt spid="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3" presetID="52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5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6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7" dur="400"/>
                                        <p:tgtEl>
                                          <p:spTgt spid="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52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0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1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2" dur="40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3" presetID="52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5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6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7" dur="400"/>
                                        <p:tgtEl>
                                          <p:spTgt spid="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8" presetID="52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0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1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2" dur="400"/>
                                        <p:tgtEl>
                                          <p:spTgt spid="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5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5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6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7" dur="400"/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presetID="52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0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1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2" dur="40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3" presetID="52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5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6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7" dur="40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8" presetID="52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0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1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2" dur="400"/>
                                        <p:tgtEl>
                                          <p:spTgt spid="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3" presetID="52" presetClass="entr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5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6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7" dur="400"/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8" presetID="5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0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1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2" dur="400"/>
                                        <p:tgtEl>
                                          <p:spTgt spid="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52" presetClass="entr" presetSubtype="0" fill="hold" nodeType="withEffect">
                                  <p:stCondLst>
                                    <p:cond delay="640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5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6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7" dur="400"/>
                                        <p:tgtEl>
                                          <p:spTgt spid="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8" presetID="52" presetClass="entr" presetSubtype="0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0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1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2" dur="400"/>
                                        <p:tgtEl>
                                          <p:spTgt spid="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3" presetID="52" presetClass="entr" presetSubtype="0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5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6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7" dur="40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8" presetID="52" presetClass="entr" presetSubtype="0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0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1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2" dur="400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3" presetID="42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4" dur="400"/>
                                        <p:tgtEl>
                                          <p:spTgt spid="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5" dur="400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6" dur="400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9" dur="400"/>
                                        <p:tgtEl>
                                          <p:spTgt spid="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0" dur="400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400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42" presetClass="exit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400"/>
                                        <p:tgtEl>
                                          <p:spTgt spid="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5" dur="400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400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42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9" dur="400"/>
                                        <p:tgtEl>
                                          <p:spTgt spid="7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0" dur="400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400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3" presetID="42" presetClass="exit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4" dur="40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5" dur="400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6" dur="400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42" presetClass="exit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9" dur="400"/>
                                        <p:tgtEl>
                                          <p:spTgt spid="7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0" dur="400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400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42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400"/>
                                        <p:tgtEl>
                                          <p:spTgt spid="7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5" dur="400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400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8" presetID="42" presetClass="exit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9" dur="400"/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0" dur="400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400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42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4" dur="40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5" dur="400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400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42" presetClass="exit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9" dur="40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0" dur="400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400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42" presetClass="exit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4" dur="400"/>
                                        <p:tgtEl>
                                          <p:spTgt spid="7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400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400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8" presetID="42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9" dur="400"/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0" dur="400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400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3" presetID="42" presetClass="exit" presetSubtype="0" fill="hold" nodeType="withEffect">
                                  <p:stCondLst>
                                    <p:cond delay="6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4" dur="400"/>
                                        <p:tgtEl>
                                          <p:spTgt spid="7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5" dur="400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6" dur="400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42" presetClass="exit" presetSubtype="0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400"/>
                                        <p:tgtEl>
                                          <p:spTgt spid="7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0" dur="400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400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42" presetClass="exit" presetSubtype="0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4" dur="400"/>
                                        <p:tgtEl>
                                          <p:spTgt spid="7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5" dur="400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400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42" presetClass="exit" presetSubtype="0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9" dur="40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0" dur="400"/>
                                        <p:tgtEl>
                                          <p:spTgt spid="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400"/>
                                        <p:tgtEl>
                                          <p:spTgt spid="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4" dur="1500"/>
                                        <p:tgtEl>
                                          <p:spTgt spid="18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5" dur="1500"/>
                                        <p:tgtEl>
                                          <p:spTgt spid="1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1500"/>
                                        <p:tgtEl>
                                          <p:spTgt spid="1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9" dur="1500"/>
                                        <p:tgtEl>
                                          <p:spTgt spid="18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0" dur="1500"/>
                                        <p:tgtEl>
                                          <p:spTgt spid="1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1" dur="1500"/>
                                        <p:tgtEl>
                                          <p:spTgt spid="1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4" dur="1500"/>
                                        <p:tgtEl>
                                          <p:spTgt spid="18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5" dur="1500"/>
                                        <p:tgtEl>
                                          <p:spTgt spid="1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1500"/>
                                        <p:tgtEl>
                                          <p:spTgt spid="1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9" dur="1500"/>
                                        <p:tgtEl>
                                          <p:spTgt spid="18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0" dur="1500"/>
                                        <p:tgtEl>
                                          <p:spTgt spid="1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1500"/>
                                        <p:tgtEl>
                                          <p:spTgt spid="1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4" dur="1500"/>
                                        <p:tgtEl>
                                          <p:spTgt spid="18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5" dur="1500"/>
                                        <p:tgtEl>
                                          <p:spTgt spid="1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1500"/>
                                        <p:tgtEl>
                                          <p:spTgt spid="1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9" dur="1500"/>
                                        <p:tgtEl>
                                          <p:spTgt spid="1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0" dur="1500"/>
                                        <p:tgtEl>
                                          <p:spTgt spid="1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1500"/>
                                        <p:tgtEl>
                                          <p:spTgt spid="1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4" dur="1500"/>
                                        <p:tgtEl>
                                          <p:spTgt spid="18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5" dur="1500"/>
                                        <p:tgtEl>
                                          <p:spTgt spid="1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1500"/>
                                        <p:tgtEl>
                                          <p:spTgt spid="1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9" dur="1500"/>
                                        <p:tgtEl>
                                          <p:spTgt spid="1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0" dur="1500"/>
                                        <p:tgtEl>
                                          <p:spTgt spid="1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1500"/>
                                        <p:tgtEl>
                                          <p:spTgt spid="1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1500"/>
                                        <p:tgtEl>
                                          <p:spTgt spid="18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5" dur="1500"/>
                                        <p:tgtEl>
                                          <p:spTgt spid="1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1500"/>
                                        <p:tgtEl>
                                          <p:spTgt spid="1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9" dur="1500"/>
                                        <p:tgtEl>
                                          <p:spTgt spid="1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0" dur="1500"/>
                                        <p:tgtEl>
                                          <p:spTgt spid="1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1500"/>
                                        <p:tgtEl>
                                          <p:spTgt spid="1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4" dur="1500"/>
                                        <p:tgtEl>
                                          <p:spTgt spid="18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5" dur="1500"/>
                                        <p:tgtEl>
                                          <p:spTgt spid="1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1500"/>
                                        <p:tgtEl>
                                          <p:spTgt spid="1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9" dur="1500"/>
                                        <p:tgtEl>
                                          <p:spTgt spid="18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0" dur="1500"/>
                                        <p:tgtEl>
                                          <p:spTgt spid="1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1500"/>
                                        <p:tgtEl>
                                          <p:spTgt spid="1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4" dur="1500"/>
                                        <p:tgtEl>
                                          <p:spTgt spid="1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5" dur="1500"/>
                                        <p:tgtEl>
                                          <p:spTgt spid="1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6" dur="1500"/>
                                        <p:tgtEl>
                                          <p:spTgt spid="1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9" dur="1500"/>
                                        <p:tgtEl>
                                          <p:spTgt spid="1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0" dur="1500"/>
                                        <p:tgtEl>
                                          <p:spTgt spid="1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1500"/>
                                        <p:tgtEl>
                                          <p:spTgt spid="1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4" dur="1500"/>
                                        <p:tgtEl>
                                          <p:spTgt spid="1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5" dur="1500"/>
                                        <p:tgtEl>
                                          <p:spTgt spid="1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1500"/>
                                        <p:tgtEl>
                                          <p:spTgt spid="1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1500"/>
                                        <p:tgtEl>
                                          <p:spTgt spid="1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0" dur="1500"/>
                                        <p:tgtEl>
                                          <p:spTgt spid="1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1500"/>
                                        <p:tgtEl>
                                          <p:spTgt spid="1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4" dur="1500"/>
                                        <p:tgtEl>
                                          <p:spTgt spid="18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5" dur="1500"/>
                                        <p:tgtEl>
                                          <p:spTgt spid="1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1500"/>
                                        <p:tgtEl>
                                          <p:spTgt spid="1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1500"/>
                                        <p:tgtEl>
                                          <p:spTgt spid="18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0" dur="1500"/>
                                        <p:tgtEl>
                                          <p:spTgt spid="1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1500"/>
                                        <p:tgtEl>
                                          <p:spTgt spid="1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4" dur="1500"/>
                                        <p:tgtEl>
                                          <p:spTgt spid="18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5" dur="1500"/>
                                        <p:tgtEl>
                                          <p:spTgt spid="1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6" dur="1500"/>
                                        <p:tgtEl>
                                          <p:spTgt spid="1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1500"/>
                                        <p:tgtEl>
                                          <p:spTgt spid="18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0" dur="1500"/>
                                        <p:tgtEl>
                                          <p:spTgt spid="1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1" dur="1500"/>
                                        <p:tgtEl>
                                          <p:spTgt spid="1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4" dur="1500"/>
                                        <p:tgtEl>
                                          <p:spTgt spid="18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5" dur="1500"/>
                                        <p:tgtEl>
                                          <p:spTgt spid="1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6" dur="1500"/>
                                        <p:tgtEl>
                                          <p:spTgt spid="1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9" dur="1500"/>
                                        <p:tgtEl>
                                          <p:spTgt spid="18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0" dur="1500"/>
                                        <p:tgtEl>
                                          <p:spTgt spid="1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1" dur="1500"/>
                                        <p:tgtEl>
                                          <p:spTgt spid="1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4" dur="1500"/>
                                        <p:tgtEl>
                                          <p:spTgt spid="18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5" dur="1500"/>
                                        <p:tgtEl>
                                          <p:spTgt spid="1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500"/>
                                        <p:tgtEl>
                                          <p:spTgt spid="1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9" dur="1500"/>
                                        <p:tgtEl>
                                          <p:spTgt spid="18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0" dur="1500"/>
                                        <p:tgtEl>
                                          <p:spTgt spid="1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1" dur="1500"/>
                                        <p:tgtEl>
                                          <p:spTgt spid="1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4" dur="1500"/>
                                        <p:tgtEl>
                                          <p:spTgt spid="18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5" dur="1500"/>
                                        <p:tgtEl>
                                          <p:spTgt spid="1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6" dur="1500"/>
                                        <p:tgtEl>
                                          <p:spTgt spid="1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9" dur="1500"/>
                                        <p:tgtEl>
                                          <p:spTgt spid="18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0" dur="1500"/>
                                        <p:tgtEl>
                                          <p:spTgt spid="1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1" dur="1500"/>
                                        <p:tgtEl>
                                          <p:spTgt spid="1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1500"/>
                                        <p:tgtEl>
                                          <p:spTgt spid="18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5" dur="1500"/>
                                        <p:tgtEl>
                                          <p:spTgt spid="1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6" dur="1500"/>
                                        <p:tgtEl>
                                          <p:spTgt spid="1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9" dur="1500"/>
                                        <p:tgtEl>
                                          <p:spTgt spid="18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0" dur="1500"/>
                                        <p:tgtEl>
                                          <p:spTgt spid="1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1" dur="1500"/>
                                        <p:tgtEl>
                                          <p:spTgt spid="1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4" dur="1500"/>
                                        <p:tgtEl>
                                          <p:spTgt spid="18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5" dur="1500"/>
                                        <p:tgtEl>
                                          <p:spTgt spid="1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1500"/>
                                        <p:tgtEl>
                                          <p:spTgt spid="1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9" dur="1500"/>
                                        <p:tgtEl>
                                          <p:spTgt spid="1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0" dur="1500"/>
                                        <p:tgtEl>
                                          <p:spTgt spid="1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1" dur="1500"/>
                                        <p:tgtEl>
                                          <p:spTgt spid="1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4" dur="1500"/>
                                        <p:tgtEl>
                                          <p:spTgt spid="18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5" dur="1500"/>
                                        <p:tgtEl>
                                          <p:spTgt spid="1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6" dur="1500"/>
                                        <p:tgtEl>
                                          <p:spTgt spid="1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9" dur="1500"/>
                                        <p:tgtEl>
                                          <p:spTgt spid="18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0" dur="1500"/>
                                        <p:tgtEl>
                                          <p:spTgt spid="1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1" dur="1500"/>
                                        <p:tgtEl>
                                          <p:spTgt spid="1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4" dur="1500"/>
                                        <p:tgtEl>
                                          <p:spTgt spid="18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5" dur="1500"/>
                                        <p:tgtEl>
                                          <p:spTgt spid="1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6" dur="1500"/>
                                        <p:tgtEl>
                                          <p:spTgt spid="1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9" dur="1500"/>
                                        <p:tgtEl>
                                          <p:spTgt spid="18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0" dur="1500"/>
                                        <p:tgtEl>
                                          <p:spTgt spid="1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1" dur="1500"/>
                                        <p:tgtEl>
                                          <p:spTgt spid="1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4" dur="1500"/>
                                        <p:tgtEl>
                                          <p:spTgt spid="18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5" dur="1500"/>
                                        <p:tgtEl>
                                          <p:spTgt spid="1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6" dur="1500"/>
                                        <p:tgtEl>
                                          <p:spTgt spid="1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9" dur="1500"/>
                                        <p:tgtEl>
                                          <p:spTgt spid="18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0" dur="1500"/>
                                        <p:tgtEl>
                                          <p:spTgt spid="1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1" dur="1500"/>
                                        <p:tgtEl>
                                          <p:spTgt spid="1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4" dur="1500"/>
                                        <p:tgtEl>
                                          <p:spTgt spid="18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5" dur="1500"/>
                                        <p:tgtEl>
                                          <p:spTgt spid="1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6" dur="1500"/>
                                        <p:tgtEl>
                                          <p:spTgt spid="1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1500"/>
                                        <p:tgtEl>
                                          <p:spTgt spid="18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0" dur="1500"/>
                                        <p:tgtEl>
                                          <p:spTgt spid="1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1" dur="1500"/>
                                        <p:tgtEl>
                                          <p:spTgt spid="1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4" dur="1500"/>
                                        <p:tgtEl>
                                          <p:spTgt spid="18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5" dur="1500"/>
                                        <p:tgtEl>
                                          <p:spTgt spid="1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6" dur="1500"/>
                                        <p:tgtEl>
                                          <p:spTgt spid="1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9" dur="1500"/>
                                        <p:tgtEl>
                                          <p:spTgt spid="18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0" dur="1500"/>
                                        <p:tgtEl>
                                          <p:spTgt spid="1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1" dur="1500"/>
                                        <p:tgtEl>
                                          <p:spTgt spid="1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4" dur="1500"/>
                                        <p:tgtEl>
                                          <p:spTgt spid="18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5" dur="1500"/>
                                        <p:tgtEl>
                                          <p:spTgt spid="1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6" dur="1500"/>
                                        <p:tgtEl>
                                          <p:spTgt spid="1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9" dur="1500"/>
                                        <p:tgtEl>
                                          <p:spTgt spid="18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0" dur="1500"/>
                                        <p:tgtEl>
                                          <p:spTgt spid="1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1" dur="1500"/>
                                        <p:tgtEl>
                                          <p:spTgt spid="1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4" dur="1500"/>
                                        <p:tgtEl>
                                          <p:spTgt spid="18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5" dur="1500"/>
                                        <p:tgtEl>
                                          <p:spTgt spid="1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6" dur="1500"/>
                                        <p:tgtEl>
                                          <p:spTgt spid="1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9" dur="1500"/>
                                        <p:tgtEl>
                                          <p:spTgt spid="18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0" dur="1500"/>
                                        <p:tgtEl>
                                          <p:spTgt spid="1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1" dur="1500"/>
                                        <p:tgtEl>
                                          <p:spTgt spid="1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1500"/>
                                        <p:tgtEl>
                                          <p:spTgt spid="18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5" dur="1500"/>
                                        <p:tgtEl>
                                          <p:spTgt spid="1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6" dur="1500"/>
                                        <p:tgtEl>
                                          <p:spTgt spid="1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9" dur="1500"/>
                                        <p:tgtEl>
                                          <p:spTgt spid="18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0" dur="1500"/>
                                        <p:tgtEl>
                                          <p:spTgt spid="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1" dur="1500"/>
                                        <p:tgtEl>
                                          <p:spTgt spid="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4" dur="1500"/>
                                        <p:tgtEl>
                                          <p:spTgt spid="18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5" dur="1500"/>
                                        <p:tgtEl>
                                          <p:spTgt spid="1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6" dur="1500"/>
                                        <p:tgtEl>
                                          <p:spTgt spid="1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9" dur="1500"/>
                                        <p:tgtEl>
                                          <p:spTgt spid="18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0" dur="1500"/>
                                        <p:tgtEl>
                                          <p:spTgt spid="1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1" dur="1500"/>
                                        <p:tgtEl>
                                          <p:spTgt spid="1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4" dur="1500"/>
                                        <p:tgtEl>
                                          <p:spTgt spid="18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5" dur="1500"/>
                                        <p:tgtEl>
                                          <p:spTgt spid="1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6" dur="1500"/>
                                        <p:tgtEl>
                                          <p:spTgt spid="1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9" dur="1500"/>
                                        <p:tgtEl>
                                          <p:spTgt spid="18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0" dur="1500"/>
                                        <p:tgtEl>
                                          <p:spTgt spid="1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1" dur="1500"/>
                                        <p:tgtEl>
                                          <p:spTgt spid="1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4" dur="1500"/>
                                        <p:tgtEl>
                                          <p:spTgt spid="18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5" dur="1500"/>
                                        <p:tgtEl>
                                          <p:spTgt spid="1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6" dur="1500"/>
                                        <p:tgtEl>
                                          <p:spTgt spid="1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9" dur="1500"/>
                                        <p:tgtEl>
                                          <p:spTgt spid="18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0" dur="1500"/>
                                        <p:tgtEl>
                                          <p:spTgt spid="1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1" dur="1500"/>
                                        <p:tgtEl>
                                          <p:spTgt spid="1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4" dur="1500"/>
                                        <p:tgtEl>
                                          <p:spTgt spid="18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5" dur="1500"/>
                                        <p:tgtEl>
                                          <p:spTgt spid="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6" dur="1500"/>
                                        <p:tgtEl>
                                          <p:spTgt spid="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9" dur="1500"/>
                                        <p:tgtEl>
                                          <p:spTgt spid="1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0" dur="1500"/>
                                        <p:tgtEl>
                                          <p:spTgt spid="1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1" dur="1500"/>
                                        <p:tgtEl>
                                          <p:spTgt spid="1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4" dur="1500"/>
                                        <p:tgtEl>
                                          <p:spTgt spid="18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5" dur="1500"/>
                                        <p:tgtEl>
                                          <p:spTgt spid="1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6" dur="1500"/>
                                        <p:tgtEl>
                                          <p:spTgt spid="1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1500"/>
                                        <p:tgtEl>
                                          <p:spTgt spid="18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0" dur="1500"/>
                                        <p:tgtEl>
                                          <p:spTgt spid="1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1" dur="1500"/>
                                        <p:tgtEl>
                                          <p:spTgt spid="1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4" dur="1500"/>
                                        <p:tgtEl>
                                          <p:spTgt spid="18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5" dur="1500"/>
                                        <p:tgtEl>
                                          <p:spTgt spid="1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6" dur="1500"/>
                                        <p:tgtEl>
                                          <p:spTgt spid="1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9" dur="1500"/>
                                        <p:tgtEl>
                                          <p:spTgt spid="18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0" dur="1500"/>
                                        <p:tgtEl>
                                          <p:spTgt spid="1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1" dur="1500"/>
                                        <p:tgtEl>
                                          <p:spTgt spid="1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4" dur="1500"/>
                                        <p:tgtEl>
                                          <p:spTgt spid="18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5" dur="1500"/>
                                        <p:tgtEl>
                                          <p:spTgt spid="1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6" dur="1500"/>
                                        <p:tgtEl>
                                          <p:spTgt spid="1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9" dur="1500"/>
                                        <p:tgtEl>
                                          <p:spTgt spid="18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0" dur="1500"/>
                                        <p:tgtEl>
                                          <p:spTgt spid="1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1" dur="1500"/>
                                        <p:tgtEl>
                                          <p:spTgt spid="1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4" dur="1500"/>
                                        <p:tgtEl>
                                          <p:spTgt spid="18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5" dur="1500"/>
                                        <p:tgtEl>
                                          <p:spTgt spid="1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6" dur="1500"/>
                                        <p:tgtEl>
                                          <p:spTgt spid="1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9" dur="1500"/>
                                        <p:tgtEl>
                                          <p:spTgt spid="18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0" dur="1500"/>
                                        <p:tgtEl>
                                          <p:spTgt spid="1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1" dur="1500"/>
                                        <p:tgtEl>
                                          <p:spTgt spid="1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1500"/>
                                        <p:tgtEl>
                                          <p:spTgt spid="18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5" dur="1500"/>
                                        <p:tgtEl>
                                          <p:spTgt spid="1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6" dur="1500"/>
                                        <p:tgtEl>
                                          <p:spTgt spid="1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9" dur="1500"/>
                                        <p:tgtEl>
                                          <p:spTgt spid="18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0" dur="1500"/>
                                        <p:tgtEl>
                                          <p:spTgt spid="1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1" dur="1500"/>
                                        <p:tgtEl>
                                          <p:spTgt spid="1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4" dur="1500"/>
                                        <p:tgtEl>
                                          <p:spTgt spid="18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5" dur="1500"/>
                                        <p:tgtEl>
                                          <p:spTgt spid="1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6" dur="1500"/>
                                        <p:tgtEl>
                                          <p:spTgt spid="1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9" dur="1500"/>
                                        <p:tgtEl>
                                          <p:spTgt spid="18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0" dur="1500"/>
                                        <p:tgtEl>
                                          <p:spTgt spid="1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1" dur="1500"/>
                                        <p:tgtEl>
                                          <p:spTgt spid="1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1500"/>
                                        <p:tgtEl>
                                          <p:spTgt spid="18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5" dur="1500"/>
                                        <p:tgtEl>
                                          <p:spTgt spid="1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6" dur="1500"/>
                                        <p:tgtEl>
                                          <p:spTgt spid="1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9" dur="1500"/>
                                        <p:tgtEl>
                                          <p:spTgt spid="18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0" dur="1500"/>
                                        <p:tgtEl>
                                          <p:spTgt spid="1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1" dur="1500"/>
                                        <p:tgtEl>
                                          <p:spTgt spid="1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4" dur="1500"/>
                                        <p:tgtEl>
                                          <p:spTgt spid="18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5" dur="1500"/>
                                        <p:tgtEl>
                                          <p:spTgt spid="1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6" dur="1500"/>
                                        <p:tgtEl>
                                          <p:spTgt spid="1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9" dur="1500"/>
                                        <p:tgtEl>
                                          <p:spTgt spid="18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0" dur="1500"/>
                                        <p:tgtEl>
                                          <p:spTgt spid="1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1" dur="1500"/>
                                        <p:tgtEl>
                                          <p:spTgt spid="1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4" dur="1500"/>
                                        <p:tgtEl>
                                          <p:spTgt spid="18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5" dur="1500"/>
                                        <p:tgtEl>
                                          <p:spTgt spid="1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6" dur="1500"/>
                                        <p:tgtEl>
                                          <p:spTgt spid="1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9" dur="1500"/>
                                        <p:tgtEl>
                                          <p:spTgt spid="18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0" dur="1500"/>
                                        <p:tgtEl>
                                          <p:spTgt spid="1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1" dur="1500"/>
                                        <p:tgtEl>
                                          <p:spTgt spid="1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4" dur="1500"/>
                                        <p:tgtEl>
                                          <p:spTgt spid="18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5" dur="1500"/>
                                        <p:tgtEl>
                                          <p:spTgt spid="1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6" dur="1500"/>
                                        <p:tgtEl>
                                          <p:spTgt spid="1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1500"/>
                                        <p:tgtEl>
                                          <p:spTgt spid="18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0" dur="1500"/>
                                        <p:tgtEl>
                                          <p:spTgt spid="1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1" dur="1500"/>
                                        <p:tgtEl>
                                          <p:spTgt spid="1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4" dur="1500"/>
                                        <p:tgtEl>
                                          <p:spTgt spid="18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5" dur="1500"/>
                                        <p:tgtEl>
                                          <p:spTgt spid="1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6" dur="1500"/>
                                        <p:tgtEl>
                                          <p:spTgt spid="1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9" dur="1500"/>
                                        <p:tgtEl>
                                          <p:spTgt spid="18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0" dur="1500"/>
                                        <p:tgtEl>
                                          <p:spTgt spid="1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1" dur="1500"/>
                                        <p:tgtEl>
                                          <p:spTgt spid="1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4" dur="1500"/>
                                        <p:tgtEl>
                                          <p:spTgt spid="18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5" dur="1500"/>
                                        <p:tgtEl>
                                          <p:spTgt spid="1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6" dur="1500"/>
                                        <p:tgtEl>
                                          <p:spTgt spid="1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9" dur="1500"/>
                                        <p:tgtEl>
                                          <p:spTgt spid="18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0" dur="1500"/>
                                        <p:tgtEl>
                                          <p:spTgt spid="1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1" dur="1500"/>
                                        <p:tgtEl>
                                          <p:spTgt spid="1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4" dur="1500"/>
                                        <p:tgtEl>
                                          <p:spTgt spid="19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5" dur="1500"/>
                                        <p:tgtEl>
                                          <p:spTgt spid="1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6" dur="1500"/>
                                        <p:tgtEl>
                                          <p:spTgt spid="1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9" dur="1500"/>
                                        <p:tgtEl>
                                          <p:spTgt spid="19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0" dur="1500"/>
                                        <p:tgtEl>
                                          <p:spTgt spid="1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1" dur="1500"/>
                                        <p:tgtEl>
                                          <p:spTgt spid="1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4" dur="1500"/>
                                        <p:tgtEl>
                                          <p:spTgt spid="19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5" dur="1500"/>
                                        <p:tgtEl>
                                          <p:spTgt spid="1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6" dur="1500"/>
                                        <p:tgtEl>
                                          <p:spTgt spid="1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1500"/>
                                        <p:tgtEl>
                                          <p:spTgt spid="19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0" dur="1500"/>
                                        <p:tgtEl>
                                          <p:spTgt spid="1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1" dur="1500"/>
                                        <p:tgtEl>
                                          <p:spTgt spid="1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4" dur="1500"/>
                                        <p:tgtEl>
                                          <p:spTgt spid="19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5" dur="1500"/>
                                        <p:tgtEl>
                                          <p:spTgt spid="1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6" dur="1500"/>
                                        <p:tgtEl>
                                          <p:spTgt spid="1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9" dur="1500"/>
                                        <p:tgtEl>
                                          <p:spTgt spid="1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0" dur="1500"/>
                                        <p:tgtEl>
                                          <p:spTgt spid="1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1" dur="1500"/>
                                        <p:tgtEl>
                                          <p:spTgt spid="1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4" dur="1500"/>
                                        <p:tgtEl>
                                          <p:spTgt spid="19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5" dur="1500"/>
                                        <p:tgtEl>
                                          <p:spTgt spid="1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6" dur="1500"/>
                                        <p:tgtEl>
                                          <p:spTgt spid="1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9" dur="1500"/>
                                        <p:tgtEl>
                                          <p:spTgt spid="19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0" dur="1500"/>
                                        <p:tgtEl>
                                          <p:spTgt spid="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1" dur="1500"/>
                                        <p:tgtEl>
                                          <p:spTgt spid="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4" dur="1500"/>
                                        <p:tgtEl>
                                          <p:spTgt spid="19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5" dur="1500"/>
                                        <p:tgtEl>
                                          <p:spTgt spid="1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6" dur="1500"/>
                                        <p:tgtEl>
                                          <p:spTgt spid="1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9" dur="1500"/>
                                        <p:tgtEl>
                                          <p:spTgt spid="19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0" dur="1500"/>
                                        <p:tgtEl>
                                          <p:spTgt spid="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1" dur="1500"/>
                                        <p:tgtEl>
                                          <p:spTgt spid="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1500"/>
                                        <p:tgtEl>
                                          <p:spTgt spid="19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5" dur="1500"/>
                                        <p:tgtEl>
                                          <p:spTgt spid="1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6" dur="1500"/>
                                        <p:tgtEl>
                                          <p:spTgt spid="1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9" dur="1500"/>
                                        <p:tgtEl>
                                          <p:spTgt spid="19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0" dur="1500"/>
                                        <p:tgtEl>
                                          <p:spTgt spid="1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1" dur="1500"/>
                                        <p:tgtEl>
                                          <p:spTgt spid="1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4" dur="1500"/>
                                        <p:tgtEl>
                                          <p:spTgt spid="19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5" dur="1500"/>
                                        <p:tgtEl>
                                          <p:spTgt spid="1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6" dur="1500"/>
                                        <p:tgtEl>
                                          <p:spTgt spid="1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9" dur="1500"/>
                                        <p:tgtEl>
                                          <p:spTgt spid="19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0" dur="1500"/>
                                        <p:tgtEl>
                                          <p:spTgt spid="1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1" dur="1500"/>
                                        <p:tgtEl>
                                          <p:spTgt spid="1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4" dur="1500"/>
                                        <p:tgtEl>
                                          <p:spTgt spid="19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5" dur="1500"/>
                                        <p:tgtEl>
                                          <p:spTgt spid="1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6" dur="1500"/>
                                        <p:tgtEl>
                                          <p:spTgt spid="1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9" dur="1500"/>
                                        <p:tgtEl>
                                          <p:spTgt spid="1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0" dur="1500"/>
                                        <p:tgtEl>
                                          <p:spTgt spid="1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1" dur="1500"/>
                                        <p:tgtEl>
                                          <p:spTgt spid="1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4" dur="1500"/>
                                        <p:tgtEl>
                                          <p:spTgt spid="19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5" dur="1500"/>
                                        <p:tgtEl>
                                          <p:spTgt spid="1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6" dur="1500"/>
                                        <p:tgtEl>
                                          <p:spTgt spid="1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9" dur="1500"/>
                                        <p:tgtEl>
                                          <p:spTgt spid="1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0" dur="1500"/>
                                        <p:tgtEl>
                                          <p:spTgt spid="1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1" dur="1500"/>
                                        <p:tgtEl>
                                          <p:spTgt spid="1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4" dur="1500"/>
                                        <p:tgtEl>
                                          <p:spTgt spid="1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5" dur="1500"/>
                                        <p:tgtEl>
                                          <p:spTgt spid="1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6" dur="1500"/>
                                        <p:tgtEl>
                                          <p:spTgt spid="1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9" dur="1500"/>
                                        <p:tgtEl>
                                          <p:spTgt spid="19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0" dur="1500"/>
                                        <p:tgtEl>
                                          <p:spTgt spid="1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1" dur="1500"/>
                                        <p:tgtEl>
                                          <p:spTgt spid="1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4" dur="1500"/>
                                        <p:tgtEl>
                                          <p:spTgt spid="19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5" dur="1500"/>
                                        <p:tgtEl>
                                          <p:spTgt spid="1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6" dur="1500"/>
                                        <p:tgtEl>
                                          <p:spTgt spid="1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1500"/>
                                        <p:tgtEl>
                                          <p:spTgt spid="19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0" dur="1500"/>
                                        <p:tgtEl>
                                          <p:spTgt spid="1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1" dur="1500"/>
                                        <p:tgtEl>
                                          <p:spTgt spid="1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4" dur="1500"/>
                                        <p:tgtEl>
                                          <p:spTgt spid="19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5" dur="1500"/>
                                        <p:tgtEl>
                                          <p:spTgt spid="1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6" dur="1500"/>
                                        <p:tgtEl>
                                          <p:spTgt spid="1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9" dur="1500"/>
                                        <p:tgtEl>
                                          <p:spTgt spid="19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0" dur="1500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1" dur="1500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4" dur="1500"/>
                                        <p:tgtEl>
                                          <p:spTgt spid="19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5" dur="1500"/>
                                        <p:tgtEl>
                                          <p:spTgt spid="1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6" dur="1500"/>
                                        <p:tgtEl>
                                          <p:spTgt spid="1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9" dur="1500"/>
                                        <p:tgtEl>
                                          <p:spTgt spid="19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0" dur="1500"/>
                                        <p:tgtEl>
                                          <p:spTgt spid="1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1" dur="1500"/>
                                        <p:tgtEl>
                                          <p:spTgt spid="1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4" dur="1500"/>
                                        <p:tgtEl>
                                          <p:spTgt spid="19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5" dur="1500"/>
                                        <p:tgtEl>
                                          <p:spTgt spid="1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6" dur="1500"/>
                                        <p:tgtEl>
                                          <p:spTgt spid="1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9" dur="1500"/>
                                        <p:tgtEl>
                                          <p:spTgt spid="1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0" dur="1500"/>
                                        <p:tgtEl>
                                          <p:spTgt spid="1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1" dur="1500"/>
                                        <p:tgtEl>
                                          <p:spTgt spid="1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1500"/>
                                        <p:tgtEl>
                                          <p:spTgt spid="19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5" dur="1500"/>
                                        <p:tgtEl>
                                          <p:spTgt spid="1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6" dur="1500"/>
                                        <p:tgtEl>
                                          <p:spTgt spid="1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9" dur="1500"/>
                                        <p:tgtEl>
                                          <p:spTgt spid="19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0" dur="1500"/>
                                        <p:tgtEl>
                                          <p:spTgt spid="1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1" dur="1500"/>
                                        <p:tgtEl>
                                          <p:spTgt spid="1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4" dur="1500"/>
                                        <p:tgtEl>
                                          <p:spTgt spid="19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5" dur="1500"/>
                                        <p:tgtEl>
                                          <p:spTgt spid="1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6" dur="1500"/>
                                        <p:tgtEl>
                                          <p:spTgt spid="1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9" dur="1500"/>
                                        <p:tgtEl>
                                          <p:spTgt spid="19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0" dur="1500"/>
                                        <p:tgtEl>
                                          <p:spTgt spid="1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1" dur="1500"/>
                                        <p:tgtEl>
                                          <p:spTgt spid="1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4" dur="1500"/>
                                        <p:tgtEl>
                                          <p:spTgt spid="19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5" dur="1500"/>
                                        <p:tgtEl>
                                          <p:spTgt spid="1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6" dur="1500"/>
                                        <p:tgtEl>
                                          <p:spTgt spid="1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9" dur="1500"/>
                                        <p:tgtEl>
                                          <p:spTgt spid="19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0" dur="1500"/>
                                        <p:tgtEl>
                                          <p:spTgt spid="1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1" dur="1500"/>
                                        <p:tgtEl>
                                          <p:spTgt spid="1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4" dur="1500"/>
                                        <p:tgtEl>
                                          <p:spTgt spid="19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5" dur="1500"/>
                                        <p:tgtEl>
                                          <p:spTgt spid="1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6" dur="1500"/>
                                        <p:tgtEl>
                                          <p:spTgt spid="1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9" dur="1500"/>
                                        <p:tgtEl>
                                          <p:spTgt spid="19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0" dur="1500"/>
                                        <p:tgtEl>
                                          <p:spTgt spid="1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1" dur="1500"/>
                                        <p:tgtEl>
                                          <p:spTgt spid="1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4" dur="1500"/>
                                        <p:tgtEl>
                                          <p:spTgt spid="19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5" dur="1500"/>
                                        <p:tgtEl>
                                          <p:spTgt spid="1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6" dur="1500"/>
                                        <p:tgtEl>
                                          <p:spTgt spid="1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9" dur="1500"/>
                                        <p:tgtEl>
                                          <p:spTgt spid="19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0" dur="1500"/>
                                        <p:tgtEl>
                                          <p:spTgt spid="1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1" dur="1500"/>
                                        <p:tgtEl>
                                          <p:spTgt spid="1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4" dur="1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5" dur="1500"/>
                                        <p:tgtEl>
                                          <p:spTgt spid="1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6" dur="1500"/>
                                        <p:tgtEl>
                                          <p:spTgt spid="1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1500"/>
                                        <p:tgtEl>
                                          <p:spTgt spid="19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0" dur="1500"/>
                                        <p:tgtEl>
                                          <p:spTgt spid="1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1" dur="1500"/>
                                        <p:tgtEl>
                                          <p:spTgt spid="1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4" dur="1500"/>
                                        <p:tgtEl>
                                          <p:spTgt spid="19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5" dur="1500"/>
                                        <p:tgtEl>
                                          <p:spTgt spid="1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6" dur="1500"/>
                                        <p:tgtEl>
                                          <p:spTgt spid="1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9" dur="1500"/>
                                        <p:tgtEl>
                                          <p:spTgt spid="19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0" dur="1500"/>
                                        <p:tgtEl>
                                          <p:spTgt spid="1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1" dur="1500"/>
                                        <p:tgtEl>
                                          <p:spTgt spid="1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4" dur="150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5" dur="1500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6" dur="1500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9" dur="1500"/>
                                        <p:tgtEl>
                                          <p:spTgt spid="19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0" dur="1500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1" dur="1500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4" dur="1500"/>
                                        <p:tgtEl>
                                          <p:spTgt spid="19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5" dur="1500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6" dur="1500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9" dur="1500"/>
                                        <p:tgtEl>
                                          <p:spTgt spid="19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0" dur="1500"/>
                                        <p:tgtEl>
                                          <p:spTgt spid="1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1" dur="1500"/>
                                        <p:tgtEl>
                                          <p:spTgt spid="1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1500"/>
                                        <p:tgtEl>
                                          <p:spTgt spid="19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5" dur="1500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6" dur="1500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9" dur="1500"/>
                                        <p:tgtEl>
                                          <p:spTgt spid="19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0" dur="1500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1" dur="1500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4" dur="1500"/>
                                        <p:tgtEl>
                                          <p:spTgt spid="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5" dur="1500"/>
                                        <p:tgtEl>
                                          <p:spTgt spid="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6" dur="1500"/>
                                        <p:tgtEl>
                                          <p:spTgt spid="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9" dur="1500"/>
                                        <p:tgtEl>
                                          <p:spTgt spid="1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0" dur="1500"/>
                                        <p:tgtEl>
                                          <p:spTgt spid="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1" dur="1500"/>
                                        <p:tgtEl>
                                          <p:spTgt spid="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1500"/>
                                        <p:tgtEl>
                                          <p:spTgt spid="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5" dur="1500"/>
                                        <p:tgtEl>
                                          <p:spTgt spid="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6" dur="1500"/>
                                        <p:tgtEl>
                                          <p:spTgt spid="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9" dur="1500"/>
                                        <p:tgtEl>
                                          <p:spTgt spid="19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0" dur="1500"/>
                                        <p:tgtEl>
                                          <p:spTgt spid="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1" dur="1500"/>
                                        <p:tgtEl>
                                          <p:spTgt spid="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4" dur="1500"/>
                                        <p:tgtEl>
                                          <p:spTgt spid="19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5" dur="1500"/>
                                        <p:tgtEl>
                                          <p:spTgt spid="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6" dur="1500"/>
                                        <p:tgtEl>
                                          <p:spTgt spid="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9" dur="1500"/>
                                        <p:tgtEl>
                                          <p:spTgt spid="19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0" dur="1500"/>
                                        <p:tgtEl>
                                          <p:spTgt spid="1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1" dur="1500"/>
                                        <p:tgtEl>
                                          <p:spTgt spid="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4" dur="1500"/>
                                        <p:tgtEl>
                                          <p:spTgt spid="19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5" dur="1500"/>
                                        <p:tgtEl>
                                          <p:spTgt spid="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6" dur="1500"/>
                                        <p:tgtEl>
                                          <p:spTgt spid="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9" dur="1500"/>
                                        <p:tgtEl>
                                          <p:spTgt spid="19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0" dur="1500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1" dur="1500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4" dur="1500"/>
                                        <p:tgtEl>
                                          <p:spTgt spid="19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5" dur="1500"/>
                                        <p:tgtEl>
                                          <p:spTgt spid="1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6" dur="1500"/>
                                        <p:tgtEl>
                                          <p:spTgt spid="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1500"/>
                                        <p:tgtEl>
                                          <p:spTgt spid="20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0" dur="1500"/>
                                        <p:tgtEl>
                                          <p:spTgt spid="2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1" dur="1500"/>
                                        <p:tgtEl>
                                          <p:spTgt spid="2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4" dur="1500"/>
                                        <p:tgtEl>
                                          <p:spTgt spid="20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5" dur="1500"/>
                                        <p:tgtEl>
                                          <p:spTgt spid="2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6" dur="1500"/>
                                        <p:tgtEl>
                                          <p:spTgt spid="2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9" dur="1500"/>
                                        <p:tgtEl>
                                          <p:spTgt spid="20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0" dur="1500"/>
                                        <p:tgtEl>
                                          <p:spTgt spid="2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1" dur="1500"/>
                                        <p:tgtEl>
                                          <p:spTgt spid="2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4" dur="1500"/>
                                        <p:tgtEl>
                                          <p:spTgt spid="20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5" dur="1500"/>
                                        <p:tgtEl>
                                          <p:spTgt spid="2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6" dur="1500"/>
                                        <p:tgtEl>
                                          <p:spTgt spid="2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9" dur="1500"/>
                                        <p:tgtEl>
                                          <p:spTgt spid="20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0" dur="1500"/>
                                        <p:tgtEl>
                                          <p:spTgt spid="2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1" dur="1500"/>
                                        <p:tgtEl>
                                          <p:spTgt spid="2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4" dur="1500"/>
                                        <p:tgtEl>
                                          <p:spTgt spid="20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5" dur="1500"/>
                                        <p:tgtEl>
                                          <p:spTgt spid="2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6" dur="1500"/>
                                        <p:tgtEl>
                                          <p:spTgt spid="2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9" dur="1500"/>
                                        <p:tgtEl>
                                          <p:spTgt spid="2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0" dur="1500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1" dur="1500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4" dur="1500"/>
                                        <p:tgtEl>
                                          <p:spTgt spid="20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5" dur="1500"/>
                                        <p:tgtEl>
                                          <p:spTgt spid="2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6" dur="1500"/>
                                        <p:tgtEl>
                                          <p:spTgt spid="2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9" dur="1500"/>
                                        <p:tgtEl>
                                          <p:spTgt spid="20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0" dur="1500"/>
                                        <p:tgtEl>
                                          <p:spTgt spid="2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1" dur="1500"/>
                                        <p:tgtEl>
                                          <p:spTgt spid="2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4" dur="1500"/>
                                        <p:tgtEl>
                                          <p:spTgt spid="20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5" dur="1500"/>
                                        <p:tgtEl>
                                          <p:spTgt spid="2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6" dur="1500"/>
                                        <p:tgtEl>
                                          <p:spTgt spid="2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9" dur="1500"/>
                                        <p:tgtEl>
                                          <p:spTgt spid="20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0" dur="1500"/>
                                        <p:tgtEl>
                                          <p:spTgt spid="2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1" dur="1500"/>
                                        <p:tgtEl>
                                          <p:spTgt spid="2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1500"/>
                                        <p:tgtEl>
                                          <p:spTgt spid="20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5" dur="1500"/>
                                        <p:tgtEl>
                                          <p:spTgt spid="2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6" dur="1500"/>
                                        <p:tgtEl>
                                          <p:spTgt spid="2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9" dur="1500"/>
                                        <p:tgtEl>
                                          <p:spTgt spid="20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0" dur="1500"/>
                                        <p:tgtEl>
                                          <p:spTgt spid="2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1" dur="1500"/>
                                        <p:tgtEl>
                                          <p:spTgt spid="2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4" dur="1500"/>
                                        <p:tgtEl>
                                          <p:spTgt spid="20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5" dur="1500"/>
                                        <p:tgtEl>
                                          <p:spTgt spid="2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6" dur="1500"/>
                                        <p:tgtEl>
                                          <p:spTgt spid="2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9" dur="1500"/>
                                        <p:tgtEl>
                                          <p:spTgt spid="20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0" dur="1500"/>
                                        <p:tgtEl>
                                          <p:spTgt spid="2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1" dur="1500"/>
                                        <p:tgtEl>
                                          <p:spTgt spid="2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4" dur="1500"/>
                                        <p:tgtEl>
                                          <p:spTgt spid="2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5" dur="1500"/>
                                        <p:tgtEl>
                                          <p:spTgt spid="2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6" dur="1500"/>
                                        <p:tgtEl>
                                          <p:spTgt spid="2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9" dur="1500"/>
                                        <p:tgtEl>
                                          <p:spTgt spid="2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0" dur="1500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1" dur="1500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4" dur="1500"/>
                                        <p:tgtEl>
                                          <p:spTgt spid="2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5" dur="1500"/>
                                        <p:tgtEl>
                                          <p:spTgt spid="2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6" dur="1500"/>
                                        <p:tgtEl>
                                          <p:spTgt spid="2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1500"/>
                                        <p:tgtEl>
                                          <p:spTgt spid="2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0" dur="1500"/>
                                        <p:tgtEl>
                                          <p:spTgt spid="2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1" dur="1500"/>
                                        <p:tgtEl>
                                          <p:spTgt spid="2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4" dur="1500"/>
                                        <p:tgtEl>
                                          <p:spTgt spid="2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5" dur="1500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6" dur="1500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1500"/>
                                        <p:tgtEl>
                                          <p:spTgt spid="2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0" dur="1500"/>
                                        <p:tgtEl>
                                          <p:spTgt spid="2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1" dur="1500"/>
                                        <p:tgtEl>
                                          <p:spTgt spid="2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4" dur="1500"/>
                                        <p:tgtEl>
                                          <p:spTgt spid="2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5" dur="1500"/>
                                        <p:tgtEl>
                                          <p:spTgt spid="2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6" dur="1500"/>
                                        <p:tgtEl>
                                          <p:spTgt spid="2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1500"/>
                                        <p:tgtEl>
                                          <p:spTgt spid="2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0" dur="1500"/>
                                        <p:tgtEl>
                                          <p:spTgt spid="2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1" dur="1500"/>
                                        <p:tgtEl>
                                          <p:spTgt spid="2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4" dur="1500"/>
                                        <p:tgtEl>
                                          <p:spTgt spid="2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5" dur="1500"/>
                                        <p:tgtEl>
                                          <p:spTgt spid="2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6" dur="1500"/>
                                        <p:tgtEl>
                                          <p:spTgt spid="2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9" dur="1500"/>
                                        <p:tgtEl>
                                          <p:spTgt spid="2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0" dur="1500"/>
                                        <p:tgtEl>
                                          <p:spTgt spid="2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1" dur="1500"/>
                                        <p:tgtEl>
                                          <p:spTgt spid="2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4" dur="1500"/>
                                        <p:tgtEl>
                                          <p:spTgt spid="2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5" dur="1500"/>
                                        <p:tgtEl>
                                          <p:spTgt spid="2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6" dur="1500"/>
                                        <p:tgtEl>
                                          <p:spTgt spid="2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9" dur="1500"/>
                                        <p:tgtEl>
                                          <p:spTgt spid="20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0" dur="1500"/>
                                        <p:tgtEl>
                                          <p:spTgt spid="2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1" dur="1500"/>
                                        <p:tgtEl>
                                          <p:spTgt spid="2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4" dur="1500"/>
                                        <p:tgtEl>
                                          <p:spTgt spid="20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5" dur="1500"/>
                                        <p:tgtEl>
                                          <p:spTgt spid="2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6" dur="1500"/>
                                        <p:tgtEl>
                                          <p:spTgt spid="2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9" dur="1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0" dur="1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1" dur="1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1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5" dur="1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6" dur="1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9" dur="1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0" dur="1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1" dur="1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4" dur="1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5" dur="1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6" dur="1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9" dur="1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0" dur="15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1" dur="15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4" dur="1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5" dur="1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6" dur="1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9" dur="1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0" dur="15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1" dur="15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4" dur="1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5" dur="15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6" dur="15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9" dur="1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0" dur="150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1" dur="150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4" dur="1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5" dur="1500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6" dur="1500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9" dur="1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0" dur="15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1" dur="15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4" dur="1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5" dur="15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6" dur="15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8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9" dur="1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0" dur="1500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1" dur="1500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3" presetID="42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4" dur="1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5" dur="1500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6" dur="1500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0" dur="6000"/>
                                        <p:tgtEl>
                                          <p:spTgt spid="1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1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3" dur="500"/>
                                        <p:tgtEl>
                                          <p:spTgt spid="1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4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6" dur="500"/>
                                        <p:tgtEl>
                                          <p:spTgt spid="1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9" dur="500"/>
                                        <p:tgtEl>
                                          <p:spTgt spid="1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2" dur="500"/>
                                        <p:tgtEl>
                                          <p:spTgt spid="1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3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45" dur="500"/>
                                        <p:tgtEl>
                                          <p:spTgt spid="1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6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8" dur="500"/>
                                        <p:tgtEl>
                                          <p:spTgt spid="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1" dur="500"/>
                                        <p:tgtEl>
                                          <p:spTgt spid="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4" dur="500"/>
                                        <p:tgtEl>
                                          <p:spTgt spid="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7" dur="500"/>
                                        <p:tgtEl>
                                          <p:spTgt spid="1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0" dur="500"/>
                                        <p:tgtEl>
                                          <p:spTgt spid="1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3" dur="500"/>
                                        <p:tgtEl>
                                          <p:spTgt spid="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6" dur="500"/>
                                        <p:tgtEl>
                                          <p:spTgt spid="1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9" dur="500"/>
                                        <p:tgtEl>
                                          <p:spTgt spid="1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2" dur="500"/>
                                        <p:tgtEl>
                                          <p:spTgt spid="1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5" dur="500"/>
                                        <p:tgtEl>
                                          <p:spTgt spid="1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6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8" dur="500"/>
                                        <p:tgtEl>
                                          <p:spTgt spid="1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1" dur="500"/>
                                        <p:tgtEl>
                                          <p:spTgt spid="1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4" dur="500"/>
                                        <p:tgtEl>
                                          <p:spTgt spid="1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5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7" dur="500"/>
                                        <p:tgtEl>
                                          <p:spTgt spid="1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8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0" dur="500"/>
                                        <p:tgtEl>
                                          <p:spTgt spid="1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1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3" dur="500"/>
                                        <p:tgtEl>
                                          <p:spTgt spid="1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4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6" dur="500"/>
                                        <p:tgtEl>
                                          <p:spTgt spid="1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7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9" dur="500"/>
                                        <p:tgtEl>
                                          <p:spTgt spid="1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0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2" dur="500"/>
                                        <p:tgtEl>
                                          <p:spTgt spid="1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3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5" dur="500"/>
                                        <p:tgtEl>
                                          <p:spTgt spid="1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6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8" dur="500"/>
                                        <p:tgtEl>
                                          <p:spTgt spid="1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9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1" dur="500"/>
                                        <p:tgtEl>
                                          <p:spTgt spid="1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2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4" dur="500"/>
                                        <p:tgtEl>
                                          <p:spTgt spid="1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5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7" dur="500"/>
                                        <p:tgtEl>
                                          <p:spTgt spid="1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8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0" dur="500"/>
                                        <p:tgtEl>
                                          <p:spTgt spid="1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1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3" dur="500"/>
                                        <p:tgtEl>
                                          <p:spTgt spid="1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4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6" dur="500"/>
                                        <p:tgtEl>
                                          <p:spTgt spid="1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7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9" dur="500"/>
                                        <p:tgtEl>
                                          <p:spTgt spid="1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0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2" dur="500"/>
                                        <p:tgtEl>
                                          <p:spTgt spid="1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3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5" dur="500"/>
                                        <p:tgtEl>
                                          <p:spTgt spid="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6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8" dur="500"/>
                                        <p:tgtEl>
                                          <p:spTgt spid="1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9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1" dur="500"/>
                                        <p:tgtEl>
                                          <p:spTgt spid="1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4" dur="500"/>
                                        <p:tgtEl>
                                          <p:spTgt spid="1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7" dur="500"/>
                                        <p:tgtEl>
                                          <p:spTgt spid="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0" dur="500"/>
                                        <p:tgtEl>
                                          <p:spTgt spid="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1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3" dur="500"/>
                                        <p:tgtEl>
                                          <p:spTgt spid="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4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6" dur="500"/>
                                        <p:tgtEl>
                                          <p:spTgt spid="1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7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9" dur="500"/>
                                        <p:tgtEl>
                                          <p:spTgt spid="1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0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2" dur="500"/>
                                        <p:tgtEl>
                                          <p:spTgt spid="1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3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5" dur="500"/>
                                        <p:tgtEl>
                                          <p:spTgt spid="1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6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68" dur="500"/>
                                        <p:tgtEl>
                                          <p:spTgt spid="1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9" presetID="2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1" dur="500"/>
                                        <p:tgtEl>
                                          <p:spTgt spid="1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2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4" dur="500"/>
                                        <p:tgtEl>
                                          <p:spTgt spid="1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5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7" dur="500"/>
                                        <p:tgtEl>
                                          <p:spTgt spid="1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8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0" dur="500"/>
                                        <p:tgtEl>
                                          <p:spTgt spid="1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1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3" dur="500"/>
                                        <p:tgtEl>
                                          <p:spTgt spid="1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4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6" dur="500"/>
                                        <p:tgtEl>
                                          <p:spTgt spid="1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7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9" dur="500"/>
                                        <p:tgtEl>
                                          <p:spTgt spid="1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0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2" dur="500"/>
                                        <p:tgtEl>
                                          <p:spTgt spid="1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3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5" dur="500"/>
                                        <p:tgtEl>
                                          <p:spTgt spid="1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6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8" dur="500"/>
                                        <p:tgtEl>
                                          <p:spTgt spid="1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9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1" dur="500"/>
                                        <p:tgtEl>
                                          <p:spTgt spid="1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2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4" dur="500"/>
                                        <p:tgtEl>
                                          <p:spTgt spid="1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5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7" dur="500"/>
                                        <p:tgtEl>
                                          <p:spTgt spid="1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8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0" dur="500"/>
                                        <p:tgtEl>
                                          <p:spTgt spid="1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1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3" dur="500"/>
                                        <p:tgtEl>
                                          <p:spTgt spid="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4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6" dur="500"/>
                                        <p:tgtEl>
                                          <p:spTgt spid="1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7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9" dur="500"/>
                                        <p:tgtEl>
                                          <p:spTgt spid="1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0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2" dur="500"/>
                                        <p:tgtEl>
                                          <p:spTgt spid="1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3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5" dur="500"/>
                                        <p:tgtEl>
                                          <p:spTgt spid="1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6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8" dur="500"/>
                                        <p:tgtEl>
                                          <p:spTgt spid="1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9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1" dur="500"/>
                                        <p:tgtEl>
                                          <p:spTgt spid="1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2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4" dur="500"/>
                                        <p:tgtEl>
                                          <p:spTgt spid="1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5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7" dur="500"/>
                                        <p:tgtEl>
                                          <p:spTgt spid="1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8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0" dur="500"/>
                                        <p:tgtEl>
                                          <p:spTgt spid="1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1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3" dur="500"/>
                                        <p:tgtEl>
                                          <p:spTgt spid="1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4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6" dur="500"/>
                                        <p:tgtEl>
                                          <p:spTgt spid="1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7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9" dur="500"/>
                                        <p:tgtEl>
                                          <p:spTgt spid="1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0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2" dur="500"/>
                                        <p:tgtEl>
                                          <p:spTgt spid="1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3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55" dur="500"/>
                                        <p:tgtEl>
                                          <p:spTgt spid="1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6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8" dur="500"/>
                                        <p:tgtEl>
                                          <p:spTgt spid="1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9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1" dur="500"/>
                                        <p:tgtEl>
                                          <p:spTgt spid="1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2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4" dur="500"/>
                                        <p:tgtEl>
                                          <p:spTgt spid="1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5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7" dur="500"/>
                                        <p:tgtEl>
                                          <p:spTgt spid="1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8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0" dur="500"/>
                                        <p:tgtEl>
                                          <p:spTgt spid="1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1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3" dur="500"/>
                                        <p:tgtEl>
                                          <p:spTgt spid="1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4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6" dur="500"/>
                                        <p:tgtEl>
                                          <p:spTgt spid="1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7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9" dur="500"/>
                                        <p:tgtEl>
                                          <p:spTgt spid="1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0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2" dur="500"/>
                                        <p:tgtEl>
                                          <p:spTgt spid="1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3" presetID="2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5" dur="500"/>
                                        <p:tgtEl>
                                          <p:spTgt spid="1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6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8" dur="500"/>
                                        <p:tgtEl>
                                          <p:spTgt spid="1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9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1" dur="500"/>
                                        <p:tgtEl>
                                          <p:spTgt spid="1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2" presetID="22" presetClass="entr" presetSubtype="2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94" dur="500"/>
                                        <p:tgtEl>
                                          <p:spTgt spid="1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5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7" dur="500"/>
                                        <p:tgtEl>
                                          <p:spTgt spid="1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8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0" dur="500"/>
                                        <p:tgtEl>
                                          <p:spTgt spid="1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1" presetID="22" presetClass="entr" presetSubtype="2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03" dur="500"/>
                                        <p:tgtEl>
                                          <p:spTgt spid="1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4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7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6" dur="500"/>
                                        <p:tgtEl>
                                          <p:spTgt spid="1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7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9" dur="500"/>
                                        <p:tgtEl>
                                          <p:spTgt spid="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2" dur="500"/>
                                        <p:tgtEl>
                                          <p:spTgt spid="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3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5" dur="500"/>
                                        <p:tgtEl>
                                          <p:spTgt spid="1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6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8" dur="500"/>
                                        <p:tgtEl>
                                          <p:spTgt spid="1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9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1" dur="500"/>
                                        <p:tgtEl>
                                          <p:spTgt spid="1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2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4" dur="500"/>
                                        <p:tgtEl>
                                          <p:spTgt spid="1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5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7" dur="500"/>
                                        <p:tgtEl>
                                          <p:spTgt spid="1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8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0" dur="500"/>
                                        <p:tgtEl>
                                          <p:spTgt spid="1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1" presetID="22" presetClass="entr" presetSubtype="1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33" dur="500"/>
                                        <p:tgtEl>
                                          <p:spTgt spid="1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4" presetID="22" presetClass="entr" presetSubtype="2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7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6" dur="500"/>
                                        <p:tgtEl>
                                          <p:spTgt spid="1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7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9" dur="500"/>
                                        <p:tgtEl>
                                          <p:spTgt spid="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0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2" dur="500"/>
                                        <p:tgtEl>
                                          <p:spTgt spid="1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3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5" dur="500"/>
                                        <p:tgtEl>
                                          <p:spTgt spid="1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6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8" dur="500"/>
                                        <p:tgtEl>
                                          <p:spTgt spid="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9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1" dur="500"/>
                                        <p:tgtEl>
                                          <p:spTgt spid="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2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4" dur="500"/>
                                        <p:tgtEl>
                                          <p:spTgt spid="1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5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7" dur="500"/>
                                        <p:tgtEl>
                                          <p:spTgt spid="1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8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0" dur="500"/>
                                        <p:tgtEl>
                                          <p:spTgt spid="1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1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3" dur="500"/>
                                        <p:tgtEl>
                                          <p:spTgt spid="1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4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6" dur="500"/>
                                        <p:tgtEl>
                                          <p:spTgt spid="1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7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9" dur="500"/>
                                        <p:tgtEl>
                                          <p:spTgt spid="1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0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2" dur="500"/>
                                        <p:tgtEl>
                                          <p:spTgt spid="1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3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5" dur="500"/>
                                        <p:tgtEl>
                                          <p:spTgt spid="1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6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8" dur="500"/>
                                        <p:tgtEl>
                                          <p:spTgt spid="1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9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1" dur="500"/>
                                        <p:tgtEl>
                                          <p:spTgt spid="1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2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4" dur="500"/>
                                        <p:tgtEl>
                                          <p:spTgt spid="1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5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7" dur="500"/>
                                        <p:tgtEl>
                                          <p:spTgt spid="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8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0" dur="500"/>
                                        <p:tgtEl>
                                          <p:spTgt spid="1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1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3" dur="500"/>
                                        <p:tgtEl>
                                          <p:spTgt spid="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4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6" dur="500"/>
                                        <p:tgtEl>
                                          <p:spTgt spid="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7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9" dur="500"/>
                                        <p:tgtEl>
                                          <p:spTgt spid="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0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2" dur="500"/>
                                        <p:tgtEl>
                                          <p:spTgt spid="1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3" presetID="22" presetClass="entr" presetSubtype="1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5" dur="500"/>
                                        <p:tgtEl>
                                          <p:spTgt spid="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6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8" dur="500"/>
                                        <p:tgtEl>
                                          <p:spTgt spid="1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9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1" dur="500"/>
                                        <p:tgtEl>
                                          <p:spTgt spid="1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2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4" dur="500"/>
                                        <p:tgtEl>
                                          <p:spTgt spid="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5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7" dur="500"/>
                                        <p:tgtEl>
                                          <p:spTgt spid="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8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0" dur="500"/>
                                        <p:tgtEl>
                                          <p:spTgt spid="1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1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3" dur="500"/>
                                        <p:tgtEl>
                                          <p:spTgt spid="1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4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6" dur="500"/>
                                        <p:tgtEl>
                                          <p:spTgt spid="1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7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9" dur="500"/>
                                        <p:tgtEl>
                                          <p:spTgt spid="1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0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2" dur="500"/>
                                        <p:tgtEl>
                                          <p:spTgt spid="1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3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5" dur="500"/>
                                        <p:tgtEl>
                                          <p:spTgt spid="1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6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8" dur="500"/>
                                        <p:tgtEl>
                                          <p:spTgt spid="1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9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1" dur="500"/>
                                        <p:tgtEl>
                                          <p:spTgt spid="1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2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4" dur="500"/>
                                        <p:tgtEl>
                                          <p:spTgt spid="1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5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7" dur="500"/>
                                        <p:tgtEl>
                                          <p:spTgt spid="1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8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0" dur="500"/>
                                        <p:tgtEl>
                                          <p:spTgt spid="1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1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3" dur="500"/>
                                        <p:tgtEl>
                                          <p:spTgt spid="1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4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6" dur="500"/>
                                        <p:tgtEl>
                                          <p:spTgt spid="1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7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9" dur="500"/>
                                        <p:tgtEl>
                                          <p:spTgt spid="1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0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2" dur="500"/>
                                        <p:tgtEl>
                                          <p:spTgt spid="1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3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5" dur="500"/>
                                        <p:tgtEl>
                                          <p:spTgt spid="1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6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8" dur="500"/>
                                        <p:tgtEl>
                                          <p:spTgt spid="1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9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1" dur="500"/>
                                        <p:tgtEl>
                                          <p:spTgt spid="1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2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4" dur="500"/>
                                        <p:tgtEl>
                                          <p:spTgt spid="1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5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7" dur="500"/>
                                        <p:tgtEl>
                                          <p:spTgt spid="1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8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0" dur="500"/>
                                        <p:tgtEl>
                                          <p:spTgt spid="1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1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3" dur="500"/>
                                        <p:tgtEl>
                                          <p:spTgt spid="1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4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6" dur="500"/>
                                        <p:tgtEl>
                                          <p:spTgt spid="1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7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9" dur="500"/>
                                        <p:tgtEl>
                                          <p:spTgt spid="1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0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2" dur="500"/>
                                        <p:tgtEl>
                                          <p:spTgt spid="1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3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5" dur="500"/>
                                        <p:tgtEl>
                                          <p:spTgt spid="1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6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8" dur="500"/>
                                        <p:tgtEl>
                                          <p:spTgt spid="1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9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1" dur="500"/>
                                        <p:tgtEl>
                                          <p:spTgt spid="1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2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4" dur="500"/>
                                        <p:tgtEl>
                                          <p:spTgt spid="1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5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7" dur="500"/>
                                        <p:tgtEl>
                                          <p:spTgt spid="1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8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0" dur="500"/>
                                        <p:tgtEl>
                                          <p:spTgt spid="1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1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3" dur="500"/>
                                        <p:tgtEl>
                                          <p:spTgt spid="1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4" presetID="22" presetClass="entr" presetSubtype="1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16" dur="500"/>
                                        <p:tgtEl>
                                          <p:spTgt spid="1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7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9" dur="500"/>
                                        <p:tgtEl>
                                          <p:spTgt spid="1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0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2" dur="500"/>
                                        <p:tgtEl>
                                          <p:spTgt spid="1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3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5" dur="500"/>
                                        <p:tgtEl>
                                          <p:spTgt spid="1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6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8" dur="500"/>
                                        <p:tgtEl>
                                          <p:spTgt spid="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9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1" dur="500"/>
                                        <p:tgtEl>
                                          <p:spTgt spid="1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2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4" dur="500"/>
                                        <p:tgtEl>
                                          <p:spTgt spid="1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5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7" dur="500"/>
                                        <p:tgtEl>
                                          <p:spTgt spid="1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8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0" dur="500"/>
                                        <p:tgtEl>
                                          <p:spTgt spid="1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1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3" dur="500"/>
                                        <p:tgtEl>
                                          <p:spTgt spid="1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6" dur="500"/>
                                        <p:tgtEl>
                                          <p:spTgt spid="1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7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9" dur="500"/>
                                        <p:tgtEl>
                                          <p:spTgt spid="1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0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2" dur="500"/>
                                        <p:tgtEl>
                                          <p:spTgt spid="1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3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5" dur="500"/>
                                        <p:tgtEl>
                                          <p:spTgt spid="1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6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8" dur="500"/>
                                        <p:tgtEl>
                                          <p:spTgt spid="1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9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1" dur="500"/>
                                        <p:tgtEl>
                                          <p:spTgt spid="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2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4" dur="500"/>
                                        <p:tgtEl>
                                          <p:spTgt spid="1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5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7" dur="500"/>
                                        <p:tgtEl>
                                          <p:spTgt spid="1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8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0" dur="500"/>
                                        <p:tgtEl>
                                          <p:spTgt spid="1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1" presetID="22" presetClass="entr" presetSubtype="4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3" dur="500"/>
                                        <p:tgtEl>
                                          <p:spTgt spid="1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4" presetID="22" presetClass="entr" presetSubtype="2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76" dur="500"/>
                                        <p:tgtEl>
                                          <p:spTgt spid="1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7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9" dur="500"/>
                                        <p:tgtEl>
                                          <p:spTgt spid="1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0" presetID="22" presetClass="entr" presetSubtype="1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2" dur="500"/>
                                        <p:tgtEl>
                                          <p:spTgt spid="1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3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5" dur="500"/>
                                        <p:tgtEl>
                                          <p:spTgt spid="1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6" presetID="22" presetClass="entr" presetSubtype="2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88" dur="500"/>
                                        <p:tgtEl>
                                          <p:spTgt spid="1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9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9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1" dur="500"/>
                                        <p:tgtEl>
                                          <p:spTgt spid="1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2" presetID="22" presetClass="entr" presetSubtype="2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94" dur="500"/>
                                        <p:tgtEl>
                                          <p:spTgt spid="1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5" presetID="22" presetClass="entr" presetSubtype="1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97" dur="500"/>
                                        <p:tgtEl>
                                          <p:spTgt spid="1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8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0" dur="500"/>
                                        <p:tgtEl>
                                          <p:spTgt spid="1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1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3" dur="500"/>
                                        <p:tgtEl>
                                          <p:spTgt spid="1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4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6" dur="500"/>
                                        <p:tgtEl>
                                          <p:spTgt spid="1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7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9" dur="500"/>
                                        <p:tgtEl>
                                          <p:spTgt spid="1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0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2" dur="500"/>
                                        <p:tgtEl>
                                          <p:spTgt spid="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3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5" dur="500"/>
                                        <p:tgtEl>
                                          <p:spTgt spid="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6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8" dur="500"/>
                                        <p:tgtEl>
                                          <p:spTgt spid="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9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1" dur="500"/>
                                        <p:tgtEl>
                                          <p:spTgt spid="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2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4" dur="500"/>
                                        <p:tgtEl>
                                          <p:spTgt spid="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5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7" dur="500"/>
                                        <p:tgtEl>
                                          <p:spTgt spid="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8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0" dur="500"/>
                                        <p:tgtEl>
                                          <p:spTgt spid="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1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3" dur="500"/>
                                        <p:tgtEl>
                                          <p:spTgt spid="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4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6" dur="500"/>
                                        <p:tgtEl>
                                          <p:spTgt spid="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7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9" dur="500"/>
                                        <p:tgtEl>
                                          <p:spTgt spid="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0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2" dur="500"/>
                                        <p:tgtEl>
                                          <p:spTgt spid="1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3" presetID="22" presetClass="entr" presetSubtype="4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0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5" dur="500"/>
                                        <p:tgtEl>
                                          <p:spTgt spid="1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6" presetID="22" presetClass="entr" presetSubtype="4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8" dur="500"/>
                                        <p:tgtEl>
                                          <p:spTgt spid="1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9" presetID="22" presetClass="entr" presetSubtype="4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0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1" dur="500"/>
                                        <p:tgtEl>
                                          <p:spTgt spid="1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2" presetID="22" presetClass="entr" presetSubtype="4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0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4" dur="500"/>
                                        <p:tgtEl>
                                          <p:spTgt spid="1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5" presetID="22" presetClass="entr" presetSubtype="4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7" dur="500"/>
                                        <p:tgtEl>
                                          <p:spTgt spid="1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8" presetID="22" presetClass="entr" presetSubtype="4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0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60" dur="500"/>
                                        <p:tgtEl>
                                          <p:spTgt spid="1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1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0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63" dur="500"/>
                                        <p:tgtEl>
                                          <p:spTgt spid="1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4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0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66" dur="500"/>
                                        <p:tgtEl>
                                          <p:spTgt spid="1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7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69" dur="500"/>
                                        <p:tgtEl>
                                          <p:spTgt spid="1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0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0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2" dur="500"/>
                                        <p:tgtEl>
                                          <p:spTgt spid="1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3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0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5" dur="500"/>
                                        <p:tgtEl>
                                          <p:spTgt spid="1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6" presetID="22" presetClass="entr" presetSubtype="4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8" dur="500"/>
                                        <p:tgtEl>
                                          <p:spTgt spid="1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9" presetID="22" presetClass="entr" presetSubtype="4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0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1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2" presetID="22" presetClass="entr" presetSubtype="4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0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4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5" presetID="22" presetClass="entr" presetSubtype="4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0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7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8" presetID="22" presetClass="entr" presetSubtype="4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0" dur="500"/>
                                        <p:tgtEl>
                                          <p:spTgt spid="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1" presetID="22" presetClass="entr" presetSubtype="4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3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4" presetID="22" presetClass="entr" presetSubtype="4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6" dur="500"/>
                                        <p:tgtEl>
                                          <p:spTgt spid="1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7" presetID="22" presetClass="entr" presetSubtype="4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0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9" dur="500"/>
                                        <p:tgtEl>
                                          <p:spTgt spid="1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0" presetID="22" presetClass="entr" presetSubtype="4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02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3" presetID="22" presetClass="entr" presetSubtype="2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05" dur="250"/>
                                        <p:tgtEl>
                                          <p:spTgt spid="1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6" presetID="22" presetClass="entr" presetSubtype="4" fill="hold" grpId="0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2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08" dur="250"/>
                                        <p:tgtEl>
                                          <p:spTgt spid="1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9" presetID="22" presetClass="entr" presetSubtype="1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11" dur="250"/>
                                        <p:tgtEl>
                                          <p:spTgt spid="1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2" presetID="22" presetClass="entr" presetSubtype="1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14" dur="500"/>
                                        <p:tgtEl>
                                          <p:spTgt spid="1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5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7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8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0" dur="500"/>
                                        <p:tgtEl>
                                          <p:spTgt spid="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1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3" dur="500"/>
                                        <p:tgtEl>
                                          <p:spTgt spid="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4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6" dur="500"/>
                                        <p:tgtEl>
                                          <p:spTgt spid="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7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9" dur="500"/>
                                        <p:tgtEl>
                                          <p:spTgt spid="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0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2" dur="500"/>
                                        <p:tgtEl>
                                          <p:spTgt spid="1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3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5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6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8" dur="500"/>
                                        <p:tgtEl>
                                          <p:spTgt spid="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9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1" dur="500"/>
                                        <p:tgtEl>
                                          <p:spTgt spid="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2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4" dur="500"/>
                                        <p:tgtEl>
                                          <p:spTgt spid="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5" presetID="22" presetClass="entr" presetSubtype="4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7" dur="500"/>
                                        <p:tgtEl>
                                          <p:spTgt spid="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8" presetID="22" presetClass="entr" presetSubtype="1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50" dur="500"/>
                                        <p:tgtEl>
                                          <p:spTgt spid="1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1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3" dur="500"/>
                                        <p:tgtEl>
                                          <p:spTgt spid="1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4" presetID="22" presetClass="entr" presetSubtype="2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56" dur="500"/>
                                        <p:tgtEl>
                                          <p:spTgt spid="1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7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9" dur="500"/>
                                        <p:tgtEl>
                                          <p:spTgt spid="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0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2" dur="500"/>
                                        <p:tgtEl>
                                          <p:spTgt spid="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3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5" dur="500"/>
                                        <p:tgtEl>
                                          <p:spTgt spid="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6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8" dur="500"/>
                                        <p:tgtEl>
                                          <p:spTgt spid="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9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1" dur="500"/>
                                        <p:tgtEl>
                                          <p:spTgt spid="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4" dur="500"/>
                                        <p:tgtEl>
                                          <p:spTgt spid="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5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7" dur="500"/>
                                        <p:tgtEl>
                                          <p:spTgt spid="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8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0" dur="500"/>
                                        <p:tgtEl>
                                          <p:spTgt spid="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1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3" dur="500"/>
                                        <p:tgtEl>
                                          <p:spTgt spid="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4" presetID="22" presetClass="entr" presetSubtype="2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86" dur="500"/>
                                        <p:tgtEl>
                                          <p:spTgt spid="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7" presetID="22" presetClass="entr" presetSubtype="2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89" dur="500"/>
                                        <p:tgtEl>
                                          <p:spTgt spid="1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0" presetID="22" presetClass="entr" presetSubtype="2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92" dur="500"/>
                                        <p:tgtEl>
                                          <p:spTgt spid="1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3" presetID="22" presetClass="entr" presetSubtype="2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95" dur="500"/>
                                        <p:tgtEl>
                                          <p:spTgt spid="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6" presetID="22" presetClass="entr" presetSubtype="2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98" dur="500"/>
                                        <p:tgtEl>
                                          <p:spTgt spid="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9" presetID="22" presetClass="entr" presetSubtype="2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01" dur="500"/>
                                        <p:tgtEl>
                                          <p:spTgt spid="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2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4" dur="500"/>
                                        <p:tgtEl>
                                          <p:spTgt spid="1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5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7" dur="500"/>
                                        <p:tgtEl>
                                          <p:spTgt spid="1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8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0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1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3" dur="500"/>
                                        <p:tgtEl>
                                          <p:spTgt spid="1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4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6" dur="500"/>
                                        <p:tgtEl>
                                          <p:spTgt spid="1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7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9" dur="500"/>
                                        <p:tgtEl>
                                          <p:spTgt spid="1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0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2" dur="500"/>
                                        <p:tgtEl>
                                          <p:spTgt spid="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3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5" dur="500"/>
                                        <p:tgtEl>
                                          <p:spTgt spid="1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6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8" dur="500"/>
                                        <p:tgtEl>
                                          <p:spTgt spid="1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9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1" dur="500"/>
                                        <p:tgtEl>
                                          <p:spTgt spid="1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2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4" dur="500"/>
                                        <p:tgtEl>
                                          <p:spTgt spid="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5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7" dur="500"/>
                                        <p:tgtEl>
                                          <p:spTgt spid="1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8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0" dur="500"/>
                                        <p:tgtEl>
                                          <p:spTgt spid="1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1" presetID="22" presetClass="entr" presetSubtype="4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3" dur="500"/>
                                        <p:tgtEl>
                                          <p:spTgt spid="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4" presetID="22" presetClass="entr" presetSubtype="4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6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7" presetID="22" presetClass="entr" presetSubtype="4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9" dur="500"/>
                                        <p:tgtEl>
                                          <p:spTgt spid="1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0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52" dur="500"/>
                                        <p:tgtEl>
                                          <p:spTgt spid="1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3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55" dur="500"/>
                                        <p:tgtEl>
                                          <p:spTgt spid="1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6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58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9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1" dur="500"/>
                                        <p:tgtEl>
                                          <p:spTgt spid="1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2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4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5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7" dur="500"/>
                                        <p:tgtEl>
                                          <p:spTgt spid="1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8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0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1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3" dur="500"/>
                                        <p:tgtEl>
                                          <p:spTgt spid="1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4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6" dur="500"/>
                                        <p:tgtEl>
                                          <p:spTgt spid="1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7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9" dur="500"/>
                                        <p:tgtEl>
                                          <p:spTgt spid="1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0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2" dur="500"/>
                                        <p:tgtEl>
                                          <p:spTgt spid="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3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5" dur="500"/>
                                        <p:tgtEl>
                                          <p:spTgt spid="1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6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8" dur="500"/>
                                        <p:tgtEl>
                                          <p:spTgt spid="1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9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91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2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94" dur="500"/>
                                        <p:tgtEl>
                                          <p:spTgt spid="1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5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97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8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0" dur="500"/>
                                        <p:tgtEl>
                                          <p:spTgt spid="1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1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3" dur="500"/>
                                        <p:tgtEl>
                                          <p:spTgt spid="1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4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6" dur="500"/>
                                        <p:tgtEl>
                                          <p:spTgt spid="1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7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9" dur="500"/>
                                        <p:tgtEl>
                                          <p:spTgt spid="1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0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2" dur="500"/>
                                        <p:tgtEl>
                                          <p:spTgt spid="1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3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5" dur="500"/>
                                        <p:tgtEl>
                                          <p:spTgt spid="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6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8" dur="500"/>
                                        <p:tgtEl>
                                          <p:spTgt spid="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9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1" dur="500"/>
                                        <p:tgtEl>
                                          <p:spTgt spid="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2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4" dur="500"/>
                                        <p:tgtEl>
                                          <p:spTgt spid="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5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7" dur="500"/>
                                        <p:tgtEl>
                                          <p:spTgt spid="1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8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0" dur="500"/>
                                        <p:tgtEl>
                                          <p:spTgt spid="1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1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3" dur="500"/>
                                        <p:tgtEl>
                                          <p:spTgt spid="1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4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6" dur="500"/>
                                        <p:tgtEl>
                                          <p:spTgt spid="1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7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9" dur="500"/>
                                        <p:tgtEl>
                                          <p:spTgt spid="1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0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42" dur="500"/>
                                        <p:tgtEl>
                                          <p:spTgt spid="1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3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45" dur="500"/>
                                        <p:tgtEl>
                                          <p:spTgt spid="1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6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48" dur="500"/>
                                        <p:tgtEl>
                                          <p:spTgt spid="1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9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51" dur="500"/>
                                        <p:tgtEl>
                                          <p:spTgt spid="1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2" presetID="22" presetClass="entr" presetSubtype="4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54" dur="500"/>
                                        <p:tgtEl>
                                          <p:spTgt spid="1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5" presetID="22" presetClass="entr" presetSubtype="4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2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57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8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0" dur="500"/>
                                        <p:tgtEl>
                                          <p:spTgt spid="1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1" presetID="22" presetClass="entr" presetSubtype="4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3" dur="500"/>
                                        <p:tgtEl>
                                          <p:spTgt spid="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4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6" dur="500"/>
                                        <p:tgtEl>
                                          <p:spTgt spid="1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7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9" dur="500"/>
                                        <p:tgtEl>
                                          <p:spTgt spid="1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0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2" dur="500"/>
                                        <p:tgtEl>
                                          <p:spTgt spid="1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3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5" dur="500"/>
                                        <p:tgtEl>
                                          <p:spTgt spid="1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377" dur="5500" fill="hold"/>
                                        <p:tgtEl>
                                          <p:spTgt spid="13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7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379" dur="5500" fill="hold"/>
                                        <p:tgtEl>
                                          <p:spTgt spid="13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8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381" dur="5500" fill="hold"/>
                                        <p:tgtEl>
                                          <p:spTgt spid="13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8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383" dur="5500" fill="hold"/>
                                        <p:tgtEl>
                                          <p:spTgt spid="1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8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385" dur="5500" fill="hold"/>
                                        <p:tgtEl>
                                          <p:spTgt spid="14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8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387" dur="5500" fill="hold"/>
                                        <p:tgtEl>
                                          <p:spTgt spid="14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8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389" dur="5500" fill="hold"/>
                                        <p:tgtEl>
                                          <p:spTgt spid="14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9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391" dur="5500" fill="hold"/>
                                        <p:tgtEl>
                                          <p:spTgt spid="14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9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393" dur="5500" fill="hold"/>
                                        <p:tgtEl>
                                          <p:spTgt spid="14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9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395" dur="5500" fill="hold"/>
                                        <p:tgtEl>
                                          <p:spTgt spid="14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9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397" dur="5500" fill="hold"/>
                                        <p:tgtEl>
                                          <p:spTgt spid="14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9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399" dur="5500" fill="hold"/>
                                        <p:tgtEl>
                                          <p:spTgt spid="14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0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01" dur="5500" fill="hold"/>
                                        <p:tgtEl>
                                          <p:spTgt spid="14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0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03" dur="5500" fill="hold"/>
                                        <p:tgtEl>
                                          <p:spTgt spid="1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0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05" dur="5500" fill="hold"/>
                                        <p:tgtEl>
                                          <p:spTgt spid="1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0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07" dur="5500" fill="hold"/>
                                        <p:tgtEl>
                                          <p:spTgt spid="14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0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09" dur="5500" fill="hold"/>
                                        <p:tgtEl>
                                          <p:spTgt spid="1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1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11" dur="5500" fill="hold"/>
                                        <p:tgtEl>
                                          <p:spTgt spid="1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1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13" dur="5500" fill="hold"/>
                                        <p:tgtEl>
                                          <p:spTgt spid="14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1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15" dur="5500" fill="hold"/>
                                        <p:tgtEl>
                                          <p:spTgt spid="1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1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17" dur="5500" fill="hold"/>
                                        <p:tgtEl>
                                          <p:spTgt spid="1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1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19" dur="5500" fill="hold"/>
                                        <p:tgtEl>
                                          <p:spTgt spid="1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2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21" dur="5500" fill="hold"/>
                                        <p:tgtEl>
                                          <p:spTgt spid="1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2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23" dur="5500" fill="hold"/>
                                        <p:tgtEl>
                                          <p:spTgt spid="14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2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25" dur="5500" fill="hold"/>
                                        <p:tgtEl>
                                          <p:spTgt spid="14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2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27" dur="5500" fill="hold"/>
                                        <p:tgtEl>
                                          <p:spTgt spid="14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2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29" dur="5500" fill="hold"/>
                                        <p:tgtEl>
                                          <p:spTgt spid="14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3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31" dur="5500" fill="hold"/>
                                        <p:tgtEl>
                                          <p:spTgt spid="1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3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33" dur="5500" fill="hold"/>
                                        <p:tgtEl>
                                          <p:spTgt spid="1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3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35" dur="5500" fill="hold"/>
                                        <p:tgtEl>
                                          <p:spTgt spid="1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3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37" dur="5500" fill="hold"/>
                                        <p:tgtEl>
                                          <p:spTgt spid="1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3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39" dur="5500" fill="hold"/>
                                        <p:tgtEl>
                                          <p:spTgt spid="14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4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41" dur="5500" fill="hold"/>
                                        <p:tgtEl>
                                          <p:spTgt spid="14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4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43" dur="5500" fill="hold"/>
                                        <p:tgtEl>
                                          <p:spTgt spid="14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4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45" dur="5500" fill="hold"/>
                                        <p:tgtEl>
                                          <p:spTgt spid="14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4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47" dur="5500" fill="hold"/>
                                        <p:tgtEl>
                                          <p:spTgt spid="14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4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49" dur="5500" fill="hold"/>
                                        <p:tgtEl>
                                          <p:spTgt spid="14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5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51" dur="5500" fill="hold"/>
                                        <p:tgtEl>
                                          <p:spTgt spid="1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5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53" dur="5500" fill="hold"/>
                                        <p:tgtEl>
                                          <p:spTgt spid="1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5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55" dur="5500" fill="hold"/>
                                        <p:tgtEl>
                                          <p:spTgt spid="1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5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57" dur="5500" fill="hold"/>
                                        <p:tgtEl>
                                          <p:spTgt spid="14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5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59" dur="5500" fill="hold"/>
                                        <p:tgtEl>
                                          <p:spTgt spid="1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6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61" dur="5500" fill="hold"/>
                                        <p:tgtEl>
                                          <p:spTgt spid="1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6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63" dur="5500" fill="hold"/>
                                        <p:tgtEl>
                                          <p:spTgt spid="1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6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65" dur="5500" fill="hold"/>
                                        <p:tgtEl>
                                          <p:spTgt spid="1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66" presetID="42" presetClass="path" presetSubtype="0" accel="9091" decel="909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67" dur="5500" fill="hold"/>
                                        <p:tgtEl>
                                          <p:spTgt spid="1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6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69" dur="5500" fill="hold"/>
                                        <p:tgtEl>
                                          <p:spTgt spid="14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7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71" dur="5500" fill="hold"/>
                                        <p:tgtEl>
                                          <p:spTgt spid="14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7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73" dur="5500" fill="hold"/>
                                        <p:tgtEl>
                                          <p:spTgt spid="14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7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75" dur="5500" fill="hold"/>
                                        <p:tgtEl>
                                          <p:spTgt spid="14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7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77" dur="5500" fill="hold"/>
                                        <p:tgtEl>
                                          <p:spTgt spid="14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7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79" dur="5500" fill="hold"/>
                                        <p:tgtEl>
                                          <p:spTgt spid="14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8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81" dur="5500" fill="hold"/>
                                        <p:tgtEl>
                                          <p:spTgt spid="14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8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83" dur="5500" fill="hold"/>
                                        <p:tgtEl>
                                          <p:spTgt spid="14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8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85" dur="5500" fill="hold"/>
                                        <p:tgtEl>
                                          <p:spTgt spid="14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86" presetID="42" presetClass="path" presetSubtype="0" accel="9091" decel="9091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87" dur="5500" fill="hold"/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8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89" dur="5500" fill="hold"/>
                                        <p:tgtEl>
                                          <p:spTgt spid="14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9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91" dur="5500" fill="hold"/>
                                        <p:tgtEl>
                                          <p:spTgt spid="14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9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93" dur="5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9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95" dur="5500" fill="hold"/>
                                        <p:tgtEl>
                                          <p:spTgt spid="14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9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97" dur="5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9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499" dur="5500" fill="hold"/>
                                        <p:tgtEl>
                                          <p:spTgt spid="1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0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01" dur="5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0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03" dur="5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0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05" dur="5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0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07" dur="5500" fill="hold"/>
                                        <p:tgtEl>
                                          <p:spTgt spid="1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0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09" dur="5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1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11" dur="5500" fill="hold"/>
                                        <p:tgtEl>
                                          <p:spTgt spid="14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1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13" dur="5500" fill="hold"/>
                                        <p:tgtEl>
                                          <p:spTgt spid="14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1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15" dur="5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1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17" dur="5500" fill="hold"/>
                                        <p:tgtEl>
                                          <p:spTgt spid="1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1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19" dur="5500" fill="hold"/>
                                        <p:tgtEl>
                                          <p:spTgt spid="14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2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21" dur="5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2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23" dur="5500" fill="hold"/>
                                        <p:tgtEl>
                                          <p:spTgt spid="14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2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25" dur="5500" fill="hold"/>
                                        <p:tgtEl>
                                          <p:spTgt spid="14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2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27" dur="5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2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29" dur="5500" fill="hold"/>
                                        <p:tgtEl>
                                          <p:spTgt spid="14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30" presetID="42" presetClass="path" presetSubtype="0" accel="9091" decel="9091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31" dur="5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3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33" dur="5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3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35" dur="5500" fill="hold"/>
                                        <p:tgtEl>
                                          <p:spTgt spid="1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3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37" dur="5500" fill="hold"/>
                                        <p:tgtEl>
                                          <p:spTgt spid="14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3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39" dur="5500" fill="hold"/>
                                        <p:tgtEl>
                                          <p:spTgt spid="14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4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41" dur="5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4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43" dur="5500" fill="hold"/>
                                        <p:tgtEl>
                                          <p:spTgt spid="14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4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45" dur="5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4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47" dur="5500" fill="hold"/>
                                        <p:tgtEl>
                                          <p:spTgt spid="1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4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49" dur="5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5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51" dur="5500" fill="hold"/>
                                        <p:tgtEl>
                                          <p:spTgt spid="1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5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53" dur="5500" fill="hold"/>
                                        <p:tgtEl>
                                          <p:spTgt spid="1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5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55" dur="55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5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57" dur="5500" fill="hold"/>
                                        <p:tgtEl>
                                          <p:spTgt spid="14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5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59" dur="55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6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61" dur="5500" fill="hold"/>
                                        <p:tgtEl>
                                          <p:spTgt spid="14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6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63" dur="5500" fill="hold"/>
                                        <p:tgtEl>
                                          <p:spTgt spid="1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6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65" dur="5500" fill="hold"/>
                                        <p:tgtEl>
                                          <p:spTgt spid="14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6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67" dur="55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6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69" dur="5500" fill="hold"/>
                                        <p:tgtEl>
                                          <p:spTgt spid="1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7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71" dur="5500" fill="hold"/>
                                        <p:tgtEl>
                                          <p:spTgt spid="14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7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73" dur="5500" fill="hold"/>
                                        <p:tgtEl>
                                          <p:spTgt spid="1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7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75" dur="5500" fill="hold"/>
                                        <p:tgtEl>
                                          <p:spTgt spid="1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7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77" dur="5500" fill="hold"/>
                                        <p:tgtEl>
                                          <p:spTgt spid="1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7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79" dur="5500" fill="hold"/>
                                        <p:tgtEl>
                                          <p:spTgt spid="1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8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81" dur="5500" fill="hold"/>
                                        <p:tgtEl>
                                          <p:spTgt spid="14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8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83" dur="5500" fill="hold"/>
                                        <p:tgtEl>
                                          <p:spTgt spid="15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8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85" dur="5500" fill="hold"/>
                                        <p:tgtEl>
                                          <p:spTgt spid="15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8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87" dur="5500" fill="hold"/>
                                        <p:tgtEl>
                                          <p:spTgt spid="15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8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89" dur="5500" fill="hold"/>
                                        <p:tgtEl>
                                          <p:spTgt spid="15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9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91" dur="5500" fill="hold"/>
                                        <p:tgtEl>
                                          <p:spTgt spid="15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9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93" dur="5500" fill="hold"/>
                                        <p:tgtEl>
                                          <p:spTgt spid="15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9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95" dur="5500" fill="hold"/>
                                        <p:tgtEl>
                                          <p:spTgt spid="1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9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97" dur="5500" fill="hold"/>
                                        <p:tgtEl>
                                          <p:spTgt spid="1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9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599" dur="5500" fill="hold"/>
                                        <p:tgtEl>
                                          <p:spTgt spid="1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0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01" dur="5500" fill="hold"/>
                                        <p:tgtEl>
                                          <p:spTgt spid="1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0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03" dur="5500" fill="hold"/>
                                        <p:tgtEl>
                                          <p:spTgt spid="1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0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05" dur="5500" fill="hold"/>
                                        <p:tgtEl>
                                          <p:spTgt spid="1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0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07" dur="5500" fill="hold"/>
                                        <p:tgtEl>
                                          <p:spTgt spid="1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08" presetID="42" presetClass="path" presetSubtype="0" accel="9091" decel="9091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09" dur="5500" fill="hold"/>
                                        <p:tgtEl>
                                          <p:spTgt spid="15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1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11" dur="5500" fill="hold"/>
                                        <p:tgtEl>
                                          <p:spTgt spid="1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1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13" dur="5500" fill="hold"/>
                                        <p:tgtEl>
                                          <p:spTgt spid="15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1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15" dur="5500" fill="hold"/>
                                        <p:tgtEl>
                                          <p:spTgt spid="15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1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17" dur="5500" fill="hold"/>
                                        <p:tgtEl>
                                          <p:spTgt spid="15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1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19" dur="5500" fill="hold"/>
                                        <p:tgtEl>
                                          <p:spTgt spid="1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2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21" dur="5500" fill="hold"/>
                                        <p:tgtEl>
                                          <p:spTgt spid="15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2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23" dur="5500" fill="hold"/>
                                        <p:tgtEl>
                                          <p:spTgt spid="1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2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25" dur="5500" fill="hold"/>
                                        <p:tgtEl>
                                          <p:spTgt spid="15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2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27" dur="5500" fill="hold"/>
                                        <p:tgtEl>
                                          <p:spTgt spid="15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2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29" dur="5500" fill="hold"/>
                                        <p:tgtEl>
                                          <p:spTgt spid="15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3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31" dur="5500" fill="hold"/>
                                        <p:tgtEl>
                                          <p:spTgt spid="15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3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33" dur="5500" fill="hold"/>
                                        <p:tgtEl>
                                          <p:spTgt spid="15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34" presetID="42" presetClass="path" presetSubtype="0" accel="9091" decel="909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35" dur="5500" fill="hold"/>
                                        <p:tgtEl>
                                          <p:spTgt spid="15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3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37" dur="5500" fill="hold"/>
                                        <p:tgtEl>
                                          <p:spTgt spid="15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3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39" dur="5500" fill="hold"/>
                                        <p:tgtEl>
                                          <p:spTgt spid="15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4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41" dur="5500" fill="hold"/>
                                        <p:tgtEl>
                                          <p:spTgt spid="15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4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43" dur="5500" fill="hold"/>
                                        <p:tgtEl>
                                          <p:spTgt spid="1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4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45" dur="5500" fill="hold"/>
                                        <p:tgtEl>
                                          <p:spTgt spid="1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4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47" dur="5500" fill="hold"/>
                                        <p:tgtEl>
                                          <p:spTgt spid="1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4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49" dur="5500" fill="hold"/>
                                        <p:tgtEl>
                                          <p:spTgt spid="1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5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51" dur="5500" fill="hold"/>
                                        <p:tgtEl>
                                          <p:spTgt spid="1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5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53" dur="5500" fill="hold"/>
                                        <p:tgtEl>
                                          <p:spTgt spid="15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54" presetID="42" presetClass="path" presetSubtype="0" accel="9091" decel="9091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55" dur="5500" fill="hold"/>
                                        <p:tgtEl>
                                          <p:spTgt spid="1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5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57" dur="5500" fill="hold"/>
                                        <p:tgtEl>
                                          <p:spTgt spid="15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5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59" dur="5500" fill="hold"/>
                                        <p:tgtEl>
                                          <p:spTgt spid="1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6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61" dur="5500" fill="hold"/>
                                        <p:tgtEl>
                                          <p:spTgt spid="1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6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63" dur="5500" fill="hold"/>
                                        <p:tgtEl>
                                          <p:spTgt spid="15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6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65" dur="5500" fill="hold"/>
                                        <p:tgtEl>
                                          <p:spTgt spid="15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6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67" dur="5500" fill="hold"/>
                                        <p:tgtEl>
                                          <p:spTgt spid="15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6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69" dur="5500" fill="hold"/>
                                        <p:tgtEl>
                                          <p:spTgt spid="15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7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71" dur="5500" fill="hold"/>
                                        <p:tgtEl>
                                          <p:spTgt spid="15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72" presetID="42" presetClass="path" presetSubtype="0" accel="9091" decel="909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73" dur="5500" fill="hold"/>
                                        <p:tgtEl>
                                          <p:spTgt spid="15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7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75" dur="5500" fill="hold"/>
                                        <p:tgtEl>
                                          <p:spTgt spid="15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7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77" dur="5500" fill="hold"/>
                                        <p:tgtEl>
                                          <p:spTgt spid="15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7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79" dur="5500" fill="hold"/>
                                        <p:tgtEl>
                                          <p:spTgt spid="15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8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81" dur="5500" fill="hold"/>
                                        <p:tgtEl>
                                          <p:spTgt spid="15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8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83" dur="5500" fill="hold"/>
                                        <p:tgtEl>
                                          <p:spTgt spid="15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8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85" dur="5500" fill="hold"/>
                                        <p:tgtEl>
                                          <p:spTgt spid="15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8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87" dur="5500" fill="hold"/>
                                        <p:tgtEl>
                                          <p:spTgt spid="15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8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89" dur="5500" fill="hold"/>
                                        <p:tgtEl>
                                          <p:spTgt spid="15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9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91" dur="5500" fill="hold"/>
                                        <p:tgtEl>
                                          <p:spTgt spid="1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9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93" dur="5500" fill="hold"/>
                                        <p:tgtEl>
                                          <p:spTgt spid="15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9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95" dur="5500" fill="hold"/>
                                        <p:tgtEl>
                                          <p:spTgt spid="1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9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97" dur="5500" fill="hold"/>
                                        <p:tgtEl>
                                          <p:spTgt spid="15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9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699" dur="5500" fill="hold"/>
                                        <p:tgtEl>
                                          <p:spTgt spid="15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0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01" dur="5500" fill="hold"/>
                                        <p:tgtEl>
                                          <p:spTgt spid="15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0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03" dur="5500" fill="hold"/>
                                        <p:tgtEl>
                                          <p:spTgt spid="15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0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05" dur="5500" fill="hold"/>
                                        <p:tgtEl>
                                          <p:spTgt spid="15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0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07" dur="5500" fill="hold"/>
                                        <p:tgtEl>
                                          <p:spTgt spid="15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0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09" dur="5500" fill="hold"/>
                                        <p:tgtEl>
                                          <p:spTgt spid="15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1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11" dur="5500" fill="hold"/>
                                        <p:tgtEl>
                                          <p:spTgt spid="15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1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13" dur="5500" fill="hold"/>
                                        <p:tgtEl>
                                          <p:spTgt spid="15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1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15" dur="5500" fill="hold"/>
                                        <p:tgtEl>
                                          <p:spTgt spid="15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1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17" dur="5500" fill="hold"/>
                                        <p:tgtEl>
                                          <p:spTgt spid="15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1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19" dur="5500" fill="hold"/>
                                        <p:tgtEl>
                                          <p:spTgt spid="15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2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21" dur="5500" fill="hold"/>
                                        <p:tgtEl>
                                          <p:spTgt spid="15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2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23" dur="5500" fill="hold"/>
                                        <p:tgtEl>
                                          <p:spTgt spid="15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2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25" dur="5500" fill="hold"/>
                                        <p:tgtEl>
                                          <p:spTgt spid="15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2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27" dur="5500" fill="hold"/>
                                        <p:tgtEl>
                                          <p:spTgt spid="15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2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29" dur="5500" fill="hold"/>
                                        <p:tgtEl>
                                          <p:spTgt spid="15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3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31" dur="5500" fill="hold"/>
                                        <p:tgtEl>
                                          <p:spTgt spid="15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3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33" dur="5500" fill="hold"/>
                                        <p:tgtEl>
                                          <p:spTgt spid="15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3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35" dur="5500" fill="hold"/>
                                        <p:tgtEl>
                                          <p:spTgt spid="15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3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37" dur="5500" fill="hold"/>
                                        <p:tgtEl>
                                          <p:spTgt spid="15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3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39" dur="5500" fill="hold"/>
                                        <p:tgtEl>
                                          <p:spTgt spid="1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4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41" dur="5500" fill="hold"/>
                                        <p:tgtEl>
                                          <p:spTgt spid="1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4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43" dur="5500" fill="hold"/>
                                        <p:tgtEl>
                                          <p:spTgt spid="1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4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45" dur="5500" fill="hold"/>
                                        <p:tgtEl>
                                          <p:spTgt spid="1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4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47" dur="5500" fill="hold"/>
                                        <p:tgtEl>
                                          <p:spTgt spid="1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4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49" dur="5500" fill="hold"/>
                                        <p:tgtEl>
                                          <p:spTgt spid="1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5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51" dur="5500" fill="hold"/>
                                        <p:tgtEl>
                                          <p:spTgt spid="1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5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53" dur="5500" fill="hold"/>
                                        <p:tgtEl>
                                          <p:spTgt spid="15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5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55" dur="5500" fill="hold"/>
                                        <p:tgtEl>
                                          <p:spTgt spid="1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5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57" dur="5500" fill="hold"/>
                                        <p:tgtEl>
                                          <p:spTgt spid="15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5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59" dur="5500" fill="hold"/>
                                        <p:tgtEl>
                                          <p:spTgt spid="15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6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61" dur="5500" fill="hold"/>
                                        <p:tgtEl>
                                          <p:spTgt spid="15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6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63" dur="5500" fill="hold"/>
                                        <p:tgtEl>
                                          <p:spTgt spid="15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6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65" dur="5500" fill="hold"/>
                                        <p:tgtEl>
                                          <p:spTgt spid="15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6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67" dur="5500" fill="hold"/>
                                        <p:tgtEl>
                                          <p:spTgt spid="15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6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69" dur="5500" fill="hold"/>
                                        <p:tgtEl>
                                          <p:spTgt spid="15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7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71" dur="5500" fill="hold"/>
                                        <p:tgtEl>
                                          <p:spTgt spid="1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7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73" dur="5500" fill="hold"/>
                                        <p:tgtEl>
                                          <p:spTgt spid="15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7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75" dur="5500" fill="hold"/>
                                        <p:tgtEl>
                                          <p:spTgt spid="15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7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77" dur="5500" fill="hold"/>
                                        <p:tgtEl>
                                          <p:spTgt spid="15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7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79" dur="5500" fill="hold"/>
                                        <p:tgtEl>
                                          <p:spTgt spid="15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8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81" dur="5500" fill="hold"/>
                                        <p:tgtEl>
                                          <p:spTgt spid="15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8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83" dur="5500" fill="hold"/>
                                        <p:tgtEl>
                                          <p:spTgt spid="16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8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85" dur="5500" fill="hold"/>
                                        <p:tgtEl>
                                          <p:spTgt spid="16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8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87" dur="5500" fill="hold"/>
                                        <p:tgtEl>
                                          <p:spTgt spid="1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8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89" dur="5500" fill="hold"/>
                                        <p:tgtEl>
                                          <p:spTgt spid="16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9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91" dur="5500" fill="hold"/>
                                        <p:tgtEl>
                                          <p:spTgt spid="16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9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93" dur="5500" fill="hold"/>
                                        <p:tgtEl>
                                          <p:spTgt spid="16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9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95" dur="5500" fill="hold"/>
                                        <p:tgtEl>
                                          <p:spTgt spid="16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9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97" dur="5500" fill="hold"/>
                                        <p:tgtEl>
                                          <p:spTgt spid="16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9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799" dur="5500" fill="hold"/>
                                        <p:tgtEl>
                                          <p:spTgt spid="16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0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01" dur="5500" fill="hold"/>
                                        <p:tgtEl>
                                          <p:spTgt spid="16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0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03" dur="5500" fill="hold"/>
                                        <p:tgtEl>
                                          <p:spTgt spid="1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0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05" dur="5500" fill="hold"/>
                                        <p:tgtEl>
                                          <p:spTgt spid="16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0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07" dur="5500" fill="hold"/>
                                        <p:tgtEl>
                                          <p:spTgt spid="1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0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09" dur="5500" fill="hold"/>
                                        <p:tgtEl>
                                          <p:spTgt spid="16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1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11" dur="5500" fill="hold"/>
                                        <p:tgtEl>
                                          <p:spTgt spid="16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1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13" dur="5500" fill="hold"/>
                                        <p:tgtEl>
                                          <p:spTgt spid="16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1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15" dur="5500" fill="hold"/>
                                        <p:tgtEl>
                                          <p:spTgt spid="16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1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17" dur="5500" fill="hold"/>
                                        <p:tgtEl>
                                          <p:spTgt spid="16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1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19" dur="5500" fill="hold"/>
                                        <p:tgtEl>
                                          <p:spTgt spid="16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2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21" dur="5500" fill="hold"/>
                                        <p:tgtEl>
                                          <p:spTgt spid="16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2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23" dur="5500" fill="hold"/>
                                        <p:tgtEl>
                                          <p:spTgt spid="16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2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25" dur="5500" fill="hold"/>
                                        <p:tgtEl>
                                          <p:spTgt spid="16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2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27" dur="5500" fill="hold"/>
                                        <p:tgtEl>
                                          <p:spTgt spid="16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2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29" dur="5500" fill="hold"/>
                                        <p:tgtEl>
                                          <p:spTgt spid="16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3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31" dur="5500" fill="hold"/>
                                        <p:tgtEl>
                                          <p:spTgt spid="16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3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33" dur="5500" fill="hold"/>
                                        <p:tgtEl>
                                          <p:spTgt spid="16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3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35" dur="5500" fill="hold"/>
                                        <p:tgtEl>
                                          <p:spTgt spid="1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3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37" dur="5500" fill="hold"/>
                                        <p:tgtEl>
                                          <p:spTgt spid="1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3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39" dur="5500" fill="hold"/>
                                        <p:tgtEl>
                                          <p:spTgt spid="16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4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41" dur="5500" fill="hold"/>
                                        <p:tgtEl>
                                          <p:spTgt spid="16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4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43" dur="5500" fill="hold"/>
                                        <p:tgtEl>
                                          <p:spTgt spid="1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4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45" dur="5500" fill="hold"/>
                                        <p:tgtEl>
                                          <p:spTgt spid="1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4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47" dur="5500" fill="hold"/>
                                        <p:tgtEl>
                                          <p:spTgt spid="16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4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49" dur="5500" fill="hold"/>
                                        <p:tgtEl>
                                          <p:spTgt spid="16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5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51" dur="5500" fill="hold"/>
                                        <p:tgtEl>
                                          <p:spTgt spid="16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5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53" dur="5500" fill="hold"/>
                                        <p:tgtEl>
                                          <p:spTgt spid="1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5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55" dur="5500" fill="hold"/>
                                        <p:tgtEl>
                                          <p:spTgt spid="1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5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57" dur="5500" fill="hold"/>
                                        <p:tgtEl>
                                          <p:spTgt spid="1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5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59" dur="5500" fill="hold"/>
                                        <p:tgtEl>
                                          <p:spTgt spid="1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6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61" dur="5500" fill="hold"/>
                                        <p:tgtEl>
                                          <p:spTgt spid="16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6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63" dur="5500" fill="hold"/>
                                        <p:tgtEl>
                                          <p:spTgt spid="16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6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65" dur="5500" fill="hold"/>
                                        <p:tgtEl>
                                          <p:spTgt spid="16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6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67" dur="5500" fill="hold"/>
                                        <p:tgtEl>
                                          <p:spTgt spid="1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6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69" dur="5500" fill="hold"/>
                                        <p:tgtEl>
                                          <p:spTgt spid="16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7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71" dur="5500" fill="hold"/>
                                        <p:tgtEl>
                                          <p:spTgt spid="16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7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73" dur="5500" fill="hold"/>
                                        <p:tgtEl>
                                          <p:spTgt spid="16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7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75" dur="5500" fill="hold"/>
                                        <p:tgtEl>
                                          <p:spTgt spid="16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7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77" dur="5500" fill="hold"/>
                                        <p:tgtEl>
                                          <p:spTgt spid="16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7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79" dur="5500" fill="hold"/>
                                        <p:tgtEl>
                                          <p:spTgt spid="16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8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81" dur="5500" fill="hold"/>
                                        <p:tgtEl>
                                          <p:spTgt spid="16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8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83" dur="5500" fill="hold"/>
                                        <p:tgtEl>
                                          <p:spTgt spid="1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8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85" dur="5500" fill="hold"/>
                                        <p:tgtEl>
                                          <p:spTgt spid="16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8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87" dur="5500" fill="hold"/>
                                        <p:tgtEl>
                                          <p:spTgt spid="16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8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89" dur="5500" fill="hold"/>
                                        <p:tgtEl>
                                          <p:spTgt spid="1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9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91" dur="5500" fill="hold"/>
                                        <p:tgtEl>
                                          <p:spTgt spid="1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9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93" dur="5500" fill="hold"/>
                                        <p:tgtEl>
                                          <p:spTgt spid="16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9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95" dur="5500" fill="hold"/>
                                        <p:tgtEl>
                                          <p:spTgt spid="16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9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97" dur="5500" fill="hold"/>
                                        <p:tgtEl>
                                          <p:spTgt spid="16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9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899" dur="5500" fill="hold"/>
                                        <p:tgtEl>
                                          <p:spTgt spid="16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0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01" dur="5500" fill="hold"/>
                                        <p:tgtEl>
                                          <p:spTgt spid="16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0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03" dur="55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0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05" dur="550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0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07" dur="5500" fill="hold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08" presetID="42" presetClass="path" presetSubtype="0" accel="9091" decel="9091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09" dur="5500" fill="hold"/>
                                        <p:tgtEl>
                                          <p:spTgt spid="16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1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11" dur="5500" fill="hold"/>
                                        <p:tgtEl>
                                          <p:spTgt spid="16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1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13" dur="55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1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15" dur="55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1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17" dur="55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1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19" dur="5500" fill="hold"/>
                                        <p:tgtEl>
                                          <p:spTgt spid="16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2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21" dur="5500" fill="hold"/>
                                        <p:tgtEl>
                                          <p:spTgt spid="16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2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23" dur="550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2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25" dur="550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2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27" dur="5500" fill="hold"/>
                                        <p:tgtEl>
                                          <p:spTgt spid="16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2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29" dur="5500" fill="hold"/>
                                        <p:tgtEl>
                                          <p:spTgt spid="16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3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31" dur="5500" fill="hold"/>
                                        <p:tgtEl>
                                          <p:spTgt spid="1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3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33" dur="5500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3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35" dur="5500" fill="hold"/>
                                        <p:tgtEl>
                                          <p:spTgt spid="16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3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37" dur="5500" fill="hold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3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39" dur="5500" fill="hold"/>
                                        <p:tgtEl>
                                          <p:spTgt spid="16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4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41" dur="5500" fill="hold"/>
                                        <p:tgtEl>
                                          <p:spTgt spid="16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4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43" dur="5500" fill="hold"/>
                                        <p:tgtEl>
                                          <p:spTgt spid="16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4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45" dur="5500" fill="hold"/>
                                        <p:tgtEl>
                                          <p:spTgt spid="16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4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47" dur="5500" fill="hold"/>
                                        <p:tgtEl>
                                          <p:spTgt spid="16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4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49" dur="5500" fill="hold"/>
                                        <p:tgtEl>
                                          <p:spTgt spid="16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5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51" dur="5500" fill="hold"/>
                                        <p:tgtEl>
                                          <p:spTgt spid="16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5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53" dur="5500" fill="hold"/>
                                        <p:tgtEl>
                                          <p:spTgt spid="16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5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55" dur="5500" fill="hold"/>
                                        <p:tgtEl>
                                          <p:spTgt spid="16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5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57" dur="5500" fill="hold"/>
                                        <p:tgtEl>
                                          <p:spTgt spid="16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5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59" dur="5500" fill="hold"/>
                                        <p:tgtEl>
                                          <p:spTgt spid="16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6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61" dur="5500" fill="hold"/>
                                        <p:tgtEl>
                                          <p:spTgt spid="16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6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63" dur="5500" fill="hold"/>
                                        <p:tgtEl>
                                          <p:spTgt spid="16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6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65" dur="5500" fill="hold"/>
                                        <p:tgtEl>
                                          <p:spTgt spid="16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6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67" dur="5500" fill="hold"/>
                                        <p:tgtEl>
                                          <p:spTgt spid="16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6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69" dur="5500" fill="hold"/>
                                        <p:tgtEl>
                                          <p:spTgt spid="16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7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71" dur="5500" fill="hold"/>
                                        <p:tgtEl>
                                          <p:spTgt spid="16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7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73" dur="5500" fill="hold"/>
                                        <p:tgtEl>
                                          <p:spTgt spid="16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7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75" dur="5500" fill="hold"/>
                                        <p:tgtEl>
                                          <p:spTgt spid="16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7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77" dur="5500" fill="hold"/>
                                        <p:tgtEl>
                                          <p:spTgt spid="16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7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79" dur="5500" fill="hold"/>
                                        <p:tgtEl>
                                          <p:spTgt spid="1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8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81" dur="5500" fill="hold"/>
                                        <p:tgtEl>
                                          <p:spTgt spid="16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8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83" dur="5500" fill="hold"/>
                                        <p:tgtEl>
                                          <p:spTgt spid="17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84" presetID="42" presetClass="path" presetSubtype="0" accel="9091" decel="9091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85" dur="5500" fill="hold"/>
                                        <p:tgtEl>
                                          <p:spTgt spid="1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8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87" dur="5500" fill="hold"/>
                                        <p:tgtEl>
                                          <p:spTgt spid="1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8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89" dur="5500" fill="hold"/>
                                        <p:tgtEl>
                                          <p:spTgt spid="1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9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91" dur="5500" fill="hold"/>
                                        <p:tgtEl>
                                          <p:spTgt spid="17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92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93" dur="5500" fill="hold"/>
                                        <p:tgtEl>
                                          <p:spTgt spid="17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94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95" dur="5500" fill="hold"/>
                                        <p:tgtEl>
                                          <p:spTgt spid="17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96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97" dur="5500" fill="hold"/>
                                        <p:tgtEl>
                                          <p:spTgt spid="17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98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2999" dur="5500" fill="hold"/>
                                        <p:tgtEl>
                                          <p:spTgt spid="17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00" presetID="42" presetClass="path" presetSubtype="0" accel="9091" decel="909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0 1.3 E" pathEditMode="relative" ptsTypes="">
                                      <p:cBhvr>
                                        <p:cTn id="3001" dur="5500" fill="hold"/>
                                        <p:tgtEl>
                                          <p:spTgt spid="17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2" fill="hold">
                            <p:stCondLst>
                              <p:cond delay="9250"/>
                            </p:stCondLst>
                            <p:childTnLst>
                              <p:par>
                                <p:cTn id="300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04" dur="1000" fill="hold"/>
                                        <p:tgtEl>
                                          <p:spTgt spid="770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300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 L -0.23611 0 " pathEditMode="relative" rAng="0" ptsTypes="AA">
                                      <p:cBhvr>
                                        <p:cTn id="3006" dur="100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6" y="0"/>
                                    </p:animMotion>
                                  </p:childTnLst>
                                </p:cTn>
                              </p:par>
                              <p:par>
                                <p:cTn id="300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08" dur="1000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1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4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7" dur="500"/>
                                        <p:tgtEl>
                                          <p:spTgt spid="18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0" dur="500"/>
                                        <p:tgtEl>
                                          <p:spTgt spid="18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3" dur="500"/>
                                        <p:tgtEl>
                                          <p:spTgt spid="18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6" dur="500"/>
                                        <p:tgtEl>
                                          <p:spTgt spid="18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9" dur="500"/>
                                        <p:tgtEl>
                                          <p:spTgt spid="1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32" dur="500"/>
                                        <p:tgtEl>
                                          <p:spTgt spid="1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35" dur="500"/>
                                        <p:tgtEl>
                                          <p:spTgt spid="18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38" dur="500"/>
                                        <p:tgtEl>
                                          <p:spTgt spid="18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41" dur="500"/>
                                        <p:tgtEl>
                                          <p:spTgt spid="18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44" dur="500"/>
                                        <p:tgtEl>
                                          <p:spTgt spid="18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47" dur="500"/>
                                        <p:tgtEl>
                                          <p:spTgt spid="18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50" dur="500"/>
                                        <p:tgtEl>
                                          <p:spTgt spid="18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53" dur="500"/>
                                        <p:tgtEl>
                                          <p:spTgt spid="1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56" dur="500"/>
                                        <p:tgtEl>
                                          <p:spTgt spid="18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59" dur="500"/>
                                        <p:tgtEl>
                                          <p:spTgt spid="18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2" dur="500"/>
                                        <p:tgtEl>
                                          <p:spTgt spid="18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5" dur="500"/>
                                        <p:tgtEl>
                                          <p:spTgt spid="18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8" dur="500"/>
                                        <p:tgtEl>
                                          <p:spTgt spid="18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71" dur="500"/>
                                        <p:tgtEl>
                                          <p:spTgt spid="18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74" dur="500"/>
                                        <p:tgtEl>
                                          <p:spTgt spid="18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77" dur="500"/>
                                        <p:tgtEl>
                                          <p:spTgt spid="18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80" dur="500"/>
                                        <p:tgtEl>
                                          <p:spTgt spid="18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83" dur="500"/>
                                        <p:tgtEl>
                                          <p:spTgt spid="18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86" dur="500"/>
                                        <p:tgtEl>
                                          <p:spTgt spid="18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89" dur="500"/>
                                        <p:tgtEl>
                                          <p:spTgt spid="18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2" dur="500"/>
                                        <p:tgtEl>
                                          <p:spTgt spid="18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5" dur="500"/>
                                        <p:tgtEl>
                                          <p:spTgt spid="1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8" dur="500"/>
                                        <p:tgtEl>
                                          <p:spTgt spid="18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01" dur="500"/>
                                        <p:tgtEl>
                                          <p:spTgt spid="18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04" dur="500"/>
                                        <p:tgtEl>
                                          <p:spTgt spid="18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07" dur="500"/>
                                        <p:tgtEl>
                                          <p:spTgt spid="18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10" dur="500"/>
                                        <p:tgtEl>
                                          <p:spTgt spid="18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13" dur="500"/>
                                        <p:tgtEl>
                                          <p:spTgt spid="18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16" dur="500"/>
                                        <p:tgtEl>
                                          <p:spTgt spid="18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19" dur="500"/>
                                        <p:tgtEl>
                                          <p:spTgt spid="18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2" dur="500"/>
                                        <p:tgtEl>
                                          <p:spTgt spid="18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5" dur="500"/>
                                        <p:tgtEl>
                                          <p:spTgt spid="18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8" dur="500"/>
                                        <p:tgtEl>
                                          <p:spTgt spid="18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31" dur="500"/>
                                        <p:tgtEl>
                                          <p:spTgt spid="18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34" dur="500"/>
                                        <p:tgtEl>
                                          <p:spTgt spid="18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37" dur="500"/>
                                        <p:tgtEl>
                                          <p:spTgt spid="18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40" dur="500"/>
                                        <p:tgtEl>
                                          <p:spTgt spid="18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43" dur="500"/>
                                        <p:tgtEl>
                                          <p:spTgt spid="18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46" dur="500"/>
                                        <p:tgtEl>
                                          <p:spTgt spid="18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49" dur="500"/>
                                        <p:tgtEl>
                                          <p:spTgt spid="18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52" dur="500"/>
                                        <p:tgtEl>
                                          <p:spTgt spid="18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55" dur="500"/>
                                        <p:tgtEl>
                                          <p:spTgt spid="18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58" dur="500"/>
                                        <p:tgtEl>
                                          <p:spTgt spid="18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1" dur="500"/>
                                        <p:tgtEl>
                                          <p:spTgt spid="18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4" dur="500"/>
                                        <p:tgtEl>
                                          <p:spTgt spid="18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7" dur="500"/>
                                        <p:tgtEl>
                                          <p:spTgt spid="18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0" dur="500"/>
                                        <p:tgtEl>
                                          <p:spTgt spid="18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3" dur="500"/>
                                        <p:tgtEl>
                                          <p:spTgt spid="18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6" dur="500"/>
                                        <p:tgtEl>
                                          <p:spTgt spid="18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9" dur="500"/>
                                        <p:tgtEl>
                                          <p:spTgt spid="18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2" dur="500"/>
                                        <p:tgtEl>
                                          <p:spTgt spid="18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5" dur="500"/>
                                        <p:tgtEl>
                                          <p:spTgt spid="18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8" dur="500"/>
                                        <p:tgtEl>
                                          <p:spTgt spid="18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1" dur="500"/>
                                        <p:tgtEl>
                                          <p:spTgt spid="18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4" dur="500"/>
                                        <p:tgtEl>
                                          <p:spTgt spid="18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7" dur="500"/>
                                        <p:tgtEl>
                                          <p:spTgt spid="18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00" dur="500"/>
                                        <p:tgtEl>
                                          <p:spTgt spid="18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03" dur="500"/>
                                        <p:tgtEl>
                                          <p:spTgt spid="18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06" dur="500"/>
                                        <p:tgtEl>
                                          <p:spTgt spid="18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09" dur="500"/>
                                        <p:tgtEl>
                                          <p:spTgt spid="18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12" dur="500"/>
                                        <p:tgtEl>
                                          <p:spTgt spid="18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15" dur="500"/>
                                        <p:tgtEl>
                                          <p:spTgt spid="18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18" dur="500"/>
                                        <p:tgtEl>
                                          <p:spTgt spid="18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21" dur="500"/>
                                        <p:tgtEl>
                                          <p:spTgt spid="18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24" dur="500"/>
                                        <p:tgtEl>
                                          <p:spTgt spid="18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27" dur="500"/>
                                        <p:tgtEl>
                                          <p:spTgt spid="18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30" dur="500"/>
                                        <p:tgtEl>
                                          <p:spTgt spid="18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33" dur="500"/>
                                        <p:tgtEl>
                                          <p:spTgt spid="18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36" dur="500"/>
                                        <p:tgtEl>
                                          <p:spTgt spid="18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39" dur="500"/>
                                        <p:tgtEl>
                                          <p:spTgt spid="18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42" dur="500"/>
                                        <p:tgtEl>
                                          <p:spTgt spid="18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45" dur="500"/>
                                        <p:tgtEl>
                                          <p:spTgt spid="18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48" dur="500"/>
                                        <p:tgtEl>
                                          <p:spTgt spid="18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51" dur="500"/>
                                        <p:tgtEl>
                                          <p:spTgt spid="19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54" dur="500"/>
                                        <p:tgtEl>
                                          <p:spTgt spid="19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57" dur="500"/>
                                        <p:tgtEl>
                                          <p:spTgt spid="19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60" dur="500"/>
                                        <p:tgtEl>
                                          <p:spTgt spid="19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63" dur="500"/>
                                        <p:tgtEl>
                                          <p:spTgt spid="19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66" dur="500"/>
                                        <p:tgtEl>
                                          <p:spTgt spid="19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69" dur="500"/>
                                        <p:tgtEl>
                                          <p:spTgt spid="19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72" dur="500"/>
                                        <p:tgtEl>
                                          <p:spTgt spid="19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75" dur="500"/>
                                        <p:tgtEl>
                                          <p:spTgt spid="19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78" dur="500"/>
                                        <p:tgtEl>
                                          <p:spTgt spid="19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1" dur="500"/>
                                        <p:tgtEl>
                                          <p:spTgt spid="19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4" dur="500"/>
                                        <p:tgtEl>
                                          <p:spTgt spid="19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7" dur="500"/>
                                        <p:tgtEl>
                                          <p:spTgt spid="19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0" dur="500"/>
                                        <p:tgtEl>
                                          <p:spTgt spid="19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3" dur="500"/>
                                        <p:tgtEl>
                                          <p:spTgt spid="19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6" dur="500"/>
                                        <p:tgtEl>
                                          <p:spTgt spid="19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9" dur="500"/>
                                        <p:tgtEl>
                                          <p:spTgt spid="19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02" dur="500"/>
                                        <p:tgtEl>
                                          <p:spTgt spid="19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05" dur="500"/>
                                        <p:tgtEl>
                                          <p:spTgt spid="19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08" dur="500"/>
                                        <p:tgtEl>
                                          <p:spTgt spid="19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1" dur="500"/>
                                        <p:tgtEl>
                                          <p:spTgt spid="19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4" dur="500"/>
                                        <p:tgtEl>
                                          <p:spTgt spid="19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7" dur="500"/>
                                        <p:tgtEl>
                                          <p:spTgt spid="19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20" dur="500"/>
                                        <p:tgtEl>
                                          <p:spTgt spid="19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23" dur="500"/>
                                        <p:tgtEl>
                                          <p:spTgt spid="19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26" dur="500"/>
                                        <p:tgtEl>
                                          <p:spTgt spid="19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29" dur="500"/>
                                        <p:tgtEl>
                                          <p:spTgt spid="19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2" dur="500"/>
                                        <p:tgtEl>
                                          <p:spTgt spid="19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5" dur="500"/>
                                        <p:tgtEl>
                                          <p:spTgt spid="19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8" dur="500"/>
                                        <p:tgtEl>
                                          <p:spTgt spid="19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41" dur="500"/>
                                        <p:tgtEl>
                                          <p:spTgt spid="19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44" dur="500"/>
                                        <p:tgtEl>
                                          <p:spTgt spid="19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47" dur="500"/>
                                        <p:tgtEl>
                                          <p:spTgt spid="19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50" dur="500"/>
                                        <p:tgtEl>
                                          <p:spTgt spid="19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53" dur="500"/>
                                        <p:tgtEl>
                                          <p:spTgt spid="19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56" dur="500"/>
                                        <p:tgtEl>
                                          <p:spTgt spid="19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59" dur="500"/>
                                        <p:tgtEl>
                                          <p:spTgt spid="19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2" dur="500"/>
                                        <p:tgtEl>
                                          <p:spTgt spid="19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5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8" dur="500"/>
                                        <p:tgtEl>
                                          <p:spTgt spid="19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71" dur="500"/>
                                        <p:tgtEl>
                                          <p:spTgt spid="19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74" dur="500"/>
                                        <p:tgtEl>
                                          <p:spTgt spid="19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77" dur="50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80" dur="500"/>
                                        <p:tgtEl>
                                          <p:spTgt spid="19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83" dur="500"/>
                                        <p:tgtEl>
                                          <p:spTgt spid="19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86" dur="500"/>
                                        <p:tgtEl>
                                          <p:spTgt spid="19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89" dur="500"/>
                                        <p:tgtEl>
                                          <p:spTgt spid="19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92" dur="500"/>
                                        <p:tgtEl>
                                          <p:spTgt spid="19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95" dur="500"/>
                                        <p:tgtEl>
                                          <p:spTgt spid="19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98" dur="500"/>
                                        <p:tgtEl>
                                          <p:spTgt spid="19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1" dur="500"/>
                                        <p:tgtEl>
                                          <p:spTgt spid="19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4" dur="500"/>
                                        <p:tgtEl>
                                          <p:spTgt spid="19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7" dur="500"/>
                                        <p:tgtEl>
                                          <p:spTgt spid="19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0" dur="500"/>
                                        <p:tgtEl>
                                          <p:spTgt spid="19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3" dur="500"/>
                                        <p:tgtEl>
                                          <p:spTgt spid="19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6" dur="500"/>
                                        <p:tgtEl>
                                          <p:spTgt spid="19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9" dur="500"/>
                                        <p:tgtEl>
                                          <p:spTgt spid="19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22" dur="500"/>
                                        <p:tgtEl>
                                          <p:spTgt spid="20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25" dur="500"/>
                                        <p:tgtEl>
                                          <p:spTgt spid="20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28" dur="500"/>
                                        <p:tgtEl>
                                          <p:spTgt spid="20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1" dur="500"/>
                                        <p:tgtEl>
                                          <p:spTgt spid="20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4" dur="500"/>
                                        <p:tgtEl>
                                          <p:spTgt spid="20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7" dur="500"/>
                                        <p:tgtEl>
                                          <p:spTgt spid="20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40" dur="500"/>
                                        <p:tgtEl>
                                          <p:spTgt spid="20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43" dur="500"/>
                                        <p:tgtEl>
                                          <p:spTgt spid="20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46" dur="500"/>
                                        <p:tgtEl>
                                          <p:spTgt spid="20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49" dur="500"/>
                                        <p:tgtEl>
                                          <p:spTgt spid="20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52" dur="500"/>
                                        <p:tgtEl>
                                          <p:spTgt spid="20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55" dur="500"/>
                                        <p:tgtEl>
                                          <p:spTgt spid="20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58" dur="500"/>
                                        <p:tgtEl>
                                          <p:spTgt spid="20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61" dur="500"/>
                                        <p:tgtEl>
                                          <p:spTgt spid="20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64" dur="500"/>
                                        <p:tgtEl>
                                          <p:spTgt spid="20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67" dur="500"/>
                                        <p:tgtEl>
                                          <p:spTgt spid="20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70" dur="500"/>
                                        <p:tgtEl>
                                          <p:spTgt spid="2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73" dur="500"/>
                                        <p:tgtEl>
                                          <p:spTgt spid="2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76" dur="500"/>
                                        <p:tgtEl>
                                          <p:spTgt spid="2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79" dur="500"/>
                                        <p:tgtEl>
                                          <p:spTgt spid="2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82" dur="500"/>
                                        <p:tgtEl>
                                          <p:spTgt spid="2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85" dur="500"/>
                                        <p:tgtEl>
                                          <p:spTgt spid="2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88" dur="500"/>
                                        <p:tgtEl>
                                          <p:spTgt spid="2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1" dur="500"/>
                                        <p:tgtEl>
                                          <p:spTgt spid="2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4" dur="500"/>
                                        <p:tgtEl>
                                          <p:spTgt spid="2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7" dur="500"/>
                                        <p:tgtEl>
                                          <p:spTgt spid="2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0" dur="500"/>
                                        <p:tgtEl>
                                          <p:spTgt spid="20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3" dur="500"/>
                                        <p:tgtEl>
                                          <p:spTgt spid="20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1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18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21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24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2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30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33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36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39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42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45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48" dur="500"/>
                                        <p:tgtEl>
                                          <p:spTgt spid="7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51" dur="500"/>
                                        <p:tgtEl>
                                          <p:spTgt spid="1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54" dur="500"/>
                                        <p:tgtEl>
                                          <p:spTgt spid="17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57" dur="500"/>
                                        <p:tgtEl>
                                          <p:spTgt spid="13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60" dur="500"/>
                                        <p:tgtEl>
                                          <p:spTgt spid="17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63" dur="500"/>
                                        <p:tgtEl>
                                          <p:spTgt spid="14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66" dur="500"/>
                                        <p:tgtEl>
                                          <p:spTgt spid="14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69" dur="500"/>
                                        <p:tgtEl>
                                          <p:spTgt spid="16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2" dur="500"/>
                                        <p:tgtEl>
                                          <p:spTgt spid="16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5" dur="500"/>
                                        <p:tgtEl>
                                          <p:spTgt spid="16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8" dur="500"/>
                                        <p:tgtEl>
                                          <p:spTgt spid="16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81" dur="500"/>
                                        <p:tgtEl>
                                          <p:spTgt spid="16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84" dur="500"/>
                                        <p:tgtEl>
                                          <p:spTgt spid="16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87" dur="500"/>
                                        <p:tgtEl>
                                          <p:spTgt spid="16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90" dur="500"/>
                                        <p:tgtEl>
                                          <p:spTgt spid="16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93" dur="500"/>
                                        <p:tgtEl>
                                          <p:spTgt spid="16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96" dur="500"/>
                                        <p:tgtEl>
                                          <p:spTgt spid="16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99" dur="500"/>
                                        <p:tgtEl>
                                          <p:spTgt spid="1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02" dur="500"/>
                                        <p:tgtEl>
                                          <p:spTgt spid="16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05" dur="500"/>
                                        <p:tgtEl>
                                          <p:spTgt spid="17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08" dur="500"/>
                                        <p:tgtEl>
                                          <p:spTgt spid="16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11" dur="500"/>
                                        <p:tgtEl>
                                          <p:spTgt spid="16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14" dur="500"/>
                                        <p:tgtEl>
                                          <p:spTgt spid="1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17" dur="500"/>
                                        <p:tgtEl>
                                          <p:spTgt spid="16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20" dur="500"/>
                                        <p:tgtEl>
                                          <p:spTgt spid="16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23" dur="500"/>
                                        <p:tgtEl>
                                          <p:spTgt spid="1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26" dur="500"/>
                                        <p:tgtEl>
                                          <p:spTgt spid="1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29" dur="500"/>
                                        <p:tgtEl>
                                          <p:spTgt spid="16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32" dur="500"/>
                                        <p:tgtEl>
                                          <p:spTgt spid="1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35" dur="500"/>
                                        <p:tgtEl>
                                          <p:spTgt spid="16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38" dur="500"/>
                                        <p:tgtEl>
                                          <p:spTgt spid="16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1" dur="500"/>
                                        <p:tgtEl>
                                          <p:spTgt spid="16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4" dur="500"/>
                                        <p:tgtEl>
                                          <p:spTgt spid="16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7" dur="500"/>
                                        <p:tgtEl>
                                          <p:spTgt spid="1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0" dur="500"/>
                                        <p:tgtEl>
                                          <p:spTgt spid="1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3" dur="500"/>
                                        <p:tgtEl>
                                          <p:spTgt spid="16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6" dur="500"/>
                                        <p:tgtEl>
                                          <p:spTgt spid="16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9" dur="500"/>
                                        <p:tgtEl>
                                          <p:spTgt spid="16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62" dur="500"/>
                                        <p:tgtEl>
                                          <p:spTgt spid="15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65" dur="500"/>
                                        <p:tgtEl>
                                          <p:spTgt spid="15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68" dur="500"/>
                                        <p:tgtEl>
                                          <p:spTgt spid="16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71" dur="500"/>
                                        <p:tgtEl>
                                          <p:spTgt spid="16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74" dur="500"/>
                                        <p:tgtEl>
                                          <p:spTgt spid="16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77" dur="500"/>
                                        <p:tgtEl>
                                          <p:spTgt spid="1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80" dur="500"/>
                                        <p:tgtEl>
                                          <p:spTgt spid="14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83" dur="500"/>
                                        <p:tgtEl>
                                          <p:spTgt spid="14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86" dur="500"/>
                                        <p:tgtEl>
                                          <p:spTgt spid="17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89" dur="500"/>
                                        <p:tgtEl>
                                          <p:spTgt spid="13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92" dur="500"/>
                                        <p:tgtEl>
                                          <p:spTgt spid="13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95" dur="500"/>
                                        <p:tgtEl>
                                          <p:spTgt spid="16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98" dur="500"/>
                                        <p:tgtEl>
                                          <p:spTgt spid="16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01" dur="500"/>
                                        <p:tgtEl>
                                          <p:spTgt spid="16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04" dur="500"/>
                                        <p:tgtEl>
                                          <p:spTgt spid="16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07" dur="500"/>
                                        <p:tgtEl>
                                          <p:spTgt spid="16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0" dur="500"/>
                                        <p:tgtEl>
                                          <p:spTgt spid="16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3" dur="500"/>
                                        <p:tgtEl>
                                          <p:spTgt spid="16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6" dur="500"/>
                                        <p:tgtEl>
                                          <p:spTgt spid="16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9" dur="500"/>
                                        <p:tgtEl>
                                          <p:spTgt spid="16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22" dur="500"/>
                                        <p:tgtEl>
                                          <p:spTgt spid="16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25" dur="500"/>
                                        <p:tgtEl>
                                          <p:spTgt spid="16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28" dur="500"/>
                                        <p:tgtEl>
                                          <p:spTgt spid="16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1" dur="500"/>
                                        <p:tgtEl>
                                          <p:spTgt spid="16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4" dur="500"/>
                                        <p:tgtEl>
                                          <p:spTgt spid="16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7" dur="500"/>
                                        <p:tgtEl>
                                          <p:spTgt spid="17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40" dur="500"/>
                                        <p:tgtEl>
                                          <p:spTgt spid="1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43" dur="500"/>
                                        <p:tgtEl>
                                          <p:spTgt spid="15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46" dur="500"/>
                                        <p:tgtEl>
                                          <p:spTgt spid="15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49" dur="500"/>
                                        <p:tgtEl>
                                          <p:spTgt spid="15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52" dur="500"/>
                                        <p:tgtEl>
                                          <p:spTgt spid="15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55" dur="500"/>
                                        <p:tgtEl>
                                          <p:spTgt spid="15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58" dur="500"/>
                                        <p:tgtEl>
                                          <p:spTgt spid="15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61" dur="500"/>
                                        <p:tgtEl>
                                          <p:spTgt spid="15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64" dur="500"/>
                                        <p:tgtEl>
                                          <p:spTgt spid="1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67" dur="500"/>
                                        <p:tgtEl>
                                          <p:spTgt spid="1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70" dur="500"/>
                                        <p:tgtEl>
                                          <p:spTgt spid="15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73" dur="500"/>
                                        <p:tgtEl>
                                          <p:spTgt spid="1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76" dur="500"/>
                                        <p:tgtEl>
                                          <p:spTgt spid="14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79" dur="500"/>
                                        <p:tgtEl>
                                          <p:spTgt spid="15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2" dur="500"/>
                                        <p:tgtEl>
                                          <p:spTgt spid="15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5" dur="500"/>
                                        <p:tgtEl>
                                          <p:spTgt spid="15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8" dur="500"/>
                                        <p:tgtEl>
                                          <p:spTgt spid="15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91" dur="500"/>
                                        <p:tgtEl>
                                          <p:spTgt spid="15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94" dur="500"/>
                                        <p:tgtEl>
                                          <p:spTgt spid="15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97" dur="500"/>
                                        <p:tgtEl>
                                          <p:spTgt spid="15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00" dur="500"/>
                                        <p:tgtEl>
                                          <p:spTgt spid="15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03" dur="500"/>
                                        <p:tgtEl>
                                          <p:spTgt spid="17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06" dur="500"/>
                                        <p:tgtEl>
                                          <p:spTgt spid="14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09" dur="500"/>
                                        <p:tgtEl>
                                          <p:spTgt spid="17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2" dur="500"/>
                                        <p:tgtEl>
                                          <p:spTgt spid="17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5" dur="500"/>
                                        <p:tgtEl>
                                          <p:spTgt spid="14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8" dur="500"/>
                                        <p:tgtEl>
                                          <p:spTgt spid="1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21" dur="500"/>
                                        <p:tgtEl>
                                          <p:spTgt spid="14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24" dur="500"/>
                                        <p:tgtEl>
                                          <p:spTgt spid="14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27" dur="500"/>
                                        <p:tgtEl>
                                          <p:spTgt spid="1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30" dur="500"/>
                                        <p:tgtEl>
                                          <p:spTgt spid="1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3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33" dur="500"/>
                                        <p:tgtEl>
                                          <p:spTgt spid="1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3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36" dur="500"/>
                                        <p:tgtEl>
                                          <p:spTgt spid="15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3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39" dur="500"/>
                                        <p:tgtEl>
                                          <p:spTgt spid="15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42" dur="500"/>
                                        <p:tgtEl>
                                          <p:spTgt spid="15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45" dur="500"/>
                                        <p:tgtEl>
                                          <p:spTgt spid="15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48" dur="500"/>
                                        <p:tgtEl>
                                          <p:spTgt spid="15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1" dur="500"/>
                                        <p:tgtEl>
                                          <p:spTgt spid="14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4" dur="500"/>
                                        <p:tgtEl>
                                          <p:spTgt spid="14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7" dur="500"/>
                                        <p:tgtEl>
                                          <p:spTgt spid="14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60" dur="500"/>
                                        <p:tgtEl>
                                          <p:spTgt spid="1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63" dur="500"/>
                                        <p:tgtEl>
                                          <p:spTgt spid="14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66" dur="500"/>
                                        <p:tgtEl>
                                          <p:spTgt spid="1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69" dur="500"/>
                                        <p:tgtEl>
                                          <p:spTgt spid="1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72" dur="500"/>
                                        <p:tgtEl>
                                          <p:spTgt spid="1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75" dur="500"/>
                                        <p:tgtEl>
                                          <p:spTgt spid="14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78" dur="500"/>
                                        <p:tgtEl>
                                          <p:spTgt spid="14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81" dur="500"/>
                                        <p:tgtEl>
                                          <p:spTgt spid="1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84" dur="500"/>
                                        <p:tgtEl>
                                          <p:spTgt spid="14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87" dur="500"/>
                                        <p:tgtEl>
                                          <p:spTgt spid="15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0" dur="500"/>
                                        <p:tgtEl>
                                          <p:spTgt spid="15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3" dur="500"/>
                                        <p:tgtEl>
                                          <p:spTgt spid="1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6" dur="500"/>
                                        <p:tgtEl>
                                          <p:spTgt spid="15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9" dur="500"/>
                                        <p:tgtEl>
                                          <p:spTgt spid="17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02" dur="500"/>
                                        <p:tgtEl>
                                          <p:spTgt spid="1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05" dur="500"/>
                                        <p:tgtEl>
                                          <p:spTgt spid="15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08" dur="500"/>
                                        <p:tgtEl>
                                          <p:spTgt spid="16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11" dur="500"/>
                                        <p:tgtEl>
                                          <p:spTgt spid="16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14" dur="500"/>
                                        <p:tgtEl>
                                          <p:spTgt spid="16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17" dur="500"/>
                                        <p:tgtEl>
                                          <p:spTgt spid="16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0" dur="500"/>
                                        <p:tgtEl>
                                          <p:spTgt spid="16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3" dur="500"/>
                                        <p:tgtEl>
                                          <p:spTgt spid="16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6" dur="500"/>
                                        <p:tgtEl>
                                          <p:spTgt spid="16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9" dur="500"/>
                                        <p:tgtEl>
                                          <p:spTgt spid="16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32" dur="500"/>
                                        <p:tgtEl>
                                          <p:spTgt spid="16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35" dur="500"/>
                                        <p:tgtEl>
                                          <p:spTgt spid="16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38" dur="500"/>
                                        <p:tgtEl>
                                          <p:spTgt spid="16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41" dur="500"/>
                                        <p:tgtEl>
                                          <p:spTgt spid="1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44" dur="500"/>
                                        <p:tgtEl>
                                          <p:spTgt spid="16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47" dur="500"/>
                                        <p:tgtEl>
                                          <p:spTgt spid="16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0" dur="500"/>
                                        <p:tgtEl>
                                          <p:spTgt spid="16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3" dur="500"/>
                                        <p:tgtEl>
                                          <p:spTgt spid="16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6" dur="500"/>
                                        <p:tgtEl>
                                          <p:spTgt spid="16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9" dur="500"/>
                                        <p:tgtEl>
                                          <p:spTgt spid="16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6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62" dur="500"/>
                                        <p:tgtEl>
                                          <p:spTgt spid="16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6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65" dur="500"/>
                                        <p:tgtEl>
                                          <p:spTgt spid="16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6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68" dur="500"/>
                                        <p:tgtEl>
                                          <p:spTgt spid="16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71" dur="500"/>
                                        <p:tgtEl>
                                          <p:spTgt spid="16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74" dur="500"/>
                                        <p:tgtEl>
                                          <p:spTgt spid="16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77" dur="500"/>
                                        <p:tgtEl>
                                          <p:spTgt spid="16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80" dur="500"/>
                                        <p:tgtEl>
                                          <p:spTgt spid="16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83" dur="500"/>
                                        <p:tgtEl>
                                          <p:spTgt spid="16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86" dur="500"/>
                                        <p:tgtEl>
                                          <p:spTgt spid="16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89" dur="500"/>
                                        <p:tgtEl>
                                          <p:spTgt spid="16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92" dur="500"/>
                                        <p:tgtEl>
                                          <p:spTgt spid="16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95" dur="500"/>
                                        <p:tgtEl>
                                          <p:spTgt spid="16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98" dur="500"/>
                                        <p:tgtEl>
                                          <p:spTgt spid="1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01" dur="500"/>
                                        <p:tgtEl>
                                          <p:spTgt spid="16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04" dur="500"/>
                                        <p:tgtEl>
                                          <p:spTgt spid="16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07" dur="500"/>
                                        <p:tgtEl>
                                          <p:spTgt spid="16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10" dur="500"/>
                                        <p:tgtEl>
                                          <p:spTgt spid="1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13" dur="500"/>
                                        <p:tgtEl>
                                          <p:spTgt spid="16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16" dur="500"/>
                                        <p:tgtEl>
                                          <p:spTgt spid="16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19" dur="500"/>
                                        <p:tgtEl>
                                          <p:spTgt spid="16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22" dur="500"/>
                                        <p:tgtEl>
                                          <p:spTgt spid="16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25" dur="500"/>
                                        <p:tgtEl>
                                          <p:spTgt spid="16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28" dur="500"/>
                                        <p:tgtEl>
                                          <p:spTgt spid="1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31" dur="500"/>
                                        <p:tgtEl>
                                          <p:spTgt spid="16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34" dur="500"/>
                                        <p:tgtEl>
                                          <p:spTgt spid="16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37" dur="500"/>
                                        <p:tgtEl>
                                          <p:spTgt spid="16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40" dur="500"/>
                                        <p:tgtEl>
                                          <p:spTgt spid="16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43" dur="500"/>
                                        <p:tgtEl>
                                          <p:spTgt spid="16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46" dur="500"/>
                                        <p:tgtEl>
                                          <p:spTgt spid="16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49" dur="500"/>
                                        <p:tgtEl>
                                          <p:spTgt spid="1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2" dur="500"/>
                                        <p:tgtEl>
                                          <p:spTgt spid="15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5" dur="500"/>
                                        <p:tgtEl>
                                          <p:spTgt spid="15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8" dur="500"/>
                                        <p:tgtEl>
                                          <p:spTgt spid="1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61" dur="500"/>
                                        <p:tgtEl>
                                          <p:spTgt spid="15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64" dur="500"/>
                                        <p:tgtEl>
                                          <p:spTgt spid="15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67" dur="500"/>
                                        <p:tgtEl>
                                          <p:spTgt spid="15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70" dur="500"/>
                                        <p:tgtEl>
                                          <p:spTgt spid="1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73" dur="500"/>
                                        <p:tgtEl>
                                          <p:spTgt spid="15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76" dur="500"/>
                                        <p:tgtEl>
                                          <p:spTgt spid="15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79" dur="500"/>
                                        <p:tgtEl>
                                          <p:spTgt spid="15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82" dur="500"/>
                                        <p:tgtEl>
                                          <p:spTgt spid="15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85" dur="500"/>
                                        <p:tgtEl>
                                          <p:spTgt spid="15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88" dur="500"/>
                                        <p:tgtEl>
                                          <p:spTgt spid="1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9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91" dur="500"/>
                                        <p:tgtEl>
                                          <p:spTgt spid="1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9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94" dur="500"/>
                                        <p:tgtEl>
                                          <p:spTgt spid="15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9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97" dur="500"/>
                                        <p:tgtEl>
                                          <p:spTgt spid="14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9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00" dur="500"/>
                                        <p:tgtEl>
                                          <p:spTgt spid="14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03" dur="500"/>
                                        <p:tgtEl>
                                          <p:spTgt spid="14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06" dur="500"/>
                                        <p:tgtEl>
                                          <p:spTgt spid="14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09" dur="500"/>
                                        <p:tgtEl>
                                          <p:spTgt spid="1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1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12" dur="500"/>
                                        <p:tgtEl>
                                          <p:spTgt spid="1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1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15" dur="500"/>
                                        <p:tgtEl>
                                          <p:spTgt spid="1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1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18" dur="500"/>
                                        <p:tgtEl>
                                          <p:spTgt spid="14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2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1" dur="500"/>
                                        <p:tgtEl>
                                          <p:spTgt spid="14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2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4" dur="500"/>
                                        <p:tgtEl>
                                          <p:spTgt spid="1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2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7" dur="500"/>
                                        <p:tgtEl>
                                          <p:spTgt spid="1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2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0" dur="500"/>
                                        <p:tgtEl>
                                          <p:spTgt spid="1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3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3" dur="500"/>
                                        <p:tgtEl>
                                          <p:spTgt spid="1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3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6" dur="500"/>
                                        <p:tgtEl>
                                          <p:spTgt spid="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3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9" dur="500"/>
                                        <p:tgtEl>
                                          <p:spTgt spid="1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42" dur="500"/>
                                        <p:tgtEl>
                                          <p:spTgt spid="1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45" dur="500"/>
                                        <p:tgtEl>
                                          <p:spTgt spid="1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48" dur="500"/>
                                        <p:tgtEl>
                                          <p:spTgt spid="1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51" dur="500"/>
                                        <p:tgtEl>
                                          <p:spTgt spid="15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54" dur="500"/>
                                        <p:tgtEl>
                                          <p:spTgt spid="1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57" dur="500"/>
                                        <p:tgtEl>
                                          <p:spTgt spid="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60" dur="500"/>
                                        <p:tgtEl>
                                          <p:spTgt spid="14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63" dur="500"/>
                                        <p:tgtEl>
                                          <p:spTgt spid="14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66" dur="500"/>
                                        <p:tgtEl>
                                          <p:spTgt spid="1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69" dur="500"/>
                                        <p:tgtEl>
                                          <p:spTgt spid="15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72" dur="500"/>
                                        <p:tgtEl>
                                          <p:spTgt spid="15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75" dur="500"/>
                                        <p:tgtEl>
                                          <p:spTgt spid="15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78" dur="500"/>
                                        <p:tgtEl>
                                          <p:spTgt spid="15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8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81" dur="500"/>
                                        <p:tgtEl>
                                          <p:spTgt spid="16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8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84" dur="500"/>
                                        <p:tgtEl>
                                          <p:spTgt spid="1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8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87" dur="500"/>
                                        <p:tgtEl>
                                          <p:spTgt spid="1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8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0" dur="500"/>
                                        <p:tgtEl>
                                          <p:spTgt spid="15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3" dur="500"/>
                                        <p:tgtEl>
                                          <p:spTgt spid="15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6" dur="500"/>
                                        <p:tgtEl>
                                          <p:spTgt spid="14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9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0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02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0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05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0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08" dur="500"/>
                                        <p:tgtEl>
                                          <p:spTgt spid="14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1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4" dur="500"/>
                                        <p:tgtEl>
                                          <p:spTgt spid="1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7" dur="500"/>
                                        <p:tgtEl>
                                          <p:spTgt spid="1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20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2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23" dur="500"/>
                                        <p:tgtEl>
                                          <p:spTgt spid="14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2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26" dur="500"/>
                                        <p:tgtEl>
                                          <p:spTgt spid="14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2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29" dur="500"/>
                                        <p:tgtEl>
                                          <p:spTgt spid="15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32" dur="500"/>
                                        <p:tgtEl>
                                          <p:spTgt spid="14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35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38" dur="500"/>
                                        <p:tgtEl>
                                          <p:spTgt spid="1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4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41" dur="500"/>
                                        <p:tgtEl>
                                          <p:spTgt spid="15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4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44" dur="500"/>
                                        <p:tgtEl>
                                          <p:spTgt spid="1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4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47" dur="500"/>
                                        <p:tgtEl>
                                          <p:spTgt spid="14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4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50" dur="500"/>
                                        <p:tgtEl>
                                          <p:spTgt spid="14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53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56" dur="500"/>
                                        <p:tgtEl>
                                          <p:spTgt spid="14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59" dur="500"/>
                                        <p:tgtEl>
                                          <p:spTgt spid="14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6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2" dur="500"/>
                                        <p:tgtEl>
                                          <p:spTgt spid="14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6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5" dur="500"/>
                                        <p:tgtEl>
                                          <p:spTgt spid="15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6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8" dur="500"/>
                                        <p:tgtEl>
                                          <p:spTgt spid="14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7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71" dur="500"/>
                                        <p:tgtEl>
                                          <p:spTgt spid="1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7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74" dur="500"/>
                                        <p:tgtEl>
                                          <p:spTgt spid="1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7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77" dur="500"/>
                                        <p:tgtEl>
                                          <p:spTgt spid="14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7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80" dur="500"/>
                                        <p:tgtEl>
                                          <p:spTgt spid="14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83" dur="500"/>
                                        <p:tgtEl>
                                          <p:spTgt spid="14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86" dur="500"/>
                                        <p:tgtEl>
                                          <p:spTgt spid="14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89" dur="500"/>
                                        <p:tgtEl>
                                          <p:spTgt spid="1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92" dur="500"/>
                                        <p:tgtEl>
                                          <p:spTgt spid="1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95" dur="500"/>
                                        <p:tgtEl>
                                          <p:spTgt spid="14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98" dur="500"/>
                                        <p:tgtEl>
                                          <p:spTgt spid="14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0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01" dur="500"/>
                                        <p:tgtEl>
                                          <p:spTgt spid="15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0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04" dur="500"/>
                                        <p:tgtEl>
                                          <p:spTgt spid="15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0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07" dur="500"/>
                                        <p:tgtEl>
                                          <p:spTgt spid="14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0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10" dur="500"/>
                                        <p:tgtEl>
                                          <p:spTgt spid="15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13" dur="500"/>
                                        <p:tgtEl>
                                          <p:spTgt spid="15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16" dur="500"/>
                                        <p:tgtEl>
                                          <p:spTgt spid="1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19" dur="500"/>
                                        <p:tgtEl>
                                          <p:spTgt spid="1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22" dur="500"/>
                                        <p:tgtEl>
                                          <p:spTgt spid="15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4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25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28" dur="500"/>
                                        <p:tgtEl>
                                          <p:spTgt spid="16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3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1" dur="500"/>
                                        <p:tgtEl>
                                          <p:spTgt spid="16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3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4" dur="500"/>
                                        <p:tgtEl>
                                          <p:spTgt spid="15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3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7" dur="500"/>
                                        <p:tgtEl>
                                          <p:spTgt spid="15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3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40" dur="500"/>
                                        <p:tgtEl>
                                          <p:spTgt spid="16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4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43" dur="500"/>
                                        <p:tgtEl>
                                          <p:spTgt spid="16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4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46" dur="500"/>
                                        <p:tgtEl>
                                          <p:spTgt spid="1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4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49" dur="500"/>
                                        <p:tgtEl>
                                          <p:spTgt spid="1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52" dur="500"/>
                                        <p:tgtEl>
                                          <p:spTgt spid="1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55" dur="500"/>
                                        <p:tgtEl>
                                          <p:spTgt spid="15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58" dur="500"/>
                                        <p:tgtEl>
                                          <p:spTgt spid="14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6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61" dur="500"/>
                                        <p:tgtEl>
                                          <p:spTgt spid="1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6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64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6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67" dur="500"/>
                                        <p:tgtEl>
                                          <p:spTgt spid="14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6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0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3" dur="500"/>
                                        <p:tgtEl>
                                          <p:spTgt spid="14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6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9" dur="500"/>
                                        <p:tgtEl>
                                          <p:spTgt spid="14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8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82" dur="500"/>
                                        <p:tgtEl>
                                          <p:spTgt spid="14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8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85" dur="500"/>
                                        <p:tgtEl>
                                          <p:spTgt spid="14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8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88" dur="500"/>
                                        <p:tgtEl>
                                          <p:spTgt spid="15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91" dur="500"/>
                                        <p:tgtEl>
                                          <p:spTgt spid="1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94" dur="500"/>
                                        <p:tgtEl>
                                          <p:spTgt spid="1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97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0" dur="500"/>
                                        <p:tgtEl>
                                          <p:spTgt spid="1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0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3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0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6" dur="500"/>
                                        <p:tgtEl>
                                          <p:spTgt spid="1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0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9" dur="500"/>
                                        <p:tgtEl>
                                          <p:spTgt spid="1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12" dur="500"/>
                                        <p:tgtEl>
                                          <p:spTgt spid="1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15" dur="500"/>
                                        <p:tgtEl>
                                          <p:spTgt spid="1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18" dur="500"/>
                                        <p:tgtEl>
                                          <p:spTgt spid="14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21" dur="500"/>
                                        <p:tgtEl>
                                          <p:spTgt spid="1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24" dur="500"/>
                                        <p:tgtEl>
                                          <p:spTgt spid="1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27" dur="500"/>
                                        <p:tgtEl>
                                          <p:spTgt spid="15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30" dur="500"/>
                                        <p:tgtEl>
                                          <p:spTgt spid="1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33" dur="500"/>
                                        <p:tgtEl>
                                          <p:spTgt spid="15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36" dur="500"/>
                                        <p:tgtEl>
                                          <p:spTgt spid="15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39" dur="500"/>
                                        <p:tgtEl>
                                          <p:spTgt spid="15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42" dur="500"/>
                                        <p:tgtEl>
                                          <p:spTgt spid="16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45" dur="500"/>
                                        <p:tgtEl>
                                          <p:spTgt spid="1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48" dur="500"/>
                                        <p:tgtEl>
                                          <p:spTgt spid="1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1" dur="500"/>
                                        <p:tgtEl>
                                          <p:spTgt spid="1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4" dur="500"/>
                                        <p:tgtEl>
                                          <p:spTgt spid="1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7" dur="500"/>
                                        <p:tgtEl>
                                          <p:spTgt spid="1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60" dur="500"/>
                                        <p:tgtEl>
                                          <p:spTgt spid="1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63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66" dur="500"/>
                                        <p:tgtEl>
                                          <p:spTgt spid="1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69" dur="500"/>
                                        <p:tgtEl>
                                          <p:spTgt spid="15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7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2" dur="500"/>
                                        <p:tgtEl>
                                          <p:spTgt spid="15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7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5" dur="500"/>
                                        <p:tgtEl>
                                          <p:spTgt spid="15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7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8" dur="500"/>
                                        <p:tgtEl>
                                          <p:spTgt spid="1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81" dur="500"/>
                                        <p:tgtEl>
                                          <p:spTgt spid="14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84" dur="500"/>
                                        <p:tgtEl>
                                          <p:spTgt spid="15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87" dur="500"/>
                                        <p:tgtEl>
                                          <p:spTgt spid="1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7" grpId="0" animBg="1"/>
      <p:bldP spid="1397" grpId="1" animBg="1"/>
      <p:bldP spid="1397" grpId="2" animBg="1"/>
      <p:bldP spid="1398" grpId="0" animBg="1"/>
      <p:bldP spid="1398" grpId="1" animBg="1"/>
      <p:bldP spid="1398" grpId="2" animBg="1"/>
      <p:bldP spid="1399" grpId="0" animBg="1"/>
      <p:bldP spid="1399" grpId="1" animBg="1"/>
      <p:bldP spid="1399" grpId="2" animBg="1"/>
      <p:bldP spid="1400" grpId="0" animBg="1"/>
      <p:bldP spid="1400" grpId="1" animBg="1"/>
      <p:bldP spid="1400" grpId="2" animBg="1"/>
      <p:bldP spid="1401" grpId="0" animBg="1"/>
      <p:bldP spid="1401" grpId="1" animBg="1"/>
      <p:bldP spid="1401" grpId="2" animBg="1"/>
      <p:bldP spid="1402" grpId="0" animBg="1"/>
      <p:bldP spid="1402" grpId="1" animBg="1"/>
      <p:bldP spid="1402" grpId="2" animBg="1"/>
      <p:bldP spid="1403" grpId="0" animBg="1"/>
      <p:bldP spid="1403" grpId="1" animBg="1"/>
      <p:bldP spid="1403" grpId="2" animBg="1"/>
      <p:bldP spid="1404" grpId="0" animBg="1"/>
      <p:bldP spid="1404" grpId="1" animBg="1"/>
      <p:bldP spid="1404" grpId="2" animBg="1"/>
      <p:bldP spid="1405" grpId="0" animBg="1"/>
      <p:bldP spid="1405" grpId="1" animBg="1"/>
      <p:bldP spid="1405" grpId="2" animBg="1"/>
      <p:bldP spid="1406" grpId="0" animBg="1"/>
      <p:bldP spid="1406" grpId="1" animBg="1"/>
      <p:bldP spid="1406" grpId="2" animBg="1"/>
      <p:bldP spid="1407" grpId="0" animBg="1"/>
      <p:bldP spid="1407" grpId="1" animBg="1"/>
      <p:bldP spid="1407" grpId="2" animBg="1"/>
      <p:bldP spid="1408" grpId="0" animBg="1"/>
      <p:bldP spid="1408" grpId="1" animBg="1"/>
      <p:bldP spid="1408" grpId="2" animBg="1"/>
      <p:bldP spid="1409" grpId="0" animBg="1"/>
      <p:bldP spid="1409" grpId="1" animBg="1"/>
      <p:bldP spid="1409" grpId="2" animBg="1"/>
      <p:bldP spid="1410" grpId="0" animBg="1"/>
      <p:bldP spid="1410" grpId="1" animBg="1"/>
      <p:bldP spid="1410" grpId="2" animBg="1"/>
      <p:bldP spid="1411" grpId="0" animBg="1"/>
      <p:bldP spid="1411" grpId="1" animBg="1"/>
      <p:bldP spid="1411" grpId="2" animBg="1"/>
      <p:bldP spid="1412" grpId="0" animBg="1"/>
      <p:bldP spid="1412" grpId="1" animBg="1"/>
      <p:bldP spid="1412" grpId="2" animBg="1"/>
      <p:bldP spid="1413" grpId="0" animBg="1"/>
      <p:bldP spid="1413" grpId="1" animBg="1"/>
      <p:bldP spid="1413" grpId="2" animBg="1"/>
      <p:bldP spid="1414" grpId="0" animBg="1"/>
      <p:bldP spid="1414" grpId="1" animBg="1"/>
      <p:bldP spid="1414" grpId="2" animBg="1"/>
      <p:bldP spid="1415" grpId="0" animBg="1"/>
      <p:bldP spid="1415" grpId="1" animBg="1"/>
      <p:bldP spid="1415" grpId="2" animBg="1"/>
      <p:bldP spid="1416" grpId="0" animBg="1"/>
      <p:bldP spid="1416" grpId="1" animBg="1"/>
      <p:bldP spid="1416" grpId="2" animBg="1"/>
      <p:bldP spid="1417" grpId="0" animBg="1"/>
      <p:bldP spid="1417" grpId="1" animBg="1"/>
      <p:bldP spid="1417" grpId="2" animBg="1"/>
      <p:bldP spid="1418" grpId="0" animBg="1"/>
      <p:bldP spid="1418" grpId="1" animBg="1"/>
      <p:bldP spid="1418" grpId="2" animBg="1"/>
      <p:bldP spid="1419" grpId="0" animBg="1"/>
      <p:bldP spid="1419" grpId="1" animBg="1"/>
      <p:bldP spid="1419" grpId="2" animBg="1"/>
      <p:bldP spid="1420" grpId="0" animBg="1"/>
      <p:bldP spid="1420" grpId="1" animBg="1"/>
      <p:bldP spid="1420" grpId="2" animBg="1"/>
      <p:bldP spid="1421" grpId="0" animBg="1"/>
      <p:bldP spid="1421" grpId="1" animBg="1"/>
      <p:bldP spid="1421" grpId="2" animBg="1"/>
      <p:bldP spid="1422" grpId="0" animBg="1"/>
      <p:bldP spid="1422" grpId="1" animBg="1"/>
      <p:bldP spid="1422" grpId="2" animBg="1"/>
      <p:bldP spid="1423" grpId="0" animBg="1"/>
      <p:bldP spid="1423" grpId="1" animBg="1"/>
      <p:bldP spid="1423" grpId="2" animBg="1"/>
      <p:bldP spid="1424" grpId="0" animBg="1"/>
      <p:bldP spid="1424" grpId="1" animBg="1"/>
      <p:bldP spid="1424" grpId="2" animBg="1"/>
      <p:bldP spid="1425" grpId="0" animBg="1"/>
      <p:bldP spid="1425" grpId="1" animBg="1"/>
      <p:bldP spid="1425" grpId="2" animBg="1"/>
      <p:bldP spid="1426" grpId="0" animBg="1"/>
      <p:bldP spid="1426" grpId="1" animBg="1"/>
      <p:bldP spid="1426" grpId="2" animBg="1"/>
      <p:bldP spid="1427" grpId="0" animBg="1"/>
      <p:bldP spid="1427" grpId="1" animBg="1"/>
      <p:bldP spid="1427" grpId="2" animBg="1"/>
      <p:bldP spid="1428" grpId="0" animBg="1"/>
      <p:bldP spid="1428" grpId="1" animBg="1"/>
      <p:bldP spid="1428" grpId="2" animBg="1"/>
      <p:bldP spid="1429" grpId="0" animBg="1"/>
      <p:bldP spid="1429" grpId="1" animBg="1"/>
      <p:bldP spid="1429" grpId="2" animBg="1"/>
      <p:bldP spid="1430" grpId="0" animBg="1"/>
      <p:bldP spid="1430" grpId="1" animBg="1"/>
      <p:bldP spid="1430" grpId="2" animBg="1"/>
      <p:bldP spid="1431" grpId="0" animBg="1"/>
      <p:bldP spid="1431" grpId="1" animBg="1"/>
      <p:bldP spid="1431" grpId="2" animBg="1"/>
      <p:bldP spid="1432" grpId="0" animBg="1"/>
      <p:bldP spid="1432" grpId="1" animBg="1"/>
      <p:bldP spid="1432" grpId="2" animBg="1"/>
      <p:bldP spid="1433" grpId="0" animBg="1"/>
      <p:bldP spid="1433" grpId="1" animBg="1"/>
      <p:bldP spid="1433" grpId="2" animBg="1"/>
      <p:bldP spid="1434" grpId="0" animBg="1"/>
      <p:bldP spid="1434" grpId="1" animBg="1"/>
      <p:bldP spid="1434" grpId="2" animBg="1"/>
      <p:bldP spid="1435" grpId="0" animBg="1"/>
      <p:bldP spid="1435" grpId="1" animBg="1"/>
      <p:bldP spid="1435" grpId="2" animBg="1"/>
      <p:bldP spid="1436" grpId="0" animBg="1"/>
      <p:bldP spid="1436" grpId="1" animBg="1"/>
      <p:bldP spid="1436" grpId="2" animBg="1"/>
      <p:bldP spid="1437" grpId="0" animBg="1"/>
      <p:bldP spid="1437" grpId="1" animBg="1"/>
      <p:bldP spid="1437" grpId="2" animBg="1"/>
      <p:bldP spid="1438" grpId="0" animBg="1"/>
      <p:bldP spid="1438" grpId="1" animBg="1"/>
      <p:bldP spid="1438" grpId="2" animBg="1"/>
      <p:bldP spid="1439" grpId="0" animBg="1"/>
      <p:bldP spid="1439" grpId="1" animBg="1"/>
      <p:bldP spid="1439" grpId="2" animBg="1"/>
      <p:bldP spid="1440" grpId="0" animBg="1"/>
      <p:bldP spid="1440" grpId="1" animBg="1"/>
      <p:bldP spid="1440" grpId="2" animBg="1"/>
      <p:bldP spid="1441" grpId="0" animBg="1"/>
      <p:bldP spid="1441" grpId="1" animBg="1"/>
      <p:bldP spid="1441" grpId="2" animBg="1"/>
      <p:bldP spid="1442" grpId="0" animBg="1"/>
      <p:bldP spid="1442" grpId="1" animBg="1"/>
      <p:bldP spid="1443" grpId="0" animBg="1"/>
      <p:bldP spid="1443" grpId="1" animBg="1"/>
      <p:bldP spid="1443" grpId="2" animBg="1"/>
      <p:bldP spid="1444" grpId="0" animBg="1"/>
      <p:bldP spid="1444" grpId="1" animBg="1"/>
      <p:bldP spid="1444" grpId="2" animBg="1"/>
      <p:bldP spid="1445" grpId="0" animBg="1"/>
      <p:bldP spid="1445" grpId="1" animBg="1"/>
      <p:bldP spid="1445" grpId="2" animBg="1"/>
      <p:bldP spid="1446" grpId="0" animBg="1"/>
      <p:bldP spid="1446" grpId="1" animBg="1"/>
      <p:bldP spid="1446" grpId="2" animBg="1"/>
      <p:bldP spid="1447" grpId="0" animBg="1"/>
      <p:bldP spid="1447" grpId="1" animBg="1"/>
      <p:bldP spid="1447" grpId="2" animBg="1"/>
      <p:bldP spid="1448" grpId="0" animBg="1"/>
      <p:bldP spid="1448" grpId="1" animBg="1"/>
      <p:bldP spid="1448" grpId="2" animBg="1"/>
      <p:bldP spid="1449" grpId="0" animBg="1"/>
      <p:bldP spid="1449" grpId="1" animBg="1"/>
      <p:bldP spid="1449" grpId="2" animBg="1"/>
      <p:bldP spid="1450" grpId="0" animBg="1"/>
      <p:bldP spid="1450" grpId="1" animBg="1"/>
      <p:bldP spid="1450" grpId="2" animBg="1"/>
      <p:bldP spid="1451" grpId="0" animBg="1"/>
      <p:bldP spid="1451" grpId="1" animBg="1"/>
      <p:bldP spid="1451" grpId="2" animBg="1"/>
      <p:bldP spid="1452" grpId="0" animBg="1"/>
      <p:bldP spid="1452" grpId="1" animBg="1"/>
      <p:bldP spid="1452" grpId="2" animBg="1"/>
      <p:bldP spid="1452" grpId="3" animBg="1"/>
      <p:bldP spid="1453" grpId="0" animBg="1"/>
      <p:bldP spid="1453" grpId="1" animBg="1"/>
      <p:bldP spid="1453" grpId="2" animBg="1"/>
      <p:bldP spid="1454" grpId="0" animBg="1"/>
      <p:bldP spid="1454" grpId="1" animBg="1"/>
      <p:bldP spid="1454" grpId="2" animBg="1"/>
      <p:bldP spid="1455" grpId="0" animBg="1"/>
      <p:bldP spid="1455" grpId="1" animBg="1"/>
      <p:bldP spid="1455" grpId="2" animBg="1"/>
      <p:bldP spid="1456" grpId="0" animBg="1"/>
      <p:bldP spid="1456" grpId="1" animBg="1"/>
      <p:bldP spid="1456" grpId="2" animBg="1"/>
      <p:bldP spid="1457" grpId="0" animBg="1"/>
      <p:bldP spid="1457" grpId="1" animBg="1"/>
      <p:bldP spid="1457" grpId="2" animBg="1"/>
      <p:bldP spid="1458" grpId="0" animBg="1"/>
      <p:bldP spid="1458" grpId="1" animBg="1"/>
      <p:bldP spid="1458" grpId="2" animBg="1"/>
      <p:bldP spid="1459" grpId="0" animBg="1"/>
      <p:bldP spid="1459" grpId="1" animBg="1"/>
      <p:bldP spid="1459" grpId="2" animBg="1"/>
      <p:bldP spid="1460" grpId="0" animBg="1"/>
      <p:bldP spid="1460" grpId="1" animBg="1"/>
      <p:bldP spid="1460" grpId="2" animBg="1"/>
      <p:bldP spid="1461" grpId="0" animBg="1"/>
      <p:bldP spid="1461" grpId="1" animBg="1"/>
      <p:bldP spid="1461" grpId="2" animBg="1"/>
      <p:bldP spid="1462" grpId="0" animBg="1"/>
      <p:bldP spid="1462" grpId="1" animBg="1"/>
      <p:bldP spid="1462" grpId="2" animBg="1"/>
      <p:bldP spid="1463" grpId="0" animBg="1"/>
      <p:bldP spid="1463" grpId="1" animBg="1"/>
      <p:bldP spid="1463" grpId="2" animBg="1"/>
      <p:bldP spid="1464" grpId="0" animBg="1"/>
      <p:bldP spid="1464" grpId="1" animBg="1"/>
      <p:bldP spid="1464" grpId="2" animBg="1"/>
      <p:bldP spid="1465" grpId="0" animBg="1"/>
      <p:bldP spid="1465" grpId="1" animBg="1"/>
      <p:bldP spid="1465" grpId="2" animBg="1"/>
      <p:bldP spid="1466" grpId="0" animBg="1"/>
      <p:bldP spid="1466" grpId="1" animBg="1"/>
      <p:bldP spid="1466" grpId="2" animBg="1"/>
      <p:bldP spid="1467" grpId="0" animBg="1"/>
      <p:bldP spid="1467" grpId="1" animBg="1"/>
      <p:bldP spid="1467" grpId="2" animBg="1"/>
      <p:bldP spid="1468" grpId="0" animBg="1"/>
      <p:bldP spid="1468" grpId="1" animBg="1"/>
      <p:bldP spid="1468" grpId="2" animBg="1"/>
      <p:bldP spid="1469" grpId="0" animBg="1"/>
      <p:bldP spid="1469" grpId="1" animBg="1"/>
      <p:bldP spid="1469" grpId="2" animBg="1"/>
      <p:bldP spid="1470" grpId="0" animBg="1"/>
      <p:bldP spid="1470" grpId="1" animBg="1"/>
      <p:bldP spid="1470" grpId="2" animBg="1"/>
      <p:bldP spid="1471" grpId="0" animBg="1"/>
      <p:bldP spid="1471" grpId="1" animBg="1"/>
      <p:bldP spid="1471" grpId="2" animBg="1"/>
      <p:bldP spid="1472" grpId="0" animBg="1"/>
      <p:bldP spid="1472" grpId="1" animBg="1"/>
      <p:bldP spid="1472" grpId="2" animBg="1"/>
      <p:bldP spid="1473" grpId="0" animBg="1"/>
      <p:bldP spid="1473" grpId="1" animBg="1"/>
      <p:bldP spid="1473" grpId="2" animBg="1"/>
      <p:bldP spid="1474" grpId="0" animBg="1"/>
      <p:bldP spid="1474" grpId="1" animBg="1"/>
      <p:bldP spid="1474" grpId="2" animBg="1"/>
      <p:bldP spid="1474" grpId="3" animBg="1"/>
      <p:bldP spid="1475" grpId="0" animBg="1"/>
      <p:bldP spid="1475" grpId="1" animBg="1"/>
      <p:bldP spid="1475" grpId="2" animBg="1"/>
      <p:bldP spid="1476" grpId="0" animBg="1"/>
      <p:bldP spid="1476" grpId="1" animBg="1"/>
      <p:bldP spid="1476" grpId="2" animBg="1"/>
      <p:bldP spid="1477" grpId="0" animBg="1"/>
      <p:bldP spid="1477" grpId="1" animBg="1"/>
      <p:bldP spid="1477" grpId="2" animBg="1"/>
      <p:bldP spid="1478" grpId="0" animBg="1"/>
      <p:bldP spid="1478" grpId="1" animBg="1"/>
      <p:bldP spid="1478" grpId="2" animBg="1"/>
      <p:bldP spid="1479" grpId="0" animBg="1"/>
      <p:bldP spid="1479" grpId="1" animBg="1"/>
      <p:bldP spid="1479" grpId="2" animBg="1"/>
      <p:bldP spid="1480" grpId="0" animBg="1"/>
      <p:bldP spid="1480" grpId="1" animBg="1"/>
      <p:bldP spid="1480" grpId="2" animBg="1"/>
      <p:bldP spid="1481" grpId="0" animBg="1"/>
      <p:bldP spid="1481" grpId="1" animBg="1"/>
      <p:bldP spid="1481" grpId="2" animBg="1"/>
      <p:bldP spid="1482" grpId="0" animBg="1"/>
      <p:bldP spid="1482" grpId="1" animBg="1"/>
      <p:bldP spid="1482" grpId="2" animBg="1"/>
      <p:bldP spid="1483" grpId="0" animBg="1"/>
      <p:bldP spid="1483" grpId="1" animBg="1"/>
      <p:bldP spid="1483" grpId="2" animBg="1"/>
      <p:bldP spid="1484" grpId="0" animBg="1"/>
      <p:bldP spid="1484" grpId="1" animBg="1"/>
      <p:bldP spid="1484" grpId="2" animBg="1"/>
      <p:bldP spid="1485" grpId="0" animBg="1"/>
      <p:bldP spid="1485" grpId="1" animBg="1"/>
      <p:bldP spid="1485" grpId="2" animBg="1"/>
      <p:bldP spid="1486" grpId="0" animBg="1"/>
      <p:bldP spid="1486" grpId="1" animBg="1"/>
      <p:bldP spid="1486" grpId="2" animBg="1"/>
      <p:bldP spid="1487" grpId="0" animBg="1"/>
      <p:bldP spid="1487" grpId="1" animBg="1"/>
      <p:bldP spid="1487" grpId="2" animBg="1"/>
      <p:bldP spid="1488" grpId="0" animBg="1"/>
      <p:bldP spid="1488" grpId="1" animBg="1"/>
      <p:bldP spid="1488" grpId="2" animBg="1"/>
      <p:bldP spid="1489" grpId="0" animBg="1"/>
      <p:bldP spid="1489" grpId="1" animBg="1"/>
      <p:bldP spid="1489" grpId="2" animBg="1"/>
      <p:bldP spid="1490" grpId="0" animBg="1"/>
      <p:bldP spid="1490" grpId="1" animBg="1"/>
      <p:bldP spid="1490" grpId="2" animBg="1"/>
      <p:bldP spid="1491" grpId="0" animBg="1"/>
      <p:bldP spid="1491" grpId="1" animBg="1"/>
      <p:bldP spid="1491" grpId="2" animBg="1"/>
      <p:bldP spid="1492" grpId="0" animBg="1"/>
      <p:bldP spid="1492" grpId="1" animBg="1"/>
      <p:bldP spid="1492" grpId="2" animBg="1"/>
      <p:bldP spid="1493" grpId="0" animBg="1"/>
      <p:bldP spid="1493" grpId="1" animBg="1"/>
      <p:bldP spid="1493" grpId="2" animBg="1"/>
      <p:bldP spid="1494" grpId="0" animBg="1"/>
      <p:bldP spid="1494" grpId="1" animBg="1"/>
      <p:bldP spid="1494" grpId="2" animBg="1"/>
      <p:bldP spid="1495" grpId="0" animBg="1"/>
      <p:bldP spid="1495" grpId="1" animBg="1"/>
      <p:bldP spid="1495" grpId="2" animBg="1"/>
      <p:bldP spid="1496" grpId="0" animBg="1"/>
      <p:bldP spid="1496" grpId="1" animBg="1"/>
      <p:bldP spid="1496" grpId="2" animBg="1"/>
      <p:bldP spid="1497" grpId="0" animBg="1"/>
      <p:bldP spid="1497" grpId="1" animBg="1"/>
      <p:bldP spid="1497" grpId="2" animBg="1"/>
      <p:bldP spid="1498" grpId="0" animBg="1"/>
      <p:bldP spid="1498" grpId="1" animBg="1"/>
      <p:bldP spid="1498" grpId="2" animBg="1"/>
      <p:bldP spid="1499" grpId="0" animBg="1"/>
      <p:bldP spid="1499" grpId="1" animBg="1"/>
      <p:bldP spid="1499" grpId="2" animBg="1"/>
      <p:bldP spid="1500" grpId="0" animBg="1"/>
      <p:bldP spid="1500" grpId="1" animBg="1"/>
      <p:bldP spid="1500" grpId="2" animBg="1"/>
      <p:bldP spid="1501" grpId="0" animBg="1"/>
      <p:bldP spid="1501" grpId="1" animBg="1"/>
      <p:bldP spid="1501" grpId="2" animBg="1"/>
      <p:bldP spid="1502" grpId="0" animBg="1"/>
      <p:bldP spid="1502" grpId="1" animBg="1"/>
      <p:bldP spid="1502" grpId="2" animBg="1"/>
      <p:bldP spid="1503" grpId="0" animBg="1"/>
      <p:bldP spid="1503" grpId="1" animBg="1"/>
      <p:bldP spid="1503" grpId="2" animBg="1"/>
      <p:bldP spid="1504" grpId="0" animBg="1"/>
      <p:bldP spid="1504" grpId="1" animBg="1"/>
      <p:bldP spid="1504" grpId="2" animBg="1"/>
      <p:bldP spid="1505" grpId="0" animBg="1"/>
      <p:bldP spid="1505" grpId="1" animBg="1"/>
      <p:bldP spid="1505" grpId="2" animBg="1"/>
      <p:bldP spid="1506" grpId="0" animBg="1"/>
      <p:bldP spid="1506" grpId="1" animBg="1"/>
      <p:bldP spid="1506" grpId="2" animBg="1"/>
      <p:bldP spid="1507" grpId="0" animBg="1"/>
      <p:bldP spid="1507" grpId="1" animBg="1"/>
      <p:bldP spid="1507" grpId="2" animBg="1"/>
      <p:bldP spid="1508" grpId="0" animBg="1"/>
      <p:bldP spid="1508" grpId="1" animBg="1"/>
      <p:bldP spid="1508" grpId="2" animBg="1"/>
      <p:bldP spid="1509" grpId="0" animBg="1"/>
      <p:bldP spid="1509" grpId="1" animBg="1"/>
      <p:bldP spid="1509" grpId="2" animBg="1"/>
      <p:bldP spid="1510" grpId="0" animBg="1"/>
      <p:bldP spid="1510" grpId="1" animBg="1"/>
      <p:bldP spid="1510" grpId="2" animBg="1"/>
      <p:bldP spid="1511" grpId="0" animBg="1"/>
      <p:bldP spid="1511" grpId="1" animBg="1"/>
      <p:bldP spid="1511" grpId="2" animBg="1"/>
      <p:bldP spid="1512" grpId="0" animBg="1"/>
      <p:bldP spid="1512" grpId="1" animBg="1"/>
      <p:bldP spid="1512" grpId="2" animBg="1"/>
      <p:bldP spid="1513" grpId="0" animBg="1"/>
      <p:bldP spid="1513" grpId="1" animBg="1"/>
      <p:bldP spid="1513" grpId="2" animBg="1"/>
      <p:bldP spid="1513" grpId="3" animBg="1"/>
      <p:bldP spid="1514" grpId="0" animBg="1"/>
      <p:bldP spid="1514" grpId="1" animBg="1"/>
      <p:bldP spid="1514" grpId="2" animBg="1"/>
      <p:bldP spid="1515" grpId="0" animBg="1"/>
      <p:bldP spid="1515" grpId="1" animBg="1"/>
      <p:bldP spid="1515" grpId="2" animBg="1"/>
      <p:bldP spid="1516" grpId="0" animBg="1"/>
      <p:bldP spid="1516" grpId="1" animBg="1"/>
      <p:bldP spid="1516" grpId="2" animBg="1"/>
      <p:bldP spid="1517" grpId="0" animBg="1"/>
      <p:bldP spid="1517" grpId="1" animBg="1"/>
      <p:bldP spid="1517" grpId="2" animBg="1"/>
      <p:bldP spid="1518" grpId="0" animBg="1"/>
      <p:bldP spid="1518" grpId="1" animBg="1"/>
      <p:bldP spid="1518" grpId="2" animBg="1"/>
      <p:bldP spid="1519" grpId="0" animBg="1"/>
      <p:bldP spid="1519" grpId="1" animBg="1"/>
      <p:bldP spid="1519" grpId="2" animBg="1"/>
      <p:bldP spid="1520" grpId="0" animBg="1"/>
      <p:bldP spid="1520" grpId="1" animBg="1"/>
      <p:bldP spid="1520" grpId="2" animBg="1"/>
      <p:bldP spid="1521" grpId="0" animBg="1"/>
      <p:bldP spid="1521" grpId="1" animBg="1"/>
      <p:bldP spid="1521" grpId="2" animBg="1"/>
      <p:bldP spid="1522" grpId="0" animBg="1"/>
      <p:bldP spid="1522" grpId="1" animBg="1"/>
      <p:bldP spid="1522" grpId="2" animBg="1"/>
      <p:bldP spid="1523" grpId="0" animBg="1"/>
      <p:bldP spid="1523" grpId="1" animBg="1"/>
      <p:bldP spid="1523" grpId="2" animBg="1"/>
      <p:bldP spid="1524" grpId="0" animBg="1"/>
      <p:bldP spid="1524" grpId="1" animBg="1"/>
      <p:bldP spid="1524" grpId="2" animBg="1"/>
      <p:bldP spid="1525" grpId="0" animBg="1"/>
      <p:bldP spid="1525" grpId="1" animBg="1"/>
      <p:bldP spid="1525" grpId="2" animBg="1"/>
      <p:bldP spid="1526" grpId="0" animBg="1"/>
      <p:bldP spid="1526" grpId="1" animBg="1"/>
      <p:bldP spid="1527" grpId="0" animBg="1"/>
      <p:bldP spid="1527" grpId="1" animBg="1"/>
      <p:bldP spid="1527" grpId="2" animBg="1"/>
      <p:bldP spid="1528" grpId="0" animBg="1"/>
      <p:bldP spid="1528" grpId="1" animBg="1"/>
      <p:bldP spid="1528" grpId="2" animBg="1"/>
      <p:bldP spid="1529" grpId="0" animBg="1"/>
      <p:bldP spid="1529" grpId="1" animBg="1"/>
      <p:bldP spid="1529" grpId="2" animBg="1"/>
      <p:bldP spid="1530" grpId="0" animBg="1"/>
      <p:bldP spid="1530" grpId="1" animBg="1"/>
      <p:bldP spid="1530" grpId="2" animBg="1"/>
      <p:bldP spid="1531" grpId="0" animBg="1"/>
      <p:bldP spid="1531" grpId="1" animBg="1"/>
      <p:bldP spid="1531" grpId="2" animBg="1"/>
      <p:bldP spid="1532" grpId="0" animBg="1"/>
      <p:bldP spid="1532" grpId="1" animBg="1"/>
      <p:bldP spid="1532" grpId="2" animBg="1"/>
      <p:bldP spid="1533" grpId="0" animBg="1"/>
      <p:bldP spid="1533" grpId="1" animBg="1"/>
      <p:bldP spid="1533" grpId="2" animBg="1"/>
      <p:bldP spid="1534" grpId="0" animBg="1"/>
      <p:bldP spid="1534" grpId="1" animBg="1"/>
      <p:bldP spid="1534" grpId="2" animBg="1"/>
      <p:bldP spid="1535" grpId="0" animBg="1"/>
      <p:bldP spid="1535" grpId="1" animBg="1"/>
      <p:bldP spid="1535" grpId="2" animBg="1"/>
      <p:bldP spid="1536" grpId="0" animBg="1"/>
      <p:bldP spid="1536" grpId="1" animBg="1"/>
      <p:bldP spid="1536" grpId="2" animBg="1"/>
      <p:bldP spid="1536" grpId="3" animBg="1"/>
      <p:bldP spid="1537" grpId="0" animBg="1"/>
      <p:bldP spid="1537" grpId="1" animBg="1"/>
      <p:bldP spid="1537" grpId="2" animBg="1"/>
      <p:bldP spid="1538" grpId="0" animBg="1"/>
      <p:bldP spid="1538" grpId="1" animBg="1"/>
      <p:bldP spid="1538" grpId="2" animBg="1"/>
      <p:bldP spid="1539" grpId="0" animBg="1"/>
      <p:bldP spid="1539" grpId="1" animBg="1"/>
      <p:bldP spid="1539" grpId="2" animBg="1"/>
      <p:bldP spid="1540" grpId="0" animBg="1"/>
      <p:bldP spid="1540" grpId="1" animBg="1"/>
      <p:bldP spid="1540" grpId="2" animBg="1"/>
      <p:bldP spid="1541" grpId="0" animBg="1"/>
      <p:bldP spid="1541" grpId="1" animBg="1"/>
      <p:bldP spid="1541" grpId="2" animBg="1"/>
      <p:bldP spid="1542" grpId="0" animBg="1"/>
      <p:bldP spid="1542" grpId="1" animBg="1"/>
      <p:bldP spid="1542" grpId="2" animBg="1"/>
      <p:bldP spid="1543" grpId="0" animBg="1"/>
      <p:bldP spid="1543" grpId="1" animBg="1"/>
      <p:bldP spid="1543" grpId="2" animBg="1"/>
      <p:bldP spid="1544" grpId="0" animBg="1"/>
      <p:bldP spid="1544" grpId="1" animBg="1"/>
      <p:bldP spid="1544" grpId="2" animBg="1"/>
      <p:bldP spid="1545" grpId="0" animBg="1"/>
      <p:bldP spid="1545" grpId="1" animBg="1"/>
      <p:bldP spid="1546" grpId="0" animBg="1"/>
      <p:bldP spid="1546" grpId="1" animBg="1"/>
      <p:bldP spid="1546" grpId="2" animBg="1"/>
      <p:bldP spid="1547" grpId="0" animBg="1"/>
      <p:bldP spid="1547" grpId="1" animBg="1"/>
      <p:bldP spid="1547" grpId="2" animBg="1"/>
      <p:bldP spid="1548" grpId="0" animBg="1"/>
      <p:bldP spid="1548" grpId="1" animBg="1"/>
      <p:bldP spid="1548" grpId="2" animBg="1"/>
      <p:bldP spid="1549" grpId="0" animBg="1"/>
      <p:bldP spid="1549" grpId="1" animBg="1"/>
      <p:bldP spid="1549" grpId="2" animBg="1"/>
      <p:bldP spid="1550" grpId="0" animBg="1"/>
      <p:bldP spid="1550" grpId="1" animBg="1"/>
      <p:bldP spid="1550" grpId="2" animBg="1"/>
      <p:bldP spid="1551" grpId="0" animBg="1"/>
      <p:bldP spid="1551" grpId="1" animBg="1"/>
      <p:bldP spid="1551" grpId="2" animBg="1"/>
      <p:bldP spid="1552" grpId="0" animBg="1"/>
      <p:bldP spid="1552" grpId="1" animBg="1"/>
      <p:bldP spid="1552" grpId="2" animBg="1"/>
      <p:bldP spid="1553" grpId="0" animBg="1"/>
      <p:bldP spid="1553" grpId="1" animBg="1"/>
      <p:bldP spid="1553" grpId="2" animBg="1"/>
      <p:bldP spid="1554" grpId="0" animBg="1"/>
      <p:bldP spid="1554" grpId="1" animBg="1"/>
      <p:bldP spid="1554" grpId="2" animBg="1"/>
      <p:bldP spid="1555" grpId="0" animBg="1"/>
      <p:bldP spid="1555" grpId="1" animBg="1"/>
      <p:bldP spid="1555" grpId="2" animBg="1"/>
      <p:bldP spid="1556" grpId="0" animBg="1"/>
      <p:bldP spid="1556" grpId="1" animBg="1"/>
      <p:bldP spid="1556" grpId="2" animBg="1"/>
      <p:bldP spid="1557" grpId="0" animBg="1"/>
      <p:bldP spid="1557" grpId="1" animBg="1"/>
      <p:bldP spid="1557" grpId="2" animBg="1"/>
      <p:bldP spid="1558" grpId="0" animBg="1"/>
      <p:bldP spid="1558" grpId="1" animBg="1"/>
      <p:bldP spid="1558" grpId="2" animBg="1"/>
      <p:bldP spid="1559" grpId="0" animBg="1"/>
      <p:bldP spid="1559" grpId="1" animBg="1"/>
      <p:bldP spid="1559" grpId="2" animBg="1"/>
      <p:bldP spid="1560" grpId="0" animBg="1"/>
      <p:bldP spid="1560" grpId="1" animBg="1"/>
      <p:bldP spid="1560" grpId="2" animBg="1"/>
      <p:bldP spid="1561" grpId="0" animBg="1"/>
      <p:bldP spid="1561" grpId="1" animBg="1"/>
      <p:bldP spid="1561" grpId="2" animBg="1"/>
      <p:bldP spid="1562" grpId="0" animBg="1"/>
      <p:bldP spid="1562" grpId="1" animBg="1"/>
      <p:bldP spid="1562" grpId="2" animBg="1"/>
      <p:bldP spid="1563" grpId="0" animBg="1"/>
      <p:bldP spid="1563" grpId="1" animBg="1"/>
      <p:bldP spid="1563" grpId="2" animBg="1"/>
      <p:bldP spid="1564" grpId="0" animBg="1"/>
      <p:bldP spid="1564" grpId="1" animBg="1"/>
      <p:bldP spid="1564" grpId="2" animBg="1"/>
      <p:bldP spid="1565" grpId="0" animBg="1"/>
      <p:bldP spid="1565" grpId="1" animBg="1"/>
      <p:bldP spid="1565" grpId="2" animBg="1"/>
      <p:bldP spid="1566" grpId="0" animBg="1"/>
      <p:bldP spid="1566" grpId="1" animBg="1"/>
      <p:bldP spid="1566" grpId="2" animBg="1"/>
      <p:bldP spid="1567" grpId="0" animBg="1"/>
      <p:bldP spid="1567" grpId="1" animBg="1"/>
      <p:bldP spid="1567" grpId="2" animBg="1"/>
      <p:bldP spid="1568" grpId="0" animBg="1"/>
      <p:bldP spid="1568" grpId="1" animBg="1"/>
      <p:bldP spid="1568" grpId="2" animBg="1"/>
      <p:bldP spid="1569" grpId="0" animBg="1"/>
      <p:bldP spid="1569" grpId="1" animBg="1"/>
      <p:bldP spid="1569" grpId="2" animBg="1"/>
      <p:bldP spid="1570" grpId="0" animBg="1"/>
      <p:bldP spid="1570" grpId="1" animBg="1"/>
      <p:bldP spid="1570" grpId="2" animBg="1"/>
      <p:bldP spid="1571" grpId="0" animBg="1"/>
      <p:bldP spid="1571" grpId="1" animBg="1"/>
      <p:bldP spid="1571" grpId="2" animBg="1"/>
      <p:bldP spid="1572" grpId="0" animBg="1"/>
      <p:bldP spid="1572" grpId="1" animBg="1"/>
      <p:bldP spid="1572" grpId="2" animBg="1"/>
      <p:bldP spid="1573" grpId="0" animBg="1"/>
      <p:bldP spid="1573" grpId="1" animBg="1"/>
      <p:bldP spid="1573" grpId="2" animBg="1"/>
      <p:bldP spid="1574" grpId="0" animBg="1"/>
      <p:bldP spid="1574" grpId="1" animBg="1"/>
      <p:bldP spid="1574" grpId="2" animBg="1"/>
      <p:bldP spid="1575" grpId="0" animBg="1"/>
      <p:bldP spid="1575" grpId="1" animBg="1"/>
      <p:bldP spid="1575" grpId="2" animBg="1"/>
      <p:bldP spid="1576" grpId="0" animBg="1"/>
      <p:bldP spid="1576" grpId="1" animBg="1"/>
      <p:bldP spid="1576" grpId="2" animBg="1"/>
      <p:bldP spid="1577" grpId="0" animBg="1"/>
      <p:bldP spid="1577" grpId="1" animBg="1"/>
      <p:bldP spid="1577" grpId="2" animBg="1"/>
      <p:bldP spid="1578" grpId="0" animBg="1"/>
      <p:bldP spid="1578" grpId="1" animBg="1"/>
      <p:bldP spid="1578" grpId="2" animBg="1"/>
      <p:bldP spid="1579" grpId="0" animBg="1"/>
      <p:bldP spid="1579" grpId="1" animBg="1"/>
      <p:bldP spid="1579" grpId="2" animBg="1"/>
      <p:bldP spid="1580" grpId="0" animBg="1"/>
      <p:bldP spid="1580" grpId="1" animBg="1"/>
      <p:bldP spid="1580" grpId="2" animBg="1"/>
      <p:bldP spid="1581" grpId="0" animBg="1"/>
      <p:bldP spid="1581" grpId="1" animBg="1"/>
      <p:bldP spid="1581" grpId="2" animBg="1"/>
      <p:bldP spid="1582" grpId="0" animBg="1"/>
      <p:bldP spid="1582" grpId="1" animBg="1"/>
      <p:bldP spid="1582" grpId="2" animBg="1"/>
      <p:bldP spid="1583" grpId="0" animBg="1"/>
      <p:bldP spid="1583" grpId="1" animBg="1"/>
      <p:bldP spid="1583" grpId="2" animBg="1"/>
      <p:bldP spid="1584" grpId="0" animBg="1"/>
      <p:bldP spid="1584" grpId="1" animBg="1"/>
      <p:bldP spid="1584" grpId="2" animBg="1"/>
      <p:bldP spid="1585" grpId="0" animBg="1"/>
      <p:bldP spid="1585" grpId="1" animBg="1"/>
      <p:bldP spid="1585" grpId="2" animBg="1"/>
      <p:bldP spid="1586" grpId="0" animBg="1"/>
      <p:bldP spid="1586" grpId="1" animBg="1"/>
      <p:bldP spid="1586" grpId="2" animBg="1"/>
      <p:bldP spid="1587" grpId="0" animBg="1"/>
      <p:bldP spid="1587" grpId="1" animBg="1"/>
      <p:bldP spid="1587" grpId="2" animBg="1"/>
      <p:bldP spid="1588" grpId="0" animBg="1"/>
      <p:bldP spid="1588" grpId="1" animBg="1"/>
      <p:bldP spid="1588" grpId="2" animBg="1"/>
      <p:bldP spid="1589" grpId="0" animBg="1"/>
      <p:bldP spid="1589" grpId="1" animBg="1"/>
      <p:bldP spid="1589" grpId="2" animBg="1"/>
      <p:bldP spid="1590" grpId="0" animBg="1"/>
      <p:bldP spid="1590" grpId="1" animBg="1"/>
      <p:bldP spid="1590" grpId="2" animBg="1"/>
      <p:bldP spid="1591" grpId="0" animBg="1"/>
      <p:bldP spid="1591" grpId="1" animBg="1"/>
      <p:bldP spid="1591" grpId="2" animBg="1"/>
      <p:bldP spid="1592" grpId="0" animBg="1"/>
      <p:bldP spid="1592" grpId="1" animBg="1"/>
      <p:bldP spid="1592" grpId="2" animBg="1"/>
      <p:bldP spid="1593" grpId="0" animBg="1"/>
      <p:bldP spid="1593" grpId="1" animBg="1"/>
      <p:bldP spid="1593" grpId="2" animBg="1"/>
      <p:bldP spid="1594" grpId="0" animBg="1"/>
      <p:bldP spid="1594" grpId="1" animBg="1"/>
      <p:bldP spid="1594" grpId="2" animBg="1"/>
      <p:bldP spid="1595" grpId="0" animBg="1"/>
      <p:bldP spid="1595" grpId="1" animBg="1"/>
      <p:bldP spid="1595" grpId="2" animBg="1"/>
      <p:bldP spid="1596" grpId="0" animBg="1"/>
      <p:bldP spid="1596" grpId="1" animBg="1"/>
      <p:bldP spid="1596" grpId="2" animBg="1"/>
      <p:bldP spid="1597" grpId="0" animBg="1"/>
      <p:bldP spid="1597" grpId="1" animBg="1"/>
      <p:bldP spid="1597" grpId="2" animBg="1"/>
      <p:bldP spid="1598" grpId="0" animBg="1"/>
      <p:bldP spid="1598" grpId="1" animBg="1"/>
      <p:bldP spid="1598" grpId="2" animBg="1"/>
      <p:bldP spid="1599" grpId="0" animBg="1"/>
      <p:bldP spid="1599" grpId="1" animBg="1"/>
      <p:bldP spid="1599" grpId="2" animBg="1"/>
      <p:bldP spid="1600" grpId="0" animBg="1"/>
      <p:bldP spid="1600" grpId="1" animBg="1"/>
      <p:bldP spid="1600" grpId="2" animBg="1"/>
      <p:bldP spid="1601" grpId="0" animBg="1"/>
      <p:bldP spid="1601" grpId="1" animBg="1"/>
      <p:bldP spid="1601" grpId="2" animBg="1"/>
      <p:bldP spid="1602" grpId="0" animBg="1"/>
      <p:bldP spid="1602" grpId="1" animBg="1"/>
      <p:bldP spid="1602" grpId="2" animBg="1"/>
      <p:bldP spid="1603" grpId="0" animBg="1"/>
      <p:bldP spid="1603" grpId="1" animBg="1"/>
      <p:bldP spid="1603" grpId="2" animBg="1"/>
      <p:bldP spid="1604" grpId="0" animBg="1"/>
      <p:bldP spid="1604" grpId="1" animBg="1"/>
      <p:bldP spid="1604" grpId="2" animBg="1"/>
      <p:bldP spid="1605" grpId="0" animBg="1"/>
      <p:bldP spid="1605" grpId="1" animBg="1"/>
      <p:bldP spid="1605" grpId="2" animBg="1"/>
      <p:bldP spid="1606" grpId="0" animBg="1"/>
      <p:bldP spid="1606" grpId="1" animBg="1"/>
      <p:bldP spid="1606" grpId="2" animBg="1"/>
      <p:bldP spid="1607" grpId="0" animBg="1"/>
      <p:bldP spid="1607" grpId="1" animBg="1"/>
      <p:bldP spid="1607" grpId="2" animBg="1"/>
      <p:bldP spid="1608" grpId="0" animBg="1"/>
      <p:bldP spid="1608" grpId="1" animBg="1"/>
      <p:bldP spid="1608" grpId="2" animBg="1"/>
      <p:bldP spid="1609" grpId="0" animBg="1"/>
      <p:bldP spid="1609" grpId="1" animBg="1"/>
      <p:bldP spid="1609" grpId="2" animBg="1"/>
      <p:bldP spid="1610" grpId="0" animBg="1"/>
      <p:bldP spid="1610" grpId="1" animBg="1"/>
      <p:bldP spid="1610" grpId="2" animBg="1"/>
      <p:bldP spid="1611" grpId="0" animBg="1"/>
      <p:bldP spid="1611" grpId="1" animBg="1"/>
      <p:bldP spid="1611" grpId="2" animBg="1"/>
      <p:bldP spid="1612" grpId="0" animBg="1"/>
      <p:bldP spid="1612" grpId="1" animBg="1"/>
      <p:bldP spid="1612" grpId="2" animBg="1"/>
      <p:bldP spid="1613" grpId="0" animBg="1"/>
      <p:bldP spid="1613" grpId="1" animBg="1"/>
      <p:bldP spid="1613" grpId="2" animBg="1"/>
      <p:bldP spid="1614" grpId="0" animBg="1"/>
      <p:bldP spid="1614" grpId="1" animBg="1"/>
      <p:bldP spid="1614" grpId="2" animBg="1"/>
      <p:bldP spid="1615" grpId="0" animBg="1"/>
      <p:bldP spid="1615" grpId="1" animBg="1"/>
      <p:bldP spid="1615" grpId="2" animBg="1"/>
      <p:bldP spid="1616" grpId="0" animBg="1"/>
      <p:bldP spid="1616" grpId="1" animBg="1"/>
      <p:bldP spid="1616" grpId="2" animBg="1"/>
      <p:bldP spid="1617" grpId="0" animBg="1"/>
      <p:bldP spid="1617" grpId="1" animBg="1"/>
      <p:bldP spid="1617" grpId="2" animBg="1"/>
      <p:bldP spid="1618" grpId="0" animBg="1"/>
      <p:bldP spid="1618" grpId="1" animBg="1"/>
      <p:bldP spid="1618" grpId="2" animBg="1"/>
      <p:bldP spid="1619" grpId="0" animBg="1"/>
      <p:bldP spid="1619" grpId="1" animBg="1"/>
      <p:bldP spid="1619" grpId="2" animBg="1"/>
      <p:bldP spid="1620" grpId="0" animBg="1"/>
      <p:bldP spid="1620" grpId="1" animBg="1"/>
      <p:bldP spid="1620" grpId="2" animBg="1"/>
      <p:bldP spid="1621" grpId="0" animBg="1"/>
      <p:bldP spid="1621" grpId="1" animBg="1"/>
      <p:bldP spid="1621" grpId="2" animBg="1"/>
      <p:bldP spid="1622" grpId="0" animBg="1"/>
      <p:bldP spid="1622" grpId="1" animBg="1"/>
      <p:bldP spid="1622" grpId="2" animBg="1"/>
      <p:bldP spid="1623" grpId="0" animBg="1"/>
      <p:bldP spid="1623" grpId="1" animBg="1"/>
      <p:bldP spid="1623" grpId="2" animBg="1"/>
      <p:bldP spid="1624" grpId="0" animBg="1"/>
      <p:bldP spid="1624" grpId="1" animBg="1"/>
      <p:bldP spid="1624" grpId="2" animBg="1"/>
      <p:bldP spid="1625" grpId="0" animBg="1"/>
      <p:bldP spid="1625" grpId="1" animBg="1"/>
      <p:bldP spid="1625" grpId="2" animBg="1"/>
      <p:bldP spid="1626" grpId="0" animBg="1"/>
      <p:bldP spid="1626" grpId="1" animBg="1"/>
      <p:bldP spid="1626" grpId="2" animBg="1"/>
      <p:bldP spid="1627" grpId="0" animBg="1"/>
      <p:bldP spid="1627" grpId="1" animBg="1"/>
      <p:bldP spid="1627" grpId="2" animBg="1"/>
      <p:bldP spid="1628" grpId="0" animBg="1"/>
      <p:bldP spid="1628" grpId="1" animBg="1"/>
      <p:bldP spid="1628" grpId="2" animBg="1"/>
      <p:bldP spid="1629" grpId="0" animBg="1"/>
      <p:bldP spid="1629" grpId="1" animBg="1"/>
      <p:bldP spid="1629" grpId="2" animBg="1"/>
      <p:bldP spid="1630" grpId="0" animBg="1"/>
      <p:bldP spid="1630" grpId="1" animBg="1"/>
      <p:bldP spid="1630" grpId="2" animBg="1"/>
      <p:bldP spid="1631" grpId="0" animBg="1"/>
      <p:bldP spid="1631" grpId="1" animBg="1"/>
      <p:bldP spid="1631" grpId="2" animBg="1"/>
      <p:bldP spid="1632" grpId="0" animBg="1"/>
      <p:bldP spid="1632" grpId="1" animBg="1"/>
      <p:bldP spid="1632" grpId="2" animBg="1"/>
      <p:bldP spid="1633" grpId="0" animBg="1"/>
      <p:bldP spid="1633" grpId="1" animBg="1"/>
      <p:bldP spid="1633" grpId="2" animBg="1"/>
      <p:bldP spid="1634" grpId="0" animBg="1"/>
      <p:bldP spid="1634" grpId="1" animBg="1"/>
      <p:bldP spid="1634" grpId="2" animBg="1"/>
      <p:bldP spid="1635" grpId="0" animBg="1"/>
      <p:bldP spid="1635" grpId="1" animBg="1"/>
      <p:bldP spid="1635" grpId="2" animBg="1"/>
      <p:bldP spid="1636" grpId="0" animBg="1"/>
      <p:bldP spid="1636" grpId="1" animBg="1"/>
      <p:bldP spid="1636" grpId="2" animBg="1"/>
      <p:bldP spid="1637" grpId="0" animBg="1"/>
      <p:bldP spid="1637" grpId="1" animBg="1"/>
      <p:bldP spid="1637" grpId="2" animBg="1"/>
      <p:bldP spid="1638" grpId="0" animBg="1"/>
      <p:bldP spid="1638" grpId="1" animBg="1"/>
      <p:bldP spid="1638" grpId="2" animBg="1"/>
      <p:bldP spid="1639" grpId="0" animBg="1"/>
      <p:bldP spid="1639" grpId="1" animBg="1"/>
      <p:bldP spid="1639" grpId="2" animBg="1"/>
      <p:bldP spid="1640" grpId="0" animBg="1"/>
      <p:bldP spid="1640" grpId="1" animBg="1"/>
      <p:bldP spid="1640" grpId="2" animBg="1"/>
      <p:bldP spid="1641" grpId="0" animBg="1"/>
      <p:bldP spid="1641" grpId="1" animBg="1"/>
      <p:bldP spid="1641" grpId="2" animBg="1"/>
      <p:bldP spid="1642" grpId="0" animBg="1"/>
      <p:bldP spid="1642" grpId="1" animBg="1"/>
      <p:bldP spid="1642" grpId="2" animBg="1"/>
      <p:bldP spid="1643" grpId="0" animBg="1"/>
      <p:bldP spid="1643" grpId="1" animBg="1"/>
      <p:bldP spid="1643" grpId="2" animBg="1"/>
      <p:bldP spid="1644" grpId="0" animBg="1"/>
      <p:bldP spid="1644" grpId="1" animBg="1"/>
      <p:bldP spid="1644" grpId="2" animBg="1"/>
      <p:bldP spid="1645" grpId="0" animBg="1"/>
      <p:bldP spid="1645" grpId="1" animBg="1"/>
      <p:bldP spid="1645" grpId="2" animBg="1"/>
      <p:bldP spid="1646" grpId="0" animBg="1"/>
      <p:bldP spid="1646" grpId="1" animBg="1"/>
      <p:bldP spid="1646" grpId="2" animBg="1"/>
      <p:bldP spid="1647" grpId="0" animBg="1"/>
      <p:bldP spid="1647" grpId="1" animBg="1"/>
      <p:bldP spid="1647" grpId="2" animBg="1"/>
      <p:bldP spid="1648" grpId="0" animBg="1"/>
      <p:bldP spid="1648" grpId="1" animBg="1"/>
      <p:bldP spid="1648" grpId="2" animBg="1"/>
      <p:bldP spid="1649" grpId="0" animBg="1"/>
      <p:bldP spid="1649" grpId="1" animBg="1"/>
      <p:bldP spid="1649" grpId="2" animBg="1"/>
      <p:bldP spid="1650" grpId="0" animBg="1"/>
      <p:bldP spid="1650" grpId="1" animBg="1"/>
      <p:bldP spid="1650" grpId="2" animBg="1"/>
      <p:bldP spid="1651" grpId="0" animBg="1"/>
      <p:bldP spid="1651" grpId="1" animBg="1"/>
      <p:bldP spid="1651" grpId="2" animBg="1"/>
      <p:bldP spid="1652" grpId="0" animBg="1"/>
      <p:bldP spid="1652" grpId="1" animBg="1"/>
      <p:bldP spid="1652" grpId="2" animBg="1"/>
      <p:bldP spid="1653" grpId="0" animBg="1"/>
      <p:bldP spid="1653" grpId="1" animBg="1"/>
      <p:bldP spid="1653" grpId="2" animBg="1"/>
      <p:bldP spid="1654" grpId="0" animBg="1"/>
      <p:bldP spid="1654" grpId="1" animBg="1"/>
      <p:bldP spid="1654" grpId="2" animBg="1"/>
      <p:bldP spid="1655" grpId="0" animBg="1"/>
      <p:bldP spid="1655" grpId="1" animBg="1"/>
      <p:bldP spid="1655" grpId="2" animBg="1"/>
      <p:bldP spid="1656" grpId="0" animBg="1"/>
      <p:bldP spid="1656" grpId="1" animBg="1"/>
      <p:bldP spid="1656" grpId="2" animBg="1"/>
      <p:bldP spid="1657" grpId="0" animBg="1"/>
      <p:bldP spid="1657" grpId="1" animBg="1"/>
      <p:bldP spid="1657" grpId="2" animBg="1"/>
      <p:bldP spid="1658" grpId="0" animBg="1"/>
      <p:bldP spid="1658" grpId="1" animBg="1"/>
      <p:bldP spid="1658" grpId="2" animBg="1"/>
      <p:bldP spid="1659" grpId="0" animBg="1"/>
      <p:bldP spid="1659" grpId="1" animBg="1"/>
      <p:bldP spid="1659" grpId="2" animBg="1"/>
      <p:bldP spid="1660" grpId="0" animBg="1"/>
      <p:bldP spid="1660" grpId="1" animBg="1"/>
      <p:bldP spid="1660" grpId="2" animBg="1"/>
      <p:bldP spid="1661" grpId="0" animBg="1"/>
      <p:bldP spid="1661" grpId="1" animBg="1"/>
      <p:bldP spid="1661" grpId="2" animBg="1"/>
      <p:bldP spid="1662" grpId="0" animBg="1"/>
      <p:bldP spid="1662" grpId="1" animBg="1"/>
      <p:bldP spid="1662" grpId="2" animBg="1"/>
      <p:bldP spid="1663" grpId="0" animBg="1"/>
      <p:bldP spid="1663" grpId="1" animBg="1"/>
      <p:bldP spid="1663" grpId="2" animBg="1"/>
      <p:bldP spid="1663" grpId="3" animBg="1"/>
      <p:bldP spid="1664" grpId="0" animBg="1"/>
      <p:bldP spid="1664" grpId="1" animBg="1"/>
      <p:bldP spid="1664" grpId="2" animBg="1"/>
      <p:bldP spid="1665" grpId="0" animBg="1"/>
      <p:bldP spid="1665" grpId="1" animBg="1"/>
      <p:bldP spid="1665" grpId="2" animBg="1"/>
      <p:bldP spid="1666" grpId="0" animBg="1"/>
      <p:bldP spid="1666" grpId="1" animBg="1"/>
      <p:bldP spid="1666" grpId="2" animBg="1"/>
      <p:bldP spid="1667" grpId="0" animBg="1"/>
      <p:bldP spid="1667" grpId="1" animBg="1"/>
      <p:bldP spid="1667" grpId="2" animBg="1"/>
      <p:bldP spid="1668" grpId="0" animBg="1"/>
      <p:bldP spid="1668" grpId="1" animBg="1"/>
      <p:bldP spid="1668" grpId="2" animBg="1"/>
      <p:bldP spid="1669" grpId="0" animBg="1"/>
      <p:bldP spid="1669" grpId="1" animBg="1"/>
      <p:bldP spid="1669" grpId="2" animBg="1"/>
      <p:bldP spid="1670" grpId="0" animBg="1"/>
      <p:bldP spid="1670" grpId="1" animBg="1"/>
      <p:bldP spid="1670" grpId="2" animBg="1"/>
      <p:bldP spid="1671" grpId="0" animBg="1"/>
      <p:bldP spid="1671" grpId="1" animBg="1"/>
      <p:bldP spid="1671" grpId="2" animBg="1"/>
      <p:bldP spid="1672" grpId="0" animBg="1"/>
      <p:bldP spid="1672" grpId="1" animBg="1"/>
      <p:bldP spid="1672" grpId="2" animBg="1"/>
      <p:bldP spid="1673" grpId="0" animBg="1"/>
      <p:bldP spid="1673" grpId="1" animBg="1"/>
      <p:bldP spid="1673" grpId="2" animBg="1"/>
      <p:bldP spid="1674" grpId="0" animBg="1"/>
      <p:bldP spid="1674" grpId="1" animBg="1"/>
      <p:bldP spid="1674" grpId="2" animBg="1"/>
      <p:bldP spid="1675" grpId="0" animBg="1"/>
      <p:bldP spid="1675" grpId="1" animBg="1"/>
      <p:bldP spid="1675" grpId="2" animBg="1"/>
      <p:bldP spid="1676" grpId="0" animBg="1"/>
      <p:bldP spid="1676" grpId="1" animBg="1"/>
      <p:bldP spid="1676" grpId="2" animBg="1"/>
      <p:bldP spid="1677" grpId="0" animBg="1"/>
      <p:bldP spid="1677" grpId="1" animBg="1"/>
      <p:bldP spid="1677" grpId="2" animBg="1"/>
      <p:bldP spid="1678" grpId="0" animBg="1"/>
      <p:bldP spid="1678" grpId="1" animBg="1"/>
      <p:bldP spid="1678" grpId="2" animBg="1"/>
      <p:bldP spid="1679" grpId="0" animBg="1"/>
      <p:bldP spid="1679" grpId="1" animBg="1"/>
      <p:bldP spid="1679" grpId="2" animBg="1"/>
      <p:bldP spid="1680" grpId="0" animBg="1"/>
      <p:bldP spid="1680" grpId="1" animBg="1"/>
      <p:bldP spid="1680" grpId="2" animBg="1"/>
      <p:bldP spid="1681" grpId="0" animBg="1"/>
      <p:bldP spid="1681" grpId="1" animBg="1"/>
      <p:bldP spid="1681" grpId="2" animBg="1"/>
      <p:bldP spid="1682" grpId="0" animBg="1"/>
      <p:bldP spid="1682" grpId="1" animBg="1"/>
      <p:bldP spid="1682" grpId="2" animBg="1"/>
      <p:bldP spid="1683" grpId="0" animBg="1"/>
      <p:bldP spid="1683" grpId="1" animBg="1"/>
      <p:bldP spid="1683" grpId="2" animBg="1"/>
      <p:bldP spid="1684" grpId="0" animBg="1"/>
      <p:bldP spid="1684" grpId="1" animBg="1"/>
      <p:bldP spid="1684" grpId="2" animBg="1"/>
      <p:bldP spid="1685" grpId="0" animBg="1"/>
      <p:bldP spid="1685" grpId="1" animBg="1"/>
      <p:bldP spid="1685" grpId="2" animBg="1"/>
      <p:bldP spid="1686" grpId="0" animBg="1"/>
      <p:bldP spid="1686" grpId="1" animBg="1"/>
      <p:bldP spid="1686" grpId="2" animBg="1"/>
      <p:bldP spid="1687" grpId="0" animBg="1"/>
      <p:bldP spid="1687" grpId="1" animBg="1"/>
      <p:bldP spid="1687" grpId="2" animBg="1"/>
      <p:bldP spid="1688" grpId="0" animBg="1"/>
      <p:bldP spid="1688" grpId="1" animBg="1"/>
      <p:bldP spid="1688" grpId="2" animBg="1"/>
      <p:bldP spid="1689" grpId="0" animBg="1"/>
      <p:bldP spid="1689" grpId="1" animBg="1"/>
      <p:bldP spid="1689" grpId="2" animBg="1"/>
      <p:bldP spid="1690" grpId="0" animBg="1"/>
      <p:bldP spid="1690" grpId="1" animBg="1"/>
      <p:bldP spid="1690" grpId="2" animBg="1"/>
      <p:bldP spid="1691" grpId="0" animBg="1"/>
      <p:bldP spid="1691" grpId="1" animBg="1"/>
      <p:bldP spid="1691" grpId="2" animBg="1"/>
      <p:bldP spid="1692" grpId="0" animBg="1"/>
      <p:bldP spid="1692" grpId="1" animBg="1"/>
      <p:bldP spid="1692" grpId="2" animBg="1"/>
      <p:bldP spid="1693" grpId="0" animBg="1"/>
      <p:bldP spid="1693" grpId="1" animBg="1"/>
      <p:bldP spid="1693" grpId="2" animBg="1"/>
      <p:bldP spid="1694" grpId="0" animBg="1"/>
      <p:bldP spid="1694" grpId="1" animBg="1"/>
      <p:bldP spid="1694" grpId="2" animBg="1"/>
      <p:bldP spid="1695" grpId="0" animBg="1"/>
      <p:bldP spid="1695" grpId="1" animBg="1"/>
      <p:bldP spid="1695" grpId="2" animBg="1"/>
      <p:bldP spid="1696" grpId="0" animBg="1"/>
      <p:bldP spid="1696" grpId="1" animBg="1"/>
      <p:bldP spid="1696" grpId="2" animBg="1"/>
      <p:bldP spid="1697" grpId="0" animBg="1"/>
      <p:bldP spid="1697" grpId="1" animBg="1"/>
      <p:bldP spid="1697" grpId="2" animBg="1"/>
      <p:bldP spid="1698" grpId="0" animBg="1"/>
      <p:bldP spid="1698" grpId="1" animBg="1"/>
      <p:bldP spid="1698" grpId="2" animBg="1"/>
      <p:bldP spid="1699" grpId="0" animBg="1"/>
      <p:bldP spid="1699" grpId="1" animBg="1"/>
      <p:bldP spid="1699" grpId="2" animBg="1"/>
      <p:bldP spid="1700" grpId="0" animBg="1"/>
      <p:bldP spid="1700" grpId="1" animBg="1"/>
      <p:bldP spid="1700" grpId="2" animBg="1"/>
      <p:bldP spid="1701" grpId="0" animBg="1"/>
      <p:bldP spid="1701" grpId="1" animBg="1"/>
      <p:bldP spid="1701" grpId="2" animBg="1"/>
      <p:bldP spid="1701" grpId="3" animBg="1"/>
      <p:bldP spid="1702" grpId="0" animBg="1"/>
      <p:bldP spid="1702" grpId="1" animBg="1"/>
      <p:bldP spid="1702" grpId="2" animBg="1"/>
      <p:bldP spid="1703" grpId="0" animBg="1"/>
      <p:bldP spid="1703" grpId="1" animBg="1"/>
      <p:bldP spid="1703" grpId="2" animBg="1"/>
      <p:bldP spid="1704" grpId="0" animBg="1"/>
      <p:bldP spid="1704" grpId="1" animBg="1"/>
      <p:bldP spid="1704" grpId="2" animBg="1"/>
      <p:bldP spid="1705" grpId="0" animBg="1"/>
      <p:bldP spid="1705" grpId="1" animBg="1"/>
      <p:bldP spid="1705" grpId="2" animBg="1"/>
      <p:bldP spid="1706" grpId="0" animBg="1"/>
      <p:bldP spid="1706" grpId="1" animBg="1"/>
      <p:bldP spid="1706" grpId="2" animBg="1"/>
      <p:bldP spid="1707" grpId="0" animBg="1"/>
      <p:bldP spid="1707" grpId="1" animBg="1"/>
      <p:bldP spid="1707" grpId="2" animBg="1"/>
      <p:bldP spid="1708" grpId="0" animBg="1"/>
      <p:bldP spid="1708" grpId="1" animBg="1"/>
      <p:bldP spid="1708" grpId="2" animBg="1"/>
      <p:bldP spid="1709" grpId="0" animBg="1"/>
      <p:bldP spid="1709" grpId="1" animBg="1"/>
      <p:bldP spid="1709" grpId="2" animBg="1"/>
      <p:bldP spid="1813" grpId="0" animBg="1"/>
      <p:bldP spid="1813" grpId="1" animBg="1"/>
      <p:bldP spid="1813" grpId="2" animBg="1"/>
      <p:bldP spid="1814" grpId="0" animBg="1"/>
      <p:bldP spid="1814" grpId="1" animBg="1"/>
      <p:bldP spid="1814" grpId="2" animBg="1"/>
      <p:bldP spid="1815" grpId="0" animBg="1"/>
      <p:bldP spid="1815" grpId="1" animBg="1"/>
      <p:bldP spid="1815" grpId="2" animBg="1"/>
      <p:bldP spid="1816" grpId="0" animBg="1"/>
      <p:bldP spid="1816" grpId="1" animBg="1"/>
      <p:bldP spid="1816" grpId="2" animBg="1"/>
      <p:bldP spid="1817" grpId="0" animBg="1"/>
      <p:bldP spid="1817" grpId="1" animBg="1"/>
      <p:bldP spid="1817" grpId="2" animBg="1"/>
      <p:bldP spid="1818" grpId="0" animBg="1"/>
      <p:bldP spid="1818" grpId="1" animBg="1"/>
      <p:bldP spid="1818" grpId="2" animBg="1"/>
      <p:bldP spid="1819" grpId="0" animBg="1"/>
      <p:bldP spid="1819" grpId="1" animBg="1"/>
      <p:bldP spid="1819" grpId="2" animBg="1"/>
      <p:bldP spid="1820" grpId="0" animBg="1"/>
      <p:bldP spid="1820" grpId="1" animBg="1"/>
      <p:bldP spid="1820" grpId="2" animBg="1"/>
      <p:bldP spid="1821" grpId="0" animBg="1"/>
      <p:bldP spid="1821" grpId="1" animBg="1"/>
      <p:bldP spid="1821" grpId="2" animBg="1"/>
      <p:bldP spid="1822" grpId="0" animBg="1"/>
      <p:bldP spid="1822" grpId="1" animBg="1"/>
      <p:bldP spid="1822" grpId="2" animBg="1"/>
      <p:bldP spid="1823" grpId="0" animBg="1"/>
      <p:bldP spid="1823" grpId="1" animBg="1"/>
      <p:bldP spid="1823" grpId="2" animBg="1"/>
      <p:bldP spid="1824" grpId="0" animBg="1"/>
      <p:bldP spid="1824" grpId="1" animBg="1"/>
      <p:bldP spid="1824" grpId="2" animBg="1"/>
      <p:bldP spid="1825" grpId="0" animBg="1"/>
      <p:bldP spid="1825" grpId="1" animBg="1"/>
      <p:bldP spid="1825" grpId="2" animBg="1"/>
      <p:bldP spid="1826" grpId="0" animBg="1"/>
      <p:bldP spid="1826" grpId="1" animBg="1"/>
      <p:bldP spid="1826" grpId="2" animBg="1"/>
      <p:bldP spid="1827" grpId="0" animBg="1"/>
      <p:bldP spid="1827" grpId="1" animBg="1"/>
      <p:bldP spid="1827" grpId="2" animBg="1"/>
      <p:bldP spid="1828" grpId="0" animBg="1"/>
      <p:bldP spid="1828" grpId="1" animBg="1"/>
      <p:bldP spid="1828" grpId="2" animBg="1"/>
      <p:bldP spid="1829" grpId="0" animBg="1"/>
      <p:bldP spid="1829" grpId="1" animBg="1"/>
      <p:bldP spid="1829" grpId="2" animBg="1"/>
      <p:bldP spid="1830" grpId="0" animBg="1"/>
      <p:bldP spid="1830" grpId="1" animBg="1"/>
      <p:bldP spid="1830" grpId="2" animBg="1"/>
      <p:bldP spid="1831" grpId="0" animBg="1"/>
      <p:bldP spid="1831" grpId="1" animBg="1"/>
      <p:bldP spid="1831" grpId="2" animBg="1"/>
      <p:bldP spid="1832" grpId="0" animBg="1"/>
      <p:bldP spid="1832" grpId="1" animBg="1"/>
      <p:bldP spid="1832" grpId="2" animBg="1"/>
      <p:bldP spid="1833" grpId="0" animBg="1"/>
      <p:bldP spid="1833" grpId="1" animBg="1"/>
      <p:bldP spid="1833" grpId="2" animBg="1"/>
      <p:bldP spid="1834" grpId="0" animBg="1"/>
      <p:bldP spid="1834" grpId="1" animBg="1"/>
      <p:bldP spid="1834" grpId="2" animBg="1"/>
      <p:bldP spid="1835" grpId="0" animBg="1"/>
      <p:bldP spid="1835" grpId="1" animBg="1"/>
      <p:bldP spid="1835" grpId="2" animBg="1"/>
      <p:bldP spid="1836" grpId="0" animBg="1"/>
      <p:bldP spid="1836" grpId="1" animBg="1"/>
      <p:bldP spid="1836" grpId="2" animBg="1"/>
      <p:bldP spid="1837" grpId="0" animBg="1"/>
      <p:bldP spid="1837" grpId="1" animBg="1"/>
      <p:bldP spid="1837" grpId="2" animBg="1"/>
      <p:bldP spid="1838" grpId="0" animBg="1"/>
      <p:bldP spid="1838" grpId="1" animBg="1"/>
      <p:bldP spid="1838" grpId="2" animBg="1"/>
      <p:bldP spid="1839" grpId="0" animBg="1"/>
      <p:bldP spid="1839" grpId="1" animBg="1"/>
      <p:bldP spid="1839" grpId="2" animBg="1"/>
      <p:bldP spid="1840" grpId="0" animBg="1"/>
      <p:bldP spid="1840" grpId="1" animBg="1"/>
      <p:bldP spid="1840" grpId="2" animBg="1"/>
      <p:bldP spid="1841" grpId="0" animBg="1"/>
      <p:bldP spid="1841" grpId="1" animBg="1"/>
      <p:bldP spid="1841" grpId="2" animBg="1"/>
      <p:bldP spid="1842" grpId="0" animBg="1"/>
      <p:bldP spid="1842" grpId="1" animBg="1"/>
      <p:bldP spid="1842" grpId="2" animBg="1"/>
      <p:bldP spid="1843" grpId="0" animBg="1"/>
      <p:bldP spid="1843" grpId="1" animBg="1"/>
      <p:bldP spid="1843" grpId="2" animBg="1"/>
      <p:bldP spid="1844" grpId="0" animBg="1"/>
      <p:bldP spid="1844" grpId="1" animBg="1"/>
      <p:bldP spid="1844" grpId="2" animBg="1"/>
      <p:bldP spid="1845" grpId="0" animBg="1"/>
      <p:bldP spid="1845" grpId="1" animBg="1"/>
      <p:bldP spid="1845" grpId="2" animBg="1"/>
      <p:bldP spid="1846" grpId="0" animBg="1"/>
      <p:bldP spid="1846" grpId="1" animBg="1"/>
      <p:bldP spid="1846" grpId="2" animBg="1"/>
      <p:bldP spid="1847" grpId="0" animBg="1"/>
      <p:bldP spid="1847" grpId="1" animBg="1"/>
      <p:bldP spid="1847" grpId="2" animBg="1"/>
      <p:bldP spid="1848" grpId="0" animBg="1"/>
      <p:bldP spid="1848" grpId="1" animBg="1"/>
      <p:bldP spid="1848" grpId="2" animBg="1"/>
      <p:bldP spid="1849" grpId="0" animBg="1"/>
      <p:bldP spid="1849" grpId="1" animBg="1"/>
      <p:bldP spid="1849" grpId="2" animBg="1"/>
      <p:bldP spid="1850" grpId="0" animBg="1"/>
      <p:bldP spid="1850" grpId="1" animBg="1"/>
      <p:bldP spid="1850" grpId="2" animBg="1"/>
      <p:bldP spid="1851" grpId="0" animBg="1"/>
      <p:bldP spid="1851" grpId="1" animBg="1"/>
      <p:bldP spid="1851" grpId="2" animBg="1"/>
      <p:bldP spid="1852" grpId="0" animBg="1"/>
      <p:bldP spid="1852" grpId="1" animBg="1"/>
      <p:bldP spid="1852" grpId="2" animBg="1"/>
      <p:bldP spid="1853" grpId="0" animBg="1"/>
      <p:bldP spid="1853" grpId="1" animBg="1"/>
      <p:bldP spid="1853" grpId="2" animBg="1"/>
      <p:bldP spid="1854" grpId="0" animBg="1"/>
      <p:bldP spid="1854" grpId="1" animBg="1"/>
      <p:bldP spid="1854" grpId="2" animBg="1"/>
      <p:bldP spid="1855" grpId="0" animBg="1"/>
      <p:bldP spid="1855" grpId="1" animBg="1"/>
      <p:bldP spid="1855" grpId="2" animBg="1"/>
      <p:bldP spid="1856" grpId="0" animBg="1"/>
      <p:bldP spid="1856" grpId="1" animBg="1"/>
      <p:bldP spid="1856" grpId="2" animBg="1"/>
      <p:bldP spid="1857" grpId="0" animBg="1"/>
      <p:bldP spid="1857" grpId="1" animBg="1"/>
      <p:bldP spid="1857" grpId="2" animBg="1"/>
      <p:bldP spid="1858" grpId="0" animBg="1"/>
      <p:bldP spid="1858" grpId="1" animBg="1"/>
      <p:bldP spid="1858" grpId="2" animBg="1"/>
      <p:bldP spid="1859" grpId="0" animBg="1"/>
      <p:bldP spid="1859" grpId="1" animBg="1"/>
      <p:bldP spid="1859" grpId="2" animBg="1"/>
      <p:bldP spid="1860" grpId="0" animBg="1"/>
      <p:bldP spid="1860" grpId="1" animBg="1"/>
      <p:bldP spid="1860" grpId="2" animBg="1"/>
      <p:bldP spid="1861" grpId="0" animBg="1"/>
      <p:bldP spid="1861" grpId="1" animBg="1"/>
      <p:bldP spid="1861" grpId="2" animBg="1"/>
      <p:bldP spid="1862" grpId="0" animBg="1"/>
      <p:bldP spid="1862" grpId="1" animBg="1"/>
      <p:bldP spid="1862" grpId="2" animBg="1"/>
      <p:bldP spid="1863" grpId="0" animBg="1"/>
      <p:bldP spid="1863" grpId="1" animBg="1"/>
      <p:bldP spid="1863" grpId="2" animBg="1"/>
      <p:bldP spid="1864" grpId="0" animBg="1"/>
      <p:bldP spid="1864" grpId="1" animBg="1"/>
      <p:bldP spid="1864" grpId="2" animBg="1"/>
      <p:bldP spid="1865" grpId="0" animBg="1"/>
      <p:bldP spid="1865" grpId="1" animBg="1"/>
      <p:bldP spid="1865" grpId="2" animBg="1"/>
      <p:bldP spid="1866" grpId="0" animBg="1"/>
      <p:bldP spid="1866" grpId="1" animBg="1"/>
      <p:bldP spid="1866" grpId="2" animBg="1"/>
      <p:bldP spid="1867" grpId="0" animBg="1"/>
      <p:bldP spid="1867" grpId="1" animBg="1"/>
      <p:bldP spid="1867" grpId="2" animBg="1"/>
      <p:bldP spid="1868" grpId="0" animBg="1"/>
      <p:bldP spid="1868" grpId="1" animBg="1"/>
      <p:bldP spid="1868" grpId="2" animBg="1"/>
      <p:bldP spid="1869" grpId="0" animBg="1"/>
      <p:bldP spid="1869" grpId="1" animBg="1"/>
      <p:bldP spid="1869" grpId="2" animBg="1"/>
      <p:bldP spid="1870" grpId="0" animBg="1"/>
      <p:bldP spid="1870" grpId="1" animBg="1"/>
      <p:bldP spid="1870" grpId="2" animBg="1"/>
      <p:bldP spid="1871" grpId="0" animBg="1"/>
      <p:bldP spid="1871" grpId="1" animBg="1"/>
      <p:bldP spid="1871" grpId="2" animBg="1"/>
      <p:bldP spid="1872" grpId="0" animBg="1"/>
      <p:bldP spid="1872" grpId="1" animBg="1"/>
      <p:bldP spid="1872" grpId="2" animBg="1"/>
      <p:bldP spid="1873" grpId="0" animBg="1"/>
      <p:bldP spid="1873" grpId="1" animBg="1"/>
      <p:bldP spid="1873" grpId="2" animBg="1"/>
      <p:bldP spid="1874" grpId="0" animBg="1"/>
      <p:bldP spid="1874" grpId="1" animBg="1"/>
      <p:bldP spid="1874" grpId="2" animBg="1"/>
      <p:bldP spid="1875" grpId="0" animBg="1"/>
      <p:bldP spid="1875" grpId="1" animBg="1"/>
      <p:bldP spid="1875" grpId="2" animBg="1"/>
      <p:bldP spid="1876" grpId="0" animBg="1"/>
      <p:bldP spid="1876" grpId="1" animBg="1"/>
      <p:bldP spid="1876" grpId="2" animBg="1"/>
      <p:bldP spid="1877" grpId="0" animBg="1"/>
      <p:bldP spid="1877" grpId="1" animBg="1"/>
      <p:bldP spid="1877" grpId="2" animBg="1"/>
      <p:bldP spid="1878" grpId="0" animBg="1"/>
      <p:bldP spid="1878" grpId="1" animBg="1"/>
      <p:bldP spid="1878" grpId="2" animBg="1"/>
      <p:bldP spid="1879" grpId="0" animBg="1"/>
      <p:bldP spid="1879" grpId="1" animBg="1"/>
      <p:bldP spid="1879" grpId="2" animBg="1"/>
      <p:bldP spid="1880" grpId="0" animBg="1"/>
      <p:bldP spid="1880" grpId="1" animBg="1"/>
      <p:bldP spid="1880" grpId="2" animBg="1"/>
      <p:bldP spid="1885" grpId="0" animBg="1"/>
      <p:bldP spid="1885" grpId="1" animBg="1"/>
      <p:bldP spid="1885" grpId="2" animBg="1"/>
      <p:bldP spid="1886" grpId="0" animBg="1"/>
      <p:bldP spid="1886" grpId="1" animBg="1"/>
      <p:bldP spid="1886" grpId="2" animBg="1"/>
      <p:bldP spid="1887" grpId="0" animBg="1"/>
      <p:bldP spid="1887" grpId="1" animBg="1"/>
      <p:bldP spid="1887" grpId="2" animBg="1"/>
      <p:bldP spid="1888" grpId="0" animBg="1"/>
      <p:bldP spid="1888" grpId="1" animBg="1"/>
      <p:bldP spid="1888" grpId="2" animBg="1"/>
      <p:bldP spid="1889" grpId="0" animBg="1"/>
      <p:bldP spid="1889" grpId="1" animBg="1"/>
      <p:bldP spid="1889" grpId="2" animBg="1"/>
      <p:bldP spid="1895" grpId="0" animBg="1"/>
      <p:bldP spid="1895" grpId="1" animBg="1"/>
      <p:bldP spid="1895" grpId="2" animBg="1"/>
      <p:bldP spid="1896" grpId="0" animBg="1"/>
      <p:bldP spid="1896" grpId="1" animBg="1"/>
      <p:bldP spid="1896" grpId="2" animBg="1"/>
      <p:bldP spid="1897" grpId="0" animBg="1"/>
      <p:bldP spid="1897" grpId="1" animBg="1"/>
      <p:bldP spid="1897" grpId="2" animBg="1"/>
      <p:bldP spid="1898" grpId="0" animBg="1"/>
      <p:bldP spid="1898" grpId="1" animBg="1"/>
      <p:bldP spid="1898" grpId="2" animBg="1"/>
      <p:bldP spid="1899" grpId="0" animBg="1"/>
      <p:bldP spid="1899" grpId="1" animBg="1"/>
      <p:bldP spid="1899" grpId="2" animBg="1"/>
      <p:bldP spid="1909" grpId="0" animBg="1"/>
      <p:bldP spid="1909" grpId="1" animBg="1"/>
      <p:bldP spid="1909" grpId="2" animBg="1"/>
      <p:bldP spid="1910" grpId="0" animBg="1"/>
      <p:bldP spid="1910" grpId="1" animBg="1"/>
      <p:bldP spid="1910" grpId="2" animBg="1"/>
      <p:bldP spid="1911" grpId="0" animBg="1"/>
      <p:bldP spid="1911" grpId="1" animBg="1"/>
      <p:bldP spid="1911" grpId="2" animBg="1"/>
      <p:bldP spid="1912" grpId="0" animBg="1"/>
      <p:bldP spid="1912" grpId="1" animBg="1"/>
      <p:bldP spid="1912" grpId="2" animBg="1"/>
      <p:bldP spid="1913" grpId="0" animBg="1"/>
      <p:bldP spid="1913" grpId="1" animBg="1"/>
      <p:bldP spid="1913" grpId="2" animBg="1"/>
      <p:bldP spid="1914" grpId="0" animBg="1"/>
      <p:bldP spid="1914" grpId="1" animBg="1"/>
      <p:bldP spid="1914" grpId="2" animBg="1"/>
      <p:bldP spid="1915" grpId="0" animBg="1"/>
      <p:bldP spid="1915" grpId="1" animBg="1"/>
      <p:bldP spid="1915" grpId="2" animBg="1"/>
      <p:bldP spid="1922" grpId="0" animBg="1"/>
      <p:bldP spid="1922" grpId="1" animBg="1"/>
      <p:bldP spid="1922" grpId="2" animBg="1"/>
      <p:bldP spid="1923" grpId="0" animBg="1"/>
      <p:bldP spid="1923" grpId="1" animBg="1"/>
      <p:bldP spid="1923" grpId="2" animBg="1"/>
      <p:bldP spid="1924" grpId="0" animBg="1"/>
      <p:bldP spid="1924" grpId="1" animBg="1"/>
      <p:bldP spid="1924" grpId="2" animBg="1"/>
      <p:bldP spid="1925" grpId="0" animBg="1"/>
      <p:bldP spid="1925" grpId="1" animBg="1"/>
      <p:bldP spid="1925" grpId="2" animBg="1"/>
      <p:bldP spid="1926" grpId="0" animBg="1"/>
      <p:bldP spid="1926" grpId="1" animBg="1"/>
      <p:bldP spid="1926" grpId="2" animBg="1"/>
      <p:bldP spid="1928" grpId="0" animBg="1"/>
      <p:bldP spid="1928" grpId="1" animBg="1"/>
      <p:bldP spid="1928" grpId="2" animBg="1"/>
      <p:bldP spid="1936" grpId="0" animBg="1"/>
      <p:bldP spid="1936" grpId="1" animBg="1"/>
      <p:bldP spid="1936" grpId="2" animBg="1"/>
      <p:bldP spid="1937" grpId="0" animBg="1"/>
      <p:bldP spid="1937" grpId="1" animBg="1"/>
      <p:bldP spid="1937" grpId="2" animBg="1"/>
      <p:bldP spid="1938" grpId="0" animBg="1"/>
      <p:bldP spid="1938" grpId="1" animBg="1"/>
      <p:bldP spid="1938" grpId="2" animBg="1"/>
      <p:bldP spid="1939" grpId="0" animBg="1"/>
      <p:bldP spid="1939" grpId="1" animBg="1"/>
      <p:bldP spid="1939" grpId="2" animBg="1"/>
      <p:bldP spid="1940" grpId="0" animBg="1"/>
      <p:bldP spid="1940" grpId="1" animBg="1"/>
      <p:bldP spid="1940" grpId="2" animBg="1"/>
      <p:bldP spid="1941" grpId="0" animBg="1"/>
      <p:bldP spid="1941" grpId="1" animBg="1"/>
      <p:bldP spid="1941" grpId="2" animBg="1"/>
      <p:bldP spid="1942" grpId="0" animBg="1"/>
      <p:bldP spid="1942" grpId="1" animBg="1"/>
      <p:bldP spid="1942" grpId="2" animBg="1"/>
      <p:bldP spid="1943" grpId="0" animBg="1"/>
      <p:bldP spid="1943" grpId="1" animBg="1"/>
      <p:bldP spid="1943" grpId="2" animBg="1"/>
      <p:bldP spid="1944" grpId="0" animBg="1"/>
      <p:bldP spid="1944" grpId="1" animBg="1"/>
      <p:bldP spid="1944" grpId="2" animBg="1"/>
      <p:bldP spid="1953" grpId="0" animBg="1"/>
      <p:bldP spid="1953" grpId="1" animBg="1"/>
      <p:bldP spid="1953" grpId="2" animBg="1"/>
      <p:bldP spid="1954" grpId="0" animBg="1"/>
      <p:bldP spid="1954" grpId="1" animBg="1"/>
      <p:bldP spid="1954" grpId="2" animBg="1"/>
      <p:bldP spid="1956" grpId="0" animBg="1"/>
      <p:bldP spid="1956" grpId="1" animBg="1"/>
      <p:bldP spid="1956" grpId="2" animBg="1"/>
      <p:bldP spid="1957" grpId="0" animBg="1"/>
      <p:bldP spid="1957" grpId="1" animBg="1"/>
      <p:bldP spid="1957" grpId="2" animBg="1"/>
      <p:bldP spid="1961" grpId="0" animBg="1"/>
      <p:bldP spid="1961" grpId="1" animBg="1"/>
      <p:bldP spid="1961" grpId="2" animBg="1"/>
      <p:bldP spid="1962" grpId="0" animBg="1"/>
      <p:bldP spid="1962" grpId="1" animBg="1"/>
      <p:bldP spid="1962" grpId="2" animBg="1"/>
      <p:bldP spid="1963" grpId="0" animBg="1"/>
      <p:bldP spid="1963" grpId="1" animBg="1"/>
      <p:bldP spid="1963" grpId="2" animBg="1"/>
      <p:bldP spid="1964" grpId="0" animBg="1"/>
      <p:bldP spid="1964" grpId="1" animBg="1"/>
      <p:bldP spid="1964" grpId="2" animBg="1"/>
      <p:bldP spid="1965" grpId="0" animBg="1"/>
      <p:bldP spid="1965" grpId="1" animBg="1"/>
      <p:bldP spid="1965" grpId="2" animBg="1"/>
      <p:bldP spid="1966" grpId="0" animBg="1"/>
      <p:bldP spid="1966" grpId="1" animBg="1"/>
      <p:bldP spid="1966" grpId="2" animBg="1"/>
      <p:bldP spid="1967" grpId="0" animBg="1"/>
      <p:bldP spid="1967" grpId="1" animBg="1"/>
      <p:bldP spid="1967" grpId="2" animBg="1"/>
      <p:bldP spid="1968" grpId="0" animBg="1"/>
      <p:bldP spid="1968" grpId="1" animBg="1"/>
      <p:bldP spid="1968" grpId="2" animBg="1"/>
      <p:bldP spid="1969" grpId="0" animBg="1"/>
      <p:bldP spid="1969" grpId="1" animBg="1"/>
      <p:bldP spid="1969" grpId="2" animBg="1"/>
      <p:bldP spid="1970" grpId="0" animBg="1"/>
      <p:bldP spid="1970" grpId="1" animBg="1"/>
      <p:bldP spid="1970" grpId="2" animBg="1"/>
      <p:bldP spid="1971" grpId="0" animBg="1"/>
      <p:bldP spid="1971" grpId="1" animBg="1"/>
      <p:bldP spid="1971" grpId="2" animBg="1"/>
      <p:bldP spid="1972" grpId="0" animBg="1"/>
      <p:bldP spid="1972" grpId="1" animBg="1"/>
      <p:bldP spid="1972" grpId="2" animBg="1"/>
      <p:bldP spid="1973" grpId="0" animBg="1"/>
      <p:bldP spid="1973" grpId="1" animBg="1"/>
      <p:bldP spid="1973" grpId="2" animBg="1"/>
      <p:bldP spid="1974" grpId="0" animBg="1"/>
      <p:bldP spid="1974" grpId="1" animBg="1"/>
      <p:bldP spid="1974" grpId="2" animBg="1"/>
      <p:bldP spid="1975" grpId="0" animBg="1"/>
      <p:bldP spid="1975" grpId="1" animBg="1"/>
      <p:bldP spid="1975" grpId="2" animBg="1"/>
      <p:bldP spid="1976" grpId="0" animBg="1"/>
      <p:bldP spid="1976" grpId="1" animBg="1"/>
      <p:bldP spid="1976" grpId="2" animBg="1"/>
      <p:bldP spid="1977" grpId="0" animBg="1"/>
      <p:bldP spid="1977" grpId="1" animBg="1"/>
      <p:bldP spid="1977" grpId="2" animBg="1"/>
      <p:bldP spid="1978" grpId="0" animBg="1"/>
      <p:bldP spid="1978" grpId="1" animBg="1"/>
      <p:bldP spid="1978" grpId="2" animBg="1"/>
      <p:bldP spid="1979" grpId="0" animBg="1"/>
      <p:bldP spid="1979" grpId="1" animBg="1"/>
      <p:bldP spid="1979" grpId="2" animBg="1"/>
      <p:bldP spid="1980" grpId="0" animBg="1"/>
      <p:bldP spid="1980" grpId="1" animBg="1"/>
      <p:bldP spid="1980" grpId="2" animBg="1"/>
      <p:bldP spid="1981" grpId="0" animBg="1"/>
      <p:bldP spid="1981" grpId="1" animBg="1"/>
      <p:bldP spid="1981" grpId="2" animBg="1"/>
      <p:bldP spid="1982" grpId="0" animBg="1"/>
      <p:bldP spid="1982" grpId="1" animBg="1"/>
      <p:bldP spid="1982" grpId="2" animBg="1"/>
      <p:bldP spid="1986" grpId="0" animBg="1"/>
      <p:bldP spid="1986" grpId="1" animBg="1"/>
      <p:bldP spid="1986" grpId="2" animBg="1"/>
      <p:bldP spid="1987" grpId="0" animBg="1"/>
      <p:bldP spid="1987" grpId="1" animBg="1"/>
      <p:bldP spid="1987" grpId="2" animBg="1"/>
      <p:bldP spid="1988" grpId="0" animBg="1"/>
      <p:bldP spid="1988" grpId="1" animBg="1"/>
      <p:bldP spid="1988" grpId="2" animBg="1"/>
      <p:bldP spid="1989" grpId="0" animBg="1"/>
      <p:bldP spid="1989" grpId="1" animBg="1"/>
      <p:bldP spid="1989" grpId="2" animBg="1"/>
      <p:bldP spid="1990" grpId="0" animBg="1"/>
      <p:bldP spid="1990" grpId="1" animBg="1"/>
      <p:bldP spid="1990" grpId="2" animBg="1"/>
      <p:bldP spid="1996" grpId="0" animBg="1"/>
      <p:bldP spid="1996" grpId="1" animBg="1"/>
      <p:bldP spid="1996" grpId="2" animBg="1"/>
      <p:bldP spid="1997" grpId="0" animBg="1"/>
      <p:bldP spid="1997" grpId="1" animBg="1"/>
      <p:bldP spid="1997" grpId="2" animBg="1"/>
      <p:bldP spid="1998" grpId="0" animBg="1"/>
      <p:bldP spid="1998" grpId="1" animBg="1"/>
      <p:bldP spid="1998" grpId="2" animBg="1"/>
      <p:bldP spid="1999" grpId="0" animBg="1"/>
      <p:bldP spid="1999" grpId="1" animBg="1"/>
      <p:bldP spid="1999" grpId="2" animBg="1"/>
      <p:bldP spid="2000" grpId="0" animBg="1"/>
      <p:bldP spid="2000" grpId="1" animBg="1"/>
      <p:bldP spid="2000" grpId="2" animBg="1"/>
      <p:bldP spid="2005" grpId="0" animBg="1"/>
      <p:bldP spid="2005" grpId="1" animBg="1"/>
      <p:bldP spid="2005" grpId="2" animBg="1"/>
      <p:bldP spid="2006" grpId="0" animBg="1"/>
      <p:bldP spid="2006" grpId="1" animBg="1"/>
      <p:bldP spid="2006" grpId="2" animBg="1"/>
      <p:bldP spid="2007" grpId="0" animBg="1"/>
      <p:bldP spid="2007" grpId="1" animBg="1"/>
      <p:bldP spid="2007" grpId="2" animBg="1"/>
      <p:bldP spid="2008" grpId="0" animBg="1"/>
      <p:bldP spid="2008" grpId="1" animBg="1"/>
      <p:bldP spid="2008" grpId="2" animBg="1"/>
      <p:bldP spid="2009" grpId="0" animBg="1"/>
      <p:bldP spid="2009" grpId="1" animBg="1"/>
      <p:bldP spid="2009" grpId="2" animBg="1"/>
      <p:bldP spid="2010" grpId="0" animBg="1"/>
      <p:bldP spid="2010" grpId="1" animBg="1"/>
      <p:bldP spid="2010" grpId="2" animBg="1"/>
      <p:bldP spid="2011" grpId="0" animBg="1"/>
      <p:bldP spid="2011" grpId="1" animBg="1"/>
      <p:bldP spid="2011" grpId="2" animBg="1"/>
      <p:bldP spid="2012" grpId="0" animBg="1"/>
      <p:bldP spid="2012" grpId="1" animBg="1"/>
      <p:bldP spid="2012" grpId="2" animBg="1"/>
      <p:bldP spid="2013" grpId="0" animBg="1"/>
      <p:bldP spid="2013" grpId="1" animBg="1"/>
      <p:bldP spid="2013" grpId="2" animBg="1"/>
      <p:bldP spid="2014" grpId="0" animBg="1"/>
      <p:bldP spid="2014" grpId="1" animBg="1"/>
      <p:bldP spid="2014" grpId="2" animBg="1"/>
      <p:bldP spid="2021" grpId="0" animBg="1"/>
      <p:bldP spid="2021" grpId="1" animBg="1"/>
      <p:bldP spid="2021" grpId="2" animBg="1"/>
      <p:bldP spid="2022" grpId="0" animBg="1"/>
      <p:bldP spid="2022" grpId="1" animBg="1"/>
      <p:bldP spid="2022" grpId="2" animBg="1"/>
      <p:bldP spid="2023" grpId="0" animBg="1"/>
      <p:bldP spid="2023" grpId="1" animBg="1"/>
      <p:bldP spid="2023" grpId="2" animBg="1"/>
      <p:bldP spid="2024" grpId="0" animBg="1"/>
      <p:bldP spid="2024" grpId="1" animBg="1"/>
      <p:bldP spid="2024" grpId="2" animBg="1"/>
      <p:bldP spid="2025" grpId="0" animBg="1"/>
      <p:bldP spid="2025" grpId="1" animBg="1"/>
      <p:bldP spid="2025" grpId="2" animBg="1"/>
      <p:bldP spid="2026" grpId="0" animBg="1"/>
      <p:bldP spid="2026" grpId="1" animBg="1"/>
      <p:bldP spid="2026" grpId="2" animBg="1"/>
      <p:bldP spid="2027" grpId="0" animBg="1"/>
      <p:bldP spid="2027" grpId="1" animBg="1"/>
      <p:bldP spid="2027" grpId="2" animBg="1"/>
      <p:bldP spid="2033" grpId="0" animBg="1"/>
      <p:bldP spid="2033" grpId="1" animBg="1"/>
      <p:bldP spid="2033" grpId="2" animBg="1"/>
      <p:bldP spid="2034" grpId="0" animBg="1"/>
      <p:bldP spid="2034" grpId="1" animBg="1"/>
      <p:bldP spid="2034" grpId="2" animBg="1"/>
      <p:bldP spid="2035" grpId="0" animBg="1"/>
      <p:bldP spid="2035" grpId="1" animBg="1"/>
      <p:bldP spid="2035" grpId="2" animBg="1"/>
      <p:bldP spid="2036" grpId="0" animBg="1"/>
      <p:bldP spid="2036" grpId="1" animBg="1"/>
      <p:bldP spid="2036" grpId="2" animBg="1"/>
      <p:bldP spid="2037" grpId="0" animBg="1"/>
      <p:bldP spid="2037" grpId="1" animBg="1"/>
      <p:bldP spid="2037" grpId="2" animBg="1"/>
      <p:bldP spid="2038" grpId="0" animBg="1"/>
      <p:bldP spid="2038" grpId="1" animBg="1"/>
      <p:bldP spid="2038" grpId="2" animBg="1"/>
      <p:bldP spid="2039" grpId="0" animBg="1"/>
      <p:bldP spid="2039" grpId="1" animBg="1"/>
      <p:bldP spid="2039" grpId="2" animBg="1"/>
      <p:bldP spid="2040" grpId="0" animBg="1"/>
      <p:bldP spid="2040" grpId="1" animBg="1"/>
      <p:bldP spid="2040" grpId="2" animBg="1"/>
      <p:bldP spid="2041" grpId="0" animBg="1"/>
      <p:bldP spid="2041" grpId="1" animBg="1"/>
      <p:bldP spid="2041" grpId="2" animBg="1"/>
      <p:bldP spid="2044" grpId="0" animBg="1"/>
      <p:bldP spid="2044" grpId="1" animBg="1"/>
      <p:bldP spid="2044" grpId="2" animBg="1"/>
      <p:bldP spid="2051" grpId="0" animBg="1"/>
      <p:bldP spid="2051" grpId="1" animBg="1"/>
      <p:bldP spid="2051" grpId="2" animBg="1"/>
      <p:bldP spid="2052" grpId="0" animBg="1"/>
      <p:bldP spid="2052" grpId="1" animBg="1"/>
      <p:bldP spid="2052" grpId="2" animBg="1"/>
      <p:bldP spid="2053" grpId="0" animBg="1"/>
      <p:bldP spid="2053" grpId="1" animBg="1"/>
      <p:bldP spid="2053" grpId="2" animBg="1"/>
      <p:bldP spid="2054" grpId="0" animBg="1"/>
      <p:bldP spid="2054" grpId="1" animBg="1"/>
      <p:bldP spid="2054" grpId="2" animBg="1"/>
      <p:bldP spid="2055" grpId="0" animBg="1"/>
      <p:bldP spid="2055" grpId="1" animBg="1"/>
      <p:bldP spid="2055" grpId="2" animBg="1"/>
      <p:bldP spid="2056" grpId="0" animBg="1"/>
      <p:bldP spid="2056" grpId="1" animBg="1"/>
      <p:bldP spid="2056" grpId="2" animBg="1"/>
      <p:bldP spid="2057" grpId="0" animBg="1"/>
      <p:bldP spid="2057" grpId="1" animBg="1"/>
      <p:bldP spid="2057" grpId="2" animBg="1"/>
      <p:bldP spid="2058" grpId="0" animBg="1"/>
      <p:bldP spid="2058" grpId="1" animBg="1"/>
      <p:bldP spid="2058" grpId="2" animBg="1"/>
      <p:bldP spid="2059" grpId="0" animBg="1"/>
      <p:bldP spid="2059" grpId="1" animBg="1"/>
      <p:bldP spid="2059" grpId="2" animBg="1"/>
      <p:bldP spid="2061" grpId="0" animBg="1"/>
      <p:bldP spid="2061" grpId="1" animBg="1"/>
      <p:bldP spid="2061" grpId="2" animBg="1"/>
      <p:bldP spid="2063" grpId="0" animBg="1"/>
      <p:bldP spid="2063" grpId="1" animBg="1"/>
      <p:bldP spid="2063" grpId="2" animBg="1"/>
      <p:bldP spid="2064" grpId="0" animBg="1"/>
      <p:bldP spid="2064" grpId="1" animBg="1"/>
      <p:bldP spid="2064" grpId="2" animBg="1"/>
      <p:bldP spid="2065" grpId="0" animBg="1"/>
      <p:bldP spid="2065" grpId="1" animBg="1"/>
      <p:bldP spid="2065" grpId="2" animBg="1"/>
      <p:bldP spid="2066" grpId="0" animBg="1"/>
      <p:bldP spid="2066" grpId="1" animBg="1"/>
      <p:bldP spid="2066" grpId="2" animBg="1"/>
      <p:bldP spid="754" grpId="0"/>
      <p:bldP spid="754" grpId="1"/>
      <p:bldP spid="680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Broadway"/>
        <a:ea typeface="时尚中黑简体"/>
        <a:cs typeface=""/>
      </a:majorFont>
      <a:minorFont>
        <a:latin typeface="Century Gothic"/>
        <a:ea typeface="汉仪秀英体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</TotalTime>
  <Words>47</Words>
  <Application>Microsoft Office PowerPoint</Application>
  <PresentationFormat>全屏显示(4:3)</PresentationFormat>
  <Paragraphs>19</Paragraphs>
  <Slides>8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汉仪秀英体简</vt:lpstr>
      <vt:lpstr>时尚中黑简体</vt:lpstr>
      <vt:lpstr>宋体</vt:lpstr>
      <vt:lpstr>Arial</vt:lpstr>
      <vt:lpstr>Broadway</vt:lpstr>
      <vt:lpstr>Calibri</vt:lpstr>
      <vt:lpstr>Century Gothic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Sky123.Org</cp:lastModifiedBy>
  <cp:revision>111</cp:revision>
  <dcterms:created xsi:type="dcterms:W3CDTF">2011-06-17T06:33:16Z</dcterms:created>
  <dcterms:modified xsi:type="dcterms:W3CDTF">2015-07-24T07:10:51Z</dcterms:modified>
</cp:coreProperties>
</file>